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7"/>
  </p:notesMasterIdLst>
  <p:handoutMasterIdLst>
    <p:handoutMasterId r:id="rId18"/>
  </p:handoutMasterIdLst>
  <p:sldIdLst>
    <p:sldId id="293" r:id="rId2"/>
    <p:sldId id="295" r:id="rId3"/>
    <p:sldId id="284" r:id="rId4"/>
    <p:sldId id="294" r:id="rId5"/>
    <p:sldId id="270" r:id="rId6"/>
    <p:sldId id="275" r:id="rId7"/>
    <p:sldId id="282" r:id="rId8"/>
    <p:sldId id="276" r:id="rId9"/>
    <p:sldId id="297" r:id="rId10"/>
    <p:sldId id="265" r:id="rId11"/>
    <p:sldId id="267" r:id="rId12"/>
    <p:sldId id="277" r:id="rId13"/>
    <p:sldId id="268" r:id="rId14"/>
    <p:sldId id="266" r:id="rId15"/>
    <p:sldId id="290" r:id="rId16"/>
  </p:sldIdLst>
  <p:sldSz cx="9144000" cy="6858000" type="screen4x3"/>
  <p:notesSz cx="6858000" cy="9144000"/>
  <p:custDataLst>
    <p:tags r:id="rId1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默认节" id="{073A5137-2AC4-4473-9587-B3B134D5651B}">
          <p14:sldIdLst>
            <p14:sldId id="293"/>
            <p14:sldId id="295"/>
            <p14:sldId id="284"/>
            <p14:sldId id="294"/>
            <p14:sldId id="270"/>
            <p14:sldId id="275"/>
            <p14:sldId id="282"/>
            <p14:sldId id="276"/>
            <p14:sldId id="297"/>
            <p14:sldId id="265"/>
            <p14:sldId id="267"/>
            <p14:sldId id="277"/>
            <p14:sldId id="268"/>
            <p14:sldId id="266"/>
            <p14:sldId id="290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orient="horz">
          <p15:clr>
            <a:srgbClr val="A4A3A4"/>
          </p15:clr>
        </p15:guide>
        <p15:guide id="3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8CBD8"/>
    <a:srgbClr val="B4C1CA"/>
    <a:srgbClr val="CAF6CF"/>
    <a:srgbClr val="FFEBAB"/>
    <a:srgbClr val="FFABAB"/>
    <a:srgbClr val="FF8B8B"/>
    <a:srgbClr val="FF5D5D"/>
    <a:srgbClr val="178D25"/>
    <a:srgbClr val="1CAC2D"/>
    <a:srgbClr val="BE4D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435" autoAdjust="0"/>
    <p:restoredTop sz="83158" autoAdjust="0"/>
  </p:normalViewPr>
  <p:slideViewPr>
    <p:cSldViewPr>
      <p:cViewPr varScale="1">
        <p:scale>
          <a:sx n="113" d="100"/>
          <a:sy n="113" d="100"/>
        </p:scale>
        <p:origin x="1626" y="84"/>
      </p:cViewPr>
      <p:guideLst>
        <p:guide orient="horz" pos="2160"/>
        <p:guide orient="horz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88" d="100"/>
          <a:sy n="88" d="100"/>
        </p:scale>
        <p:origin x="-3786" y="-96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64B88A-C52F-4CA0-98D7-4516C3195ADD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D30F68A-F4D5-477C-BF55-E774D7AF05A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B1CBB32-B56D-437F-BE34-8D0C2DD0EC24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8F78E5-EC0A-4B41-9AA6-78B49419237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hinanews.com/jk/2011/10-20/3403447.shtml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zhidao.baidu.com/question/26403234.html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baike.baidu.com/view/1309339.htm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数据来源：</a:t>
            </a:r>
            <a:r>
              <a:rPr lang="en-US" altLang="zh-CN" dirty="0"/>
              <a:t>http://www.stats.gov.cn/tjfx/jdfx/t20110428_402722238.htm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金字塔图：</a:t>
            </a:r>
            <a:r>
              <a:rPr lang="en-US" altLang="zh-CN" dirty="0"/>
              <a:t>http://www.china.com.cn/aboutchina/zhuanti/zgrk/2011-05/27/content_22653146.htm  </a:t>
            </a:r>
            <a:r>
              <a:rPr lang="zh-CN" altLang="en-US" dirty="0"/>
              <a:t>曲线图：</a:t>
            </a:r>
            <a:r>
              <a:rPr lang="en-US" altLang="zh-CN" dirty="0"/>
              <a:t>http://res.hersp.com/content/1648262</a:t>
            </a:r>
          </a:p>
          <a:p>
            <a:r>
              <a:rPr lang="en-US" altLang="zh-CN" dirty="0">
                <a:hlinkClick r:id="rId3"/>
              </a:rPr>
              <a:t>http://www.chinanews.com/jk/2011/10-20/3403447.shtml</a:t>
            </a:r>
            <a:r>
              <a:rPr lang="en-US" altLang="zh-CN" dirty="0"/>
              <a:t>  </a:t>
            </a:r>
            <a:r>
              <a:rPr lang="en-US" altLang="zh-CN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2011</a:t>
            </a:r>
            <a:r>
              <a:rPr lang="zh-CN" alt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年</a:t>
            </a:r>
            <a:r>
              <a:rPr lang="en-US" altLang="zh-CN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10</a:t>
            </a:r>
            <a:r>
              <a:rPr lang="zh-CN" alt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月</a:t>
            </a:r>
            <a:r>
              <a:rPr lang="en-US" altLang="zh-CN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</a:t>
            </a:r>
            <a:r>
              <a:rPr lang="zh-CN" alt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日 </a:t>
            </a:r>
            <a:r>
              <a:rPr lang="en-US" altLang="zh-CN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17:22</a:t>
            </a:r>
            <a:r>
              <a:rPr lang="zh-CN" alt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　</a:t>
            </a:r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2010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年全国老年人口已达</a:t>
            </a:r>
            <a:r>
              <a: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1.78</a:t>
            </a:r>
            <a:r>
              <a:rPr lang="zh-CN" altLang="en-US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，到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2014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年将超过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亿，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2026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年将突破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亿。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数据来源：</a:t>
            </a:r>
            <a:r>
              <a:rPr lang="en-US" altLang="zh-CN" dirty="0"/>
              <a:t>http://www.china.com.cn/aboutchina/zhuanti/zgrk/2011-05/27/content_22653146.htm</a:t>
            </a:r>
            <a:r>
              <a:rPr lang="zh-CN" altLang="en-US" dirty="0"/>
              <a:t>图表数据：</a:t>
            </a:r>
            <a:r>
              <a:rPr lang="en-US" altLang="zh-CN" dirty="0"/>
              <a:t>http://www.china.com.cn/aboutchina/zhuanti/zgrk/2011-05/27/content_22653146.htm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>
                <a:hlinkClick r:id="rId3"/>
              </a:rPr>
              <a:t>http://zhidao.baidu.com/question/26403234.html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数据来源：</a:t>
            </a:r>
            <a:r>
              <a:rPr lang="en-US" altLang="zh-CN" dirty="0"/>
              <a:t>http://www.china.com.cn/aboutchina/zhuanti/zgrk/2011-05/27/content_22653146.htm</a:t>
            </a:r>
          </a:p>
          <a:p>
            <a:r>
              <a:rPr lang="en-US" altLang="zh-CN" dirty="0">
                <a:hlinkClick r:id="rId3"/>
              </a:rPr>
              <a:t>http://baike.baidu.com/view/1309339.htm</a:t>
            </a:r>
            <a:endParaRPr lang="en-US" altLang="zh-CN" dirty="0"/>
          </a:p>
          <a:p>
            <a:endParaRPr lang="en-US" altLang="zh-CN" dirty="0"/>
          </a:p>
          <a:p>
            <a:r>
              <a:rPr lang="en-US" altLang="zh-CN" dirty="0">
                <a:hlinkClick r:id="rId3"/>
              </a:rPr>
              <a:t>http://baike.baidu.com/view/1309339.htm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数据来源：</a:t>
            </a:r>
            <a:r>
              <a:rPr lang="en-US" altLang="zh-CN" dirty="0"/>
              <a:t>http://www.gov.cn/test/2005-07/26/content_17363_3.htm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1E5DE0D-0EEE-4710-A2AE-43EBB791FA66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36F89D-2CD5-43EA-8A9B-EC4CC196B92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emf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Freeform 6"/>
          <p:cNvSpPr>
            <a:spLocks noEditPoints="1"/>
          </p:cNvSpPr>
          <p:nvPr/>
        </p:nvSpPr>
        <p:spPr bwMode="auto">
          <a:xfrm rot="20180292" flipH="1">
            <a:off x="7325747" y="2185530"/>
            <a:ext cx="1588700" cy="1476733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EB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3" name="Freeform 6"/>
          <p:cNvSpPr>
            <a:spLocks noEditPoints="1"/>
          </p:cNvSpPr>
          <p:nvPr/>
        </p:nvSpPr>
        <p:spPr bwMode="auto">
          <a:xfrm rot="20180292" flipH="1">
            <a:off x="7325747" y="2185530"/>
            <a:ext cx="1588700" cy="1476733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EB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4" name="Freeform 6"/>
          <p:cNvSpPr>
            <a:spLocks noEditPoints="1"/>
          </p:cNvSpPr>
          <p:nvPr/>
        </p:nvSpPr>
        <p:spPr bwMode="auto">
          <a:xfrm rot="1099082">
            <a:off x="6200046" y="2077879"/>
            <a:ext cx="1650618" cy="1534286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5" name="Freeform 6"/>
          <p:cNvSpPr>
            <a:spLocks noEditPoints="1"/>
          </p:cNvSpPr>
          <p:nvPr/>
        </p:nvSpPr>
        <p:spPr bwMode="auto">
          <a:xfrm rot="1099082">
            <a:off x="6200046" y="2077879"/>
            <a:ext cx="1650618" cy="1534286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8" name="Freeform 6"/>
          <p:cNvSpPr>
            <a:spLocks noEditPoints="1"/>
          </p:cNvSpPr>
          <p:nvPr/>
        </p:nvSpPr>
        <p:spPr bwMode="auto">
          <a:xfrm rot="2922510">
            <a:off x="5718244" y="1080725"/>
            <a:ext cx="2011877" cy="187008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8B8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6" name="Freeform 6"/>
          <p:cNvSpPr>
            <a:spLocks noEditPoints="1"/>
          </p:cNvSpPr>
          <p:nvPr/>
        </p:nvSpPr>
        <p:spPr bwMode="auto">
          <a:xfrm rot="2922510">
            <a:off x="5718244" y="1080725"/>
            <a:ext cx="2011877" cy="187008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8B8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9" name="Freeform 6"/>
          <p:cNvSpPr>
            <a:spLocks noEditPoints="1"/>
          </p:cNvSpPr>
          <p:nvPr/>
        </p:nvSpPr>
        <p:spPr bwMode="auto">
          <a:xfrm rot="606771" flipH="1">
            <a:off x="3891092" y="1710268"/>
            <a:ext cx="2388300" cy="2219978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CAF6C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5" name="Freeform 6"/>
          <p:cNvSpPr>
            <a:spLocks noEditPoints="1"/>
          </p:cNvSpPr>
          <p:nvPr/>
        </p:nvSpPr>
        <p:spPr bwMode="auto">
          <a:xfrm rot="606771" flipH="1">
            <a:off x="3891092" y="1710269"/>
            <a:ext cx="2388300" cy="2219978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CAF6C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9" name="矩形 118" hidden="1"/>
          <p:cNvSpPr/>
          <p:nvPr/>
        </p:nvSpPr>
        <p:spPr>
          <a:xfrm>
            <a:off x="0" y="1567136"/>
            <a:ext cx="9144000" cy="4335774"/>
          </a:xfrm>
          <a:prstGeom prst="rect">
            <a:avLst/>
          </a:prstGeom>
          <a:gradFill>
            <a:gsLst>
              <a:gs pos="28000">
                <a:srgbClr val="FFFFFF">
                  <a:alpha val="94000"/>
                </a:srgbClr>
              </a:gs>
              <a:gs pos="0">
                <a:schemeClr val="bg1">
                  <a:alpha val="0"/>
                </a:schemeClr>
              </a:gs>
              <a:gs pos="57000">
                <a:schemeClr val="bg1">
                  <a:alpha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23"/>
          <p:cNvGrpSpPr/>
          <p:nvPr/>
        </p:nvGrpSpPr>
        <p:grpSpPr>
          <a:xfrm>
            <a:off x="2423335" y="3692681"/>
            <a:ext cx="4450547" cy="2232169"/>
            <a:chOff x="2423335" y="3804334"/>
            <a:chExt cx="4450547" cy="2232169"/>
          </a:xfrm>
          <a:effectLst>
            <a:outerShdw blurRad="76200" dir="13500000" sy="23000" kx="1200000" algn="br" rotWithShape="0">
              <a:prstClr val="black">
                <a:alpha val="10000"/>
              </a:prstClr>
            </a:outerShdw>
          </a:effectLst>
        </p:grpSpPr>
        <p:sp>
          <p:nvSpPr>
            <p:cNvPr id="136" name="任意多边形 135"/>
            <p:cNvSpPr/>
            <p:nvPr/>
          </p:nvSpPr>
          <p:spPr>
            <a:xfrm>
              <a:off x="2423335" y="3804334"/>
              <a:ext cx="4450547" cy="623202"/>
            </a:xfrm>
            <a:custGeom>
              <a:avLst/>
              <a:gdLst>
                <a:gd name="connsiteX0" fmla="*/ 0 w 9177867"/>
                <a:gd name="connsiteY0" fmla="*/ 696887 h 1091998"/>
                <a:gd name="connsiteX1" fmla="*/ 1727200 w 9177867"/>
                <a:gd name="connsiteY1" fmla="*/ 121154 h 1091998"/>
                <a:gd name="connsiteX2" fmla="*/ 6604000 w 9177867"/>
                <a:gd name="connsiteY2" fmla="*/ 87287 h 1091998"/>
                <a:gd name="connsiteX3" fmla="*/ 9177867 w 9177867"/>
                <a:gd name="connsiteY3" fmla="*/ 1091998 h 1091998"/>
                <a:gd name="connsiteX0-1" fmla="*/ 0 w 9177867"/>
                <a:gd name="connsiteY0-2" fmla="*/ 589741 h 984852"/>
                <a:gd name="connsiteX1-3" fmla="*/ 1727200 w 9177867"/>
                <a:gd name="connsiteY1-4" fmla="*/ 14008 h 984852"/>
                <a:gd name="connsiteX2-5" fmla="*/ 6750756 w 9177867"/>
                <a:gd name="connsiteY2-6" fmla="*/ 245522 h 984852"/>
                <a:gd name="connsiteX3-7" fmla="*/ 9177867 w 9177867"/>
                <a:gd name="connsiteY3-8" fmla="*/ 984852 h 984852"/>
                <a:gd name="connsiteX0-9" fmla="*/ 0 w 9177867"/>
                <a:gd name="connsiteY0-10" fmla="*/ 589741 h 984852"/>
                <a:gd name="connsiteX1-11" fmla="*/ 1727200 w 9177867"/>
                <a:gd name="connsiteY1-12" fmla="*/ 14008 h 984852"/>
                <a:gd name="connsiteX2-13" fmla="*/ 6750756 w 9177867"/>
                <a:gd name="connsiteY2-14" fmla="*/ 245522 h 984852"/>
                <a:gd name="connsiteX3-15" fmla="*/ 9177867 w 9177867"/>
                <a:gd name="connsiteY3-16" fmla="*/ 984852 h 984852"/>
                <a:gd name="connsiteX0-17" fmla="*/ 0 w 9177867"/>
                <a:gd name="connsiteY0-18" fmla="*/ 409412 h 804523"/>
                <a:gd name="connsiteX1-19" fmla="*/ 1885245 w 9177867"/>
                <a:gd name="connsiteY1-20" fmla="*/ 75983 h 804523"/>
                <a:gd name="connsiteX2-21" fmla="*/ 6750756 w 9177867"/>
                <a:gd name="connsiteY2-22" fmla="*/ 65193 h 804523"/>
                <a:gd name="connsiteX3-23" fmla="*/ 9177867 w 9177867"/>
                <a:gd name="connsiteY3-24" fmla="*/ 804523 h 804523"/>
                <a:gd name="connsiteX0-25" fmla="*/ 0 w 8681155"/>
                <a:gd name="connsiteY0-26" fmla="*/ 700743 h 818934"/>
                <a:gd name="connsiteX1-27" fmla="*/ 1388533 w 8681155"/>
                <a:gd name="connsiteY1-28" fmla="*/ 90394 h 818934"/>
                <a:gd name="connsiteX2-29" fmla="*/ 6254044 w 8681155"/>
                <a:gd name="connsiteY2-30" fmla="*/ 79604 h 818934"/>
                <a:gd name="connsiteX3-31" fmla="*/ 8681155 w 8681155"/>
                <a:gd name="connsiteY3-32" fmla="*/ 818934 h 818934"/>
                <a:gd name="connsiteX0-33" fmla="*/ 0 w 9144000"/>
                <a:gd name="connsiteY0-34" fmla="*/ 969808 h 969808"/>
                <a:gd name="connsiteX1-35" fmla="*/ 1851378 w 9144000"/>
                <a:gd name="connsiteY1-36" fmla="*/ 105617 h 969808"/>
                <a:gd name="connsiteX2-37" fmla="*/ 6716889 w 9144000"/>
                <a:gd name="connsiteY2-38" fmla="*/ 94827 h 969808"/>
                <a:gd name="connsiteX3-39" fmla="*/ 9144000 w 9144000"/>
                <a:gd name="connsiteY3-40" fmla="*/ 834157 h 969808"/>
                <a:gd name="connsiteX0-41" fmla="*/ 0 w 9144000"/>
                <a:gd name="connsiteY0-42" fmla="*/ 963435 h 963435"/>
                <a:gd name="connsiteX1-43" fmla="*/ 2223911 w 9144000"/>
                <a:gd name="connsiteY1-44" fmla="*/ 110783 h 963435"/>
                <a:gd name="connsiteX2-45" fmla="*/ 6716889 w 9144000"/>
                <a:gd name="connsiteY2-46" fmla="*/ 88454 h 963435"/>
                <a:gd name="connsiteX3-47" fmla="*/ 9144000 w 9144000"/>
                <a:gd name="connsiteY3-48" fmla="*/ 827784 h 963435"/>
                <a:gd name="connsiteX0-49" fmla="*/ 0 w 9144000"/>
                <a:gd name="connsiteY0-50" fmla="*/ 989989 h 989989"/>
                <a:gd name="connsiteX1-51" fmla="*/ 2223911 w 9144000"/>
                <a:gd name="connsiteY1-52" fmla="*/ 137337 h 989989"/>
                <a:gd name="connsiteX2-53" fmla="*/ 6716889 w 9144000"/>
                <a:gd name="connsiteY2-54" fmla="*/ 115008 h 989989"/>
                <a:gd name="connsiteX3-55" fmla="*/ 9144000 w 9144000"/>
                <a:gd name="connsiteY3-56" fmla="*/ 854338 h 989989"/>
                <a:gd name="connsiteX0-57" fmla="*/ 0 w 9144000"/>
                <a:gd name="connsiteY0-58" fmla="*/ 1052125 h 1052125"/>
                <a:gd name="connsiteX1-59" fmla="*/ 2223911 w 9144000"/>
                <a:gd name="connsiteY1-60" fmla="*/ 199473 h 1052125"/>
                <a:gd name="connsiteX2-61" fmla="*/ 6716889 w 9144000"/>
                <a:gd name="connsiteY2-62" fmla="*/ 177144 h 1052125"/>
                <a:gd name="connsiteX3-63" fmla="*/ 9144000 w 9144000"/>
                <a:gd name="connsiteY3-64" fmla="*/ 916474 h 1052125"/>
                <a:gd name="connsiteX0-65" fmla="*/ 0 w 9144000"/>
                <a:gd name="connsiteY0-66" fmla="*/ 1033407 h 1033407"/>
                <a:gd name="connsiteX1-67" fmla="*/ 2223911 w 9144000"/>
                <a:gd name="connsiteY1-68" fmla="*/ 180755 h 1033407"/>
                <a:gd name="connsiteX2-69" fmla="*/ 6716889 w 9144000"/>
                <a:gd name="connsiteY2-70" fmla="*/ 158426 h 1033407"/>
                <a:gd name="connsiteX3-71" fmla="*/ 9144000 w 9144000"/>
                <a:gd name="connsiteY3-72" fmla="*/ 897756 h 1033407"/>
                <a:gd name="connsiteX0-73" fmla="*/ 0 w 9121422"/>
                <a:gd name="connsiteY0-74" fmla="*/ 1009471 h 1196892"/>
                <a:gd name="connsiteX1-75" fmla="*/ 2223911 w 9121422"/>
                <a:gd name="connsiteY1-76" fmla="*/ 156819 h 1196892"/>
                <a:gd name="connsiteX2-77" fmla="*/ 6716889 w 9121422"/>
                <a:gd name="connsiteY2-78" fmla="*/ 134490 h 1196892"/>
                <a:gd name="connsiteX3-79" fmla="*/ 9121422 w 9121422"/>
                <a:gd name="connsiteY3-80" fmla="*/ 1196892 h 1196892"/>
                <a:gd name="connsiteX0-81" fmla="*/ 0 w 9121422"/>
                <a:gd name="connsiteY0-82" fmla="*/ 1009471 h 1196892"/>
                <a:gd name="connsiteX1-83" fmla="*/ 2223911 w 9121422"/>
                <a:gd name="connsiteY1-84" fmla="*/ 156819 h 1196892"/>
                <a:gd name="connsiteX2-85" fmla="*/ 6716889 w 9121422"/>
                <a:gd name="connsiteY2-86" fmla="*/ 134490 h 1196892"/>
                <a:gd name="connsiteX3-87" fmla="*/ 9121422 w 9121422"/>
                <a:gd name="connsiteY3-88" fmla="*/ 1196892 h 1196892"/>
                <a:gd name="connsiteX0-89" fmla="*/ 0 w 9121422"/>
                <a:gd name="connsiteY0-90" fmla="*/ 1055291 h 1242712"/>
                <a:gd name="connsiteX1-91" fmla="*/ 2223911 w 9121422"/>
                <a:gd name="connsiteY1-92" fmla="*/ 202639 h 1242712"/>
                <a:gd name="connsiteX2-93" fmla="*/ 6716889 w 9121422"/>
                <a:gd name="connsiteY2-94" fmla="*/ 180310 h 1242712"/>
                <a:gd name="connsiteX3-95" fmla="*/ 9121422 w 9121422"/>
                <a:gd name="connsiteY3-96" fmla="*/ 1242712 h 1242712"/>
                <a:gd name="connsiteX0-97" fmla="*/ 0 w 9121422"/>
                <a:gd name="connsiteY0-98" fmla="*/ 1104718 h 1292139"/>
                <a:gd name="connsiteX1-99" fmla="*/ 2223911 w 9121422"/>
                <a:gd name="connsiteY1-100" fmla="*/ 252066 h 1292139"/>
                <a:gd name="connsiteX2-101" fmla="*/ 6716889 w 9121422"/>
                <a:gd name="connsiteY2-102" fmla="*/ 229737 h 1292139"/>
                <a:gd name="connsiteX3-103" fmla="*/ 9121422 w 9121422"/>
                <a:gd name="connsiteY3-104" fmla="*/ 1292139 h 1292139"/>
                <a:gd name="connsiteX0-105" fmla="*/ 0 w 9121422"/>
                <a:gd name="connsiteY0-106" fmla="*/ 1140864 h 1328285"/>
                <a:gd name="connsiteX1-107" fmla="*/ 2223911 w 9121422"/>
                <a:gd name="connsiteY1-108" fmla="*/ 288212 h 1328285"/>
                <a:gd name="connsiteX2-109" fmla="*/ 6716889 w 9121422"/>
                <a:gd name="connsiteY2-110" fmla="*/ 265883 h 1328285"/>
                <a:gd name="connsiteX3-111" fmla="*/ 9121422 w 9121422"/>
                <a:gd name="connsiteY3-112" fmla="*/ 1328285 h 1328285"/>
                <a:gd name="connsiteX0-113" fmla="*/ 0 w 9121422"/>
                <a:gd name="connsiteY0-114" fmla="*/ 1140864 h 1328285"/>
                <a:gd name="connsiteX1-115" fmla="*/ 2223911 w 9121422"/>
                <a:gd name="connsiteY1-116" fmla="*/ 288212 h 1328285"/>
                <a:gd name="connsiteX2-117" fmla="*/ 6716889 w 9121422"/>
                <a:gd name="connsiteY2-118" fmla="*/ 265883 h 1328285"/>
                <a:gd name="connsiteX3-119" fmla="*/ 9121422 w 9121422"/>
                <a:gd name="connsiteY3-120" fmla="*/ 1328285 h 1328285"/>
                <a:gd name="connsiteX0-121" fmla="*/ 0 w 9121422"/>
                <a:gd name="connsiteY0-122" fmla="*/ 1140864 h 1328285"/>
                <a:gd name="connsiteX1-123" fmla="*/ 2223911 w 9121422"/>
                <a:gd name="connsiteY1-124" fmla="*/ 288212 h 1328285"/>
                <a:gd name="connsiteX2-125" fmla="*/ 6716889 w 9121422"/>
                <a:gd name="connsiteY2-126" fmla="*/ 265883 h 1328285"/>
                <a:gd name="connsiteX3-127" fmla="*/ 9121422 w 9121422"/>
                <a:gd name="connsiteY3-128" fmla="*/ 1328285 h 1328285"/>
                <a:gd name="connsiteX0-129" fmla="*/ 0 w 9121422"/>
                <a:gd name="connsiteY0-130" fmla="*/ 1140864 h 1328285"/>
                <a:gd name="connsiteX1-131" fmla="*/ 2223911 w 9121422"/>
                <a:gd name="connsiteY1-132" fmla="*/ 288212 h 1328285"/>
                <a:gd name="connsiteX2-133" fmla="*/ 6716889 w 9121422"/>
                <a:gd name="connsiteY2-134" fmla="*/ 265883 h 1328285"/>
                <a:gd name="connsiteX3-135" fmla="*/ 9121422 w 9121422"/>
                <a:gd name="connsiteY3-136" fmla="*/ 1328285 h 1328285"/>
                <a:gd name="connsiteX0-137" fmla="*/ 0 w 9121422"/>
                <a:gd name="connsiteY0-138" fmla="*/ 1118054 h 1305475"/>
                <a:gd name="connsiteX1-139" fmla="*/ 2223911 w 9121422"/>
                <a:gd name="connsiteY1-140" fmla="*/ 265402 h 1305475"/>
                <a:gd name="connsiteX2-141" fmla="*/ 6716889 w 9121422"/>
                <a:gd name="connsiteY2-142" fmla="*/ 243073 h 1305475"/>
                <a:gd name="connsiteX3-143" fmla="*/ 9121422 w 9121422"/>
                <a:gd name="connsiteY3-144" fmla="*/ 1305475 h 1305475"/>
                <a:gd name="connsiteX0-145" fmla="*/ 0 w 9121422"/>
                <a:gd name="connsiteY0-146" fmla="*/ 1118054 h 1305475"/>
                <a:gd name="connsiteX1-147" fmla="*/ 2223911 w 9121422"/>
                <a:gd name="connsiteY1-148" fmla="*/ 265402 h 1305475"/>
                <a:gd name="connsiteX2-149" fmla="*/ 6604000 w 9121422"/>
                <a:gd name="connsiteY2-150" fmla="*/ 243073 h 1305475"/>
                <a:gd name="connsiteX3-151" fmla="*/ 9121422 w 9121422"/>
                <a:gd name="connsiteY3-152" fmla="*/ 1305475 h 13054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121422" h="1305475">
                  <a:moveTo>
                    <a:pt x="0" y="1118054"/>
                  </a:moveTo>
                  <a:cubicBezTo>
                    <a:pt x="516466" y="823296"/>
                    <a:pt x="1375365" y="480462"/>
                    <a:pt x="2223911" y="265402"/>
                  </a:cubicBezTo>
                  <a:cubicBezTo>
                    <a:pt x="3964279" y="-122733"/>
                    <a:pt x="5431838" y="-45655"/>
                    <a:pt x="6604000" y="243073"/>
                  </a:cubicBezTo>
                  <a:cubicBezTo>
                    <a:pt x="7776162" y="531801"/>
                    <a:pt x="8658577" y="953252"/>
                    <a:pt x="9121422" y="1305475"/>
                  </a:cubicBezTo>
                </a:path>
              </a:pathLst>
            </a:custGeom>
            <a:gradFill>
              <a:gsLst>
                <a:gs pos="0">
                  <a:schemeClr val="accent5"/>
                </a:gs>
                <a:gs pos="7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grpSp>
          <p:nvGrpSpPr>
            <p:cNvPr id="3" name="组合 136"/>
            <p:cNvGrpSpPr/>
            <p:nvPr/>
          </p:nvGrpSpPr>
          <p:grpSpPr>
            <a:xfrm>
              <a:off x="2480105" y="4059248"/>
              <a:ext cx="4371703" cy="1977255"/>
              <a:chOff x="-50800" y="2365375"/>
              <a:chExt cx="8959850" cy="2735265"/>
            </a:xfrm>
            <a:solidFill>
              <a:schemeClr val="accent5"/>
            </a:solidFill>
          </p:grpSpPr>
          <p:sp>
            <p:nvSpPr>
              <p:cNvPr id="138" name="Freeform 5"/>
              <p:cNvSpPr/>
              <p:nvPr/>
            </p:nvSpPr>
            <p:spPr bwMode="auto">
              <a:xfrm>
                <a:off x="5521325" y="2454275"/>
                <a:ext cx="68263" cy="22225"/>
              </a:xfrm>
              <a:custGeom>
                <a:avLst/>
                <a:gdLst>
                  <a:gd name="T0" fmla="*/ 37 w 73"/>
                  <a:gd name="T1" fmla="*/ 1 h 39"/>
                  <a:gd name="T2" fmla="*/ 44 w 73"/>
                  <a:gd name="T3" fmla="*/ 8 h 39"/>
                  <a:gd name="T4" fmla="*/ 57 w 73"/>
                  <a:gd name="T5" fmla="*/ 34 h 39"/>
                  <a:gd name="T6" fmla="*/ 24 w 73"/>
                  <a:gd name="T7" fmla="*/ 21 h 39"/>
                  <a:gd name="T8" fmla="*/ 37 w 73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39">
                    <a:moveTo>
                      <a:pt x="37" y="1"/>
                    </a:moveTo>
                    <a:cubicBezTo>
                      <a:pt x="43" y="0"/>
                      <a:pt x="43" y="4"/>
                      <a:pt x="44" y="8"/>
                    </a:cubicBezTo>
                    <a:cubicBezTo>
                      <a:pt x="49" y="19"/>
                      <a:pt x="73" y="19"/>
                      <a:pt x="57" y="34"/>
                    </a:cubicBezTo>
                    <a:cubicBezTo>
                      <a:pt x="37" y="39"/>
                      <a:pt x="49" y="11"/>
                      <a:pt x="24" y="21"/>
                    </a:cubicBezTo>
                    <a:cubicBezTo>
                      <a:pt x="0" y="10"/>
                      <a:pt x="50" y="2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39" name="Freeform 6"/>
              <p:cNvSpPr/>
              <p:nvPr/>
            </p:nvSpPr>
            <p:spPr bwMode="auto">
              <a:xfrm>
                <a:off x="6461125" y="2454275"/>
                <a:ext cx="127000" cy="41275"/>
              </a:xfrm>
              <a:custGeom>
                <a:avLst/>
                <a:gdLst>
                  <a:gd name="T0" fmla="*/ 131 w 136"/>
                  <a:gd name="T1" fmla="*/ 53 h 71"/>
                  <a:gd name="T2" fmla="*/ 79 w 136"/>
                  <a:gd name="T3" fmla="*/ 66 h 71"/>
                  <a:gd name="T4" fmla="*/ 13 w 136"/>
                  <a:gd name="T5" fmla="*/ 66 h 71"/>
                  <a:gd name="T6" fmla="*/ 0 w 136"/>
                  <a:gd name="T7" fmla="*/ 53 h 71"/>
                  <a:gd name="T8" fmla="*/ 105 w 136"/>
                  <a:gd name="T9" fmla="*/ 0 h 71"/>
                  <a:gd name="T10" fmla="*/ 124 w 136"/>
                  <a:gd name="T11" fmla="*/ 13 h 71"/>
                  <a:gd name="T12" fmla="*/ 111 w 136"/>
                  <a:gd name="T13" fmla="*/ 20 h 71"/>
                  <a:gd name="T14" fmla="*/ 131 w 136"/>
                  <a:gd name="T15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71">
                    <a:moveTo>
                      <a:pt x="131" y="53"/>
                    </a:moveTo>
                    <a:cubicBezTo>
                      <a:pt x="111" y="55"/>
                      <a:pt x="80" y="45"/>
                      <a:pt x="79" y="66"/>
                    </a:cubicBezTo>
                    <a:cubicBezTo>
                      <a:pt x="68" y="57"/>
                      <a:pt x="40" y="71"/>
                      <a:pt x="13" y="66"/>
                    </a:cubicBezTo>
                    <a:cubicBezTo>
                      <a:pt x="15" y="54"/>
                      <a:pt x="8" y="53"/>
                      <a:pt x="0" y="53"/>
                    </a:cubicBezTo>
                    <a:cubicBezTo>
                      <a:pt x="13" y="13"/>
                      <a:pt x="52" y="0"/>
                      <a:pt x="105" y="0"/>
                    </a:cubicBezTo>
                    <a:cubicBezTo>
                      <a:pt x="97" y="18"/>
                      <a:pt x="120" y="8"/>
                      <a:pt x="124" y="13"/>
                    </a:cubicBezTo>
                    <a:cubicBezTo>
                      <a:pt x="129" y="19"/>
                      <a:pt x="111" y="19"/>
                      <a:pt x="111" y="20"/>
                    </a:cubicBezTo>
                    <a:cubicBezTo>
                      <a:pt x="110" y="30"/>
                      <a:pt x="136" y="23"/>
                      <a:pt x="131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0" name="Freeform 7"/>
              <p:cNvSpPr/>
              <p:nvPr/>
            </p:nvSpPr>
            <p:spPr bwMode="auto">
              <a:xfrm>
                <a:off x="5726113" y="2457450"/>
                <a:ext cx="63500" cy="23813"/>
              </a:xfrm>
              <a:custGeom>
                <a:avLst/>
                <a:gdLst>
                  <a:gd name="T0" fmla="*/ 68 w 68"/>
                  <a:gd name="T1" fmla="*/ 7 h 40"/>
                  <a:gd name="T2" fmla="*/ 61 w 68"/>
                  <a:gd name="T3" fmla="*/ 33 h 40"/>
                  <a:gd name="T4" fmla="*/ 35 w 68"/>
                  <a:gd name="T5" fmla="*/ 40 h 40"/>
                  <a:gd name="T6" fmla="*/ 2 w 68"/>
                  <a:gd name="T7" fmla="*/ 20 h 40"/>
                  <a:gd name="T8" fmla="*/ 41 w 68"/>
                  <a:gd name="T9" fmla="*/ 20 h 40"/>
                  <a:gd name="T10" fmla="*/ 68 w 68"/>
                  <a:gd name="T11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68" y="7"/>
                    </a:moveTo>
                    <a:cubicBezTo>
                      <a:pt x="63" y="13"/>
                      <a:pt x="61" y="22"/>
                      <a:pt x="61" y="33"/>
                    </a:cubicBezTo>
                    <a:cubicBezTo>
                      <a:pt x="47" y="31"/>
                      <a:pt x="44" y="38"/>
                      <a:pt x="35" y="40"/>
                    </a:cubicBezTo>
                    <a:cubicBezTo>
                      <a:pt x="23" y="34"/>
                      <a:pt x="0" y="40"/>
                      <a:pt x="2" y="20"/>
                    </a:cubicBezTo>
                    <a:cubicBezTo>
                      <a:pt x="23" y="24"/>
                      <a:pt x="28" y="6"/>
                      <a:pt x="41" y="20"/>
                    </a:cubicBezTo>
                    <a:cubicBezTo>
                      <a:pt x="52" y="17"/>
                      <a:pt x="47" y="0"/>
                      <a:pt x="6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1" name="Freeform 8"/>
              <p:cNvSpPr/>
              <p:nvPr/>
            </p:nvSpPr>
            <p:spPr bwMode="auto">
              <a:xfrm>
                <a:off x="5330825" y="2470150"/>
                <a:ext cx="80963" cy="26988"/>
              </a:xfrm>
              <a:custGeom>
                <a:avLst/>
                <a:gdLst>
                  <a:gd name="T0" fmla="*/ 82 w 86"/>
                  <a:gd name="T1" fmla="*/ 0 h 47"/>
                  <a:gd name="T2" fmla="*/ 69 w 86"/>
                  <a:gd name="T3" fmla="*/ 20 h 47"/>
                  <a:gd name="T4" fmla="*/ 50 w 86"/>
                  <a:gd name="T5" fmla="*/ 40 h 47"/>
                  <a:gd name="T6" fmla="*/ 36 w 86"/>
                  <a:gd name="T7" fmla="*/ 27 h 47"/>
                  <a:gd name="T8" fmla="*/ 17 w 86"/>
                  <a:gd name="T9" fmla="*/ 33 h 47"/>
                  <a:gd name="T10" fmla="*/ 4 w 86"/>
                  <a:gd name="T11" fmla="*/ 20 h 47"/>
                  <a:gd name="T12" fmla="*/ 36 w 86"/>
                  <a:gd name="T13" fmla="*/ 13 h 47"/>
                  <a:gd name="T14" fmla="*/ 36 w 86"/>
                  <a:gd name="T15" fmla="*/ 7 h 47"/>
                  <a:gd name="T16" fmla="*/ 82 w 86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47">
                    <a:moveTo>
                      <a:pt x="82" y="0"/>
                    </a:moveTo>
                    <a:cubicBezTo>
                      <a:pt x="86" y="15"/>
                      <a:pt x="70" y="10"/>
                      <a:pt x="69" y="20"/>
                    </a:cubicBezTo>
                    <a:cubicBezTo>
                      <a:pt x="69" y="24"/>
                      <a:pt x="61" y="36"/>
                      <a:pt x="50" y="40"/>
                    </a:cubicBezTo>
                    <a:cubicBezTo>
                      <a:pt x="36" y="47"/>
                      <a:pt x="40" y="28"/>
                      <a:pt x="36" y="27"/>
                    </a:cubicBezTo>
                    <a:cubicBezTo>
                      <a:pt x="34" y="25"/>
                      <a:pt x="25" y="35"/>
                      <a:pt x="17" y="33"/>
                    </a:cubicBezTo>
                    <a:cubicBezTo>
                      <a:pt x="13" y="32"/>
                      <a:pt x="12" y="18"/>
                      <a:pt x="4" y="20"/>
                    </a:cubicBezTo>
                    <a:cubicBezTo>
                      <a:pt x="0" y="3"/>
                      <a:pt x="29" y="21"/>
                      <a:pt x="36" y="13"/>
                    </a:cubicBezTo>
                    <a:cubicBezTo>
                      <a:pt x="37" y="13"/>
                      <a:pt x="36" y="7"/>
                      <a:pt x="36" y="7"/>
                    </a:cubicBezTo>
                    <a:cubicBezTo>
                      <a:pt x="53" y="4"/>
                      <a:pt x="61" y="5"/>
                      <a:pt x="8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2" name="Freeform 9"/>
              <p:cNvSpPr/>
              <p:nvPr/>
            </p:nvSpPr>
            <p:spPr bwMode="auto">
              <a:xfrm>
                <a:off x="5651500" y="2466975"/>
                <a:ext cx="63500" cy="14288"/>
              </a:xfrm>
              <a:custGeom>
                <a:avLst/>
                <a:gdLst>
                  <a:gd name="T0" fmla="*/ 62 w 69"/>
                  <a:gd name="T1" fmla="*/ 24 h 24"/>
                  <a:gd name="T2" fmla="*/ 10 w 69"/>
                  <a:gd name="T3" fmla="*/ 24 h 24"/>
                  <a:gd name="T4" fmla="*/ 29 w 69"/>
                  <a:gd name="T5" fmla="*/ 4 h 24"/>
                  <a:gd name="T6" fmla="*/ 62 w 69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24">
                    <a:moveTo>
                      <a:pt x="62" y="24"/>
                    </a:moveTo>
                    <a:cubicBezTo>
                      <a:pt x="45" y="24"/>
                      <a:pt x="27" y="24"/>
                      <a:pt x="10" y="24"/>
                    </a:cubicBezTo>
                    <a:cubicBezTo>
                      <a:pt x="0" y="1"/>
                      <a:pt x="32" y="20"/>
                      <a:pt x="29" y="4"/>
                    </a:cubicBezTo>
                    <a:cubicBezTo>
                      <a:pt x="34" y="17"/>
                      <a:pt x="69" y="0"/>
                      <a:pt x="6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3" name="Freeform 10"/>
              <p:cNvSpPr/>
              <p:nvPr/>
            </p:nvSpPr>
            <p:spPr bwMode="auto">
              <a:xfrm>
                <a:off x="5556250" y="2484438"/>
                <a:ext cx="79375" cy="17463"/>
              </a:xfrm>
              <a:custGeom>
                <a:avLst/>
                <a:gdLst>
                  <a:gd name="T0" fmla="*/ 59 w 85"/>
                  <a:gd name="T1" fmla="*/ 0 h 30"/>
                  <a:gd name="T2" fmla="*/ 59 w 85"/>
                  <a:gd name="T3" fmla="*/ 26 h 30"/>
                  <a:gd name="T4" fmla="*/ 0 w 85"/>
                  <a:gd name="T5" fmla="*/ 19 h 30"/>
                  <a:gd name="T6" fmla="*/ 59 w 8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30">
                    <a:moveTo>
                      <a:pt x="59" y="0"/>
                    </a:moveTo>
                    <a:cubicBezTo>
                      <a:pt x="85" y="9"/>
                      <a:pt x="58" y="7"/>
                      <a:pt x="59" y="26"/>
                    </a:cubicBezTo>
                    <a:cubicBezTo>
                      <a:pt x="39" y="24"/>
                      <a:pt x="11" y="30"/>
                      <a:pt x="0" y="19"/>
                    </a:cubicBezTo>
                    <a:cubicBezTo>
                      <a:pt x="11" y="4"/>
                      <a:pt x="47" y="1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4" name="Freeform 11"/>
              <p:cNvSpPr/>
              <p:nvPr/>
            </p:nvSpPr>
            <p:spPr bwMode="auto">
              <a:xfrm>
                <a:off x="1641475" y="2500313"/>
                <a:ext cx="36513" cy="15875"/>
              </a:xfrm>
              <a:custGeom>
                <a:avLst/>
                <a:gdLst>
                  <a:gd name="T0" fmla="*/ 1 w 39"/>
                  <a:gd name="T1" fmla="*/ 0 h 26"/>
                  <a:gd name="T2" fmla="*/ 34 w 39"/>
                  <a:gd name="T3" fmla="*/ 26 h 26"/>
                  <a:gd name="T4" fmla="*/ 1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1" y="0"/>
                    </a:moveTo>
                    <a:cubicBezTo>
                      <a:pt x="21" y="0"/>
                      <a:pt x="39" y="2"/>
                      <a:pt x="34" y="26"/>
                    </a:cubicBezTo>
                    <a:cubicBezTo>
                      <a:pt x="25" y="16"/>
                      <a:pt x="0" y="2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5" name="Freeform 12"/>
              <p:cNvSpPr/>
              <p:nvPr/>
            </p:nvSpPr>
            <p:spPr bwMode="auto">
              <a:xfrm>
                <a:off x="6503988" y="2497138"/>
                <a:ext cx="142875" cy="46038"/>
              </a:xfrm>
              <a:custGeom>
                <a:avLst/>
                <a:gdLst>
                  <a:gd name="T0" fmla="*/ 137 w 152"/>
                  <a:gd name="T1" fmla="*/ 18 h 78"/>
                  <a:gd name="T2" fmla="*/ 150 w 152"/>
                  <a:gd name="T3" fmla="*/ 51 h 78"/>
                  <a:gd name="T4" fmla="*/ 84 w 152"/>
                  <a:gd name="T5" fmla="*/ 71 h 78"/>
                  <a:gd name="T6" fmla="*/ 71 w 152"/>
                  <a:gd name="T7" fmla="*/ 64 h 78"/>
                  <a:gd name="T8" fmla="*/ 45 w 152"/>
                  <a:gd name="T9" fmla="*/ 64 h 78"/>
                  <a:gd name="T10" fmla="*/ 45 w 152"/>
                  <a:gd name="T11" fmla="*/ 51 h 78"/>
                  <a:gd name="T12" fmla="*/ 25 w 152"/>
                  <a:gd name="T13" fmla="*/ 57 h 78"/>
                  <a:gd name="T14" fmla="*/ 32 w 152"/>
                  <a:gd name="T15" fmla="*/ 44 h 78"/>
                  <a:gd name="T16" fmla="*/ 5 w 152"/>
                  <a:gd name="T17" fmla="*/ 38 h 78"/>
                  <a:gd name="T18" fmla="*/ 18 w 152"/>
                  <a:gd name="T19" fmla="*/ 24 h 78"/>
                  <a:gd name="T20" fmla="*/ 38 w 152"/>
                  <a:gd name="T21" fmla="*/ 11 h 78"/>
                  <a:gd name="T22" fmla="*/ 97 w 152"/>
                  <a:gd name="T23" fmla="*/ 5 h 78"/>
                  <a:gd name="T24" fmla="*/ 97 w 152"/>
                  <a:gd name="T25" fmla="*/ 18 h 78"/>
                  <a:gd name="T26" fmla="*/ 137 w 152"/>
                  <a:gd name="T27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78">
                    <a:moveTo>
                      <a:pt x="137" y="18"/>
                    </a:moveTo>
                    <a:cubicBezTo>
                      <a:pt x="131" y="38"/>
                      <a:pt x="112" y="51"/>
                      <a:pt x="150" y="51"/>
                    </a:cubicBezTo>
                    <a:cubicBezTo>
                      <a:pt x="152" y="78"/>
                      <a:pt x="109" y="73"/>
                      <a:pt x="84" y="71"/>
                    </a:cubicBezTo>
                    <a:cubicBezTo>
                      <a:pt x="73" y="70"/>
                      <a:pt x="76" y="69"/>
                      <a:pt x="71" y="64"/>
                    </a:cubicBezTo>
                    <a:cubicBezTo>
                      <a:pt x="58" y="51"/>
                      <a:pt x="60" y="74"/>
                      <a:pt x="45" y="64"/>
                    </a:cubicBezTo>
                    <a:cubicBezTo>
                      <a:pt x="43" y="63"/>
                      <a:pt x="46" y="51"/>
                      <a:pt x="45" y="51"/>
                    </a:cubicBezTo>
                    <a:cubicBezTo>
                      <a:pt x="41" y="50"/>
                      <a:pt x="33" y="61"/>
                      <a:pt x="25" y="57"/>
                    </a:cubicBezTo>
                    <a:cubicBezTo>
                      <a:pt x="24" y="57"/>
                      <a:pt x="34" y="47"/>
                      <a:pt x="32" y="44"/>
                    </a:cubicBezTo>
                    <a:cubicBezTo>
                      <a:pt x="27" y="39"/>
                      <a:pt x="2" y="51"/>
                      <a:pt x="5" y="38"/>
                    </a:cubicBezTo>
                    <a:cubicBezTo>
                      <a:pt x="0" y="24"/>
                      <a:pt x="13" y="29"/>
                      <a:pt x="18" y="24"/>
                    </a:cubicBezTo>
                    <a:cubicBezTo>
                      <a:pt x="27" y="17"/>
                      <a:pt x="24" y="15"/>
                      <a:pt x="38" y="11"/>
                    </a:cubicBezTo>
                    <a:cubicBezTo>
                      <a:pt x="43" y="10"/>
                      <a:pt x="72" y="0"/>
                      <a:pt x="97" y="5"/>
                    </a:cubicBezTo>
                    <a:cubicBezTo>
                      <a:pt x="98" y="5"/>
                      <a:pt x="96" y="17"/>
                      <a:pt x="97" y="18"/>
                    </a:cubicBezTo>
                    <a:cubicBezTo>
                      <a:pt x="106" y="25"/>
                      <a:pt x="132" y="11"/>
                      <a:pt x="1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6" name="Freeform 13"/>
              <p:cNvSpPr/>
              <p:nvPr/>
            </p:nvSpPr>
            <p:spPr bwMode="auto">
              <a:xfrm>
                <a:off x="6446838" y="2498725"/>
                <a:ext cx="57150" cy="23813"/>
              </a:xfrm>
              <a:custGeom>
                <a:avLst/>
                <a:gdLst>
                  <a:gd name="T0" fmla="*/ 60 w 60"/>
                  <a:gd name="T1" fmla="*/ 22 h 41"/>
                  <a:gd name="T2" fmla="*/ 40 w 60"/>
                  <a:gd name="T3" fmla="*/ 22 h 41"/>
                  <a:gd name="T4" fmla="*/ 33 w 60"/>
                  <a:gd name="T5" fmla="*/ 36 h 41"/>
                  <a:gd name="T6" fmla="*/ 0 w 60"/>
                  <a:gd name="T7" fmla="*/ 22 h 41"/>
                  <a:gd name="T8" fmla="*/ 60 w 60"/>
                  <a:gd name="T9" fmla="*/ 2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1">
                    <a:moveTo>
                      <a:pt x="60" y="22"/>
                    </a:moveTo>
                    <a:cubicBezTo>
                      <a:pt x="55" y="34"/>
                      <a:pt x="48" y="24"/>
                      <a:pt x="40" y="22"/>
                    </a:cubicBezTo>
                    <a:cubicBezTo>
                      <a:pt x="33" y="23"/>
                      <a:pt x="35" y="31"/>
                      <a:pt x="33" y="36"/>
                    </a:cubicBezTo>
                    <a:cubicBezTo>
                      <a:pt x="13" y="41"/>
                      <a:pt x="21" y="18"/>
                      <a:pt x="0" y="22"/>
                    </a:cubicBezTo>
                    <a:cubicBezTo>
                      <a:pt x="12" y="0"/>
                      <a:pt x="43" y="14"/>
                      <a:pt x="6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7" name="Freeform 14"/>
              <p:cNvSpPr/>
              <p:nvPr/>
            </p:nvSpPr>
            <p:spPr bwMode="auto">
              <a:xfrm>
                <a:off x="1512888" y="2524125"/>
                <a:ext cx="146050" cy="50800"/>
              </a:xfrm>
              <a:custGeom>
                <a:avLst/>
                <a:gdLst>
                  <a:gd name="T0" fmla="*/ 111 w 155"/>
                  <a:gd name="T1" fmla="*/ 24 h 86"/>
                  <a:gd name="T2" fmla="*/ 131 w 155"/>
                  <a:gd name="T3" fmla="*/ 50 h 86"/>
                  <a:gd name="T4" fmla="*/ 151 w 155"/>
                  <a:gd name="T5" fmla="*/ 83 h 86"/>
                  <a:gd name="T6" fmla="*/ 131 w 155"/>
                  <a:gd name="T7" fmla="*/ 83 h 86"/>
                  <a:gd name="T8" fmla="*/ 131 w 155"/>
                  <a:gd name="T9" fmla="*/ 70 h 86"/>
                  <a:gd name="T10" fmla="*/ 118 w 155"/>
                  <a:gd name="T11" fmla="*/ 63 h 86"/>
                  <a:gd name="T12" fmla="*/ 32 w 155"/>
                  <a:gd name="T13" fmla="*/ 56 h 86"/>
                  <a:gd name="T14" fmla="*/ 52 w 155"/>
                  <a:gd name="T15" fmla="*/ 43 h 86"/>
                  <a:gd name="T16" fmla="*/ 39 w 155"/>
                  <a:gd name="T17" fmla="*/ 30 h 86"/>
                  <a:gd name="T18" fmla="*/ 0 w 155"/>
                  <a:gd name="T19" fmla="*/ 10 h 86"/>
                  <a:gd name="T20" fmla="*/ 52 w 155"/>
                  <a:gd name="T21" fmla="*/ 10 h 86"/>
                  <a:gd name="T22" fmla="*/ 65 w 155"/>
                  <a:gd name="T23" fmla="*/ 24 h 86"/>
                  <a:gd name="T24" fmla="*/ 92 w 155"/>
                  <a:gd name="T25" fmla="*/ 24 h 86"/>
                  <a:gd name="T26" fmla="*/ 111 w 155"/>
                  <a:gd name="T27" fmla="*/ 2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5" h="86">
                    <a:moveTo>
                      <a:pt x="111" y="24"/>
                    </a:moveTo>
                    <a:cubicBezTo>
                      <a:pt x="121" y="31"/>
                      <a:pt x="124" y="40"/>
                      <a:pt x="131" y="50"/>
                    </a:cubicBezTo>
                    <a:cubicBezTo>
                      <a:pt x="138" y="59"/>
                      <a:pt x="155" y="65"/>
                      <a:pt x="151" y="83"/>
                    </a:cubicBezTo>
                    <a:cubicBezTo>
                      <a:pt x="147" y="80"/>
                      <a:pt x="134" y="86"/>
                      <a:pt x="131" y="83"/>
                    </a:cubicBezTo>
                    <a:cubicBezTo>
                      <a:pt x="129" y="80"/>
                      <a:pt x="133" y="71"/>
                      <a:pt x="131" y="70"/>
                    </a:cubicBezTo>
                    <a:cubicBezTo>
                      <a:pt x="129" y="68"/>
                      <a:pt x="113" y="82"/>
                      <a:pt x="118" y="63"/>
                    </a:cubicBezTo>
                    <a:cubicBezTo>
                      <a:pt x="78" y="62"/>
                      <a:pt x="54" y="62"/>
                      <a:pt x="32" y="56"/>
                    </a:cubicBezTo>
                    <a:cubicBezTo>
                      <a:pt x="29" y="42"/>
                      <a:pt x="42" y="44"/>
                      <a:pt x="52" y="43"/>
                    </a:cubicBezTo>
                    <a:cubicBezTo>
                      <a:pt x="50" y="36"/>
                      <a:pt x="39" y="39"/>
                      <a:pt x="39" y="30"/>
                    </a:cubicBezTo>
                    <a:cubicBezTo>
                      <a:pt x="14" y="22"/>
                      <a:pt x="4" y="39"/>
                      <a:pt x="0" y="10"/>
                    </a:cubicBezTo>
                    <a:cubicBezTo>
                      <a:pt x="15" y="0"/>
                      <a:pt x="36" y="6"/>
                      <a:pt x="52" y="10"/>
                    </a:cubicBezTo>
                    <a:cubicBezTo>
                      <a:pt x="62" y="13"/>
                      <a:pt x="65" y="12"/>
                      <a:pt x="65" y="24"/>
                    </a:cubicBezTo>
                    <a:cubicBezTo>
                      <a:pt x="73" y="30"/>
                      <a:pt x="92" y="4"/>
                      <a:pt x="92" y="24"/>
                    </a:cubicBezTo>
                    <a:cubicBezTo>
                      <a:pt x="92" y="32"/>
                      <a:pt x="112" y="32"/>
                      <a:pt x="1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8" name="Freeform 15"/>
              <p:cNvSpPr/>
              <p:nvPr/>
            </p:nvSpPr>
            <p:spPr bwMode="auto">
              <a:xfrm>
                <a:off x="6654800" y="2525713"/>
                <a:ext cx="142875" cy="46038"/>
              </a:xfrm>
              <a:custGeom>
                <a:avLst/>
                <a:gdLst>
                  <a:gd name="T0" fmla="*/ 62 w 153"/>
                  <a:gd name="T1" fmla="*/ 2 h 79"/>
                  <a:gd name="T2" fmla="*/ 88 w 153"/>
                  <a:gd name="T3" fmla="*/ 22 h 79"/>
                  <a:gd name="T4" fmla="*/ 95 w 153"/>
                  <a:gd name="T5" fmla="*/ 8 h 79"/>
                  <a:gd name="T6" fmla="*/ 108 w 153"/>
                  <a:gd name="T7" fmla="*/ 22 h 79"/>
                  <a:gd name="T8" fmla="*/ 121 w 153"/>
                  <a:gd name="T9" fmla="*/ 22 h 79"/>
                  <a:gd name="T10" fmla="*/ 121 w 153"/>
                  <a:gd name="T11" fmla="*/ 28 h 79"/>
                  <a:gd name="T12" fmla="*/ 147 w 153"/>
                  <a:gd name="T13" fmla="*/ 35 h 79"/>
                  <a:gd name="T14" fmla="*/ 101 w 153"/>
                  <a:gd name="T15" fmla="*/ 48 h 79"/>
                  <a:gd name="T16" fmla="*/ 95 w 153"/>
                  <a:gd name="T17" fmla="*/ 61 h 79"/>
                  <a:gd name="T18" fmla="*/ 36 w 153"/>
                  <a:gd name="T19" fmla="*/ 61 h 79"/>
                  <a:gd name="T20" fmla="*/ 29 w 153"/>
                  <a:gd name="T21" fmla="*/ 74 h 79"/>
                  <a:gd name="T22" fmla="*/ 3 w 153"/>
                  <a:gd name="T23" fmla="*/ 68 h 79"/>
                  <a:gd name="T24" fmla="*/ 3 w 153"/>
                  <a:gd name="T25" fmla="*/ 48 h 79"/>
                  <a:gd name="T26" fmla="*/ 16 w 153"/>
                  <a:gd name="T27" fmla="*/ 48 h 79"/>
                  <a:gd name="T28" fmla="*/ 23 w 153"/>
                  <a:gd name="T29" fmla="*/ 28 h 79"/>
                  <a:gd name="T30" fmla="*/ 36 w 153"/>
                  <a:gd name="T31" fmla="*/ 28 h 79"/>
                  <a:gd name="T32" fmla="*/ 62 w 153"/>
                  <a:gd name="T3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3" h="79">
                    <a:moveTo>
                      <a:pt x="62" y="2"/>
                    </a:moveTo>
                    <a:cubicBezTo>
                      <a:pt x="67" y="12"/>
                      <a:pt x="94" y="0"/>
                      <a:pt x="88" y="22"/>
                    </a:cubicBezTo>
                    <a:cubicBezTo>
                      <a:pt x="95" y="26"/>
                      <a:pt x="93" y="8"/>
                      <a:pt x="95" y="8"/>
                    </a:cubicBezTo>
                    <a:cubicBezTo>
                      <a:pt x="103" y="8"/>
                      <a:pt x="103" y="18"/>
                      <a:pt x="108" y="22"/>
                    </a:cubicBezTo>
                    <a:cubicBezTo>
                      <a:pt x="110" y="23"/>
                      <a:pt x="119" y="19"/>
                      <a:pt x="121" y="22"/>
                    </a:cubicBezTo>
                    <a:cubicBezTo>
                      <a:pt x="122" y="22"/>
                      <a:pt x="120" y="28"/>
                      <a:pt x="121" y="28"/>
                    </a:cubicBezTo>
                    <a:cubicBezTo>
                      <a:pt x="130" y="32"/>
                      <a:pt x="147" y="23"/>
                      <a:pt x="147" y="35"/>
                    </a:cubicBezTo>
                    <a:cubicBezTo>
                      <a:pt x="153" y="60"/>
                      <a:pt x="116" y="43"/>
                      <a:pt x="101" y="48"/>
                    </a:cubicBezTo>
                    <a:cubicBezTo>
                      <a:pt x="94" y="45"/>
                      <a:pt x="98" y="59"/>
                      <a:pt x="95" y="61"/>
                    </a:cubicBezTo>
                    <a:cubicBezTo>
                      <a:pt x="80" y="68"/>
                      <a:pt x="43" y="63"/>
                      <a:pt x="36" y="61"/>
                    </a:cubicBezTo>
                    <a:cubicBezTo>
                      <a:pt x="29" y="61"/>
                      <a:pt x="31" y="69"/>
                      <a:pt x="29" y="74"/>
                    </a:cubicBezTo>
                    <a:cubicBezTo>
                      <a:pt x="16" y="63"/>
                      <a:pt x="16" y="79"/>
                      <a:pt x="3" y="68"/>
                    </a:cubicBezTo>
                    <a:cubicBezTo>
                      <a:pt x="5" y="64"/>
                      <a:pt x="0" y="51"/>
                      <a:pt x="3" y="48"/>
                    </a:cubicBezTo>
                    <a:cubicBezTo>
                      <a:pt x="5" y="46"/>
                      <a:pt x="14" y="50"/>
                      <a:pt x="16" y="48"/>
                    </a:cubicBezTo>
                    <a:cubicBezTo>
                      <a:pt x="20" y="42"/>
                      <a:pt x="17" y="33"/>
                      <a:pt x="23" y="28"/>
                    </a:cubicBezTo>
                    <a:cubicBezTo>
                      <a:pt x="25" y="26"/>
                      <a:pt x="34" y="30"/>
                      <a:pt x="36" y="28"/>
                    </a:cubicBezTo>
                    <a:cubicBezTo>
                      <a:pt x="43" y="19"/>
                      <a:pt x="53" y="1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9" name="Freeform 16"/>
              <p:cNvSpPr/>
              <p:nvPr/>
            </p:nvSpPr>
            <p:spPr bwMode="auto">
              <a:xfrm>
                <a:off x="1260475" y="2559050"/>
                <a:ext cx="25400" cy="25400"/>
              </a:xfrm>
              <a:custGeom>
                <a:avLst/>
                <a:gdLst>
                  <a:gd name="T0" fmla="*/ 27 w 27"/>
                  <a:gd name="T1" fmla="*/ 23 h 44"/>
                  <a:gd name="T2" fmla="*/ 27 w 27"/>
                  <a:gd name="T3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27" y="23"/>
                    </a:moveTo>
                    <a:cubicBezTo>
                      <a:pt x="11" y="44"/>
                      <a:pt x="0" y="0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0" name="Freeform 17"/>
              <p:cNvSpPr/>
              <p:nvPr/>
            </p:nvSpPr>
            <p:spPr bwMode="auto">
              <a:xfrm>
                <a:off x="1316038" y="2563813"/>
                <a:ext cx="79375" cy="30163"/>
              </a:xfrm>
              <a:custGeom>
                <a:avLst/>
                <a:gdLst>
                  <a:gd name="T0" fmla="*/ 79 w 85"/>
                  <a:gd name="T1" fmla="*/ 15 h 51"/>
                  <a:gd name="T2" fmla="*/ 20 w 85"/>
                  <a:gd name="T3" fmla="*/ 47 h 51"/>
                  <a:gd name="T4" fmla="*/ 0 w 85"/>
                  <a:gd name="T5" fmla="*/ 28 h 51"/>
                  <a:gd name="T6" fmla="*/ 40 w 85"/>
                  <a:gd name="T7" fmla="*/ 15 h 51"/>
                  <a:gd name="T8" fmla="*/ 79 w 85"/>
                  <a:gd name="T9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1">
                    <a:moveTo>
                      <a:pt x="79" y="15"/>
                    </a:moveTo>
                    <a:cubicBezTo>
                      <a:pt x="85" y="51"/>
                      <a:pt x="36" y="32"/>
                      <a:pt x="20" y="47"/>
                    </a:cubicBezTo>
                    <a:cubicBezTo>
                      <a:pt x="8" y="47"/>
                      <a:pt x="16" y="26"/>
                      <a:pt x="0" y="28"/>
                    </a:cubicBezTo>
                    <a:cubicBezTo>
                      <a:pt x="2" y="8"/>
                      <a:pt x="39" y="34"/>
                      <a:pt x="40" y="15"/>
                    </a:cubicBezTo>
                    <a:cubicBezTo>
                      <a:pt x="40" y="0"/>
                      <a:pt x="56" y="23"/>
                      <a:pt x="7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1" name="Freeform 18"/>
              <p:cNvSpPr/>
              <p:nvPr/>
            </p:nvSpPr>
            <p:spPr bwMode="auto">
              <a:xfrm>
                <a:off x="1754188" y="2570163"/>
                <a:ext cx="69850" cy="22225"/>
              </a:xfrm>
              <a:custGeom>
                <a:avLst/>
                <a:gdLst>
                  <a:gd name="T0" fmla="*/ 64 w 75"/>
                  <a:gd name="T1" fmla="*/ 11 h 38"/>
                  <a:gd name="T2" fmla="*/ 64 w 75"/>
                  <a:gd name="T3" fmla="*/ 24 h 38"/>
                  <a:gd name="T4" fmla="*/ 45 w 75"/>
                  <a:gd name="T5" fmla="*/ 31 h 38"/>
                  <a:gd name="T6" fmla="*/ 38 w 75"/>
                  <a:gd name="T7" fmla="*/ 37 h 38"/>
                  <a:gd name="T8" fmla="*/ 18 w 75"/>
                  <a:gd name="T9" fmla="*/ 31 h 38"/>
                  <a:gd name="T10" fmla="*/ 12 w 75"/>
                  <a:gd name="T11" fmla="*/ 37 h 38"/>
                  <a:gd name="T12" fmla="*/ 5 w 75"/>
                  <a:gd name="T13" fmla="*/ 31 h 38"/>
                  <a:gd name="T14" fmla="*/ 64 w 75"/>
                  <a:gd name="T15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38">
                    <a:moveTo>
                      <a:pt x="64" y="11"/>
                    </a:moveTo>
                    <a:cubicBezTo>
                      <a:pt x="75" y="15"/>
                      <a:pt x="68" y="21"/>
                      <a:pt x="64" y="24"/>
                    </a:cubicBezTo>
                    <a:cubicBezTo>
                      <a:pt x="58" y="29"/>
                      <a:pt x="54" y="29"/>
                      <a:pt x="45" y="31"/>
                    </a:cubicBezTo>
                    <a:cubicBezTo>
                      <a:pt x="41" y="32"/>
                      <a:pt x="38" y="38"/>
                      <a:pt x="38" y="37"/>
                    </a:cubicBezTo>
                    <a:cubicBezTo>
                      <a:pt x="34" y="38"/>
                      <a:pt x="26" y="31"/>
                      <a:pt x="18" y="31"/>
                    </a:cubicBezTo>
                    <a:cubicBezTo>
                      <a:pt x="20" y="31"/>
                      <a:pt x="16" y="37"/>
                      <a:pt x="12" y="37"/>
                    </a:cubicBezTo>
                    <a:cubicBezTo>
                      <a:pt x="6" y="37"/>
                      <a:pt x="6" y="36"/>
                      <a:pt x="5" y="31"/>
                    </a:cubicBezTo>
                    <a:cubicBezTo>
                      <a:pt x="0" y="0"/>
                      <a:pt x="60" y="33"/>
                      <a:pt x="6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2" name="Freeform 19"/>
              <p:cNvSpPr/>
              <p:nvPr/>
            </p:nvSpPr>
            <p:spPr bwMode="auto">
              <a:xfrm>
                <a:off x="1493838" y="2581275"/>
                <a:ext cx="41275" cy="11113"/>
              </a:xfrm>
              <a:custGeom>
                <a:avLst/>
                <a:gdLst>
                  <a:gd name="T0" fmla="*/ 1 w 44"/>
                  <a:gd name="T1" fmla="*/ 13 h 20"/>
                  <a:gd name="T2" fmla="*/ 34 w 44"/>
                  <a:gd name="T3" fmla="*/ 19 h 20"/>
                  <a:gd name="T4" fmla="*/ 1 w 44"/>
                  <a:gd name="T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0">
                    <a:moveTo>
                      <a:pt x="1" y="13"/>
                    </a:moveTo>
                    <a:cubicBezTo>
                      <a:pt x="0" y="2"/>
                      <a:pt x="44" y="0"/>
                      <a:pt x="34" y="19"/>
                    </a:cubicBezTo>
                    <a:cubicBezTo>
                      <a:pt x="18" y="11"/>
                      <a:pt x="21" y="20"/>
                      <a:pt x="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3" name="Freeform 20"/>
              <p:cNvSpPr/>
              <p:nvPr/>
            </p:nvSpPr>
            <p:spPr bwMode="auto">
              <a:xfrm>
                <a:off x="1882775" y="2582863"/>
                <a:ext cx="19050" cy="12700"/>
              </a:xfrm>
              <a:custGeom>
                <a:avLst/>
                <a:gdLst>
                  <a:gd name="T0" fmla="*/ 0 w 21"/>
                  <a:gd name="T1" fmla="*/ 1 h 21"/>
                  <a:gd name="T2" fmla="*/ 19 w 21"/>
                  <a:gd name="T3" fmla="*/ 21 h 21"/>
                  <a:gd name="T4" fmla="*/ 0 w 21"/>
                  <a:gd name="T5" fmla="*/ 21 h 21"/>
                  <a:gd name="T6" fmla="*/ 0 w 21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0" y="1"/>
                    </a:moveTo>
                    <a:cubicBezTo>
                      <a:pt x="14" y="0"/>
                      <a:pt x="21" y="7"/>
                      <a:pt x="19" y="21"/>
                    </a:cubicBezTo>
                    <a:cubicBezTo>
                      <a:pt x="13" y="21"/>
                      <a:pt x="6" y="21"/>
                      <a:pt x="0" y="21"/>
                    </a:cubicBezTo>
                    <a:cubicBezTo>
                      <a:pt x="0" y="14"/>
                      <a:pt x="0" y="8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4" name="Freeform 21"/>
              <p:cNvSpPr/>
              <p:nvPr/>
            </p:nvSpPr>
            <p:spPr bwMode="auto">
              <a:xfrm>
                <a:off x="1716088" y="2603500"/>
                <a:ext cx="436563" cy="80963"/>
              </a:xfrm>
              <a:custGeom>
                <a:avLst/>
                <a:gdLst>
                  <a:gd name="T0" fmla="*/ 467 w 467"/>
                  <a:gd name="T1" fmla="*/ 79 h 141"/>
                  <a:gd name="T2" fmla="*/ 467 w 467"/>
                  <a:gd name="T3" fmla="*/ 112 h 141"/>
                  <a:gd name="T4" fmla="*/ 447 w 467"/>
                  <a:gd name="T5" fmla="*/ 125 h 141"/>
                  <a:gd name="T6" fmla="*/ 368 w 467"/>
                  <a:gd name="T7" fmla="*/ 125 h 141"/>
                  <a:gd name="T8" fmla="*/ 342 w 467"/>
                  <a:gd name="T9" fmla="*/ 138 h 141"/>
                  <a:gd name="T10" fmla="*/ 322 w 467"/>
                  <a:gd name="T11" fmla="*/ 132 h 141"/>
                  <a:gd name="T12" fmla="*/ 316 w 467"/>
                  <a:gd name="T13" fmla="*/ 138 h 141"/>
                  <a:gd name="T14" fmla="*/ 289 w 467"/>
                  <a:gd name="T15" fmla="*/ 138 h 141"/>
                  <a:gd name="T16" fmla="*/ 289 w 467"/>
                  <a:gd name="T17" fmla="*/ 132 h 141"/>
                  <a:gd name="T18" fmla="*/ 276 w 467"/>
                  <a:gd name="T19" fmla="*/ 138 h 141"/>
                  <a:gd name="T20" fmla="*/ 250 w 467"/>
                  <a:gd name="T21" fmla="*/ 125 h 141"/>
                  <a:gd name="T22" fmla="*/ 151 w 467"/>
                  <a:gd name="T23" fmla="*/ 125 h 141"/>
                  <a:gd name="T24" fmla="*/ 158 w 467"/>
                  <a:gd name="T25" fmla="*/ 112 h 141"/>
                  <a:gd name="T26" fmla="*/ 145 w 467"/>
                  <a:gd name="T27" fmla="*/ 105 h 141"/>
                  <a:gd name="T28" fmla="*/ 132 w 467"/>
                  <a:gd name="T29" fmla="*/ 79 h 141"/>
                  <a:gd name="T30" fmla="*/ 145 w 467"/>
                  <a:gd name="T31" fmla="*/ 66 h 141"/>
                  <a:gd name="T32" fmla="*/ 132 w 467"/>
                  <a:gd name="T33" fmla="*/ 40 h 141"/>
                  <a:gd name="T34" fmla="*/ 73 w 467"/>
                  <a:gd name="T35" fmla="*/ 46 h 141"/>
                  <a:gd name="T36" fmla="*/ 59 w 467"/>
                  <a:gd name="T37" fmla="*/ 33 h 141"/>
                  <a:gd name="T38" fmla="*/ 46 w 467"/>
                  <a:gd name="T39" fmla="*/ 26 h 141"/>
                  <a:gd name="T40" fmla="*/ 20 w 467"/>
                  <a:gd name="T41" fmla="*/ 33 h 141"/>
                  <a:gd name="T42" fmla="*/ 7 w 467"/>
                  <a:gd name="T43" fmla="*/ 7 h 141"/>
                  <a:gd name="T44" fmla="*/ 79 w 467"/>
                  <a:gd name="T45" fmla="*/ 0 h 141"/>
                  <a:gd name="T46" fmla="*/ 92 w 467"/>
                  <a:gd name="T47" fmla="*/ 7 h 141"/>
                  <a:gd name="T48" fmla="*/ 92 w 467"/>
                  <a:gd name="T49" fmla="*/ 20 h 141"/>
                  <a:gd name="T50" fmla="*/ 112 w 467"/>
                  <a:gd name="T51" fmla="*/ 33 h 141"/>
                  <a:gd name="T52" fmla="*/ 171 w 467"/>
                  <a:gd name="T53" fmla="*/ 33 h 141"/>
                  <a:gd name="T54" fmla="*/ 171 w 467"/>
                  <a:gd name="T55" fmla="*/ 66 h 141"/>
                  <a:gd name="T56" fmla="*/ 217 w 467"/>
                  <a:gd name="T57" fmla="*/ 73 h 141"/>
                  <a:gd name="T58" fmla="*/ 217 w 467"/>
                  <a:gd name="T59" fmla="*/ 86 h 141"/>
                  <a:gd name="T60" fmla="*/ 230 w 467"/>
                  <a:gd name="T61" fmla="*/ 79 h 141"/>
                  <a:gd name="T62" fmla="*/ 309 w 467"/>
                  <a:gd name="T63" fmla="*/ 79 h 141"/>
                  <a:gd name="T64" fmla="*/ 322 w 467"/>
                  <a:gd name="T65" fmla="*/ 86 h 141"/>
                  <a:gd name="T66" fmla="*/ 342 w 467"/>
                  <a:gd name="T67" fmla="*/ 73 h 141"/>
                  <a:gd name="T68" fmla="*/ 362 w 467"/>
                  <a:gd name="T69" fmla="*/ 73 h 141"/>
                  <a:gd name="T70" fmla="*/ 467 w 467"/>
                  <a:gd name="T71" fmla="*/ 7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7" h="141">
                    <a:moveTo>
                      <a:pt x="467" y="79"/>
                    </a:moveTo>
                    <a:cubicBezTo>
                      <a:pt x="467" y="90"/>
                      <a:pt x="467" y="101"/>
                      <a:pt x="467" y="112"/>
                    </a:cubicBezTo>
                    <a:cubicBezTo>
                      <a:pt x="455" y="112"/>
                      <a:pt x="450" y="117"/>
                      <a:pt x="447" y="125"/>
                    </a:cubicBezTo>
                    <a:cubicBezTo>
                      <a:pt x="415" y="127"/>
                      <a:pt x="391" y="123"/>
                      <a:pt x="368" y="125"/>
                    </a:cubicBezTo>
                    <a:cubicBezTo>
                      <a:pt x="359" y="126"/>
                      <a:pt x="349" y="136"/>
                      <a:pt x="342" y="138"/>
                    </a:cubicBezTo>
                    <a:cubicBezTo>
                      <a:pt x="331" y="140"/>
                      <a:pt x="331" y="131"/>
                      <a:pt x="322" y="132"/>
                    </a:cubicBezTo>
                    <a:cubicBezTo>
                      <a:pt x="325" y="132"/>
                      <a:pt x="317" y="138"/>
                      <a:pt x="316" y="138"/>
                    </a:cubicBezTo>
                    <a:cubicBezTo>
                      <a:pt x="313" y="139"/>
                      <a:pt x="291" y="140"/>
                      <a:pt x="289" y="138"/>
                    </a:cubicBezTo>
                    <a:cubicBezTo>
                      <a:pt x="289" y="138"/>
                      <a:pt x="290" y="132"/>
                      <a:pt x="289" y="132"/>
                    </a:cubicBezTo>
                    <a:cubicBezTo>
                      <a:pt x="282" y="130"/>
                      <a:pt x="276" y="138"/>
                      <a:pt x="276" y="138"/>
                    </a:cubicBezTo>
                    <a:cubicBezTo>
                      <a:pt x="262" y="135"/>
                      <a:pt x="262" y="126"/>
                      <a:pt x="250" y="125"/>
                    </a:cubicBezTo>
                    <a:cubicBezTo>
                      <a:pt x="222" y="123"/>
                      <a:pt x="190" y="141"/>
                      <a:pt x="151" y="125"/>
                    </a:cubicBezTo>
                    <a:cubicBezTo>
                      <a:pt x="151" y="120"/>
                      <a:pt x="159" y="118"/>
                      <a:pt x="158" y="112"/>
                    </a:cubicBezTo>
                    <a:cubicBezTo>
                      <a:pt x="156" y="103"/>
                      <a:pt x="149" y="111"/>
                      <a:pt x="145" y="105"/>
                    </a:cubicBezTo>
                    <a:cubicBezTo>
                      <a:pt x="139" y="97"/>
                      <a:pt x="145" y="83"/>
                      <a:pt x="132" y="79"/>
                    </a:cubicBezTo>
                    <a:cubicBezTo>
                      <a:pt x="133" y="72"/>
                      <a:pt x="145" y="75"/>
                      <a:pt x="145" y="66"/>
                    </a:cubicBezTo>
                    <a:cubicBezTo>
                      <a:pt x="145" y="53"/>
                      <a:pt x="127" y="58"/>
                      <a:pt x="132" y="40"/>
                    </a:cubicBezTo>
                    <a:cubicBezTo>
                      <a:pt x="121" y="50"/>
                      <a:pt x="93" y="45"/>
                      <a:pt x="73" y="46"/>
                    </a:cubicBezTo>
                    <a:cubicBezTo>
                      <a:pt x="59" y="52"/>
                      <a:pt x="64" y="37"/>
                      <a:pt x="59" y="33"/>
                    </a:cubicBezTo>
                    <a:cubicBezTo>
                      <a:pt x="56" y="30"/>
                      <a:pt x="45" y="35"/>
                      <a:pt x="46" y="26"/>
                    </a:cubicBezTo>
                    <a:cubicBezTo>
                      <a:pt x="40" y="32"/>
                      <a:pt x="31" y="34"/>
                      <a:pt x="20" y="33"/>
                    </a:cubicBezTo>
                    <a:cubicBezTo>
                      <a:pt x="41" y="12"/>
                      <a:pt x="0" y="31"/>
                      <a:pt x="7" y="7"/>
                    </a:cubicBezTo>
                    <a:cubicBezTo>
                      <a:pt x="36" y="10"/>
                      <a:pt x="56" y="3"/>
                      <a:pt x="79" y="0"/>
                    </a:cubicBezTo>
                    <a:cubicBezTo>
                      <a:pt x="77" y="8"/>
                      <a:pt x="90" y="3"/>
                      <a:pt x="92" y="7"/>
                    </a:cubicBezTo>
                    <a:cubicBezTo>
                      <a:pt x="94" y="9"/>
                      <a:pt x="90" y="18"/>
                      <a:pt x="92" y="20"/>
                    </a:cubicBezTo>
                    <a:cubicBezTo>
                      <a:pt x="99" y="26"/>
                      <a:pt x="117" y="15"/>
                      <a:pt x="112" y="33"/>
                    </a:cubicBezTo>
                    <a:cubicBezTo>
                      <a:pt x="130" y="16"/>
                      <a:pt x="147" y="37"/>
                      <a:pt x="171" y="33"/>
                    </a:cubicBezTo>
                    <a:cubicBezTo>
                      <a:pt x="167" y="54"/>
                      <a:pt x="183" y="53"/>
                      <a:pt x="171" y="66"/>
                    </a:cubicBezTo>
                    <a:cubicBezTo>
                      <a:pt x="184" y="68"/>
                      <a:pt x="200" y="65"/>
                      <a:pt x="217" y="73"/>
                    </a:cubicBezTo>
                    <a:cubicBezTo>
                      <a:pt x="222" y="75"/>
                      <a:pt x="186" y="89"/>
                      <a:pt x="217" y="86"/>
                    </a:cubicBezTo>
                    <a:cubicBezTo>
                      <a:pt x="223" y="85"/>
                      <a:pt x="224" y="80"/>
                      <a:pt x="230" y="79"/>
                    </a:cubicBezTo>
                    <a:cubicBezTo>
                      <a:pt x="250" y="77"/>
                      <a:pt x="282" y="75"/>
                      <a:pt x="309" y="79"/>
                    </a:cubicBezTo>
                    <a:cubicBezTo>
                      <a:pt x="313" y="80"/>
                      <a:pt x="324" y="85"/>
                      <a:pt x="322" y="86"/>
                    </a:cubicBezTo>
                    <a:cubicBezTo>
                      <a:pt x="338" y="84"/>
                      <a:pt x="309" y="74"/>
                      <a:pt x="342" y="73"/>
                    </a:cubicBezTo>
                    <a:cubicBezTo>
                      <a:pt x="348" y="72"/>
                      <a:pt x="355" y="73"/>
                      <a:pt x="362" y="73"/>
                    </a:cubicBezTo>
                    <a:cubicBezTo>
                      <a:pt x="388" y="69"/>
                      <a:pt x="429" y="68"/>
                      <a:pt x="467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5" name="Freeform 22"/>
              <p:cNvSpPr/>
              <p:nvPr/>
            </p:nvSpPr>
            <p:spPr bwMode="auto">
              <a:xfrm>
                <a:off x="5448300" y="2601913"/>
                <a:ext cx="438150" cy="196850"/>
              </a:xfrm>
              <a:custGeom>
                <a:avLst/>
                <a:gdLst>
                  <a:gd name="T0" fmla="*/ 384 w 469"/>
                  <a:gd name="T1" fmla="*/ 8 h 336"/>
                  <a:gd name="T2" fmla="*/ 463 w 469"/>
                  <a:gd name="T3" fmla="*/ 1 h 336"/>
                  <a:gd name="T4" fmla="*/ 457 w 469"/>
                  <a:gd name="T5" fmla="*/ 34 h 336"/>
                  <a:gd name="T6" fmla="*/ 371 w 469"/>
                  <a:gd name="T7" fmla="*/ 47 h 336"/>
                  <a:gd name="T8" fmla="*/ 358 w 469"/>
                  <a:gd name="T9" fmla="*/ 60 h 336"/>
                  <a:gd name="T10" fmla="*/ 345 w 469"/>
                  <a:gd name="T11" fmla="*/ 60 h 336"/>
                  <a:gd name="T12" fmla="*/ 332 w 469"/>
                  <a:gd name="T13" fmla="*/ 74 h 336"/>
                  <a:gd name="T14" fmla="*/ 319 w 469"/>
                  <a:gd name="T15" fmla="*/ 67 h 336"/>
                  <a:gd name="T16" fmla="*/ 292 w 469"/>
                  <a:gd name="T17" fmla="*/ 74 h 336"/>
                  <a:gd name="T18" fmla="*/ 266 w 469"/>
                  <a:gd name="T19" fmla="*/ 80 h 336"/>
                  <a:gd name="T20" fmla="*/ 260 w 469"/>
                  <a:gd name="T21" fmla="*/ 93 h 336"/>
                  <a:gd name="T22" fmla="*/ 227 w 469"/>
                  <a:gd name="T23" fmla="*/ 113 h 336"/>
                  <a:gd name="T24" fmla="*/ 207 w 469"/>
                  <a:gd name="T25" fmla="*/ 126 h 336"/>
                  <a:gd name="T26" fmla="*/ 194 w 469"/>
                  <a:gd name="T27" fmla="*/ 139 h 336"/>
                  <a:gd name="T28" fmla="*/ 187 w 469"/>
                  <a:gd name="T29" fmla="*/ 152 h 336"/>
                  <a:gd name="T30" fmla="*/ 154 w 469"/>
                  <a:gd name="T31" fmla="*/ 165 h 336"/>
                  <a:gd name="T32" fmla="*/ 148 w 469"/>
                  <a:gd name="T33" fmla="*/ 172 h 336"/>
                  <a:gd name="T34" fmla="*/ 122 w 469"/>
                  <a:gd name="T35" fmla="*/ 185 h 336"/>
                  <a:gd name="T36" fmla="*/ 108 w 469"/>
                  <a:gd name="T37" fmla="*/ 211 h 336"/>
                  <a:gd name="T38" fmla="*/ 115 w 469"/>
                  <a:gd name="T39" fmla="*/ 251 h 336"/>
                  <a:gd name="T40" fmla="*/ 95 w 469"/>
                  <a:gd name="T41" fmla="*/ 264 h 336"/>
                  <a:gd name="T42" fmla="*/ 108 w 469"/>
                  <a:gd name="T43" fmla="*/ 290 h 336"/>
                  <a:gd name="T44" fmla="*/ 102 w 469"/>
                  <a:gd name="T45" fmla="*/ 297 h 336"/>
                  <a:gd name="T46" fmla="*/ 108 w 469"/>
                  <a:gd name="T47" fmla="*/ 303 h 336"/>
                  <a:gd name="T48" fmla="*/ 115 w 469"/>
                  <a:gd name="T49" fmla="*/ 297 h 336"/>
                  <a:gd name="T50" fmla="*/ 135 w 469"/>
                  <a:gd name="T51" fmla="*/ 310 h 336"/>
                  <a:gd name="T52" fmla="*/ 128 w 469"/>
                  <a:gd name="T53" fmla="*/ 336 h 336"/>
                  <a:gd name="T54" fmla="*/ 69 w 469"/>
                  <a:gd name="T55" fmla="*/ 336 h 336"/>
                  <a:gd name="T56" fmla="*/ 76 w 469"/>
                  <a:gd name="T57" fmla="*/ 323 h 336"/>
                  <a:gd name="T58" fmla="*/ 56 w 469"/>
                  <a:gd name="T59" fmla="*/ 317 h 336"/>
                  <a:gd name="T60" fmla="*/ 43 w 469"/>
                  <a:gd name="T61" fmla="*/ 303 h 336"/>
                  <a:gd name="T62" fmla="*/ 30 w 469"/>
                  <a:gd name="T63" fmla="*/ 303 h 336"/>
                  <a:gd name="T64" fmla="*/ 10 w 469"/>
                  <a:gd name="T65" fmla="*/ 303 h 336"/>
                  <a:gd name="T66" fmla="*/ 4 w 469"/>
                  <a:gd name="T67" fmla="*/ 257 h 336"/>
                  <a:gd name="T68" fmla="*/ 36 w 469"/>
                  <a:gd name="T69" fmla="*/ 244 h 336"/>
                  <a:gd name="T70" fmla="*/ 30 w 469"/>
                  <a:gd name="T71" fmla="*/ 238 h 336"/>
                  <a:gd name="T72" fmla="*/ 36 w 469"/>
                  <a:gd name="T73" fmla="*/ 224 h 336"/>
                  <a:gd name="T74" fmla="*/ 69 w 469"/>
                  <a:gd name="T75" fmla="*/ 211 h 336"/>
                  <a:gd name="T76" fmla="*/ 69 w 469"/>
                  <a:gd name="T77" fmla="*/ 185 h 336"/>
                  <a:gd name="T78" fmla="*/ 89 w 469"/>
                  <a:gd name="T79" fmla="*/ 179 h 336"/>
                  <a:gd name="T80" fmla="*/ 102 w 469"/>
                  <a:gd name="T81" fmla="*/ 159 h 336"/>
                  <a:gd name="T82" fmla="*/ 102 w 469"/>
                  <a:gd name="T83" fmla="*/ 126 h 336"/>
                  <a:gd name="T84" fmla="*/ 154 w 469"/>
                  <a:gd name="T85" fmla="*/ 106 h 336"/>
                  <a:gd name="T86" fmla="*/ 161 w 469"/>
                  <a:gd name="T87" fmla="*/ 93 h 336"/>
                  <a:gd name="T88" fmla="*/ 168 w 469"/>
                  <a:gd name="T89" fmla="*/ 100 h 336"/>
                  <a:gd name="T90" fmla="*/ 181 w 469"/>
                  <a:gd name="T91" fmla="*/ 87 h 336"/>
                  <a:gd name="T92" fmla="*/ 187 w 469"/>
                  <a:gd name="T93" fmla="*/ 74 h 336"/>
                  <a:gd name="T94" fmla="*/ 220 w 469"/>
                  <a:gd name="T95" fmla="*/ 67 h 336"/>
                  <a:gd name="T96" fmla="*/ 260 w 469"/>
                  <a:gd name="T97" fmla="*/ 60 h 336"/>
                  <a:gd name="T98" fmla="*/ 266 w 469"/>
                  <a:gd name="T99" fmla="*/ 54 h 336"/>
                  <a:gd name="T100" fmla="*/ 279 w 469"/>
                  <a:gd name="T101" fmla="*/ 60 h 336"/>
                  <a:gd name="T102" fmla="*/ 286 w 469"/>
                  <a:gd name="T103" fmla="*/ 47 h 336"/>
                  <a:gd name="T104" fmla="*/ 292 w 469"/>
                  <a:gd name="T105" fmla="*/ 47 h 336"/>
                  <a:gd name="T106" fmla="*/ 338 w 469"/>
                  <a:gd name="T107" fmla="*/ 41 h 336"/>
                  <a:gd name="T108" fmla="*/ 352 w 469"/>
                  <a:gd name="T109" fmla="*/ 34 h 336"/>
                  <a:gd name="T110" fmla="*/ 358 w 469"/>
                  <a:gd name="T111" fmla="*/ 27 h 336"/>
                  <a:gd name="T112" fmla="*/ 384 w 469"/>
                  <a:gd name="T113" fmla="*/ 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9" h="336">
                    <a:moveTo>
                      <a:pt x="384" y="8"/>
                    </a:moveTo>
                    <a:cubicBezTo>
                      <a:pt x="406" y="23"/>
                      <a:pt x="435" y="0"/>
                      <a:pt x="463" y="1"/>
                    </a:cubicBezTo>
                    <a:cubicBezTo>
                      <a:pt x="469" y="20"/>
                      <a:pt x="454" y="18"/>
                      <a:pt x="457" y="34"/>
                    </a:cubicBezTo>
                    <a:cubicBezTo>
                      <a:pt x="434" y="21"/>
                      <a:pt x="400" y="45"/>
                      <a:pt x="371" y="47"/>
                    </a:cubicBezTo>
                    <a:cubicBezTo>
                      <a:pt x="363" y="47"/>
                      <a:pt x="363" y="57"/>
                      <a:pt x="358" y="60"/>
                    </a:cubicBezTo>
                    <a:cubicBezTo>
                      <a:pt x="356" y="62"/>
                      <a:pt x="347" y="58"/>
                      <a:pt x="345" y="60"/>
                    </a:cubicBezTo>
                    <a:cubicBezTo>
                      <a:pt x="344" y="61"/>
                      <a:pt x="332" y="73"/>
                      <a:pt x="332" y="74"/>
                    </a:cubicBezTo>
                    <a:cubicBezTo>
                      <a:pt x="327" y="74"/>
                      <a:pt x="325" y="65"/>
                      <a:pt x="319" y="67"/>
                    </a:cubicBezTo>
                    <a:cubicBezTo>
                      <a:pt x="312" y="69"/>
                      <a:pt x="303" y="71"/>
                      <a:pt x="292" y="74"/>
                    </a:cubicBezTo>
                    <a:cubicBezTo>
                      <a:pt x="288" y="75"/>
                      <a:pt x="274" y="77"/>
                      <a:pt x="266" y="80"/>
                    </a:cubicBezTo>
                    <a:cubicBezTo>
                      <a:pt x="259" y="83"/>
                      <a:pt x="265" y="90"/>
                      <a:pt x="260" y="93"/>
                    </a:cubicBezTo>
                    <a:cubicBezTo>
                      <a:pt x="255" y="96"/>
                      <a:pt x="228" y="92"/>
                      <a:pt x="227" y="113"/>
                    </a:cubicBezTo>
                    <a:cubicBezTo>
                      <a:pt x="226" y="119"/>
                      <a:pt x="211" y="123"/>
                      <a:pt x="207" y="126"/>
                    </a:cubicBezTo>
                    <a:cubicBezTo>
                      <a:pt x="203" y="128"/>
                      <a:pt x="196" y="136"/>
                      <a:pt x="194" y="139"/>
                    </a:cubicBezTo>
                    <a:cubicBezTo>
                      <a:pt x="191" y="142"/>
                      <a:pt x="186" y="145"/>
                      <a:pt x="187" y="152"/>
                    </a:cubicBezTo>
                    <a:cubicBezTo>
                      <a:pt x="166" y="160"/>
                      <a:pt x="169" y="147"/>
                      <a:pt x="154" y="165"/>
                    </a:cubicBezTo>
                    <a:cubicBezTo>
                      <a:pt x="152" y="169"/>
                      <a:pt x="148" y="164"/>
                      <a:pt x="148" y="172"/>
                    </a:cubicBezTo>
                    <a:cubicBezTo>
                      <a:pt x="147" y="182"/>
                      <a:pt x="132" y="177"/>
                      <a:pt x="122" y="185"/>
                    </a:cubicBezTo>
                    <a:cubicBezTo>
                      <a:pt x="120" y="197"/>
                      <a:pt x="128" y="218"/>
                      <a:pt x="108" y="211"/>
                    </a:cubicBezTo>
                    <a:cubicBezTo>
                      <a:pt x="112" y="223"/>
                      <a:pt x="101" y="250"/>
                      <a:pt x="115" y="251"/>
                    </a:cubicBezTo>
                    <a:cubicBezTo>
                      <a:pt x="110" y="257"/>
                      <a:pt x="103" y="261"/>
                      <a:pt x="95" y="264"/>
                    </a:cubicBezTo>
                    <a:cubicBezTo>
                      <a:pt x="87" y="281"/>
                      <a:pt x="111" y="277"/>
                      <a:pt x="108" y="290"/>
                    </a:cubicBezTo>
                    <a:cubicBezTo>
                      <a:pt x="108" y="290"/>
                      <a:pt x="98" y="292"/>
                      <a:pt x="102" y="297"/>
                    </a:cubicBezTo>
                    <a:cubicBezTo>
                      <a:pt x="100" y="294"/>
                      <a:pt x="113" y="304"/>
                      <a:pt x="108" y="303"/>
                    </a:cubicBezTo>
                    <a:cubicBezTo>
                      <a:pt x="113" y="304"/>
                      <a:pt x="117" y="298"/>
                      <a:pt x="115" y="297"/>
                    </a:cubicBezTo>
                    <a:cubicBezTo>
                      <a:pt x="122" y="300"/>
                      <a:pt x="122" y="313"/>
                      <a:pt x="135" y="310"/>
                    </a:cubicBezTo>
                    <a:cubicBezTo>
                      <a:pt x="136" y="322"/>
                      <a:pt x="127" y="324"/>
                      <a:pt x="128" y="336"/>
                    </a:cubicBezTo>
                    <a:cubicBezTo>
                      <a:pt x="108" y="336"/>
                      <a:pt x="89" y="336"/>
                      <a:pt x="69" y="336"/>
                    </a:cubicBezTo>
                    <a:cubicBezTo>
                      <a:pt x="68" y="333"/>
                      <a:pt x="79" y="327"/>
                      <a:pt x="76" y="323"/>
                    </a:cubicBezTo>
                    <a:cubicBezTo>
                      <a:pt x="71" y="317"/>
                      <a:pt x="63" y="320"/>
                      <a:pt x="56" y="317"/>
                    </a:cubicBezTo>
                    <a:cubicBezTo>
                      <a:pt x="52" y="314"/>
                      <a:pt x="46" y="305"/>
                      <a:pt x="43" y="303"/>
                    </a:cubicBezTo>
                    <a:cubicBezTo>
                      <a:pt x="40" y="302"/>
                      <a:pt x="31" y="305"/>
                      <a:pt x="30" y="303"/>
                    </a:cubicBezTo>
                    <a:cubicBezTo>
                      <a:pt x="24" y="296"/>
                      <a:pt x="23" y="304"/>
                      <a:pt x="10" y="303"/>
                    </a:cubicBezTo>
                    <a:cubicBezTo>
                      <a:pt x="8" y="288"/>
                      <a:pt x="0" y="279"/>
                      <a:pt x="4" y="257"/>
                    </a:cubicBezTo>
                    <a:cubicBezTo>
                      <a:pt x="24" y="279"/>
                      <a:pt x="6" y="232"/>
                      <a:pt x="36" y="244"/>
                    </a:cubicBezTo>
                    <a:cubicBezTo>
                      <a:pt x="41" y="239"/>
                      <a:pt x="30" y="238"/>
                      <a:pt x="30" y="238"/>
                    </a:cubicBezTo>
                    <a:cubicBezTo>
                      <a:pt x="30" y="231"/>
                      <a:pt x="50" y="228"/>
                      <a:pt x="36" y="224"/>
                    </a:cubicBezTo>
                    <a:cubicBezTo>
                      <a:pt x="42" y="215"/>
                      <a:pt x="57" y="215"/>
                      <a:pt x="69" y="211"/>
                    </a:cubicBezTo>
                    <a:cubicBezTo>
                      <a:pt x="63" y="199"/>
                      <a:pt x="89" y="189"/>
                      <a:pt x="69" y="185"/>
                    </a:cubicBezTo>
                    <a:cubicBezTo>
                      <a:pt x="70" y="177"/>
                      <a:pt x="81" y="180"/>
                      <a:pt x="89" y="179"/>
                    </a:cubicBezTo>
                    <a:cubicBezTo>
                      <a:pt x="88" y="167"/>
                      <a:pt x="94" y="161"/>
                      <a:pt x="102" y="159"/>
                    </a:cubicBezTo>
                    <a:cubicBezTo>
                      <a:pt x="90" y="146"/>
                      <a:pt x="106" y="147"/>
                      <a:pt x="102" y="126"/>
                    </a:cubicBezTo>
                    <a:cubicBezTo>
                      <a:pt x="128" y="127"/>
                      <a:pt x="136" y="112"/>
                      <a:pt x="154" y="106"/>
                    </a:cubicBezTo>
                    <a:cubicBezTo>
                      <a:pt x="162" y="109"/>
                      <a:pt x="158" y="95"/>
                      <a:pt x="161" y="93"/>
                    </a:cubicBezTo>
                    <a:cubicBezTo>
                      <a:pt x="165" y="91"/>
                      <a:pt x="169" y="98"/>
                      <a:pt x="168" y="100"/>
                    </a:cubicBezTo>
                    <a:cubicBezTo>
                      <a:pt x="171" y="97"/>
                      <a:pt x="178" y="90"/>
                      <a:pt x="181" y="87"/>
                    </a:cubicBezTo>
                    <a:cubicBezTo>
                      <a:pt x="183" y="83"/>
                      <a:pt x="189" y="81"/>
                      <a:pt x="187" y="74"/>
                    </a:cubicBezTo>
                    <a:cubicBezTo>
                      <a:pt x="200" y="75"/>
                      <a:pt x="210" y="73"/>
                      <a:pt x="220" y="67"/>
                    </a:cubicBezTo>
                    <a:cubicBezTo>
                      <a:pt x="229" y="61"/>
                      <a:pt x="237" y="64"/>
                      <a:pt x="260" y="60"/>
                    </a:cubicBezTo>
                    <a:cubicBezTo>
                      <a:pt x="267" y="59"/>
                      <a:pt x="263" y="55"/>
                      <a:pt x="266" y="54"/>
                    </a:cubicBezTo>
                    <a:cubicBezTo>
                      <a:pt x="274" y="51"/>
                      <a:pt x="279" y="60"/>
                      <a:pt x="279" y="60"/>
                    </a:cubicBezTo>
                    <a:cubicBezTo>
                      <a:pt x="289" y="58"/>
                      <a:pt x="274" y="48"/>
                      <a:pt x="286" y="47"/>
                    </a:cubicBezTo>
                    <a:cubicBezTo>
                      <a:pt x="288" y="47"/>
                      <a:pt x="291" y="48"/>
                      <a:pt x="292" y="47"/>
                    </a:cubicBezTo>
                    <a:cubicBezTo>
                      <a:pt x="299" y="44"/>
                      <a:pt x="318" y="46"/>
                      <a:pt x="338" y="41"/>
                    </a:cubicBezTo>
                    <a:cubicBezTo>
                      <a:pt x="349" y="38"/>
                      <a:pt x="346" y="40"/>
                      <a:pt x="352" y="34"/>
                    </a:cubicBezTo>
                    <a:cubicBezTo>
                      <a:pt x="352" y="34"/>
                      <a:pt x="359" y="27"/>
                      <a:pt x="358" y="27"/>
                    </a:cubicBezTo>
                    <a:cubicBezTo>
                      <a:pt x="377" y="18"/>
                      <a:pt x="385" y="40"/>
                      <a:pt x="38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6" name="Freeform 23"/>
              <p:cNvSpPr/>
              <p:nvPr/>
            </p:nvSpPr>
            <p:spPr bwMode="auto">
              <a:xfrm>
                <a:off x="1601788" y="2613025"/>
                <a:ext cx="47625" cy="12700"/>
              </a:xfrm>
              <a:custGeom>
                <a:avLst/>
                <a:gdLst>
                  <a:gd name="T0" fmla="*/ 36 w 50"/>
                  <a:gd name="T1" fmla="*/ 2 h 20"/>
                  <a:gd name="T2" fmla="*/ 49 w 50"/>
                  <a:gd name="T3" fmla="*/ 2 h 20"/>
                  <a:gd name="T4" fmla="*/ 36 w 50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20">
                    <a:moveTo>
                      <a:pt x="36" y="2"/>
                    </a:moveTo>
                    <a:cubicBezTo>
                      <a:pt x="40" y="2"/>
                      <a:pt x="45" y="2"/>
                      <a:pt x="49" y="2"/>
                    </a:cubicBezTo>
                    <a:cubicBezTo>
                      <a:pt x="50" y="20"/>
                      <a:pt x="0" y="0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7" name="Freeform 24"/>
              <p:cNvSpPr/>
              <p:nvPr/>
            </p:nvSpPr>
            <p:spPr bwMode="auto">
              <a:xfrm>
                <a:off x="7591425" y="2628900"/>
                <a:ext cx="136525" cy="65088"/>
              </a:xfrm>
              <a:custGeom>
                <a:avLst/>
                <a:gdLst>
                  <a:gd name="T0" fmla="*/ 40 w 145"/>
                  <a:gd name="T1" fmla="*/ 1 h 110"/>
                  <a:gd name="T2" fmla="*/ 46 w 145"/>
                  <a:gd name="T3" fmla="*/ 8 h 110"/>
                  <a:gd name="T4" fmla="*/ 86 w 145"/>
                  <a:gd name="T5" fmla="*/ 28 h 110"/>
                  <a:gd name="T6" fmla="*/ 105 w 145"/>
                  <a:gd name="T7" fmla="*/ 14 h 110"/>
                  <a:gd name="T8" fmla="*/ 145 w 145"/>
                  <a:gd name="T9" fmla="*/ 21 h 110"/>
                  <a:gd name="T10" fmla="*/ 132 w 145"/>
                  <a:gd name="T11" fmla="*/ 54 h 110"/>
                  <a:gd name="T12" fmla="*/ 79 w 145"/>
                  <a:gd name="T13" fmla="*/ 67 h 110"/>
                  <a:gd name="T14" fmla="*/ 79 w 145"/>
                  <a:gd name="T15" fmla="*/ 73 h 110"/>
                  <a:gd name="T16" fmla="*/ 66 w 145"/>
                  <a:gd name="T17" fmla="*/ 87 h 110"/>
                  <a:gd name="T18" fmla="*/ 46 w 145"/>
                  <a:gd name="T19" fmla="*/ 93 h 110"/>
                  <a:gd name="T20" fmla="*/ 20 w 145"/>
                  <a:gd name="T21" fmla="*/ 80 h 110"/>
                  <a:gd name="T22" fmla="*/ 0 w 145"/>
                  <a:gd name="T23" fmla="*/ 28 h 110"/>
                  <a:gd name="T24" fmla="*/ 40 w 145"/>
                  <a:gd name="T25" fmla="*/ 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10">
                    <a:moveTo>
                      <a:pt x="40" y="1"/>
                    </a:moveTo>
                    <a:cubicBezTo>
                      <a:pt x="45" y="0"/>
                      <a:pt x="46" y="4"/>
                      <a:pt x="46" y="8"/>
                    </a:cubicBezTo>
                    <a:cubicBezTo>
                      <a:pt x="52" y="22"/>
                      <a:pt x="75" y="18"/>
                      <a:pt x="86" y="28"/>
                    </a:cubicBezTo>
                    <a:cubicBezTo>
                      <a:pt x="98" y="33"/>
                      <a:pt x="101" y="15"/>
                      <a:pt x="105" y="14"/>
                    </a:cubicBezTo>
                    <a:cubicBezTo>
                      <a:pt x="114" y="12"/>
                      <a:pt x="124" y="28"/>
                      <a:pt x="145" y="21"/>
                    </a:cubicBezTo>
                    <a:cubicBezTo>
                      <a:pt x="139" y="27"/>
                      <a:pt x="110" y="42"/>
                      <a:pt x="132" y="54"/>
                    </a:cubicBezTo>
                    <a:cubicBezTo>
                      <a:pt x="125" y="69"/>
                      <a:pt x="101" y="67"/>
                      <a:pt x="79" y="67"/>
                    </a:cubicBezTo>
                    <a:cubicBezTo>
                      <a:pt x="72" y="68"/>
                      <a:pt x="75" y="73"/>
                      <a:pt x="79" y="73"/>
                    </a:cubicBezTo>
                    <a:cubicBezTo>
                      <a:pt x="85" y="86"/>
                      <a:pt x="41" y="77"/>
                      <a:pt x="66" y="87"/>
                    </a:cubicBezTo>
                    <a:cubicBezTo>
                      <a:pt x="65" y="110"/>
                      <a:pt x="44" y="73"/>
                      <a:pt x="46" y="93"/>
                    </a:cubicBezTo>
                    <a:cubicBezTo>
                      <a:pt x="36" y="90"/>
                      <a:pt x="41" y="72"/>
                      <a:pt x="20" y="80"/>
                    </a:cubicBezTo>
                    <a:cubicBezTo>
                      <a:pt x="15" y="61"/>
                      <a:pt x="18" y="34"/>
                      <a:pt x="0" y="28"/>
                    </a:cubicBezTo>
                    <a:cubicBezTo>
                      <a:pt x="7" y="12"/>
                      <a:pt x="44" y="28"/>
                      <a:pt x="4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8" name="Freeform 25"/>
              <p:cNvSpPr/>
              <p:nvPr/>
            </p:nvSpPr>
            <p:spPr bwMode="auto">
              <a:xfrm>
                <a:off x="1155700" y="2636838"/>
                <a:ext cx="36513" cy="15875"/>
              </a:xfrm>
              <a:custGeom>
                <a:avLst/>
                <a:gdLst>
                  <a:gd name="T0" fmla="*/ 19 w 38"/>
                  <a:gd name="T1" fmla="*/ 0 h 27"/>
                  <a:gd name="T2" fmla="*/ 26 w 38"/>
                  <a:gd name="T3" fmla="*/ 27 h 27"/>
                  <a:gd name="T4" fmla="*/ 0 w 38"/>
                  <a:gd name="T5" fmla="*/ 20 h 27"/>
                  <a:gd name="T6" fmla="*/ 19 w 3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27">
                    <a:moveTo>
                      <a:pt x="19" y="0"/>
                    </a:moveTo>
                    <a:cubicBezTo>
                      <a:pt x="38" y="6"/>
                      <a:pt x="27" y="10"/>
                      <a:pt x="26" y="27"/>
                    </a:cubicBezTo>
                    <a:cubicBezTo>
                      <a:pt x="20" y="21"/>
                      <a:pt x="11" y="20"/>
                      <a:pt x="0" y="20"/>
                    </a:cubicBezTo>
                    <a:cubicBezTo>
                      <a:pt x="0" y="8"/>
                      <a:pt x="21" y="15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9" name="Freeform 26"/>
              <p:cNvSpPr/>
              <p:nvPr/>
            </p:nvSpPr>
            <p:spPr bwMode="auto">
              <a:xfrm>
                <a:off x="7740650" y="2636838"/>
                <a:ext cx="61913" cy="36513"/>
              </a:xfrm>
              <a:custGeom>
                <a:avLst/>
                <a:gdLst>
                  <a:gd name="T0" fmla="*/ 0 w 66"/>
                  <a:gd name="T1" fmla="*/ 20 h 61"/>
                  <a:gd name="T2" fmla="*/ 66 w 66"/>
                  <a:gd name="T3" fmla="*/ 33 h 61"/>
                  <a:gd name="T4" fmla="*/ 39 w 66"/>
                  <a:gd name="T5" fmla="*/ 59 h 61"/>
                  <a:gd name="T6" fmla="*/ 26 w 66"/>
                  <a:gd name="T7" fmla="*/ 46 h 61"/>
                  <a:gd name="T8" fmla="*/ 13 w 66"/>
                  <a:gd name="T9" fmla="*/ 46 h 61"/>
                  <a:gd name="T10" fmla="*/ 0 w 66"/>
                  <a:gd name="T11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1">
                    <a:moveTo>
                      <a:pt x="0" y="20"/>
                    </a:moveTo>
                    <a:cubicBezTo>
                      <a:pt x="20" y="0"/>
                      <a:pt x="56" y="20"/>
                      <a:pt x="66" y="33"/>
                    </a:cubicBezTo>
                    <a:cubicBezTo>
                      <a:pt x="63" y="48"/>
                      <a:pt x="34" y="37"/>
                      <a:pt x="39" y="59"/>
                    </a:cubicBezTo>
                    <a:cubicBezTo>
                      <a:pt x="31" y="61"/>
                      <a:pt x="30" y="48"/>
                      <a:pt x="26" y="46"/>
                    </a:cubicBezTo>
                    <a:cubicBezTo>
                      <a:pt x="24" y="45"/>
                      <a:pt x="15" y="48"/>
                      <a:pt x="13" y="46"/>
                    </a:cubicBezTo>
                    <a:cubicBezTo>
                      <a:pt x="6" y="38"/>
                      <a:pt x="14" y="22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0" name="Freeform 27"/>
              <p:cNvSpPr/>
              <p:nvPr/>
            </p:nvSpPr>
            <p:spPr bwMode="auto">
              <a:xfrm>
                <a:off x="7818438" y="2649538"/>
                <a:ext cx="95250" cy="30163"/>
              </a:xfrm>
              <a:custGeom>
                <a:avLst/>
                <a:gdLst>
                  <a:gd name="T0" fmla="*/ 8 w 102"/>
                  <a:gd name="T1" fmla="*/ 6 h 52"/>
                  <a:gd name="T2" fmla="*/ 21 w 102"/>
                  <a:gd name="T3" fmla="*/ 6 h 52"/>
                  <a:gd name="T4" fmla="*/ 54 w 102"/>
                  <a:gd name="T5" fmla="*/ 19 h 52"/>
                  <a:gd name="T6" fmla="*/ 87 w 102"/>
                  <a:gd name="T7" fmla="*/ 32 h 52"/>
                  <a:gd name="T8" fmla="*/ 100 w 102"/>
                  <a:gd name="T9" fmla="*/ 45 h 52"/>
                  <a:gd name="T10" fmla="*/ 21 w 102"/>
                  <a:gd name="T11" fmla="*/ 32 h 52"/>
                  <a:gd name="T12" fmla="*/ 8 w 102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2">
                    <a:moveTo>
                      <a:pt x="8" y="6"/>
                    </a:moveTo>
                    <a:cubicBezTo>
                      <a:pt x="12" y="6"/>
                      <a:pt x="17" y="6"/>
                      <a:pt x="21" y="6"/>
                    </a:cubicBezTo>
                    <a:cubicBezTo>
                      <a:pt x="41" y="0"/>
                      <a:pt x="40" y="15"/>
                      <a:pt x="54" y="19"/>
                    </a:cubicBezTo>
                    <a:cubicBezTo>
                      <a:pt x="68" y="22"/>
                      <a:pt x="75" y="25"/>
                      <a:pt x="87" y="32"/>
                    </a:cubicBezTo>
                    <a:cubicBezTo>
                      <a:pt x="94" y="36"/>
                      <a:pt x="102" y="32"/>
                      <a:pt x="100" y="45"/>
                    </a:cubicBezTo>
                    <a:cubicBezTo>
                      <a:pt x="62" y="52"/>
                      <a:pt x="50" y="34"/>
                      <a:pt x="21" y="32"/>
                    </a:cubicBezTo>
                    <a:cubicBezTo>
                      <a:pt x="29" y="11"/>
                      <a:pt x="0" y="27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1" name="Freeform 28"/>
              <p:cNvSpPr/>
              <p:nvPr/>
            </p:nvSpPr>
            <p:spPr bwMode="auto">
              <a:xfrm>
                <a:off x="1571625" y="2698750"/>
                <a:ext cx="157163" cy="79375"/>
              </a:xfrm>
              <a:custGeom>
                <a:avLst/>
                <a:gdLst>
                  <a:gd name="T0" fmla="*/ 55 w 167"/>
                  <a:gd name="T1" fmla="*/ 27 h 138"/>
                  <a:gd name="T2" fmla="*/ 55 w 167"/>
                  <a:gd name="T3" fmla="*/ 20 h 138"/>
                  <a:gd name="T4" fmla="*/ 127 w 167"/>
                  <a:gd name="T5" fmla="*/ 0 h 138"/>
                  <a:gd name="T6" fmla="*/ 140 w 167"/>
                  <a:gd name="T7" fmla="*/ 27 h 138"/>
                  <a:gd name="T8" fmla="*/ 127 w 167"/>
                  <a:gd name="T9" fmla="*/ 46 h 138"/>
                  <a:gd name="T10" fmla="*/ 160 w 167"/>
                  <a:gd name="T11" fmla="*/ 53 h 138"/>
                  <a:gd name="T12" fmla="*/ 166 w 167"/>
                  <a:gd name="T13" fmla="*/ 106 h 138"/>
                  <a:gd name="T14" fmla="*/ 147 w 167"/>
                  <a:gd name="T15" fmla="*/ 106 h 138"/>
                  <a:gd name="T16" fmla="*/ 147 w 167"/>
                  <a:gd name="T17" fmla="*/ 119 h 138"/>
                  <a:gd name="T18" fmla="*/ 127 w 167"/>
                  <a:gd name="T19" fmla="*/ 119 h 138"/>
                  <a:gd name="T20" fmla="*/ 107 w 167"/>
                  <a:gd name="T21" fmla="*/ 132 h 138"/>
                  <a:gd name="T22" fmla="*/ 88 w 167"/>
                  <a:gd name="T23" fmla="*/ 112 h 138"/>
                  <a:gd name="T24" fmla="*/ 68 w 167"/>
                  <a:gd name="T25" fmla="*/ 92 h 138"/>
                  <a:gd name="T26" fmla="*/ 55 w 167"/>
                  <a:gd name="T27" fmla="*/ 79 h 138"/>
                  <a:gd name="T28" fmla="*/ 22 w 167"/>
                  <a:gd name="T29" fmla="*/ 73 h 138"/>
                  <a:gd name="T30" fmla="*/ 2 w 167"/>
                  <a:gd name="T31" fmla="*/ 59 h 138"/>
                  <a:gd name="T32" fmla="*/ 68 w 167"/>
                  <a:gd name="T33" fmla="*/ 66 h 138"/>
                  <a:gd name="T34" fmla="*/ 74 w 167"/>
                  <a:gd name="T35" fmla="*/ 40 h 138"/>
                  <a:gd name="T36" fmla="*/ 48 w 167"/>
                  <a:gd name="T37" fmla="*/ 20 h 138"/>
                  <a:gd name="T38" fmla="*/ 55 w 167"/>
                  <a:gd name="T39" fmla="*/ 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7" h="138">
                    <a:moveTo>
                      <a:pt x="55" y="27"/>
                    </a:moveTo>
                    <a:cubicBezTo>
                      <a:pt x="62" y="25"/>
                      <a:pt x="58" y="20"/>
                      <a:pt x="55" y="20"/>
                    </a:cubicBezTo>
                    <a:cubicBezTo>
                      <a:pt x="70" y="5"/>
                      <a:pt x="117" y="21"/>
                      <a:pt x="127" y="0"/>
                    </a:cubicBezTo>
                    <a:cubicBezTo>
                      <a:pt x="136" y="5"/>
                      <a:pt x="139" y="14"/>
                      <a:pt x="140" y="27"/>
                    </a:cubicBezTo>
                    <a:cubicBezTo>
                      <a:pt x="144" y="41"/>
                      <a:pt x="128" y="36"/>
                      <a:pt x="127" y="46"/>
                    </a:cubicBezTo>
                    <a:cubicBezTo>
                      <a:pt x="132" y="67"/>
                      <a:pt x="145" y="55"/>
                      <a:pt x="160" y="53"/>
                    </a:cubicBezTo>
                    <a:cubicBezTo>
                      <a:pt x="167" y="79"/>
                      <a:pt x="161" y="77"/>
                      <a:pt x="166" y="106"/>
                    </a:cubicBezTo>
                    <a:cubicBezTo>
                      <a:pt x="163" y="108"/>
                      <a:pt x="150" y="102"/>
                      <a:pt x="147" y="106"/>
                    </a:cubicBezTo>
                    <a:cubicBezTo>
                      <a:pt x="145" y="107"/>
                      <a:pt x="148" y="118"/>
                      <a:pt x="147" y="119"/>
                    </a:cubicBezTo>
                    <a:cubicBezTo>
                      <a:pt x="142" y="121"/>
                      <a:pt x="133" y="117"/>
                      <a:pt x="127" y="119"/>
                    </a:cubicBezTo>
                    <a:cubicBezTo>
                      <a:pt x="118" y="121"/>
                      <a:pt x="117" y="130"/>
                      <a:pt x="107" y="132"/>
                    </a:cubicBezTo>
                    <a:cubicBezTo>
                      <a:pt x="92" y="138"/>
                      <a:pt x="93" y="118"/>
                      <a:pt x="88" y="112"/>
                    </a:cubicBezTo>
                    <a:cubicBezTo>
                      <a:pt x="82" y="107"/>
                      <a:pt x="62" y="107"/>
                      <a:pt x="68" y="92"/>
                    </a:cubicBezTo>
                    <a:cubicBezTo>
                      <a:pt x="57" y="95"/>
                      <a:pt x="56" y="87"/>
                      <a:pt x="55" y="79"/>
                    </a:cubicBezTo>
                    <a:cubicBezTo>
                      <a:pt x="42" y="83"/>
                      <a:pt x="34" y="77"/>
                      <a:pt x="22" y="73"/>
                    </a:cubicBezTo>
                    <a:cubicBezTo>
                      <a:pt x="11" y="69"/>
                      <a:pt x="0" y="76"/>
                      <a:pt x="2" y="59"/>
                    </a:cubicBezTo>
                    <a:cubicBezTo>
                      <a:pt x="31" y="55"/>
                      <a:pt x="39" y="71"/>
                      <a:pt x="68" y="66"/>
                    </a:cubicBezTo>
                    <a:cubicBezTo>
                      <a:pt x="77" y="64"/>
                      <a:pt x="73" y="50"/>
                      <a:pt x="74" y="40"/>
                    </a:cubicBezTo>
                    <a:cubicBezTo>
                      <a:pt x="77" y="22"/>
                      <a:pt x="38" y="46"/>
                      <a:pt x="48" y="20"/>
                    </a:cubicBezTo>
                    <a:cubicBezTo>
                      <a:pt x="54" y="19"/>
                      <a:pt x="54" y="23"/>
                      <a:pt x="5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2" name="Freeform 29"/>
              <p:cNvSpPr/>
              <p:nvPr/>
            </p:nvSpPr>
            <p:spPr bwMode="auto">
              <a:xfrm>
                <a:off x="2127250" y="2706688"/>
                <a:ext cx="93663" cy="26988"/>
              </a:xfrm>
              <a:custGeom>
                <a:avLst/>
                <a:gdLst>
                  <a:gd name="T0" fmla="*/ 0 w 100"/>
                  <a:gd name="T1" fmla="*/ 7 h 46"/>
                  <a:gd name="T2" fmla="*/ 27 w 100"/>
                  <a:gd name="T3" fmla="*/ 1 h 46"/>
                  <a:gd name="T4" fmla="*/ 99 w 100"/>
                  <a:gd name="T5" fmla="*/ 20 h 46"/>
                  <a:gd name="T6" fmla="*/ 92 w 100"/>
                  <a:gd name="T7" fmla="*/ 46 h 46"/>
                  <a:gd name="T8" fmla="*/ 20 w 100"/>
                  <a:gd name="T9" fmla="*/ 20 h 46"/>
                  <a:gd name="T10" fmla="*/ 0 w 100"/>
                  <a:gd name="T11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46">
                    <a:moveTo>
                      <a:pt x="0" y="7"/>
                    </a:moveTo>
                    <a:cubicBezTo>
                      <a:pt x="2" y="0"/>
                      <a:pt x="17" y="0"/>
                      <a:pt x="27" y="1"/>
                    </a:cubicBezTo>
                    <a:cubicBezTo>
                      <a:pt x="50" y="3"/>
                      <a:pt x="78" y="17"/>
                      <a:pt x="99" y="20"/>
                    </a:cubicBezTo>
                    <a:cubicBezTo>
                      <a:pt x="100" y="32"/>
                      <a:pt x="91" y="34"/>
                      <a:pt x="92" y="46"/>
                    </a:cubicBezTo>
                    <a:cubicBezTo>
                      <a:pt x="56" y="45"/>
                      <a:pt x="42" y="40"/>
                      <a:pt x="20" y="20"/>
                    </a:cubicBezTo>
                    <a:cubicBezTo>
                      <a:pt x="15" y="15"/>
                      <a:pt x="14" y="4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3" name="Freeform 30"/>
              <p:cNvSpPr/>
              <p:nvPr/>
            </p:nvSpPr>
            <p:spPr bwMode="auto">
              <a:xfrm>
                <a:off x="7678738" y="2705100"/>
                <a:ext cx="61913" cy="15875"/>
              </a:xfrm>
              <a:custGeom>
                <a:avLst/>
                <a:gdLst>
                  <a:gd name="T0" fmla="*/ 66 w 66"/>
                  <a:gd name="T1" fmla="*/ 21 h 27"/>
                  <a:gd name="T2" fmla="*/ 0 w 66"/>
                  <a:gd name="T3" fmla="*/ 15 h 27"/>
                  <a:gd name="T4" fmla="*/ 20 w 66"/>
                  <a:gd name="T5" fmla="*/ 2 h 27"/>
                  <a:gd name="T6" fmla="*/ 66 w 66"/>
                  <a:gd name="T7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7">
                    <a:moveTo>
                      <a:pt x="66" y="21"/>
                    </a:moveTo>
                    <a:cubicBezTo>
                      <a:pt x="57" y="27"/>
                      <a:pt x="16" y="22"/>
                      <a:pt x="0" y="15"/>
                    </a:cubicBezTo>
                    <a:cubicBezTo>
                      <a:pt x="2" y="5"/>
                      <a:pt x="20" y="12"/>
                      <a:pt x="20" y="2"/>
                    </a:cubicBezTo>
                    <a:cubicBezTo>
                      <a:pt x="36" y="7"/>
                      <a:pt x="65" y="0"/>
                      <a:pt x="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4" name="Freeform 31"/>
              <p:cNvSpPr/>
              <p:nvPr/>
            </p:nvSpPr>
            <p:spPr bwMode="auto">
              <a:xfrm>
                <a:off x="2805113" y="2789238"/>
                <a:ext cx="50800" cy="20638"/>
              </a:xfrm>
              <a:custGeom>
                <a:avLst/>
                <a:gdLst>
                  <a:gd name="T0" fmla="*/ 53 w 54"/>
                  <a:gd name="T1" fmla="*/ 27 h 35"/>
                  <a:gd name="T2" fmla="*/ 0 w 54"/>
                  <a:gd name="T3" fmla="*/ 14 h 35"/>
                  <a:gd name="T4" fmla="*/ 53 w 54"/>
                  <a:gd name="T5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35">
                    <a:moveTo>
                      <a:pt x="53" y="27"/>
                    </a:moveTo>
                    <a:cubicBezTo>
                      <a:pt x="23" y="35"/>
                      <a:pt x="27" y="9"/>
                      <a:pt x="0" y="14"/>
                    </a:cubicBezTo>
                    <a:cubicBezTo>
                      <a:pt x="10" y="0"/>
                      <a:pt x="54" y="8"/>
                      <a:pt x="5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5" name="Freeform 32"/>
              <p:cNvSpPr/>
              <p:nvPr/>
            </p:nvSpPr>
            <p:spPr bwMode="auto">
              <a:xfrm>
                <a:off x="2771775" y="2811463"/>
                <a:ext cx="69850" cy="23813"/>
              </a:xfrm>
              <a:custGeom>
                <a:avLst/>
                <a:gdLst>
                  <a:gd name="T0" fmla="*/ 75 w 75"/>
                  <a:gd name="T1" fmla="*/ 23 h 42"/>
                  <a:gd name="T2" fmla="*/ 10 w 75"/>
                  <a:gd name="T3" fmla="*/ 23 h 42"/>
                  <a:gd name="T4" fmla="*/ 29 w 75"/>
                  <a:gd name="T5" fmla="*/ 3 h 42"/>
                  <a:gd name="T6" fmla="*/ 75 w 75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42">
                    <a:moveTo>
                      <a:pt x="75" y="23"/>
                    </a:moveTo>
                    <a:cubicBezTo>
                      <a:pt x="68" y="42"/>
                      <a:pt x="17" y="42"/>
                      <a:pt x="10" y="23"/>
                    </a:cubicBezTo>
                    <a:cubicBezTo>
                      <a:pt x="0" y="0"/>
                      <a:pt x="32" y="19"/>
                      <a:pt x="29" y="3"/>
                    </a:cubicBezTo>
                    <a:cubicBezTo>
                      <a:pt x="42" y="13"/>
                      <a:pt x="56" y="21"/>
                      <a:pt x="7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6" name="Freeform 33"/>
              <p:cNvSpPr/>
              <p:nvPr/>
            </p:nvSpPr>
            <p:spPr bwMode="auto">
              <a:xfrm>
                <a:off x="5357813" y="2828925"/>
                <a:ext cx="44450" cy="23813"/>
              </a:xfrm>
              <a:custGeom>
                <a:avLst/>
                <a:gdLst>
                  <a:gd name="T0" fmla="*/ 21 w 47"/>
                  <a:gd name="T1" fmla="*/ 0 h 40"/>
                  <a:gd name="T2" fmla="*/ 47 w 47"/>
                  <a:gd name="T3" fmla="*/ 26 h 40"/>
                  <a:gd name="T4" fmla="*/ 14 w 47"/>
                  <a:gd name="T5" fmla="*/ 39 h 40"/>
                  <a:gd name="T6" fmla="*/ 7 w 47"/>
                  <a:gd name="T7" fmla="*/ 6 h 40"/>
                  <a:gd name="T8" fmla="*/ 21 w 4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0">
                    <a:moveTo>
                      <a:pt x="21" y="0"/>
                    </a:moveTo>
                    <a:cubicBezTo>
                      <a:pt x="37" y="1"/>
                      <a:pt x="46" y="9"/>
                      <a:pt x="47" y="26"/>
                    </a:cubicBezTo>
                    <a:cubicBezTo>
                      <a:pt x="30" y="25"/>
                      <a:pt x="15" y="25"/>
                      <a:pt x="14" y="39"/>
                    </a:cubicBezTo>
                    <a:cubicBezTo>
                      <a:pt x="0" y="40"/>
                      <a:pt x="11" y="16"/>
                      <a:pt x="7" y="6"/>
                    </a:cubicBezTo>
                    <a:cubicBezTo>
                      <a:pt x="15" y="7"/>
                      <a:pt x="19" y="5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7" name="Freeform 34"/>
              <p:cNvSpPr/>
              <p:nvPr/>
            </p:nvSpPr>
            <p:spPr bwMode="auto">
              <a:xfrm>
                <a:off x="1433513" y="2843213"/>
                <a:ext cx="42863" cy="20638"/>
              </a:xfrm>
              <a:custGeom>
                <a:avLst/>
                <a:gdLst>
                  <a:gd name="T0" fmla="*/ 46 w 47"/>
                  <a:gd name="T1" fmla="*/ 27 h 34"/>
                  <a:gd name="T2" fmla="*/ 0 w 47"/>
                  <a:gd name="T3" fmla="*/ 34 h 34"/>
                  <a:gd name="T4" fmla="*/ 46 w 47"/>
                  <a:gd name="T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34">
                    <a:moveTo>
                      <a:pt x="46" y="27"/>
                    </a:moveTo>
                    <a:cubicBezTo>
                      <a:pt x="25" y="24"/>
                      <a:pt x="16" y="32"/>
                      <a:pt x="0" y="34"/>
                    </a:cubicBezTo>
                    <a:cubicBezTo>
                      <a:pt x="2" y="22"/>
                      <a:pt x="47" y="0"/>
                      <a:pt x="4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8" name="Freeform 35"/>
              <p:cNvSpPr/>
              <p:nvPr/>
            </p:nvSpPr>
            <p:spPr bwMode="auto">
              <a:xfrm>
                <a:off x="2206625" y="2859088"/>
                <a:ext cx="76200" cy="30163"/>
              </a:xfrm>
              <a:custGeom>
                <a:avLst/>
                <a:gdLst>
                  <a:gd name="T0" fmla="*/ 67 w 82"/>
                  <a:gd name="T1" fmla="*/ 7 h 51"/>
                  <a:gd name="T2" fmla="*/ 74 w 82"/>
                  <a:gd name="T3" fmla="*/ 46 h 51"/>
                  <a:gd name="T4" fmla="*/ 8 w 82"/>
                  <a:gd name="T5" fmla="*/ 33 h 51"/>
                  <a:gd name="T6" fmla="*/ 22 w 82"/>
                  <a:gd name="T7" fmla="*/ 7 h 51"/>
                  <a:gd name="T8" fmla="*/ 67 w 82"/>
                  <a:gd name="T9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1">
                    <a:moveTo>
                      <a:pt x="67" y="7"/>
                    </a:moveTo>
                    <a:cubicBezTo>
                      <a:pt x="76" y="16"/>
                      <a:pt x="82" y="39"/>
                      <a:pt x="74" y="46"/>
                    </a:cubicBezTo>
                    <a:cubicBezTo>
                      <a:pt x="49" y="45"/>
                      <a:pt x="16" y="51"/>
                      <a:pt x="8" y="33"/>
                    </a:cubicBezTo>
                    <a:cubicBezTo>
                      <a:pt x="0" y="12"/>
                      <a:pt x="30" y="28"/>
                      <a:pt x="22" y="7"/>
                    </a:cubicBezTo>
                    <a:cubicBezTo>
                      <a:pt x="40" y="0"/>
                      <a:pt x="67" y="18"/>
                      <a:pt x="6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9" name="Freeform 36"/>
              <p:cNvSpPr/>
              <p:nvPr/>
            </p:nvSpPr>
            <p:spPr bwMode="auto">
              <a:xfrm>
                <a:off x="2178050" y="2940050"/>
                <a:ext cx="92075" cy="25400"/>
              </a:xfrm>
              <a:custGeom>
                <a:avLst/>
                <a:gdLst>
                  <a:gd name="T0" fmla="*/ 91 w 98"/>
                  <a:gd name="T1" fmla="*/ 20 h 46"/>
                  <a:gd name="T2" fmla="*/ 65 w 98"/>
                  <a:gd name="T3" fmla="*/ 33 h 46"/>
                  <a:gd name="T4" fmla="*/ 38 w 98"/>
                  <a:gd name="T5" fmla="*/ 40 h 46"/>
                  <a:gd name="T6" fmla="*/ 12 w 98"/>
                  <a:gd name="T7" fmla="*/ 33 h 46"/>
                  <a:gd name="T8" fmla="*/ 19 w 98"/>
                  <a:gd name="T9" fmla="*/ 13 h 46"/>
                  <a:gd name="T10" fmla="*/ 38 w 98"/>
                  <a:gd name="T11" fmla="*/ 0 h 46"/>
                  <a:gd name="T12" fmla="*/ 91 w 98"/>
                  <a:gd name="T1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46">
                    <a:moveTo>
                      <a:pt x="91" y="20"/>
                    </a:moveTo>
                    <a:cubicBezTo>
                      <a:pt x="98" y="40"/>
                      <a:pt x="74" y="31"/>
                      <a:pt x="65" y="33"/>
                    </a:cubicBezTo>
                    <a:cubicBezTo>
                      <a:pt x="63" y="33"/>
                      <a:pt x="44" y="46"/>
                      <a:pt x="38" y="40"/>
                    </a:cubicBezTo>
                    <a:cubicBezTo>
                      <a:pt x="34" y="34"/>
                      <a:pt x="20" y="38"/>
                      <a:pt x="12" y="33"/>
                    </a:cubicBezTo>
                    <a:cubicBezTo>
                      <a:pt x="0" y="15"/>
                      <a:pt x="41" y="20"/>
                      <a:pt x="19" y="13"/>
                    </a:cubicBezTo>
                    <a:cubicBezTo>
                      <a:pt x="20" y="4"/>
                      <a:pt x="38" y="11"/>
                      <a:pt x="38" y="0"/>
                    </a:cubicBezTo>
                    <a:cubicBezTo>
                      <a:pt x="57" y="6"/>
                      <a:pt x="78" y="8"/>
                      <a:pt x="9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0" name="Freeform 37"/>
              <p:cNvSpPr/>
              <p:nvPr/>
            </p:nvSpPr>
            <p:spPr bwMode="auto">
              <a:xfrm>
                <a:off x="2179638" y="2981325"/>
                <a:ext cx="44450" cy="12700"/>
              </a:xfrm>
              <a:custGeom>
                <a:avLst/>
                <a:gdLst>
                  <a:gd name="T0" fmla="*/ 36 w 47"/>
                  <a:gd name="T1" fmla="*/ 20 h 21"/>
                  <a:gd name="T2" fmla="*/ 10 w 47"/>
                  <a:gd name="T3" fmla="*/ 20 h 21"/>
                  <a:gd name="T4" fmla="*/ 36 w 47"/>
                  <a:gd name="T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1">
                    <a:moveTo>
                      <a:pt x="36" y="20"/>
                    </a:moveTo>
                    <a:cubicBezTo>
                      <a:pt x="23" y="9"/>
                      <a:pt x="28" y="21"/>
                      <a:pt x="10" y="20"/>
                    </a:cubicBezTo>
                    <a:cubicBezTo>
                      <a:pt x="0" y="0"/>
                      <a:pt x="47" y="0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1" name="Freeform 38"/>
              <p:cNvSpPr/>
              <p:nvPr/>
            </p:nvSpPr>
            <p:spPr bwMode="auto">
              <a:xfrm>
                <a:off x="2041525" y="2998789"/>
                <a:ext cx="52388" cy="17463"/>
              </a:xfrm>
              <a:custGeom>
                <a:avLst/>
                <a:gdLst>
                  <a:gd name="T0" fmla="*/ 46 w 55"/>
                  <a:gd name="T1" fmla="*/ 4 h 32"/>
                  <a:gd name="T2" fmla="*/ 53 w 55"/>
                  <a:gd name="T3" fmla="*/ 17 h 32"/>
                  <a:gd name="T4" fmla="*/ 27 w 55"/>
                  <a:gd name="T5" fmla="*/ 24 h 32"/>
                  <a:gd name="T6" fmla="*/ 0 w 55"/>
                  <a:gd name="T7" fmla="*/ 24 h 32"/>
                  <a:gd name="T8" fmla="*/ 46 w 55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2">
                    <a:moveTo>
                      <a:pt x="46" y="4"/>
                    </a:moveTo>
                    <a:cubicBezTo>
                      <a:pt x="45" y="12"/>
                      <a:pt x="48" y="16"/>
                      <a:pt x="53" y="17"/>
                    </a:cubicBezTo>
                    <a:cubicBezTo>
                      <a:pt x="55" y="30"/>
                      <a:pt x="31" y="19"/>
                      <a:pt x="27" y="24"/>
                    </a:cubicBezTo>
                    <a:cubicBezTo>
                      <a:pt x="20" y="32"/>
                      <a:pt x="25" y="24"/>
                      <a:pt x="0" y="24"/>
                    </a:cubicBezTo>
                    <a:cubicBezTo>
                      <a:pt x="12" y="14"/>
                      <a:pt x="21" y="0"/>
                      <a:pt x="4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2" name="Freeform 39"/>
              <p:cNvSpPr/>
              <p:nvPr/>
            </p:nvSpPr>
            <p:spPr bwMode="auto">
              <a:xfrm>
                <a:off x="2135188" y="3016250"/>
                <a:ext cx="19050" cy="19050"/>
              </a:xfrm>
              <a:custGeom>
                <a:avLst/>
                <a:gdLst>
                  <a:gd name="T0" fmla="*/ 7 w 21"/>
                  <a:gd name="T1" fmla="*/ 0 h 32"/>
                  <a:gd name="T2" fmla="*/ 20 w 21"/>
                  <a:gd name="T3" fmla="*/ 26 h 32"/>
                  <a:gd name="T4" fmla="*/ 7 w 2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7" y="0"/>
                    </a:moveTo>
                    <a:cubicBezTo>
                      <a:pt x="18" y="1"/>
                      <a:pt x="21" y="11"/>
                      <a:pt x="20" y="26"/>
                    </a:cubicBezTo>
                    <a:cubicBezTo>
                      <a:pt x="0" y="32"/>
                      <a:pt x="8" y="1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3" name="Freeform 40"/>
              <p:cNvSpPr/>
              <p:nvPr/>
            </p:nvSpPr>
            <p:spPr bwMode="auto">
              <a:xfrm>
                <a:off x="3895725" y="3175000"/>
                <a:ext cx="111125" cy="80963"/>
              </a:xfrm>
              <a:custGeom>
                <a:avLst/>
                <a:gdLst>
                  <a:gd name="T0" fmla="*/ 44 w 117"/>
                  <a:gd name="T1" fmla="*/ 1 h 139"/>
                  <a:gd name="T2" fmla="*/ 50 w 117"/>
                  <a:gd name="T3" fmla="*/ 8 h 139"/>
                  <a:gd name="T4" fmla="*/ 96 w 117"/>
                  <a:gd name="T5" fmla="*/ 8 h 139"/>
                  <a:gd name="T6" fmla="*/ 116 w 117"/>
                  <a:gd name="T7" fmla="*/ 21 h 139"/>
                  <a:gd name="T8" fmla="*/ 109 w 117"/>
                  <a:gd name="T9" fmla="*/ 34 h 139"/>
                  <a:gd name="T10" fmla="*/ 96 w 117"/>
                  <a:gd name="T11" fmla="*/ 41 h 139"/>
                  <a:gd name="T12" fmla="*/ 109 w 117"/>
                  <a:gd name="T13" fmla="*/ 74 h 139"/>
                  <a:gd name="T14" fmla="*/ 103 w 117"/>
                  <a:gd name="T15" fmla="*/ 107 h 139"/>
                  <a:gd name="T16" fmla="*/ 70 w 117"/>
                  <a:gd name="T17" fmla="*/ 107 h 139"/>
                  <a:gd name="T18" fmla="*/ 63 w 117"/>
                  <a:gd name="T19" fmla="*/ 126 h 139"/>
                  <a:gd name="T20" fmla="*/ 50 w 117"/>
                  <a:gd name="T21" fmla="*/ 139 h 139"/>
                  <a:gd name="T22" fmla="*/ 11 w 117"/>
                  <a:gd name="T23" fmla="*/ 139 h 139"/>
                  <a:gd name="T24" fmla="*/ 24 w 117"/>
                  <a:gd name="T25" fmla="*/ 100 h 139"/>
                  <a:gd name="T26" fmla="*/ 24 w 117"/>
                  <a:gd name="T27" fmla="*/ 74 h 139"/>
                  <a:gd name="T28" fmla="*/ 11 w 117"/>
                  <a:gd name="T29" fmla="*/ 41 h 139"/>
                  <a:gd name="T30" fmla="*/ 37 w 117"/>
                  <a:gd name="T31" fmla="*/ 47 h 139"/>
                  <a:gd name="T32" fmla="*/ 44 w 117"/>
                  <a:gd name="T33" fmla="*/ 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7" h="139">
                    <a:moveTo>
                      <a:pt x="44" y="1"/>
                    </a:moveTo>
                    <a:cubicBezTo>
                      <a:pt x="49" y="0"/>
                      <a:pt x="50" y="4"/>
                      <a:pt x="50" y="8"/>
                    </a:cubicBezTo>
                    <a:cubicBezTo>
                      <a:pt x="51" y="19"/>
                      <a:pt x="78" y="1"/>
                      <a:pt x="96" y="8"/>
                    </a:cubicBezTo>
                    <a:cubicBezTo>
                      <a:pt x="99" y="16"/>
                      <a:pt x="105" y="21"/>
                      <a:pt x="116" y="21"/>
                    </a:cubicBezTo>
                    <a:cubicBezTo>
                      <a:pt x="117" y="29"/>
                      <a:pt x="114" y="33"/>
                      <a:pt x="109" y="34"/>
                    </a:cubicBezTo>
                    <a:cubicBezTo>
                      <a:pt x="109" y="41"/>
                      <a:pt x="101" y="39"/>
                      <a:pt x="96" y="41"/>
                    </a:cubicBezTo>
                    <a:cubicBezTo>
                      <a:pt x="96" y="58"/>
                      <a:pt x="108" y="59"/>
                      <a:pt x="109" y="74"/>
                    </a:cubicBezTo>
                    <a:cubicBezTo>
                      <a:pt x="110" y="83"/>
                      <a:pt x="100" y="92"/>
                      <a:pt x="103" y="107"/>
                    </a:cubicBezTo>
                    <a:cubicBezTo>
                      <a:pt x="92" y="107"/>
                      <a:pt x="81" y="107"/>
                      <a:pt x="70" y="107"/>
                    </a:cubicBezTo>
                    <a:cubicBezTo>
                      <a:pt x="60" y="106"/>
                      <a:pt x="67" y="120"/>
                      <a:pt x="63" y="126"/>
                    </a:cubicBezTo>
                    <a:cubicBezTo>
                      <a:pt x="61" y="130"/>
                      <a:pt x="44" y="127"/>
                      <a:pt x="50" y="139"/>
                    </a:cubicBezTo>
                    <a:cubicBezTo>
                      <a:pt x="37" y="139"/>
                      <a:pt x="24" y="139"/>
                      <a:pt x="11" y="139"/>
                    </a:cubicBezTo>
                    <a:cubicBezTo>
                      <a:pt x="15" y="126"/>
                      <a:pt x="0" y="94"/>
                      <a:pt x="24" y="100"/>
                    </a:cubicBezTo>
                    <a:cubicBezTo>
                      <a:pt x="24" y="82"/>
                      <a:pt x="13" y="87"/>
                      <a:pt x="24" y="74"/>
                    </a:cubicBezTo>
                    <a:cubicBezTo>
                      <a:pt x="29" y="54"/>
                      <a:pt x="6" y="61"/>
                      <a:pt x="11" y="41"/>
                    </a:cubicBezTo>
                    <a:cubicBezTo>
                      <a:pt x="24" y="38"/>
                      <a:pt x="28" y="45"/>
                      <a:pt x="37" y="47"/>
                    </a:cubicBezTo>
                    <a:cubicBezTo>
                      <a:pt x="52" y="45"/>
                      <a:pt x="40" y="15"/>
                      <a:pt x="4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4" name="Freeform 41"/>
              <p:cNvSpPr/>
              <p:nvPr/>
            </p:nvSpPr>
            <p:spPr bwMode="auto">
              <a:xfrm>
                <a:off x="17463" y="3179764"/>
                <a:ext cx="33338" cy="19050"/>
              </a:xfrm>
              <a:custGeom>
                <a:avLst/>
                <a:gdLst>
                  <a:gd name="T0" fmla="*/ 33 w 36"/>
                  <a:gd name="T1" fmla="*/ 0 h 31"/>
                  <a:gd name="T2" fmla="*/ 27 w 36"/>
                  <a:gd name="T3" fmla="*/ 13 h 31"/>
                  <a:gd name="T4" fmla="*/ 0 w 36"/>
                  <a:gd name="T5" fmla="*/ 20 h 31"/>
                  <a:gd name="T6" fmla="*/ 33 w 36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1">
                    <a:moveTo>
                      <a:pt x="33" y="0"/>
                    </a:moveTo>
                    <a:cubicBezTo>
                      <a:pt x="36" y="9"/>
                      <a:pt x="29" y="10"/>
                      <a:pt x="27" y="13"/>
                    </a:cubicBezTo>
                    <a:cubicBezTo>
                      <a:pt x="18" y="24"/>
                      <a:pt x="14" y="31"/>
                      <a:pt x="0" y="20"/>
                    </a:cubicBezTo>
                    <a:cubicBezTo>
                      <a:pt x="5" y="7"/>
                      <a:pt x="18" y="2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5" name="Freeform 42"/>
              <p:cNvSpPr/>
              <p:nvPr/>
            </p:nvSpPr>
            <p:spPr bwMode="auto">
              <a:xfrm>
                <a:off x="820738" y="3195639"/>
                <a:ext cx="39688" cy="38100"/>
              </a:xfrm>
              <a:custGeom>
                <a:avLst/>
                <a:gdLst>
                  <a:gd name="T0" fmla="*/ 10 w 43"/>
                  <a:gd name="T1" fmla="*/ 0 h 66"/>
                  <a:gd name="T2" fmla="*/ 43 w 43"/>
                  <a:gd name="T3" fmla="*/ 46 h 66"/>
                  <a:gd name="T4" fmla="*/ 17 w 43"/>
                  <a:gd name="T5" fmla="*/ 33 h 66"/>
                  <a:gd name="T6" fmla="*/ 10 w 43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6">
                    <a:moveTo>
                      <a:pt x="10" y="0"/>
                    </a:moveTo>
                    <a:cubicBezTo>
                      <a:pt x="23" y="14"/>
                      <a:pt x="25" y="39"/>
                      <a:pt x="43" y="46"/>
                    </a:cubicBezTo>
                    <a:cubicBezTo>
                      <a:pt x="35" y="66"/>
                      <a:pt x="17" y="43"/>
                      <a:pt x="17" y="33"/>
                    </a:cubicBezTo>
                    <a:cubicBezTo>
                      <a:pt x="0" y="32"/>
                      <a:pt x="2" y="9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6" name="Freeform 43"/>
              <p:cNvSpPr/>
              <p:nvPr/>
            </p:nvSpPr>
            <p:spPr bwMode="auto">
              <a:xfrm>
                <a:off x="7708900" y="3179764"/>
                <a:ext cx="61913" cy="177800"/>
              </a:xfrm>
              <a:custGeom>
                <a:avLst/>
                <a:gdLst>
                  <a:gd name="T0" fmla="*/ 21 w 67"/>
                  <a:gd name="T1" fmla="*/ 34 h 305"/>
                  <a:gd name="T2" fmla="*/ 34 w 67"/>
                  <a:gd name="T3" fmla="*/ 80 h 305"/>
                  <a:gd name="T4" fmla="*/ 40 w 67"/>
                  <a:gd name="T5" fmla="*/ 106 h 305"/>
                  <a:gd name="T6" fmla="*/ 40 w 67"/>
                  <a:gd name="T7" fmla="*/ 126 h 305"/>
                  <a:gd name="T8" fmla="*/ 47 w 67"/>
                  <a:gd name="T9" fmla="*/ 178 h 305"/>
                  <a:gd name="T10" fmla="*/ 67 w 67"/>
                  <a:gd name="T11" fmla="*/ 205 h 305"/>
                  <a:gd name="T12" fmla="*/ 40 w 67"/>
                  <a:gd name="T13" fmla="*/ 211 h 305"/>
                  <a:gd name="T14" fmla="*/ 40 w 67"/>
                  <a:gd name="T15" fmla="*/ 257 h 305"/>
                  <a:gd name="T16" fmla="*/ 27 w 67"/>
                  <a:gd name="T17" fmla="*/ 257 h 305"/>
                  <a:gd name="T18" fmla="*/ 40 w 67"/>
                  <a:gd name="T19" fmla="*/ 303 h 305"/>
                  <a:gd name="T20" fmla="*/ 8 w 67"/>
                  <a:gd name="T21" fmla="*/ 297 h 305"/>
                  <a:gd name="T22" fmla="*/ 14 w 67"/>
                  <a:gd name="T23" fmla="*/ 257 h 305"/>
                  <a:gd name="T24" fmla="*/ 1 w 67"/>
                  <a:gd name="T25" fmla="*/ 238 h 305"/>
                  <a:gd name="T26" fmla="*/ 14 w 67"/>
                  <a:gd name="T27" fmla="*/ 159 h 305"/>
                  <a:gd name="T28" fmla="*/ 1 w 67"/>
                  <a:gd name="T29" fmla="*/ 126 h 305"/>
                  <a:gd name="T30" fmla="*/ 1 w 67"/>
                  <a:gd name="T31" fmla="*/ 80 h 305"/>
                  <a:gd name="T32" fmla="*/ 21 w 67"/>
                  <a:gd name="T33" fmla="*/ 60 h 305"/>
                  <a:gd name="T34" fmla="*/ 27 w 67"/>
                  <a:gd name="T35" fmla="*/ 40 h 305"/>
                  <a:gd name="T36" fmla="*/ 21 w 67"/>
                  <a:gd name="T37" fmla="*/ 3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305">
                    <a:moveTo>
                      <a:pt x="21" y="34"/>
                    </a:moveTo>
                    <a:cubicBezTo>
                      <a:pt x="49" y="0"/>
                      <a:pt x="23" y="71"/>
                      <a:pt x="34" y="80"/>
                    </a:cubicBezTo>
                    <a:cubicBezTo>
                      <a:pt x="44" y="88"/>
                      <a:pt x="26" y="91"/>
                      <a:pt x="40" y="106"/>
                    </a:cubicBezTo>
                    <a:cubicBezTo>
                      <a:pt x="50" y="116"/>
                      <a:pt x="40" y="116"/>
                      <a:pt x="40" y="126"/>
                    </a:cubicBezTo>
                    <a:cubicBezTo>
                      <a:pt x="40" y="133"/>
                      <a:pt x="53" y="153"/>
                      <a:pt x="47" y="178"/>
                    </a:cubicBezTo>
                    <a:cubicBezTo>
                      <a:pt x="46" y="195"/>
                      <a:pt x="57" y="199"/>
                      <a:pt x="67" y="205"/>
                    </a:cubicBezTo>
                    <a:cubicBezTo>
                      <a:pt x="65" y="220"/>
                      <a:pt x="49" y="220"/>
                      <a:pt x="40" y="211"/>
                    </a:cubicBezTo>
                    <a:cubicBezTo>
                      <a:pt x="36" y="230"/>
                      <a:pt x="40" y="259"/>
                      <a:pt x="40" y="257"/>
                    </a:cubicBezTo>
                    <a:cubicBezTo>
                      <a:pt x="40" y="258"/>
                      <a:pt x="27" y="257"/>
                      <a:pt x="27" y="257"/>
                    </a:cubicBezTo>
                    <a:cubicBezTo>
                      <a:pt x="28" y="271"/>
                      <a:pt x="47" y="276"/>
                      <a:pt x="40" y="303"/>
                    </a:cubicBezTo>
                    <a:cubicBezTo>
                      <a:pt x="20" y="296"/>
                      <a:pt x="23" y="305"/>
                      <a:pt x="8" y="297"/>
                    </a:cubicBezTo>
                    <a:cubicBezTo>
                      <a:pt x="19" y="279"/>
                      <a:pt x="5" y="277"/>
                      <a:pt x="14" y="257"/>
                    </a:cubicBezTo>
                    <a:cubicBezTo>
                      <a:pt x="15" y="246"/>
                      <a:pt x="9" y="240"/>
                      <a:pt x="1" y="238"/>
                    </a:cubicBezTo>
                    <a:cubicBezTo>
                      <a:pt x="6" y="222"/>
                      <a:pt x="20" y="193"/>
                      <a:pt x="14" y="159"/>
                    </a:cubicBezTo>
                    <a:cubicBezTo>
                      <a:pt x="12" y="146"/>
                      <a:pt x="2" y="137"/>
                      <a:pt x="1" y="126"/>
                    </a:cubicBezTo>
                    <a:cubicBezTo>
                      <a:pt x="0" y="108"/>
                      <a:pt x="17" y="93"/>
                      <a:pt x="1" y="80"/>
                    </a:cubicBezTo>
                    <a:cubicBezTo>
                      <a:pt x="5" y="70"/>
                      <a:pt x="11" y="64"/>
                      <a:pt x="21" y="60"/>
                    </a:cubicBezTo>
                    <a:cubicBezTo>
                      <a:pt x="20" y="51"/>
                      <a:pt x="20" y="42"/>
                      <a:pt x="27" y="40"/>
                    </a:cubicBezTo>
                    <a:cubicBezTo>
                      <a:pt x="29" y="35"/>
                      <a:pt x="25" y="34"/>
                      <a:pt x="2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7" name="Freeform 44"/>
              <p:cNvSpPr/>
              <p:nvPr/>
            </p:nvSpPr>
            <p:spPr bwMode="auto">
              <a:xfrm>
                <a:off x="-31750" y="3197226"/>
                <a:ext cx="17463" cy="19050"/>
              </a:xfrm>
              <a:custGeom>
                <a:avLst/>
                <a:gdLst>
                  <a:gd name="T0" fmla="*/ 6 w 19"/>
                  <a:gd name="T1" fmla="*/ 3 h 33"/>
                  <a:gd name="T2" fmla="*/ 0 w 19"/>
                  <a:gd name="T3" fmla="*/ 23 h 33"/>
                  <a:gd name="T4" fmla="*/ 0 w 19"/>
                  <a:gd name="T5" fmla="*/ 9 h 33"/>
                  <a:gd name="T6" fmla="*/ 6 w 19"/>
                  <a:gd name="T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3">
                    <a:moveTo>
                      <a:pt x="6" y="3"/>
                    </a:moveTo>
                    <a:cubicBezTo>
                      <a:pt x="19" y="0"/>
                      <a:pt x="16" y="33"/>
                      <a:pt x="0" y="23"/>
                    </a:cubicBezTo>
                    <a:cubicBezTo>
                      <a:pt x="0" y="18"/>
                      <a:pt x="0" y="14"/>
                      <a:pt x="0" y="9"/>
                    </a:cubicBezTo>
                    <a:cubicBezTo>
                      <a:pt x="5" y="11"/>
                      <a:pt x="6" y="7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8" name="Freeform 45"/>
              <p:cNvSpPr/>
              <p:nvPr/>
            </p:nvSpPr>
            <p:spPr bwMode="auto">
              <a:xfrm>
                <a:off x="2657475" y="3260726"/>
                <a:ext cx="182563" cy="96838"/>
              </a:xfrm>
              <a:custGeom>
                <a:avLst/>
                <a:gdLst>
                  <a:gd name="T0" fmla="*/ 86 w 196"/>
                  <a:gd name="T1" fmla="*/ 0 h 166"/>
                  <a:gd name="T2" fmla="*/ 105 w 196"/>
                  <a:gd name="T3" fmla="*/ 13 h 166"/>
                  <a:gd name="T4" fmla="*/ 99 w 196"/>
                  <a:gd name="T5" fmla="*/ 39 h 166"/>
                  <a:gd name="T6" fmla="*/ 125 w 196"/>
                  <a:gd name="T7" fmla="*/ 53 h 166"/>
                  <a:gd name="T8" fmla="*/ 165 w 196"/>
                  <a:gd name="T9" fmla="*/ 66 h 166"/>
                  <a:gd name="T10" fmla="*/ 158 w 196"/>
                  <a:gd name="T11" fmla="*/ 92 h 166"/>
                  <a:gd name="T12" fmla="*/ 178 w 196"/>
                  <a:gd name="T13" fmla="*/ 99 h 166"/>
                  <a:gd name="T14" fmla="*/ 191 w 196"/>
                  <a:gd name="T15" fmla="*/ 118 h 166"/>
                  <a:gd name="T16" fmla="*/ 178 w 196"/>
                  <a:gd name="T17" fmla="*/ 151 h 166"/>
                  <a:gd name="T18" fmla="*/ 171 w 196"/>
                  <a:gd name="T19" fmla="*/ 138 h 166"/>
                  <a:gd name="T20" fmla="*/ 132 w 196"/>
                  <a:gd name="T21" fmla="*/ 138 h 166"/>
                  <a:gd name="T22" fmla="*/ 105 w 196"/>
                  <a:gd name="T23" fmla="*/ 164 h 166"/>
                  <a:gd name="T24" fmla="*/ 92 w 196"/>
                  <a:gd name="T25" fmla="*/ 145 h 166"/>
                  <a:gd name="T26" fmla="*/ 73 w 196"/>
                  <a:gd name="T27" fmla="*/ 138 h 166"/>
                  <a:gd name="T28" fmla="*/ 46 w 196"/>
                  <a:gd name="T29" fmla="*/ 118 h 166"/>
                  <a:gd name="T30" fmla="*/ 0 w 196"/>
                  <a:gd name="T31" fmla="*/ 125 h 166"/>
                  <a:gd name="T32" fmla="*/ 7 w 196"/>
                  <a:gd name="T33" fmla="*/ 99 h 166"/>
                  <a:gd name="T34" fmla="*/ 33 w 196"/>
                  <a:gd name="T35" fmla="*/ 85 h 166"/>
                  <a:gd name="T36" fmla="*/ 46 w 196"/>
                  <a:gd name="T37" fmla="*/ 59 h 166"/>
                  <a:gd name="T38" fmla="*/ 53 w 196"/>
                  <a:gd name="T39" fmla="*/ 26 h 166"/>
                  <a:gd name="T40" fmla="*/ 66 w 196"/>
                  <a:gd name="T41" fmla="*/ 26 h 166"/>
                  <a:gd name="T42" fmla="*/ 66 w 196"/>
                  <a:gd name="T43" fmla="*/ 13 h 166"/>
                  <a:gd name="T44" fmla="*/ 86 w 196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6" h="166">
                    <a:moveTo>
                      <a:pt x="86" y="0"/>
                    </a:moveTo>
                    <a:cubicBezTo>
                      <a:pt x="94" y="2"/>
                      <a:pt x="96" y="11"/>
                      <a:pt x="105" y="13"/>
                    </a:cubicBezTo>
                    <a:cubicBezTo>
                      <a:pt x="102" y="27"/>
                      <a:pt x="86" y="26"/>
                      <a:pt x="99" y="39"/>
                    </a:cubicBezTo>
                    <a:cubicBezTo>
                      <a:pt x="94" y="55"/>
                      <a:pt x="116" y="48"/>
                      <a:pt x="125" y="53"/>
                    </a:cubicBezTo>
                    <a:cubicBezTo>
                      <a:pt x="130" y="55"/>
                      <a:pt x="139" y="75"/>
                      <a:pt x="165" y="66"/>
                    </a:cubicBezTo>
                    <a:cubicBezTo>
                      <a:pt x="165" y="82"/>
                      <a:pt x="177" y="86"/>
                      <a:pt x="158" y="92"/>
                    </a:cubicBezTo>
                    <a:cubicBezTo>
                      <a:pt x="157" y="102"/>
                      <a:pt x="173" y="94"/>
                      <a:pt x="178" y="99"/>
                    </a:cubicBezTo>
                    <a:cubicBezTo>
                      <a:pt x="183" y="103"/>
                      <a:pt x="173" y="126"/>
                      <a:pt x="191" y="118"/>
                    </a:cubicBezTo>
                    <a:cubicBezTo>
                      <a:pt x="196" y="138"/>
                      <a:pt x="173" y="131"/>
                      <a:pt x="178" y="151"/>
                    </a:cubicBezTo>
                    <a:cubicBezTo>
                      <a:pt x="171" y="151"/>
                      <a:pt x="173" y="143"/>
                      <a:pt x="171" y="138"/>
                    </a:cubicBezTo>
                    <a:cubicBezTo>
                      <a:pt x="147" y="139"/>
                      <a:pt x="152" y="145"/>
                      <a:pt x="132" y="138"/>
                    </a:cubicBezTo>
                    <a:cubicBezTo>
                      <a:pt x="124" y="148"/>
                      <a:pt x="104" y="146"/>
                      <a:pt x="105" y="164"/>
                    </a:cubicBezTo>
                    <a:cubicBezTo>
                      <a:pt x="93" y="166"/>
                      <a:pt x="98" y="150"/>
                      <a:pt x="92" y="145"/>
                    </a:cubicBezTo>
                    <a:cubicBezTo>
                      <a:pt x="88" y="140"/>
                      <a:pt x="77" y="142"/>
                      <a:pt x="73" y="138"/>
                    </a:cubicBezTo>
                    <a:cubicBezTo>
                      <a:pt x="67" y="132"/>
                      <a:pt x="62" y="121"/>
                      <a:pt x="46" y="118"/>
                    </a:cubicBezTo>
                    <a:cubicBezTo>
                      <a:pt x="26" y="115"/>
                      <a:pt x="23" y="130"/>
                      <a:pt x="0" y="125"/>
                    </a:cubicBezTo>
                    <a:cubicBezTo>
                      <a:pt x="5" y="119"/>
                      <a:pt x="7" y="110"/>
                      <a:pt x="7" y="99"/>
                    </a:cubicBezTo>
                    <a:cubicBezTo>
                      <a:pt x="28" y="107"/>
                      <a:pt x="12" y="77"/>
                      <a:pt x="33" y="85"/>
                    </a:cubicBezTo>
                    <a:cubicBezTo>
                      <a:pt x="23" y="69"/>
                      <a:pt x="43" y="67"/>
                      <a:pt x="46" y="59"/>
                    </a:cubicBezTo>
                    <a:cubicBezTo>
                      <a:pt x="50" y="50"/>
                      <a:pt x="45" y="37"/>
                      <a:pt x="53" y="26"/>
                    </a:cubicBezTo>
                    <a:cubicBezTo>
                      <a:pt x="54" y="24"/>
                      <a:pt x="64" y="28"/>
                      <a:pt x="66" y="26"/>
                    </a:cubicBezTo>
                    <a:cubicBezTo>
                      <a:pt x="68" y="24"/>
                      <a:pt x="64" y="15"/>
                      <a:pt x="66" y="13"/>
                    </a:cubicBezTo>
                    <a:cubicBezTo>
                      <a:pt x="73" y="8"/>
                      <a:pt x="86" y="13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9" name="Freeform 46"/>
              <p:cNvSpPr/>
              <p:nvPr/>
            </p:nvSpPr>
            <p:spPr bwMode="auto">
              <a:xfrm>
                <a:off x="2559050" y="3289300"/>
                <a:ext cx="42863" cy="26988"/>
              </a:xfrm>
              <a:custGeom>
                <a:avLst/>
                <a:gdLst>
                  <a:gd name="T0" fmla="*/ 0 w 46"/>
                  <a:gd name="T1" fmla="*/ 2 h 44"/>
                  <a:gd name="T2" fmla="*/ 46 w 46"/>
                  <a:gd name="T3" fmla="*/ 21 h 44"/>
                  <a:gd name="T4" fmla="*/ 0 w 46"/>
                  <a:gd name="T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44">
                    <a:moveTo>
                      <a:pt x="0" y="2"/>
                    </a:moveTo>
                    <a:cubicBezTo>
                      <a:pt x="24" y="0"/>
                      <a:pt x="24" y="21"/>
                      <a:pt x="46" y="21"/>
                    </a:cubicBezTo>
                    <a:cubicBezTo>
                      <a:pt x="42" y="44"/>
                      <a:pt x="0" y="2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0" name="Freeform 47"/>
              <p:cNvSpPr/>
              <p:nvPr/>
            </p:nvSpPr>
            <p:spPr bwMode="auto">
              <a:xfrm>
                <a:off x="7685088" y="3386139"/>
                <a:ext cx="128588" cy="57150"/>
              </a:xfrm>
              <a:custGeom>
                <a:avLst/>
                <a:gdLst>
                  <a:gd name="T0" fmla="*/ 39 w 138"/>
                  <a:gd name="T1" fmla="*/ 1 h 99"/>
                  <a:gd name="T2" fmla="*/ 46 w 138"/>
                  <a:gd name="T3" fmla="*/ 7 h 99"/>
                  <a:gd name="T4" fmla="*/ 72 w 138"/>
                  <a:gd name="T5" fmla="*/ 34 h 99"/>
                  <a:gd name="T6" fmla="*/ 138 w 138"/>
                  <a:gd name="T7" fmla="*/ 27 h 99"/>
                  <a:gd name="T8" fmla="*/ 111 w 138"/>
                  <a:gd name="T9" fmla="*/ 66 h 99"/>
                  <a:gd name="T10" fmla="*/ 92 w 138"/>
                  <a:gd name="T11" fmla="*/ 60 h 99"/>
                  <a:gd name="T12" fmla="*/ 65 w 138"/>
                  <a:gd name="T13" fmla="*/ 73 h 99"/>
                  <a:gd name="T14" fmla="*/ 59 w 138"/>
                  <a:gd name="T15" fmla="*/ 93 h 99"/>
                  <a:gd name="T16" fmla="*/ 26 w 138"/>
                  <a:gd name="T17" fmla="*/ 79 h 99"/>
                  <a:gd name="T18" fmla="*/ 39 w 138"/>
                  <a:gd name="T19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99">
                    <a:moveTo>
                      <a:pt x="39" y="1"/>
                    </a:moveTo>
                    <a:cubicBezTo>
                      <a:pt x="45" y="0"/>
                      <a:pt x="45" y="3"/>
                      <a:pt x="46" y="7"/>
                    </a:cubicBezTo>
                    <a:cubicBezTo>
                      <a:pt x="46" y="24"/>
                      <a:pt x="71" y="17"/>
                      <a:pt x="72" y="34"/>
                    </a:cubicBezTo>
                    <a:cubicBezTo>
                      <a:pt x="94" y="26"/>
                      <a:pt x="111" y="37"/>
                      <a:pt x="138" y="27"/>
                    </a:cubicBezTo>
                    <a:cubicBezTo>
                      <a:pt x="137" y="48"/>
                      <a:pt x="113" y="46"/>
                      <a:pt x="111" y="66"/>
                    </a:cubicBezTo>
                    <a:cubicBezTo>
                      <a:pt x="101" y="68"/>
                      <a:pt x="100" y="60"/>
                      <a:pt x="92" y="60"/>
                    </a:cubicBezTo>
                    <a:cubicBezTo>
                      <a:pt x="78" y="56"/>
                      <a:pt x="69" y="89"/>
                      <a:pt x="65" y="73"/>
                    </a:cubicBezTo>
                    <a:cubicBezTo>
                      <a:pt x="58" y="74"/>
                      <a:pt x="60" y="85"/>
                      <a:pt x="59" y="93"/>
                    </a:cubicBezTo>
                    <a:cubicBezTo>
                      <a:pt x="41" y="99"/>
                      <a:pt x="40" y="55"/>
                      <a:pt x="26" y="79"/>
                    </a:cubicBezTo>
                    <a:cubicBezTo>
                      <a:pt x="0" y="61"/>
                      <a:pt x="20" y="13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1" name="Freeform 48"/>
              <p:cNvSpPr/>
              <p:nvPr/>
            </p:nvSpPr>
            <p:spPr bwMode="auto">
              <a:xfrm>
                <a:off x="7456488" y="3454401"/>
                <a:ext cx="250825" cy="134938"/>
              </a:xfrm>
              <a:custGeom>
                <a:avLst/>
                <a:gdLst>
                  <a:gd name="T0" fmla="*/ 236 w 267"/>
                  <a:gd name="T1" fmla="*/ 2 h 232"/>
                  <a:gd name="T2" fmla="*/ 256 w 267"/>
                  <a:gd name="T3" fmla="*/ 9 h 232"/>
                  <a:gd name="T4" fmla="*/ 256 w 267"/>
                  <a:gd name="T5" fmla="*/ 107 h 232"/>
                  <a:gd name="T6" fmla="*/ 249 w 267"/>
                  <a:gd name="T7" fmla="*/ 94 h 232"/>
                  <a:gd name="T8" fmla="*/ 249 w 267"/>
                  <a:gd name="T9" fmla="*/ 133 h 232"/>
                  <a:gd name="T10" fmla="*/ 236 w 267"/>
                  <a:gd name="T11" fmla="*/ 127 h 232"/>
                  <a:gd name="T12" fmla="*/ 236 w 267"/>
                  <a:gd name="T13" fmla="*/ 192 h 232"/>
                  <a:gd name="T14" fmla="*/ 223 w 267"/>
                  <a:gd name="T15" fmla="*/ 186 h 232"/>
                  <a:gd name="T16" fmla="*/ 203 w 267"/>
                  <a:gd name="T17" fmla="*/ 199 h 232"/>
                  <a:gd name="T18" fmla="*/ 190 w 267"/>
                  <a:gd name="T19" fmla="*/ 192 h 232"/>
                  <a:gd name="T20" fmla="*/ 164 w 267"/>
                  <a:gd name="T21" fmla="*/ 199 h 232"/>
                  <a:gd name="T22" fmla="*/ 131 w 267"/>
                  <a:gd name="T23" fmla="*/ 206 h 232"/>
                  <a:gd name="T24" fmla="*/ 118 w 267"/>
                  <a:gd name="T25" fmla="*/ 232 h 232"/>
                  <a:gd name="T26" fmla="*/ 92 w 267"/>
                  <a:gd name="T27" fmla="*/ 199 h 232"/>
                  <a:gd name="T28" fmla="*/ 79 w 267"/>
                  <a:gd name="T29" fmla="*/ 212 h 232"/>
                  <a:gd name="T30" fmla="*/ 65 w 267"/>
                  <a:gd name="T31" fmla="*/ 206 h 232"/>
                  <a:gd name="T32" fmla="*/ 0 w 267"/>
                  <a:gd name="T33" fmla="*/ 219 h 232"/>
                  <a:gd name="T34" fmla="*/ 6 w 267"/>
                  <a:gd name="T35" fmla="*/ 192 h 232"/>
                  <a:gd name="T36" fmla="*/ 19 w 267"/>
                  <a:gd name="T37" fmla="*/ 199 h 232"/>
                  <a:gd name="T38" fmla="*/ 26 w 267"/>
                  <a:gd name="T39" fmla="*/ 186 h 232"/>
                  <a:gd name="T40" fmla="*/ 118 w 267"/>
                  <a:gd name="T41" fmla="*/ 179 h 232"/>
                  <a:gd name="T42" fmla="*/ 131 w 267"/>
                  <a:gd name="T43" fmla="*/ 133 h 232"/>
                  <a:gd name="T44" fmla="*/ 144 w 267"/>
                  <a:gd name="T45" fmla="*/ 120 h 232"/>
                  <a:gd name="T46" fmla="*/ 184 w 267"/>
                  <a:gd name="T47" fmla="*/ 127 h 232"/>
                  <a:gd name="T48" fmla="*/ 184 w 267"/>
                  <a:gd name="T49" fmla="*/ 100 h 232"/>
                  <a:gd name="T50" fmla="*/ 190 w 267"/>
                  <a:gd name="T51" fmla="*/ 114 h 232"/>
                  <a:gd name="T52" fmla="*/ 197 w 267"/>
                  <a:gd name="T53" fmla="*/ 81 h 232"/>
                  <a:gd name="T54" fmla="*/ 216 w 267"/>
                  <a:gd name="T55" fmla="*/ 28 h 232"/>
                  <a:gd name="T56" fmla="*/ 236 w 267"/>
                  <a:gd name="T57" fmla="*/ 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7" h="232">
                    <a:moveTo>
                      <a:pt x="236" y="2"/>
                    </a:moveTo>
                    <a:cubicBezTo>
                      <a:pt x="247" y="0"/>
                      <a:pt x="248" y="8"/>
                      <a:pt x="256" y="9"/>
                    </a:cubicBezTo>
                    <a:cubicBezTo>
                      <a:pt x="255" y="56"/>
                      <a:pt x="267" y="79"/>
                      <a:pt x="256" y="107"/>
                    </a:cubicBezTo>
                    <a:cubicBezTo>
                      <a:pt x="250" y="107"/>
                      <a:pt x="251" y="99"/>
                      <a:pt x="249" y="94"/>
                    </a:cubicBezTo>
                    <a:cubicBezTo>
                      <a:pt x="231" y="101"/>
                      <a:pt x="251" y="122"/>
                      <a:pt x="249" y="133"/>
                    </a:cubicBezTo>
                    <a:cubicBezTo>
                      <a:pt x="244" y="132"/>
                      <a:pt x="243" y="127"/>
                      <a:pt x="236" y="127"/>
                    </a:cubicBezTo>
                    <a:cubicBezTo>
                      <a:pt x="236" y="149"/>
                      <a:pt x="236" y="171"/>
                      <a:pt x="236" y="192"/>
                    </a:cubicBezTo>
                    <a:cubicBezTo>
                      <a:pt x="231" y="191"/>
                      <a:pt x="230" y="186"/>
                      <a:pt x="223" y="186"/>
                    </a:cubicBezTo>
                    <a:cubicBezTo>
                      <a:pt x="210" y="180"/>
                      <a:pt x="208" y="198"/>
                      <a:pt x="203" y="199"/>
                    </a:cubicBezTo>
                    <a:cubicBezTo>
                      <a:pt x="200" y="200"/>
                      <a:pt x="195" y="193"/>
                      <a:pt x="190" y="192"/>
                    </a:cubicBezTo>
                    <a:cubicBezTo>
                      <a:pt x="188" y="192"/>
                      <a:pt x="171" y="197"/>
                      <a:pt x="164" y="199"/>
                    </a:cubicBezTo>
                    <a:cubicBezTo>
                      <a:pt x="161" y="200"/>
                      <a:pt x="149" y="210"/>
                      <a:pt x="131" y="206"/>
                    </a:cubicBezTo>
                    <a:cubicBezTo>
                      <a:pt x="119" y="207"/>
                      <a:pt x="127" y="228"/>
                      <a:pt x="118" y="232"/>
                    </a:cubicBezTo>
                    <a:cubicBezTo>
                      <a:pt x="103" y="227"/>
                      <a:pt x="92" y="219"/>
                      <a:pt x="92" y="199"/>
                    </a:cubicBezTo>
                    <a:cubicBezTo>
                      <a:pt x="79" y="191"/>
                      <a:pt x="82" y="211"/>
                      <a:pt x="79" y="212"/>
                    </a:cubicBezTo>
                    <a:cubicBezTo>
                      <a:pt x="70" y="215"/>
                      <a:pt x="67" y="205"/>
                      <a:pt x="65" y="206"/>
                    </a:cubicBezTo>
                    <a:cubicBezTo>
                      <a:pt x="43" y="209"/>
                      <a:pt x="18" y="231"/>
                      <a:pt x="0" y="219"/>
                    </a:cubicBezTo>
                    <a:cubicBezTo>
                      <a:pt x="5" y="213"/>
                      <a:pt x="7" y="204"/>
                      <a:pt x="6" y="192"/>
                    </a:cubicBezTo>
                    <a:cubicBezTo>
                      <a:pt x="13" y="187"/>
                      <a:pt x="19" y="199"/>
                      <a:pt x="19" y="199"/>
                    </a:cubicBezTo>
                    <a:cubicBezTo>
                      <a:pt x="26" y="198"/>
                      <a:pt x="24" y="186"/>
                      <a:pt x="26" y="186"/>
                    </a:cubicBezTo>
                    <a:cubicBezTo>
                      <a:pt x="50" y="182"/>
                      <a:pt x="91" y="190"/>
                      <a:pt x="118" y="179"/>
                    </a:cubicBezTo>
                    <a:cubicBezTo>
                      <a:pt x="108" y="150"/>
                      <a:pt x="137" y="159"/>
                      <a:pt x="131" y="133"/>
                    </a:cubicBezTo>
                    <a:cubicBezTo>
                      <a:pt x="143" y="143"/>
                      <a:pt x="146" y="139"/>
                      <a:pt x="144" y="120"/>
                    </a:cubicBezTo>
                    <a:cubicBezTo>
                      <a:pt x="158" y="136"/>
                      <a:pt x="170" y="111"/>
                      <a:pt x="184" y="127"/>
                    </a:cubicBezTo>
                    <a:cubicBezTo>
                      <a:pt x="187" y="122"/>
                      <a:pt x="179" y="104"/>
                      <a:pt x="184" y="100"/>
                    </a:cubicBezTo>
                    <a:cubicBezTo>
                      <a:pt x="189" y="96"/>
                      <a:pt x="189" y="113"/>
                      <a:pt x="190" y="114"/>
                    </a:cubicBezTo>
                    <a:cubicBezTo>
                      <a:pt x="195" y="115"/>
                      <a:pt x="211" y="109"/>
                      <a:pt x="197" y="81"/>
                    </a:cubicBezTo>
                    <a:cubicBezTo>
                      <a:pt x="220" y="75"/>
                      <a:pt x="208" y="45"/>
                      <a:pt x="216" y="28"/>
                    </a:cubicBezTo>
                    <a:cubicBezTo>
                      <a:pt x="221" y="18"/>
                      <a:pt x="244" y="17"/>
                      <a:pt x="2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2" name="Freeform 49"/>
              <p:cNvSpPr/>
              <p:nvPr/>
            </p:nvSpPr>
            <p:spPr bwMode="auto">
              <a:xfrm>
                <a:off x="4365625" y="3462338"/>
                <a:ext cx="42863" cy="31750"/>
              </a:xfrm>
              <a:custGeom>
                <a:avLst/>
                <a:gdLst>
                  <a:gd name="T0" fmla="*/ 16 w 45"/>
                  <a:gd name="T1" fmla="*/ 0 h 53"/>
                  <a:gd name="T2" fmla="*/ 2 w 45"/>
                  <a:gd name="T3" fmla="*/ 46 h 53"/>
                  <a:gd name="T4" fmla="*/ 16 w 45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53">
                    <a:moveTo>
                      <a:pt x="16" y="0"/>
                    </a:moveTo>
                    <a:cubicBezTo>
                      <a:pt x="45" y="0"/>
                      <a:pt x="35" y="53"/>
                      <a:pt x="2" y="46"/>
                    </a:cubicBezTo>
                    <a:cubicBezTo>
                      <a:pt x="17" y="41"/>
                      <a:pt x="0" y="4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3" name="Freeform 50"/>
              <p:cNvSpPr/>
              <p:nvPr/>
            </p:nvSpPr>
            <p:spPr bwMode="auto">
              <a:xfrm>
                <a:off x="4471988" y="3506789"/>
                <a:ext cx="63500" cy="28575"/>
              </a:xfrm>
              <a:custGeom>
                <a:avLst/>
                <a:gdLst>
                  <a:gd name="T0" fmla="*/ 54 w 68"/>
                  <a:gd name="T1" fmla="*/ 10 h 49"/>
                  <a:gd name="T2" fmla="*/ 67 w 68"/>
                  <a:gd name="T3" fmla="*/ 43 h 49"/>
                  <a:gd name="T4" fmla="*/ 34 w 68"/>
                  <a:gd name="T5" fmla="*/ 43 h 49"/>
                  <a:gd name="T6" fmla="*/ 34 w 68"/>
                  <a:gd name="T7" fmla="*/ 37 h 49"/>
                  <a:gd name="T8" fmla="*/ 8 w 68"/>
                  <a:gd name="T9" fmla="*/ 30 h 49"/>
                  <a:gd name="T10" fmla="*/ 54 w 68"/>
                  <a:gd name="T11" fmla="*/ 1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9">
                    <a:moveTo>
                      <a:pt x="54" y="10"/>
                    </a:moveTo>
                    <a:cubicBezTo>
                      <a:pt x="63" y="16"/>
                      <a:pt x="68" y="27"/>
                      <a:pt x="67" y="43"/>
                    </a:cubicBezTo>
                    <a:cubicBezTo>
                      <a:pt x="61" y="39"/>
                      <a:pt x="38" y="49"/>
                      <a:pt x="34" y="43"/>
                    </a:cubicBezTo>
                    <a:cubicBezTo>
                      <a:pt x="33" y="43"/>
                      <a:pt x="34" y="37"/>
                      <a:pt x="34" y="37"/>
                    </a:cubicBezTo>
                    <a:cubicBezTo>
                      <a:pt x="24" y="35"/>
                      <a:pt x="9" y="41"/>
                      <a:pt x="8" y="30"/>
                    </a:cubicBezTo>
                    <a:cubicBezTo>
                      <a:pt x="0" y="0"/>
                      <a:pt x="52" y="31"/>
                      <a:pt x="5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4" name="Freeform 51"/>
              <p:cNvSpPr/>
              <p:nvPr/>
            </p:nvSpPr>
            <p:spPr bwMode="auto">
              <a:xfrm>
                <a:off x="4968875" y="3560764"/>
                <a:ext cx="49213" cy="14288"/>
              </a:xfrm>
              <a:custGeom>
                <a:avLst/>
                <a:gdLst>
                  <a:gd name="T0" fmla="*/ 2 w 52"/>
                  <a:gd name="T1" fmla="*/ 23 h 25"/>
                  <a:gd name="T2" fmla="*/ 28 w 52"/>
                  <a:gd name="T3" fmla="*/ 3 h 25"/>
                  <a:gd name="T4" fmla="*/ 22 w 52"/>
                  <a:gd name="T5" fmla="*/ 9 h 25"/>
                  <a:gd name="T6" fmla="*/ 2 w 52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5">
                    <a:moveTo>
                      <a:pt x="2" y="23"/>
                    </a:moveTo>
                    <a:cubicBezTo>
                      <a:pt x="0" y="5"/>
                      <a:pt x="11" y="1"/>
                      <a:pt x="28" y="3"/>
                    </a:cubicBezTo>
                    <a:cubicBezTo>
                      <a:pt x="52" y="0"/>
                      <a:pt x="37" y="15"/>
                      <a:pt x="22" y="9"/>
                    </a:cubicBezTo>
                    <a:cubicBezTo>
                      <a:pt x="15" y="14"/>
                      <a:pt x="15" y="25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5" name="Freeform 52"/>
              <p:cNvSpPr/>
              <p:nvPr/>
            </p:nvSpPr>
            <p:spPr bwMode="auto">
              <a:xfrm>
                <a:off x="7480300" y="3584576"/>
                <a:ext cx="44450" cy="15875"/>
              </a:xfrm>
              <a:custGeom>
                <a:avLst/>
                <a:gdLst>
                  <a:gd name="T0" fmla="*/ 41 w 49"/>
                  <a:gd name="T1" fmla="*/ 1 h 29"/>
                  <a:gd name="T2" fmla="*/ 28 w 49"/>
                  <a:gd name="T3" fmla="*/ 28 h 29"/>
                  <a:gd name="T4" fmla="*/ 2 w 49"/>
                  <a:gd name="T5" fmla="*/ 8 h 29"/>
                  <a:gd name="T6" fmla="*/ 41 w 49"/>
                  <a:gd name="T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29">
                    <a:moveTo>
                      <a:pt x="41" y="1"/>
                    </a:moveTo>
                    <a:cubicBezTo>
                      <a:pt x="49" y="23"/>
                      <a:pt x="20" y="6"/>
                      <a:pt x="28" y="28"/>
                    </a:cubicBezTo>
                    <a:cubicBezTo>
                      <a:pt x="11" y="29"/>
                      <a:pt x="0" y="25"/>
                      <a:pt x="2" y="8"/>
                    </a:cubicBezTo>
                    <a:cubicBezTo>
                      <a:pt x="19" y="25"/>
                      <a:pt x="22" y="0"/>
                      <a:pt x="4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6" name="Freeform 53"/>
              <p:cNvSpPr/>
              <p:nvPr/>
            </p:nvSpPr>
            <p:spPr bwMode="auto">
              <a:xfrm>
                <a:off x="7400925" y="3586164"/>
                <a:ext cx="63500" cy="41275"/>
              </a:xfrm>
              <a:custGeom>
                <a:avLst/>
                <a:gdLst>
                  <a:gd name="T0" fmla="*/ 60 w 68"/>
                  <a:gd name="T1" fmla="*/ 12 h 73"/>
                  <a:gd name="T2" fmla="*/ 60 w 68"/>
                  <a:gd name="T3" fmla="*/ 58 h 73"/>
                  <a:gd name="T4" fmla="*/ 20 w 68"/>
                  <a:gd name="T5" fmla="*/ 65 h 73"/>
                  <a:gd name="T6" fmla="*/ 1 w 68"/>
                  <a:gd name="T7" fmla="*/ 39 h 73"/>
                  <a:gd name="T8" fmla="*/ 60 w 68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3">
                    <a:moveTo>
                      <a:pt x="60" y="12"/>
                    </a:moveTo>
                    <a:cubicBezTo>
                      <a:pt x="68" y="33"/>
                      <a:pt x="40" y="49"/>
                      <a:pt x="60" y="58"/>
                    </a:cubicBezTo>
                    <a:cubicBezTo>
                      <a:pt x="59" y="73"/>
                      <a:pt x="32" y="61"/>
                      <a:pt x="20" y="65"/>
                    </a:cubicBezTo>
                    <a:cubicBezTo>
                      <a:pt x="21" y="39"/>
                      <a:pt x="24" y="27"/>
                      <a:pt x="1" y="39"/>
                    </a:cubicBezTo>
                    <a:cubicBezTo>
                      <a:pt x="0" y="6"/>
                      <a:pt x="35" y="0"/>
                      <a:pt x="6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7" name="Freeform 54"/>
              <p:cNvSpPr/>
              <p:nvPr/>
            </p:nvSpPr>
            <p:spPr bwMode="auto">
              <a:xfrm>
                <a:off x="7167563" y="3736976"/>
                <a:ext cx="39688" cy="39688"/>
              </a:xfrm>
              <a:custGeom>
                <a:avLst/>
                <a:gdLst>
                  <a:gd name="T0" fmla="*/ 39 w 43"/>
                  <a:gd name="T1" fmla="*/ 26 h 66"/>
                  <a:gd name="T2" fmla="*/ 26 w 43"/>
                  <a:gd name="T3" fmla="*/ 66 h 66"/>
                  <a:gd name="T4" fmla="*/ 0 w 43"/>
                  <a:gd name="T5" fmla="*/ 66 h 66"/>
                  <a:gd name="T6" fmla="*/ 7 w 43"/>
                  <a:gd name="T7" fmla="*/ 20 h 66"/>
                  <a:gd name="T8" fmla="*/ 39 w 43"/>
                  <a:gd name="T9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6">
                    <a:moveTo>
                      <a:pt x="39" y="26"/>
                    </a:moveTo>
                    <a:cubicBezTo>
                      <a:pt x="41" y="45"/>
                      <a:pt x="17" y="39"/>
                      <a:pt x="26" y="66"/>
                    </a:cubicBezTo>
                    <a:cubicBezTo>
                      <a:pt x="18" y="66"/>
                      <a:pt x="9" y="66"/>
                      <a:pt x="0" y="66"/>
                    </a:cubicBezTo>
                    <a:cubicBezTo>
                      <a:pt x="2" y="54"/>
                      <a:pt x="24" y="29"/>
                      <a:pt x="7" y="20"/>
                    </a:cubicBezTo>
                    <a:cubicBezTo>
                      <a:pt x="12" y="5"/>
                      <a:pt x="43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8" name="Freeform 55"/>
              <p:cNvSpPr/>
              <p:nvPr/>
            </p:nvSpPr>
            <p:spPr bwMode="auto">
              <a:xfrm>
                <a:off x="1377950" y="3756026"/>
                <a:ext cx="25400" cy="12700"/>
              </a:xfrm>
              <a:custGeom>
                <a:avLst/>
                <a:gdLst>
                  <a:gd name="T0" fmla="*/ 0 w 28"/>
                  <a:gd name="T1" fmla="*/ 8 h 22"/>
                  <a:gd name="T2" fmla="*/ 26 w 28"/>
                  <a:gd name="T3" fmla="*/ 2 h 22"/>
                  <a:gd name="T4" fmla="*/ 20 w 28"/>
                  <a:gd name="T5" fmla="*/ 22 h 22"/>
                  <a:gd name="T6" fmla="*/ 7 w 28"/>
                  <a:gd name="T7" fmla="*/ 22 h 22"/>
                  <a:gd name="T8" fmla="*/ 0 w 28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0" y="8"/>
                    </a:moveTo>
                    <a:cubicBezTo>
                      <a:pt x="2" y="0"/>
                      <a:pt x="16" y="3"/>
                      <a:pt x="26" y="2"/>
                    </a:cubicBezTo>
                    <a:cubicBezTo>
                      <a:pt x="28" y="12"/>
                      <a:pt x="20" y="13"/>
                      <a:pt x="20" y="22"/>
                    </a:cubicBezTo>
                    <a:cubicBezTo>
                      <a:pt x="15" y="22"/>
                      <a:pt x="11" y="22"/>
                      <a:pt x="7" y="22"/>
                    </a:cubicBezTo>
                    <a:cubicBezTo>
                      <a:pt x="8" y="14"/>
                      <a:pt x="5" y="10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9" name="Freeform 56"/>
              <p:cNvSpPr/>
              <p:nvPr/>
            </p:nvSpPr>
            <p:spPr bwMode="auto">
              <a:xfrm>
                <a:off x="2028825" y="3768726"/>
                <a:ext cx="252413" cy="60325"/>
              </a:xfrm>
              <a:custGeom>
                <a:avLst/>
                <a:gdLst>
                  <a:gd name="T0" fmla="*/ 263 w 268"/>
                  <a:gd name="T1" fmla="*/ 72 h 103"/>
                  <a:gd name="T2" fmla="*/ 204 w 268"/>
                  <a:gd name="T3" fmla="*/ 91 h 103"/>
                  <a:gd name="T4" fmla="*/ 191 w 268"/>
                  <a:gd name="T5" fmla="*/ 59 h 103"/>
                  <a:gd name="T6" fmla="*/ 119 w 268"/>
                  <a:gd name="T7" fmla="*/ 46 h 103"/>
                  <a:gd name="T8" fmla="*/ 112 w 268"/>
                  <a:gd name="T9" fmla="*/ 26 h 103"/>
                  <a:gd name="T10" fmla="*/ 46 w 268"/>
                  <a:gd name="T11" fmla="*/ 26 h 103"/>
                  <a:gd name="T12" fmla="*/ 0 w 268"/>
                  <a:gd name="T13" fmla="*/ 39 h 103"/>
                  <a:gd name="T14" fmla="*/ 27 w 268"/>
                  <a:gd name="T15" fmla="*/ 6 h 103"/>
                  <a:gd name="T16" fmla="*/ 86 w 268"/>
                  <a:gd name="T17" fmla="*/ 0 h 103"/>
                  <a:gd name="T18" fmla="*/ 105 w 268"/>
                  <a:gd name="T19" fmla="*/ 13 h 103"/>
                  <a:gd name="T20" fmla="*/ 125 w 268"/>
                  <a:gd name="T21" fmla="*/ 19 h 103"/>
                  <a:gd name="T22" fmla="*/ 178 w 268"/>
                  <a:gd name="T23" fmla="*/ 26 h 103"/>
                  <a:gd name="T24" fmla="*/ 197 w 268"/>
                  <a:gd name="T25" fmla="*/ 59 h 103"/>
                  <a:gd name="T26" fmla="*/ 217 w 268"/>
                  <a:gd name="T27" fmla="*/ 65 h 103"/>
                  <a:gd name="T28" fmla="*/ 263 w 268"/>
                  <a:gd name="T29" fmla="*/ 7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8" h="103">
                    <a:moveTo>
                      <a:pt x="263" y="72"/>
                    </a:moveTo>
                    <a:cubicBezTo>
                      <a:pt x="268" y="103"/>
                      <a:pt x="209" y="70"/>
                      <a:pt x="204" y="91"/>
                    </a:cubicBezTo>
                    <a:cubicBezTo>
                      <a:pt x="190" y="90"/>
                      <a:pt x="202" y="63"/>
                      <a:pt x="191" y="59"/>
                    </a:cubicBezTo>
                    <a:cubicBezTo>
                      <a:pt x="168" y="53"/>
                      <a:pt x="143" y="50"/>
                      <a:pt x="119" y="46"/>
                    </a:cubicBezTo>
                    <a:cubicBezTo>
                      <a:pt x="115" y="40"/>
                      <a:pt x="112" y="35"/>
                      <a:pt x="112" y="26"/>
                    </a:cubicBezTo>
                    <a:cubicBezTo>
                      <a:pt x="86" y="28"/>
                      <a:pt x="66" y="23"/>
                      <a:pt x="46" y="26"/>
                    </a:cubicBezTo>
                    <a:cubicBezTo>
                      <a:pt x="31" y="28"/>
                      <a:pt x="18" y="45"/>
                      <a:pt x="0" y="39"/>
                    </a:cubicBezTo>
                    <a:cubicBezTo>
                      <a:pt x="1" y="20"/>
                      <a:pt x="28" y="28"/>
                      <a:pt x="27" y="6"/>
                    </a:cubicBezTo>
                    <a:cubicBezTo>
                      <a:pt x="44" y="2"/>
                      <a:pt x="79" y="14"/>
                      <a:pt x="86" y="0"/>
                    </a:cubicBezTo>
                    <a:cubicBezTo>
                      <a:pt x="115" y="5"/>
                      <a:pt x="76" y="6"/>
                      <a:pt x="105" y="13"/>
                    </a:cubicBezTo>
                    <a:cubicBezTo>
                      <a:pt x="105" y="13"/>
                      <a:pt x="125" y="19"/>
                      <a:pt x="125" y="19"/>
                    </a:cubicBezTo>
                    <a:cubicBezTo>
                      <a:pt x="130" y="25"/>
                      <a:pt x="152" y="28"/>
                      <a:pt x="178" y="26"/>
                    </a:cubicBezTo>
                    <a:cubicBezTo>
                      <a:pt x="171" y="50"/>
                      <a:pt x="210" y="29"/>
                      <a:pt x="197" y="59"/>
                    </a:cubicBezTo>
                    <a:cubicBezTo>
                      <a:pt x="207" y="51"/>
                      <a:pt x="213" y="52"/>
                      <a:pt x="217" y="65"/>
                    </a:cubicBezTo>
                    <a:cubicBezTo>
                      <a:pt x="231" y="69"/>
                      <a:pt x="260" y="57"/>
                      <a:pt x="263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0" name="Freeform 57"/>
              <p:cNvSpPr/>
              <p:nvPr/>
            </p:nvSpPr>
            <p:spPr bwMode="auto">
              <a:xfrm>
                <a:off x="2325688" y="3821113"/>
                <a:ext cx="103188" cy="34925"/>
              </a:xfrm>
              <a:custGeom>
                <a:avLst/>
                <a:gdLst>
                  <a:gd name="T0" fmla="*/ 5 w 110"/>
                  <a:gd name="T1" fmla="*/ 0 h 60"/>
                  <a:gd name="T2" fmla="*/ 58 w 110"/>
                  <a:gd name="T3" fmla="*/ 7 h 60"/>
                  <a:gd name="T4" fmla="*/ 84 w 110"/>
                  <a:gd name="T5" fmla="*/ 14 h 60"/>
                  <a:gd name="T6" fmla="*/ 110 w 110"/>
                  <a:gd name="T7" fmla="*/ 27 h 60"/>
                  <a:gd name="T8" fmla="*/ 18 w 110"/>
                  <a:gd name="T9" fmla="*/ 40 h 60"/>
                  <a:gd name="T10" fmla="*/ 31 w 110"/>
                  <a:gd name="T11" fmla="*/ 33 h 60"/>
                  <a:gd name="T12" fmla="*/ 5 w 110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60">
                    <a:moveTo>
                      <a:pt x="5" y="0"/>
                    </a:moveTo>
                    <a:cubicBezTo>
                      <a:pt x="18" y="10"/>
                      <a:pt x="41" y="2"/>
                      <a:pt x="58" y="7"/>
                    </a:cubicBezTo>
                    <a:cubicBezTo>
                      <a:pt x="60" y="8"/>
                      <a:pt x="78" y="32"/>
                      <a:pt x="84" y="14"/>
                    </a:cubicBezTo>
                    <a:cubicBezTo>
                      <a:pt x="94" y="16"/>
                      <a:pt x="90" y="34"/>
                      <a:pt x="110" y="27"/>
                    </a:cubicBezTo>
                    <a:cubicBezTo>
                      <a:pt x="108" y="60"/>
                      <a:pt x="40" y="46"/>
                      <a:pt x="18" y="40"/>
                    </a:cubicBezTo>
                    <a:cubicBezTo>
                      <a:pt x="14" y="33"/>
                      <a:pt x="31" y="35"/>
                      <a:pt x="31" y="33"/>
                    </a:cubicBezTo>
                    <a:cubicBezTo>
                      <a:pt x="32" y="22"/>
                      <a:pt x="0" y="2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1" name="Freeform 58"/>
              <p:cNvSpPr/>
              <p:nvPr/>
            </p:nvSpPr>
            <p:spPr bwMode="auto">
              <a:xfrm>
                <a:off x="6877050" y="3825876"/>
                <a:ext cx="50800" cy="22225"/>
              </a:xfrm>
              <a:custGeom>
                <a:avLst/>
                <a:gdLst>
                  <a:gd name="T0" fmla="*/ 47 w 54"/>
                  <a:gd name="T1" fmla="*/ 0 h 40"/>
                  <a:gd name="T2" fmla="*/ 34 w 54"/>
                  <a:gd name="T3" fmla="*/ 40 h 40"/>
                  <a:gd name="T4" fmla="*/ 1 w 54"/>
                  <a:gd name="T5" fmla="*/ 13 h 40"/>
                  <a:gd name="T6" fmla="*/ 14 w 54"/>
                  <a:gd name="T7" fmla="*/ 0 h 40"/>
                  <a:gd name="T8" fmla="*/ 47 w 54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0">
                    <a:moveTo>
                      <a:pt x="47" y="0"/>
                    </a:moveTo>
                    <a:cubicBezTo>
                      <a:pt x="54" y="25"/>
                      <a:pt x="31" y="19"/>
                      <a:pt x="34" y="40"/>
                    </a:cubicBezTo>
                    <a:cubicBezTo>
                      <a:pt x="18" y="36"/>
                      <a:pt x="0" y="34"/>
                      <a:pt x="1" y="13"/>
                    </a:cubicBezTo>
                    <a:cubicBezTo>
                      <a:pt x="12" y="16"/>
                      <a:pt x="14" y="8"/>
                      <a:pt x="14" y="0"/>
                    </a:cubicBezTo>
                    <a:cubicBezTo>
                      <a:pt x="25" y="0"/>
                      <a:pt x="36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2" name="Freeform 59"/>
              <p:cNvSpPr/>
              <p:nvPr/>
            </p:nvSpPr>
            <p:spPr bwMode="auto">
              <a:xfrm>
                <a:off x="2287588" y="3833813"/>
                <a:ext cx="39688" cy="19050"/>
              </a:xfrm>
              <a:custGeom>
                <a:avLst/>
                <a:gdLst>
                  <a:gd name="T0" fmla="*/ 33 w 42"/>
                  <a:gd name="T1" fmla="*/ 32 h 32"/>
                  <a:gd name="T2" fmla="*/ 0 w 42"/>
                  <a:gd name="T3" fmla="*/ 26 h 32"/>
                  <a:gd name="T4" fmla="*/ 33 w 4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2">
                    <a:moveTo>
                      <a:pt x="33" y="32"/>
                    </a:moveTo>
                    <a:cubicBezTo>
                      <a:pt x="25" y="27"/>
                      <a:pt x="15" y="23"/>
                      <a:pt x="0" y="26"/>
                    </a:cubicBezTo>
                    <a:cubicBezTo>
                      <a:pt x="4" y="14"/>
                      <a:pt x="42" y="0"/>
                      <a:pt x="3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3" name="Freeform 60"/>
              <p:cNvSpPr/>
              <p:nvPr/>
            </p:nvSpPr>
            <p:spPr bwMode="auto">
              <a:xfrm>
                <a:off x="2184400" y="3838576"/>
                <a:ext cx="47625" cy="20638"/>
              </a:xfrm>
              <a:custGeom>
                <a:avLst/>
                <a:gdLst>
                  <a:gd name="T0" fmla="*/ 6 w 52"/>
                  <a:gd name="T1" fmla="*/ 11 h 35"/>
                  <a:gd name="T2" fmla="*/ 46 w 52"/>
                  <a:gd name="T3" fmla="*/ 24 h 35"/>
                  <a:gd name="T4" fmla="*/ 6 w 52"/>
                  <a:gd name="T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35">
                    <a:moveTo>
                      <a:pt x="6" y="11"/>
                    </a:moveTo>
                    <a:cubicBezTo>
                      <a:pt x="20" y="15"/>
                      <a:pt x="52" y="0"/>
                      <a:pt x="46" y="24"/>
                    </a:cubicBezTo>
                    <a:cubicBezTo>
                      <a:pt x="32" y="20"/>
                      <a:pt x="0" y="35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4" name="Freeform 61"/>
              <p:cNvSpPr/>
              <p:nvPr/>
            </p:nvSpPr>
            <p:spPr bwMode="auto">
              <a:xfrm>
                <a:off x="7154863" y="3848101"/>
                <a:ext cx="68263" cy="74613"/>
              </a:xfrm>
              <a:custGeom>
                <a:avLst/>
                <a:gdLst>
                  <a:gd name="T0" fmla="*/ 34 w 73"/>
                  <a:gd name="T1" fmla="*/ 0 h 128"/>
                  <a:gd name="T2" fmla="*/ 60 w 73"/>
                  <a:gd name="T3" fmla="*/ 0 h 128"/>
                  <a:gd name="T4" fmla="*/ 73 w 73"/>
                  <a:gd name="T5" fmla="*/ 46 h 128"/>
                  <a:gd name="T6" fmla="*/ 53 w 73"/>
                  <a:gd name="T7" fmla="*/ 65 h 128"/>
                  <a:gd name="T8" fmla="*/ 47 w 73"/>
                  <a:gd name="T9" fmla="*/ 85 h 128"/>
                  <a:gd name="T10" fmla="*/ 40 w 73"/>
                  <a:gd name="T11" fmla="*/ 118 h 128"/>
                  <a:gd name="T12" fmla="*/ 21 w 73"/>
                  <a:gd name="T13" fmla="*/ 98 h 128"/>
                  <a:gd name="T14" fmla="*/ 1 w 73"/>
                  <a:gd name="T15" fmla="*/ 72 h 128"/>
                  <a:gd name="T16" fmla="*/ 14 w 73"/>
                  <a:gd name="T17" fmla="*/ 32 h 128"/>
                  <a:gd name="T18" fmla="*/ 34 w 73"/>
                  <a:gd name="T1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28">
                    <a:moveTo>
                      <a:pt x="34" y="0"/>
                    </a:moveTo>
                    <a:cubicBezTo>
                      <a:pt x="42" y="0"/>
                      <a:pt x="51" y="0"/>
                      <a:pt x="60" y="0"/>
                    </a:cubicBezTo>
                    <a:cubicBezTo>
                      <a:pt x="67" y="12"/>
                      <a:pt x="68" y="31"/>
                      <a:pt x="73" y="46"/>
                    </a:cubicBezTo>
                    <a:cubicBezTo>
                      <a:pt x="61" y="46"/>
                      <a:pt x="69" y="67"/>
                      <a:pt x="53" y="65"/>
                    </a:cubicBezTo>
                    <a:cubicBezTo>
                      <a:pt x="54" y="75"/>
                      <a:pt x="54" y="84"/>
                      <a:pt x="47" y="85"/>
                    </a:cubicBezTo>
                    <a:cubicBezTo>
                      <a:pt x="43" y="94"/>
                      <a:pt x="55" y="119"/>
                      <a:pt x="40" y="118"/>
                    </a:cubicBezTo>
                    <a:cubicBezTo>
                      <a:pt x="18" y="128"/>
                      <a:pt x="36" y="99"/>
                      <a:pt x="21" y="98"/>
                    </a:cubicBezTo>
                    <a:cubicBezTo>
                      <a:pt x="12" y="98"/>
                      <a:pt x="10" y="80"/>
                      <a:pt x="1" y="72"/>
                    </a:cubicBezTo>
                    <a:cubicBezTo>
                      <a:pt x="0" y="53"/>
                      <a:pt x="23" y="59"/>
                      <a:pt x="14" y="32"/>
                    </a:cubicBezTo>
                    <a:cubicBezTo>
                      <a:pt x="30" y="48"/>
                      <a:pt x="31" y="16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5" name="Freeform 62"/>
              <p:cNvSpPr/>
              <p:nvPr/>
            </p:nvSpPr>
            <p:spPr bwMode="auto">
              <a:xfrm>
                <a:off x="7223125" y="3911601"/>
                <a:ext cx="92075" cy="58738"/>
              </a:xfrm>
              <a:custGeom>
                <a:avLst/>
                <a:gdLst>
                  <a:gd name="T0" fmla="*/ 53 w 99"/>
                  <a:gd name="T1" fmla="*/ 10 h 102"/>
                  <a:gd name="T2" fmla="*/ 72 w 99"/>
                  <a:gd name="T3" fmla="*/ 30 h 102"/>
                  <a:gd name="T4" fmla="*/ 66 w 99"/>
                  <a:gd name="T5" fmla="*/ 36 h 102"/>
                  <a:gd name="T6" fmla="*/ 72 w 99"/>
                  <a:gd name="T7" fmla="*/ 49 h 102"/>
                  <a:gd name="T8" fmla="*/ 99 w 99"/>
                  <a:gd name="T9" fmla="*/ 82 h 102"/>
                  <a:gd name="T10" fmla="*/ 85 w 99"/>
                  <a:gd name="T11" fmla="*/ 102 h 102"/>
                  <a:gd name="T12" fmla="*/ 66 w 99"/>
                  <a:gd name="T13" fmla="*/ 102 h 102"/>
                  <a:gd name="T14" fmla="*/ 33 w 99"/>
                  <a:gd name="T15" fmla="*/ 69 h 102"/>
                  <a:gd name="T16" fmla="*/ 46 w 99"/>
                  <a:gd name="T17" fmla="*/ 56 h 102"/>
                  <a:gd name="T18" fmla="*/ 0 w 99"/>
                  <a:gd name="T19" fmla="*/ 16 h 102"/>
                  <a:gd name="T20" fmla="*/ 53 w 99"/>
                  <a:gd name="T21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02">
                    <a:moveTo>
                      <a:pt x="53" y="10"/>
                    </a:moveTo>
                    <a:cubicBezTo>
                      <a:pt x="36" y="31"/>
                      <a:pt x="68" y="23"/>
                      <a:pt x="72" y="30"/>
                    </a:cubicBezTo>
                    <a:cubicBezTo>
                      <a:pt x="76" y="36"/>
                      <a:pt x="66" y="35"/>
                      <a:pt x="66" y="36"/>
                    </a:cubicBezTo>
                    <a:cubicBezTo>
                      <a:pt x="66" y="37"/>
                      <a:pt x="71" y="47"/>
                      <a:pt x="72" y="49"/>
                    </a:cubicBezTo>
                    <a:cubicBezTo>
                      <a:pt x="79" y="62"/>
                      <a:pt x="99" y="61"/>
                      <a:pt x="99" y="82"/>
                    </a:cubicBezTo>
                    <a:cubicBezTo>
                      <a:pt x="85" y="79"/>
                      <a:pt x="86" y="91"/>
                      <a:pt x="85" y="102"/>
                    </a:cubicBezTo>
                    <a:cubicBezTo>
                      <a:pt x="80" y="97"/>
                      <a:pt x="67" y="92"/>
                      <a:pt x="66" y="102"/>
                    </a:cubicBezTo>
                    <a:cubicBezTo>
                      <a:pt x="48" y="97"/>
                      <a:pt x="52" y="72"/>
                      <a:pt x="33" y="69"/>
                    </a:cubicBezTo>
                    <a:cubicBezTo>
                      <a:pt x="35" y="62"/>
                      <a:pt x="46" y="64"/>
                      <a:pt x="46" y="56"/>
                    </a:cubicBezTo>
                    <a:cubicBezTo>
                      <a:pt x="30" y="44"/>
                      <a:pt x="20" y="25"/>
                      <a:pt x="0" y="16"/>
                    </a:cubicBezTo>
                    <a:cubicBezTo>
                      <a:pt x="15" y="0"/>
                      <a:pt x="29" y="7"/>
                      <a:pt x="5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6" name="Freeform 63"/>
              <p:cNvSpPr/>
              <p:nvPr/>
            </p:nvSpPr>
            <p:spPr bwMode="auto">
              <a:xfrm>
                <a:off x="7186613" y="3937001"/>
                <a:ext cx="17463" cy="7938"/>
              </a:xfrm>
              <a:custGeom>
                <a:avLst/>
                <a:gdLst>
                  <a:gd name="T0" fmla="*/ 0 w 19"/>
                  <a:gd name="T1" fmla="*/ 0 h 13"/>
                  <a:gd name="T2" fmla="*/ 19 w 19"/>
                  <a:gd name="T3" fmla="*/ 0 h 13"/>
                  <a:gd name="T4" fmla="*/ 19 w 19"/>
                  <a:gd name="T5" fmla="*/ 13 h 13"/>
                  <a:gd name="T6" fmla="*/ 0 w 19"/>
                  <a:gd name="T7" fmla="*/ 13 h 13"/>
                  <a:gd name="T8" fmla="*/ 0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6" y="0"/>
                      <a:pt x="13" y="0"/>
                      <a:pt x="19" y="0"/>
                    </a:cubicBezTo>
                    <a:cubicBezTo>
                      <a:pt x="19" y="4"/>
                      <a:pt x="19" y="8"/>
                      <a:pt x="19" y="13"/>
                    </a:cubicBezTo>
                    <a:cubicBezTo>
                      <a:pt x="13" y="13"/>
                      <a:pt x="6" y="13"/>
                      <a:pt x="0" y="13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7" name="Freeform 64"/>
              <p:cNvSpPr/>
              <p:nvPr/>
            </p:nvSpPr>
            <p:spPr bwMode="auto">
              <a:xfrm>
                <a:off x="7216775" y="3946526"/>
                <a:ext cx="50800" cy="47625"/>
              </a:xfrm>
              <a:custGeom>
                <a:avLst/>
                <a:gdLst>
                  <a:gd name="T0" fmla="*/ 52 w 53"/>
                  <a:gd name="T1" fmla="*/ 67 h 81"/>
                  <a:gd name="T2" fmla="*/ 19 w 53"/>
                  <a:gd name="T3" fmla="*/ 74 h 81"/>
                  <a:gd name="T4" fmla="*/ 0 w 53"/>
                  <a:gd name="T5" fmla="*/ 41 h 81"/>
                  <a:gd name="T6" fmla="*/ 52 w 53"/>
                  <a:gd name="T7" fmla="*/ 6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81">
                    <a:moveTo>
                      <a:pt x="52" y="67"/>
                    </a:moveTo>
                    <a:cubicBezTo>
                      <a:pt x="53" y="81"/>
                      <a:pt x="29" y="70"/>
                      <a:pt x="19" y="74"/>
                    </a:cubicBezTo>
                    <a:cubicBezTo>
                      <a:pt x="19" y="56"/>
                      <a:pt x="25" y="32"/>
                      <a:pt x="0" y="41"/>
                    </a:cubicBezTo>
                    <a:cubicBezTo>
                      <a:pt x="24" y="0"/>
                      <a:pt x="22" y="73"/>
                      <a:pt x="52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8" name="Freeform 65"/>
              <p:cNvSpPr/>
              <p:nvPr/>
            </p:nvSpPr>
            <p:spPr bwMode="auto">
              <a:xfrm>
                <a:off x="6154738" y="3986214"/>
                <a:ext cx="52388" cy="57150"/>
              </a:xfrm>
              <a:custGeom>
                <a:avLst/>
                <a:gdLst>
                  <a:gd name="T0" fmla="*/ 10 w 56"/>
                  <a:gd name="T1" fmla="*/ 7 h 98"/>
                  <a:gd name="T2" fmla="*/ 30 w 56"/>
                  <a:gd name="T3" fmla="*/ 26 h 98"/>
                  <a:gd name="T4" fmla="*/ 37 w 56"/>
                  <a:gd name="T5" fmla="*/ 33 h 98"/>
                  <a:gd name="T6" fmla="*/ 50 w 56"/>
                  <a:gd name="T7" fmla="*/ 46 h 98"/>
                  <a:gd name="T8" fmla="*/ 43 w 56"/>
                  <a:gd name="T9" fmla="*/ 53 h 98"/>
                  <a:gd name="T10" fmla="*/ 50 w 56"/>
                  <a:gd name="T11" fmla="*/ 85 h 98"/>
                  <a:gd name="T12" fmla="*/ 37 w 56"/>
                  <a:gd name="T13" fmla="*/ 98 h 98"/>
                  <a:gd name="T14" fmla="*/ 10 w 56"/>
                  <a:gd name="T15" fmla="*/ 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98">
                    <a:moveTo>
                      <a:pt x="10" y="7"/>
                    </a:moveTo>
                    <a:cubicBezTo>
                      <a:pt x="24" y="0"/>
                      <a:pt x="26" y="21"/>
                      <a:pt x="30" y="26"/>
                    </a:cubicBezTo>
                    <a:cubicBezTo>
                      <a:pt x="33" y="30"/>
                      <a:pt x="36" y="25"/>
                      <a:pt x="37" y="33"/>
                    </a:cubicBezTo>
                    <a:cubicBezTo>
                      <a:pt x="37" y="41"/>
                      <a:pt x="48" y="41"/>
                      <a:pt x="50" y="46"/>
                    </a:cubicBezTo>
                    <a:cubicBezTo>
                      <a:pt x="52" y="53"/>
                      <a:pt x="44" y="50"/>
                      <a:pt x="43" y="53"/>
                    </a:cubicBezTo>
                    <a:cubicBezTo>
                      <a:pt x="42" y="58"/>
                      <a:pt x="56" y="66"/>
                      <a:pt x="50" y="85"/>
                    </a:cubicBezTo>
                    <a:cubicBezTo>
                      <a:pt x="39" y="83"/>
                      <a:pt x="37" y="91"/>
                      <a:pt x="37" y="98"/>
                    </a:cubicBezTo>
                    <a:cubicBezTo>
                      <a:pt x="0" y="86"/>
                      <a:pt x="4" y="49"/>
                      <a:pt x="1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9" name="Freeform 66"/>
              <p:cNvSpPr/>
              <p:nvPr/>
            </p:nvSpPr>
            <p:spPr bwMode="auto">
              <a:xfrm>
                <a:off x="7262813" y="3989389"/>
                <a:ext cx="65088" cy="61913"/>
              </a:xfrm>
              <a:custGeom>
                <a:avLst/>
                <a:gdLst>
                  <a:gd name="T0" fmla="*/ 56 w 69"/>
                  <a:gd name="T1" fmla="*/ 2 h 108"/>
                  <a:gd name="T2" fmla="*/ 69 w 69"/>
                  <a:gd name="T3" fmla="*/ 54 h 108"/>
                  <a:gd name="T4" fmla="*/ 49 w 69"/>
                  <a:gd name="T5" fmla="*/ 61 h 108"/>
                  <a:gd name="T6" fmla="*/ 49 w 69"/>
                  <a:gd name="T7" fmla="*/ 107 h 108"/>
                  <a:gd name="T8" fmla="*/ 16 w 69"/>
                  <a:gd name="T9" fmla="*/ 87 h 108"/>
                  <a:gd name="T10" fmla="*/ 23 w 69"/>
                  <a:gd name="T11" fmla="*/ 61 h 108"/>
                  <a:gd name="T12" fmla="*/ 23 w 69"/>
                  <a:gd name="T13" fmla="*/ 48 h 108"/>
                  <a:gd name="T14" fmla="*/ 16 w 69"/>
                  <a:gd name="T15" fmla="*/ 48 h 108"/>
                  <a:gd name="T16" fmla="*/ 29 w 69"/>
                  <a:gd name="T17" fmla="*/ 28 h 108"/>
                  <a:gd name="T18" fmla="*/ 42 w 69"/>
                  <a:gd name="T19" fmla="*/ 8 h 108"/>
                  <a:gd name="T20" fmla="*/ 56 w 69"/>
                  <a:gd name="T21" fmla="*/ 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08">
                    <a:moveTo>
                      <a:pt x="56" y="2"/>
                    </a:moveTo>
                    <a:cubicBezTo>
                      <a:pt x="55" y="24"/>
                      <a:pt x="54" y="47"/>
                      <a:pt x="69" y="54"/>
                    </a:cubicBezTo>
                    <a:cubicBezTo>
                      <a:pt x="68" y="62"/>
                      <a:pt x="57" y="60"/>
                      <a:pt x="49" y="61"/>
                    </a:cubicBezTo>
                    <a:cubicBezTo>
                      <a:pt x="61" y="72"/>
                      <a:pt x="43" y="83"/>
                      <a:pt x="49" y="107"/>
                    </a:cubicBezTo>
                    <a:cubicBezTo>
                      <a:pt x="30" y="108"/>
                      <a:pt x="34" y="87"/>
                      <a:pt x="16" y="87"/>
                    </a:cubicBezTo>
                    <a:cubicBezTo>
                      <a:pt x="13" y="73"/>
                      <a:pt x="22" y="70"/>
                      <a:pt x="23" y="61"/>
                    </a:cubicBezTo>
                    <a:cubicBezTo>
                      <a:pt x="23" y="55"/>
                      <a:pt x="11" y="49"/>
                      <a:pt x="23" y="48"/>
                    </a:cubicBezTo>
                    <a:cubicBezTo>
                      <a:pt x="22" y="40"/>
                      <a:pt x="16" y="44"/>
                      <a:pt x="16" y="48"/>
                    </a:cubicBezTo>
                    <a:cubicBezTo>
                      <a:pt x="0" y="45"/>
                      <a:pt x="16" y="22"/>
                      <a:pt x="29" y="28"/>
                    </a:cubicBezTo>
                    <a:cubicBezTo>
                      <a:pt x="29" y="18"/>
                      <a:pt x="37" y="12"/>
                      <a:pt x="42" y="8"/>
                    </a:cubicBezTo>
                    <a:cubicBezTo>
                      <a:pt x="46" y="6"/>
                      <a:pt x="48" y="0"/>
                      <a:pt x="5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0" name="Freeform 67"/>
              <p:cNvSpPr/>
              <p:nvPr/>
            </p:nvSpPr>
            <p:spPr bwMode="auto">
              <a:xfrm>
                <a:off x="7212013" y="4000501"/>
                <a:ext cx="49213" cy="26988"/>
              </a:xfrm>
              <a:custGeom>
                <a:avLst/>
                <a:gdLst>
                  <a:gd name="T0" fmla="*/ 31 w 52"/>
                  <a:gd name="T1" fmla="*/ 1 h 47"/>
                  <a:gd name="T2" fmla="*/ 51 w 52"/>
                  <a:gd name="T3" fmla="*/ 21 h 47"/>
                  <a:gd name="T4" fmla="*/ 44 w 52"/>
                  <a:gd name="T5" fmla="*/ 28 h 47"/>
                  <a:gd name="T6" fmla="*/ 5 w 52"/>
                  <a:gd name="T7" fmla="*/ 47 h 47"/>
                  <a:gd name="T8" fmla="*/ 31 w 52"/>
                  <a:gd name="T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7">
                    <a:moveTo>
                      <a:pt x="31" y="1"/>
                    </a:moveTo>
                    <a:cubicBezTo>
                      <a:pt x="45" y="0"/>
                      <a:pt x="52" y="7"/>
                      <a:pt x="51" y="21"/>
                    </a:cubicBezTo>
                    <a:cubicBezTo>
                      <a:pt x="39" y="19"/>
                      <a:pt x="37" y="27"/>
                      <a:pt x="44" y="28"/>
                    </a:cubicBezTo>
                    <a:cubicBezTo>
                      <a:pt x="38" y="33"/>
                      <a:pt x="20" y="43"/>
                      <a:pt x="5" y="47"/>
                    </a:cubicBezTo>
                    <a:cubicBezTo>
                      <a:pt x="0" y="19"/>
                      <a:pt x="32" y="27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1" name="Freeform 68"/>
              <p:cNvSpPr/>
              <p:nvPr/>
            </p:nvSpPr>
            <p:spPr bwMode="auto">
              <a:xfrm>
                <a:off x="7351713" y="4098926"/>
                <a:ext cx="31750" cy="39688"/>
              </a:xfrm>
              <a:custGeom>
                <a:avLst/>
                <a:gdLst>
                  <a:gd name="T0" fmla="*/ 7 w 33"/>
                  <a:gd name="T1" fmla="*/ 2 h 67"/>
                  <a:gd name="T2" fmla="*/ 33 w 33"/>
                  <a:gd name="T3" fmla="*/ 22 h 67"/>
                  <a:gd name="T4" fmla="*/ 0 w 33"/>
                  <a:gd name="T5" fmla="*/ 61 h 67"/>
                  <a:gd name="T6" fmla="*/ 13 w 33"/>
                  <a:gd name="T7" fmla="*/ 55 h 67"/>
                  <a:gd name="T8" fmla="*/ 7 w 33"/>
                  <a:gd name="T9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7">
                    <a:moveTo>
                      <a:pt x="7" y="2"/>
                    </a:moveTo>
                    <a:cubicBezTo>
                      <a:pt x="24" y="0"/>
                      <a:pt x="12" y="28"/>
                      <a:pt x="33" y="22"/>
                    </a:cubicBezTo>
                    <a:cubicBezTo>
                      <a:pt x="27" y="40"/>
                      <a:pt x="30" y="67"/>
                      <a:pt x="0" y="61"/>
                    </a:cubicBezTo>
                    <a:cubicBezTo>
                      <a:pt x="0" y="55"/>
                      <a:pt x="8" y="56"/>
                      <a:pt x="13" y="55"/>
                    </a:cubicBezTo>
                    <a:cubicBezTo>
                      <a:pt x="3" y="30"/>
                      <a:pt x="2" y="3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2" name="Freeform 69"/>
              <p:cNvSpPr/>
              <p:nvPr/>
            </p:nvSpPr>
            <p:spPr bwMode="auto">
              <a:xfrm>
                <a:off x="7161213" y="4110039"/>
                <a:ext cx="125413" cy="25400"/>
              </a:xfrm>
              <a:custGeom>
                <a:avLst/>
                <a:gdLst>
                  <a:gd name="T0" fmla="*/ 132 w 134"/>
                  <a:gd name="T1" fmla="*/ 17 h 43"/>
                  <a:gd name="T2" fmla="*/ 92 w 134"/>
                  <a:gd name="T3" fmla="*/ 37 h 43"/>
                  <a:gd name="T4" fmla="*/ 0 w 134"/>
                  <a:gd name="T5" fmla="*/ 43 h 43"/>
                  <a:gd name="T6" fmla="*/ 112 w 134"/>
                  <a:gd name="T7" fmla="*/ 10 h 43"/>
                  <a:gd name="T8" fmla="*/ 132 w 134"/>
                  <a:gd name="T9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3">
                    <a:moveTo>
                      <a:pt x="132" y="17"/>
                    </a:moveTo>
                    <a:cubicBezTo>
                      <a:pt x="134" y="35"/>
                      <a:pt x="109" y="35"/>
                      <a:pt x="92" y="37"/>
                    </a:cubicBezTo>
                    <a:cubicBezTo>
                      <a:pt x="64" y="40"/>
                      <a:pt x="26" y="33"/>
                      <a:pt x="0" y="43"/>
                    </a:cubicBezTo>
                    <a:cubicBezTo>
                      <a:pt x="6" y="0"/>
                      <a:pt x="97" y="43"/>
                      <a:pt x="112" y="10"/>
                    </a:cubicBezTo>
                    <a:cubicBezTo>
                      <a:pt x="117" y="14"/>
                      <a:pt x="123" y="17"/>
                      <a:pt x="13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3" name="Freeform 70"/>
              <p:cNvSpPr/>
              <p:nvPr/>
            </p:nvSpPr>
            <p:spPr bwMode="auto">
              <a:xfrm>
                <a:off x="7432675" y="4140201"/>
                <a:ext cx="79375" cy="31750"/>
              </a:xfrm>
              <a:custGeom>
                <a:avLst/>
                <a:gdLst>
                  <a:gd name="T0" fmla="*/ 85 w 85"/>
                  <a:gd name="T1" fmla="*/ 37 h 55"/>
                  <a:gd name="T2" fmla="*/ 72 w 85"/>
                  <a:gd name="T3" fmla="*/ 50 h 55"/>
                  <a:gd name="T4" fmla="*/ 32 w 85"/>
                  <a:gd name="T5" fmla="*/ 50 h 55"/>
                  <a:gd name="T6" fmla="*/ 26 w 85"/>
                  <a:gd name="T7" fmla="*/ 44 h 55"/>
                  <a:gd name="T8" fmla="*/ 0 w 85"/>
                  <a:gd name="T9" fmla="*/ 24 h 55"/>
                  <a:gd name="T10" fmla="*/ 32 w 85"/>
                  <a:gd name="T11" fmla="*/ 11 h 55"/>
                  <a:gd name="T12" fmla="*/ 52 w 85"/>
                  <a:gd name="T13" fmla="*/ 4 h 55"/>
                  <a:gd name="T14" fmla="*/ 52 w 85"/>
                  <a:gd name="T15" fmla="*/ 11 h 55"/>
                  <a:gd name="T16" fmla="*/ 59 w 85"/>
                  <a:gd name="T17" fmla="*/ 4 h 55"/>
                  <a:gd name="T18" fmla="*/ 85 w 85"/>
                  <a:gd name="T19" fmla="*/ 3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55">
                    <a:moveTo>
                      <a:pt x="85" y="37"/>
                    </a:moveTo>
                    <a:cubicBezTo>
                      <a:pt x="79" y="40"/>
                      <a:pt x="73" y="43"/>
                      <a:pt x="72" y="50"/>
                    </a:cubicBezTo>
                    <a:cubicBezTo>
                      <a:pt x="59" y="40"/>
                      <a:pt x="46" y="55"/>
                      <a:pt x="32" y="50"/>
                    </a:cubicBezTo>
                    <a:cubicBezTo>
                      <a:pt x="30" y="50"/>
                      <a:pt x="32" y="44"/>
                      <a:pt x="26" y="44"/>
                    </a:cubicBezTo>
                    <a:cubicBezTo>
                      <a:pt x="19" y="43"/>
                      <a:pt x="11" y="28"/>
                      <a:pt x="0" y="24"/>
                    </a:cubicBezTo>
                    <a:cubicBezTo>
                      <a:pt x="2" y="14"/>
                      <a:pt x="22" y="18"/>
                      <a:pt x="32" y="11"/>
                    </a:cubicBezTo>
                    <a:cubicBezTo>
                      <a:pt x="33" y="10"/>
                      <a:pt x="48" y="0"/>
                      <a:pt x="52" y="4"/>
                    </a:cubicBezTo>
                    <a:cubicBezTo>
                      <a:pt x="52" y="5"/>
                      <a:pt x="52" y="11"/>
                      <a:pt x="52" y="11"/>
                    </a:cubicBezTo>
                    <a:cubicBezTo>
                      <a:pt x="56" y="11"/>
                      <a:pt x="61" y="5"/>
                      <a:pt x="59" y="4"/>
                    </a:cubicBezTo>
                    <a:cubicBezTo>
                      <a:pt x="72" y="9"/>
                      <a:pt x="83" y="21"/>
                      <a:pt x="8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4" name="Freeform 71"/>
              <p:cNvSpPr/>
              <p:nvPr/>
            </p:nvSpPr>
            <p:spPr bwMode="auto">
              <a:xfrm>
                <a:off x="7475538" y="4157664"/>
                <a:ext cx="449263" cy="147638"/>
              </a:xfrm>
              <a:custGeom>
                <a:avLst/>
                <a:gdLst>
                  <a:gd name="T0" fmla="*/ 158 w 480"/>
                  <a:gd name="T1" fmla="*/ 124 h 253"/>
                  <a:gd name="T2" fmla="*/ 132 w 480"/>
                  <a:gd name="T3" fmla="*/ 111 h 253"/>
                  <a:gd name="T4" fmla="*/ 119 w 480"/>
                  <a:gd name="T5" fmla="*/ 85 h 253"/>
                  <a:gd name="T6" fmla="*/ 46 w 480"/>
                  <a:gd name="T7" fmla="*/ 65 h 253"/>
                  <a:gd name="T8" fmla="*/ 7 w 480"/>
                  <a:gd name="T9" fmla="*/ 65 h 253"/>
                  <a:gd name="T10" fmla="*/ 0 w 480"/>
                  <a:gd name="T11" fmla="*/ 39 h 253"/>
                  <a:gd name="T12" fmla="*/ 20 w 480"/>
                  <a:gd name="T13" fmla="*/ 39 h 253"/>
                  <a:gd name="T14" fmla="*/ 40 w 480"/>
                  <a:gd name="T15" fmla="*/ 32 h 253"/>
                  <a:gd name="T16" fmla="*/ 73 w 480"/>
                  <a:gd name="T17" fmla="*/ 46 h 253"/>
                  <a:gd name="T18" fmla="*/ 99 w 480"/>
                  <a:gd name="T19" fmla="*/ 26 h 253"/>
                  <a:gd name="T20" fmla="*/ 152 w 480"/>
                  <a:gd name="T21" fmla="*/ 6 h 253"/>
                  <a:gd name="T22" fmla="*/ 165 w 480"/>
                  <a:gd name="T23" fmla="*/ 19 h 253"/>
                  <a:gd name="T24" fmla="*/ 217 w 480"/>
                  <a:gd name="T25" fmla="*/ 39 h 253"/>
                  <a:gd name="T26" fmla="*/ 230 w 480"/>
                  <a:gd name="T27" fmla="*/ 32 h 253"/>
                  <a:gd name="T28" fmla="*/ 244 w 480"/>
                  <a:gd name="T29" fmla="*/ 46 h 253"/>
                  <a:gd name="T30" fmla="*/ 276 w 480"/>
                  <a:gd name="T31" fmla="*/ 46 h 253"/>
                  <a:gd name="T32" fmla="*/ 303 w 480"/>
                  <a:gd name="T33" fmla="*/ 59 h 253"/>
                  <a:gd name="T34" fmla="*/ 303 w 480"/>
                  <a:gd name="T35" fmla="*/ 78 h 253"/>
                  <a:gd name="T36" fmla="*/ 316 w 480"/>
                  <a:gd name="T37" fmla="*/ 72 h 253"/>
                  <a:gd name="T38" fmla="*/ 322 w 480"/>
                  <a:gd name="T39" fmla="*/ 92 h 253"/>
                  <a:gd name="T40" fmla="*/ 355 w 480"/>
                  <a:gd name="T41" fmla="*/ 111 h 253"/>
                  <a:gd name="T42" fmla="*/ 408 w 480"/>
                  <a:gd name="T43" fmla="*/ 131 h 253"/>
                  <a:gd name="T44" fmla="*/ 401 w 480"/>
                  <a:gd name="T45" fmla="*/ 151 h 253"/>
                  <a:gd name="T46" fmla="*/ 421 w 480"/>
                  <a:gd name="T47" fmla="*/ 164 h 253"/>
                  <a:gd name="T48" fmla="*/ 421 w 480"/>
                  <a:gd name="T49" fmla="*/ 177 h 253"/>
                  <a:gd name="T50" fmla="*/ 447 w 480"/>
                  <a:gd name="T51" fmla="*/ 203 h 253"/>
                  <a:gd name="T52" fmla="*/ 480 w 480"/>
                  <a:gd name="T53" fmla="*/ 236 h 253"/>
                  <a:gd name="T54" fmla="*/ 434 w 480"/>
                  <a:gd name="T55" fmla="*/ 236 h 253"/>
                  <a:gd name="T56" fmla="*/ 395 w 480"/>
                  <a:gd name="T57" fmla="*/ 210 h 253"/>
                  <a:gd name="T58" fmla="*/ 381 w 480"/>
                  <a:gd name="T59" fmla="*/ 197 h 253"/>
                  <a:gd name="T60" fmla="*/ 375 w 480"/>
                  <a:gd name="T61" fmla="*/ 190 h 253"/>
                  <a:gd name="T62" fmla="*/ 355 w 480"/>
                  <a:gd name="T63" fmla="*/ 170 h 253"/>
                  <a:gd name="T64" fmla="*/ 303 w 480"/>
                  <a:gd name="T65" fmla="*/ 164 h 253"/>
                  <a:gd name="T66" fmla="*/ 276 w 480"/>
                  <a:gd name="T67" fmla="*/ 223 h 253"/>
                  <a:gd name="T68" fmla="*/ 237 w 480"/>
                  <a:gd name="T69" fmla="*/ 210 h 253"/>
                  <a:gd name="T70" fmla="*/ 217 w 480"/>
                  <a:gd name="T71" fmla="*/ 203 h 253"/>
                  <a:gd name="T72" fmla="*/ 191 w 480"/>
                  <a:gd name="T73" fmla="*/ 170 h 253"/>
                  <a:gd name="T74" fmla="*/ 165 w 480"/>
                  <a:gd name="T75" fmla="*/ 197 h 253"/>
                  <a:gd name="T76" fmla="*/ 145 w 480"/>
                  <a:gd name="T77" fmla="*/ 184 h 253"/>
                  <a:gd name="T78" fmla="*/ 165 w 480"/>
                  <a:gd name="T79" fmla="*/ 164 h 253"/>
                  <a:gd name="T80" fmla="*/ 178 w 480"/>
                  <a:gd name="T81" fmla="*/ 137 h 253"/>
                  <a:gd name="T82" fmla="*/ 171 w 480"/>
                  <a:gd name="T83" fmla="*/ 151 h 253"/>
                  <a:gd name="T84" fmla="*/ 158 w 480"/>
                  <a:gd name="T85" fmla="*/ 12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0" h="253">
                    <a:moveTo>
                      <a:pt x="158" y="124"/>
                    </a:moveTo>
                    <a:cubicBezTo>
                      <a:pt x="145" y="124"/>
                      <a:pt x="150" y="106"/>
                      <a:pt x="132" y="111"/>
                    </a:cubicBezTo>
                    <a:cubicBezTo>
                      <a:pt x="128" y="102"/>
                      <a:pt x="122" y="95"/>
                      <a:pt x="119" y="85"/>
                    </a:cubicBezTo>
                    <a:cubicBezTo>
                      <a:pt x="90" y="83"/>
                      <a:pt x="63" y="80"/>
                      <a:pt x="46" y="65"/>
                    </a:cubicBezTo>
                    <a:cubicBezTo>
                      <a:pt x="26" y="73"/>
                      <a:pt x="32" y="66"/>
                      <a:pt x="7" y="65"/>
                    </a:cubicBezTo>
                    <a:cubicBezTo>
                      <a:pt x="6" y="55"/>
                      <a:pt x="10" y="40"/>
                      <a:pt x="0" y="39"/>
                    </a:cubicBezTo>
                    <a:cubicBezTo>
                      <a:pt x="5" y="26"/>
                      <a:pt x="12" y="39"/>
                      <a:pt x="20" y="39"/>
                    </a:cubicBezTo>
                    <a:cubicBezTo>
                      <a:pt x="29" y="39"/>
                      <a:pt x="33" y="31"/>
                      <a:pt x="40" y="32"/>
                    </a:cubicBezTo>
                    <a:cubicBezTo>
                      <a:pt x="53" y="35"/>
                      <a:pt x="60" y="45"/>
                      <a:pt x="73" y="46"/>
                    </a:cubicBezTo>
                    <a:cubicBezTo>
                      <a:pt x="87" y="52"/>
                      <a:pt x="91" y="31"/>
                      <a:pt x="99" y="26"/>
                    </a:cubicBezTo>
                    <a:cubicBezTo>
                      <a:pt x="115" y="17"/>
                      <a:pt x="138" y="19"/>
                      <a:pt x="152" y="6"/>
                    </a:cubicBezTo>
                    <a:cubicBezTo>
                      <a:pt x="165" y="0"/>
                      <a:pt x="161" y="17"/>
                      <a:pt x="165" y="19"/>
                    </a:cubicBezTo>
                    <a:cubicBezTo>
                      <a:pt x="177" y="27"/>
                      <a:pt x="218" y="15"/>
                      <a:pt x="217" y="39"/>
                    </a:cubicBezTo>
                    <a:cubicBezTo>
                      <a:pt x="224" y="44"/>
                      <a:pt x="230" y="32"/>
                      <a:pt x="230" y="32"/>
                    </a:cubicBezTo>
                    <a:cubicBezTo>
                      <a:pt x="238" y="34"/>
                      <a:pt x="239" y="44"/>
                      <a:pt x="244" y="46"/>
                    </a:cubicBezTo>
                    <a:cubicBezTo>
                      <a:pt x="253" y="49"/>
                      <a:pt x="267" y="42"/>
                      <a:pt x="276" y="46"/>
                    </a:cubicBezTo>
                    <a:cubicBezTo>
                      <a:pt x="281" y="47"/>
                      <a:pt x="282" y="66"/>
                      <a:pt x="303" y="59"/>
                    </a:cubicBezTo>
                    <a:cubicBezTo>
                      <a:pt x="310" y="67"/>
                      <a:pt x="305" y="69"/>
                      <a:pt x="303" y="78"/>
                    </a:cubicBezTo>
                    <a:cubicBezTo>
                      <a:pt x="310" y="79"/>
                      <a:pt x="314" y="77"/>
                      <a:pt x="316" y="72"/>
                    </a:cubicBezTo>
                    <a:cubicBezTo>
                      <a:pt x="323" y="73"/>
                      <a:pt x="321" y="84"/>
                      <a:pt x="322" y="92"/>
                    </a:cubicBezTo>
                    <a:cubicBezTo>
                      <a:pt x="328" y="102"/>
                      <a:pt x="343" y="103"/>
                      <a:pt x="355" y="111"/>
                    </a:cubicBezTo>
                    <a:cubicBezTo>
                      <a:pt x="363" y="116"/>
                      <a:pt x="386" y="131"/>
                      <a:pt x="408" y="131"/>
                    </a:cubicBezTo>
                    <a:cubicBezTo>
                      <a:pt x="410" y="142"/>
                      <a:pt x="402" y="142"/>
                      <a:pt x="401" y="151"/>
                    </a:cubicBezTo>
                    <a:cubicBezTo>
                      <a:pt x="404" y="159"/>
                      <a:pt x="416" y="158"/>
                      <a:pt x="421" y="164"/>
                    </a:cubicBezTo>
                    <a:cubicBezTo>
                      <a:pt x="423" y="166"/>
                      <a:pt x="419" y="175"/>
                      <a:pt x="421" y="177"/>
                    </a:cubicBezTo>
                    <a:cubicBezTo>
                      <a:pt x="429" y="183"/>
                      <a:pt x="437" y="191"/>
                      <a:pt x="447" y="203"/>
                    </a:cubicBezTo>
                    <a:cubicBezTo>
                      <a:pt x="457" y="215"/>
                      <a:pt x="463" y="233"/>
                      <a:pt x="480" y="236"/>
                    </a:cubicBezTo>
                    <a:cubicBezTo>
                      <a:pt x="468" y="253"/>
                      <a:pt x="442" y="238"/>
                      <a:pt x="434" y="236"/>
                    </a:cubicBezTo>
                    <a:cubicBezTo>
                      <a:pt x="422" y="233"/>
                      <a:pt x="412" y="227"/>
                      <a:pt x="395" y="210"/>
                    </a:cubicBezTo>
                    <a:cubicBezTo>
                      <a:pt x="390" y="206"/>
                      <a:pt x="385" y="201"/>
                      <a:pt x="381" y="197"/>
                    </a:cubicBezTo>
                    <a:cubicBezTo>
                      <a:pt x="378" y="193"/>
                      <a:pt x="375" y="198"/>
                      <a:pt x="375" y="190"/>
                    </a:cubicBezTo>
                    <a:cubicBezTo>
                      <a:pt x="375" y="189"/>
                      <a:pt x="356" y="171"/>
                      <a:pt x="355" y="170"/>
                    </a:cubicBezTo>
                    <a:cubicBezTo>
                      <a:pt x="339" y="164"/>
                      <a:pt x="320" y="175"/>
                      <a:pt x="303" y="164"/>
                    </a:cubicBezTo>
                    <a:cubicBezTo>
                      <a:pt x="288" y="178"/>
                      <a:pt x="284" y="202"/>
                      <a:pt x="276" y="223"/>
                    </a:cubicBezTo>
                    <a:cubicBezTo>
                      <a:pt x="272" y="212"/>
                      <a:pt x="248" y="218"/>
                      <a:pt x="237" y="210"/>
                    </a:cubicBezTo>
                    <a:cubicBezTo>
                      <a:pt x="229" y="204"/>
                      <a:pt x="242" y="193"/>
                      <a:pt x="217" y="203"/>
                    </a:cubicBezTo>
                    <a:cubicBezTo>
                      <a:pt x="231" y="170"/>
                      <a:pt x="184" y="197"/>
                      <a:pt x="191" y="170"/>
                    </a:cubicBezTo>
                    <a:cubicBezTo>
                      <a:pt x="176" y="173"/>
                      <a:pt x="160" y="175"/>
                      <a:pt x="165" y="197"/>
                    </a:cubicBezTo>
                    <a:cubicBezTo>
                      <a:pt x="158" y="192"/>
                      <a:pt x="158" y="181"/>
                      <a:pt x="145" y="184"/>
                    </a:cubicBezTo>
                    <a:cubicBezTo>
                      <a:pt x="147" y="173"/>
                      <a:pt x="158" y="171"/>
                      <a:pt x="165" y="164"/>
                    </a:cubicBezTo>
                    <a:cubicBezTo>
                      <a:pt x="172" y="155"/>
                      <a:pt x="182" y="156"/>
                      <a:pt x="178" y="137"/>
                    </a:cubicBezTo>
                    <a:cubicBezTo>
                      <a:pt x="173" y="134"/>
                      <a:pt x="171" y="150"/>
                      <a:pt x="171" y="151"/>
                    </a:cubicBezTo>
                    <a:cubicBezTo>
                      <a:pt x="159" y="146"/>
                      <a:pt x="164" y="109"/>
                      <a:pt x="158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5" name="Freeform 72"/>
              <p:cNvSpPr/>
              <p:nvPr/>
            </p:nvSpPr>
            <p:spPr bwMode="auto">
              <a:xfrm>
                <a:off x="7370763" y="4175126"/>
                <a:ext cx="44450" cy="25400"/>
              </a:xfrm>
              <a:custGeom>
                <a:avLst/>
                <a:gdLst>
                  <a:gd name="T0" fmla="*/ 46 w 48"/>
                  <a:gd name="T1" fmla="*/ 16 h 43"/>
                  <a:gd name="T2" fmla="*/ 0 w 48"/>
                  <a:gd name="T3" fmla="*/ 22 h 43"/>
                  <a:gd name="T4" fmla="*/ 46 w 48"/>
                  <a:gd name="T5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43">
                    <a:moveTo>
                      <a:pt x="46" y="16"/>
                    </a:moveTo>
                    <a:cubicBezTo>
                      <a:pt x="48" y="43"/>
                      <a:pt x="11" y="22"/>
                      <a:pt x="0" y="22"/>
                    </a:cubicBezTo>
                    <a:cubicBezTo>
                      <a:pt x="6" y="15"/>
                      <a:pt x="38" y="0"/>
                      <a:pt x="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6" name="Freeform 73"/>
              <p:cNvSpPr/>
              <p:nvPr/>
            </p:nvSpPr>
            <p:spPr bwMode="auto">
              <a:xfrm>
                <a:off x="7313613" y="4181476"/>
                <a:ext cx="30163" cy="11113"/>
              </a:xfrm>
              <a:custGeom>
                <a:avLst/>
                <a:gdLst>
                  <a:gd name="T0" fmla="*/ 3 w 33"/>
                  <a:gd name="T1" fmla="*/ 13 h 20"/>
                  <a:gd name="T2" fmla="*/ 22 w 33"/>
                  <a:gd name="T3" fmla="*/ 20 h 20"/>
                  <a:gd name="T4" fmla="*/ 9 w 33"/>
                  <a:gd name="T5" fmla="*/ 20 h 20"/>
                  <a:gd name="T6" fmla="*/ 3 w 33"/>
                  <a:gd name="T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0">
                    <a:moveTo>
                      <a:pt x="3" y="13"/>
                    </a:moveTo>
                    <a:cubicBezTo>
                      <a:pt x="0" y="0"/>
                      <a:pt x="33" y="3"/>
                      <a:pt x="22" y="20"/>
                    </a:cubicBezTo>
                    <a:cubicBezTo>
                      <a:pt x="18" y="20"/>
                      <a:pt x="14" y="20"/>
                      <a:pt x="9" y="20"/>
                    </a:cubicBezTo>
                    <a:cubicBezTo>
                      <a:pt x="11" y="14"/>
                      <a:pt x="7" y="13"/>
                      <a:pt x="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7" name="Freeform 74"/>
              <p:cNvSpPr/>
              <p:nvPr/>
            </p:nvSpPr>
            <p:spPr bwMode="auto">
              <a:xfrm>
                <a:off x="7885113" y="4203701"/>
                <a:ext cx="90488" cy="39688"/>
              </a:xfrm>
              <a:custGeom>
                <a:avLst/>
                <a:gdLst>
                  <a:gd name="T0" fmla="*/ 75 w 97"/>
                  <a:gd name="T1" fmla="*/ 0 h 68"/>
                  <a:gd name="T2" fmla="*/ 95 w 97"/>
                  <a:gd name="T3" fmla="*/ 0 h 68"/>
                  <a:gd name="T4" fmla="*/ 95 w 97"/>
                  <a:gd name="T5" fmla="*/ 20 h 68"/>
                  <a:gd name="T6" fmla="*/ 81 w 97"/>
                  <a:gd name="T7" fmla="*/ 27 h 68"/>
                  <a:gd name="T8" fmla="*/ 81 w 97"/>
                  <a:gd name="T9" fmla="*/ 46 h 68"/>
                  <a:gd name="T10" fmla="*/ 68 w 97"/>
                  <a:gd name="T11" fmla="*/ 53 h 68"/>
                  <a:gd name="T12" fmla="*/ 9 w 97"/>
                  <a:gd name="T13" fmla="*/ 33 h 68"/>
                  <a:gd name="T14" fmla="*/ 75 w 97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68">
                    <a:moveTo>
                      <a:pt x="75" y="0"/>
                    </a:moveTo>
                    <a:cubicBezTo>
                      <a:pt x="81" y="0"/>
                      <a:pt x="88" y="0"/>
                      <a:pt x="95" y="0"/>
                    </a:cubicBezTo>
                    <a:cubicBezTo>
                      <a:pt x="93" y="6"/>
                      <a:pt x="97" y="14"/>
                      <a:pt x="95" y="20"/>
                    </a:cubicBezTo>
                    <a:cubicBezTo>
                      <a:pt x="92" y="25"/>
                      <a:pt x="82" y="24"/>
                      <a:pt x="81" y="27"/>
                    </a:cubicBezTo>
                    <a:cubicBezTo>
                      <a:pt x="79" y="32"/>
                      <a:pt x="91" y="40"/>
                      <a:pt x="81" y="46"/>
                    </a:cubicBezTo>
                    <a:cubicBezTo>
                      <a:pt x="73" y="39"/>
                      <a:pt x="68" y="41"/>
                      <a:pt x="68" y="53"/>
                    </a:cubicBezTo>
                    <a:cubicBezTo>
                      <a:pt x="48" y="47"/>
                      <a:pt x="0" y="68"/>
                      <a:pt x="9" y="33"/>
                    </a:cubicBezTo>
                    <a:cubicBezTo>
                      <a:pt x="43" y="46"/>
                      <a:pt x="65" y="29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8" name="Freeform 75"/>
              <p:cNvSpPr/>
              <p:nvPr/>
            </p:nvSpPr>
            <p:spPr bwMode="auto">
              <a:xfrm>
                <a:off x="7088188" y="4264026"/>
                <a:ext cx="49213" cy="14288"/>
              </a:xfrm>
              <a:custGeom>
                <a:avLst/>
                <a:gdLst>
                  <a:gd name="T0" fmla="*/ 52 w 52"/>
                  <a:gd name="T1" fmla="*/ 3 h 26"/>
                  <a:gd name="T2" fmla="*/ 0 w 52"/>
                  <a:gd name="T3" fmla="*/ 22 h 26"/>
                  <a:gd name="T4" fmla="*/ 52 w 52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26">
                    <a:moveTo>
                      <a:pt x="52" y="3"/>
                    </a:moveTo>
                    <a:cubicBezTo>
                      <a:pt x="40" y="15"/>
                      <a:pt x="28" y="26"/>
                      <a:pt x="0" y="22"/>
                    </a:cubicBezTo>
                    <a:cubicBezTo>
                      <a:pt x="2" y="0"/>
                      <a:pt x="29" y="4"/>
                      <a:pt x="5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9" name="Freeform 76"/>
              <p:cNvSpPr/>
              <p:nvPr/>
            </p:nvSpPr>
            <p:spPr bwMode="auto">
              <a:xfrm>
                <a:off x="7161213" y="4264026"/>
                <a:ext cx="49213" cy="9525"/>
              </a:xfrm>
              <a:custGeom>
                <a:avLst/>
                <a:gdLst>
                  <a:gd name="T0" fmla="*/ 53 w 53"/>
                  <a:gd name="T1" fmla="*/ 3 h 18"/>
                  <a:gd name="T2" fmla="*/ 0 w 53"/>
                  <a:gd name="T3" fmla="*/ 16 h 18"/>
                  <a:gd name="T4" fmla="*/ 53 w 53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8">
                    <a:moveTo>
                      <a:pt x="53" y="3"/>
                    </a:moveTo>
                    <a:cubicBezTo>
                      <a:pt x="46" y="18"/>
                      <a:pt x="23" y="16"/>
                      <a:pt x="0" y="16"/>
                    </a:cubicBezTo>
                    <a:cubicBezTo>
                      <a:pt x="7" y="0"/>
                      <a:pt x="31" y="2"/>
                      <a:pt x="5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0" name="Freeform 77"/>
              <p:cNvSpPr/>
              <p:nvPr/>
            </p:nvSpPr>
            <p:spPr bwMode="auto">
              <a:xfrm>
                <a:off x="7254875" y="4264026"/>
                <a:ext cx="80963" cy="33338"/>
              </a:xfrm>
              <a:custGeom>
                <a:avLst/>
                <a:gdLst>
                  <a:gd name="T0" fmla="*/ 84 w 87"/>
                  <a:gd name="T1" fmla="*/ 3 h 58"/>
                  <a:gd name="T2" fmla="*/ 78 w 87"/>
                  <a:gd name="T3" fmla="*/ 29 h 58"/>
                  <a:gd name="T4" fmla="*/ 65 w 87"/>
                  <a:gd name="T5" fmla="*/ 29 h 58"/>
                  <a:gd name="T6" fmla="*/ 6 w 87"/>
                  <a:gd name="T7" fmla="*/ 55 h 58"/>
                  <a:gd name="T8" fmla="*/ 25 w 87"/>
                  <a:gd name="T9" fmla="*/ 35 h 58"/>
                  <a:gd name="T10" fmla="*/ 38 w 87"/>
                  <a:gd name="T11" fmla="*/ 22 h 58"/>
                  <a:gd name="T12" fmla="*/ 51 w 87"/>
                  <a:gd name="T13" fmla="*/ 9 h 58"/>
                  <a:gd name="T14" fmla="*/ 84 w 87"/>
                  <a:gd name="T15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58">
                    <a:moveTo>
                      <a:pt x="84" y="3"/>
                    </a:moveTo>
                    <a:cubicBezTo>
                      <a:pt x="87" y="16"/>
                      <a:pt x="83" y="23"/>
                      <a:pt x="78" y="29"/>
                    </a:cubicBezTo>
                    <a:cubicBezTo>
                      <a:pt x="76" y="31"/>
                      <a:pt x="66" y="26"/>
                      <a:pt x="65" y="29"/>
                    </a:cubicBezTo>
                    <a:cubicBezTo>
                      <a:pt x="56" y="39"/>
                      <a:pt x="37" y="58"/>
                      <a:pt x="6" y="55"/>
                    </a:cubicBezTo>
                    <a:cubicBezTo>
                      <a:pt x="0" y="41"/>
                      <a:pt x="19" y="40"/>
                      <a:pt x="25" y="35"/>
                    </a:cubicBezTo>
                    <a:cubicBezTo>
                      <a:pt x="30" y="31"/>
                      <a:pt x="34" y="26"/>
                      <a:pt x="38" y="22"/>
                    </a:cubicBezTo>
                    <a:cubicBezTo>
                      <a:pt x="43" y="18"/>
                      <a:pt x="51" y="17"/>
                      <a:pt x="51" y="9"/>
                    </a:cubicBezTo>
                    <a:cubicBezTo>
                      <a:pt x="70" y="15"/>
                      <a:pt x="69" y="0"/>
                      <a:pt x="8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1" name="Freeform 78"/>
              <p:cNvSpPr/>
              <p:nvPr/>
            </p:nvSpPr>
            <p:spPr bwMode="auto">
              <a:xfrm>
                <a:off x="8502650" y="4700589"/>
                <a:ext cx="44450" cy="38100"/>
              </a:xfrm>
              <a:custGeom>
                <a:avLst/>
                <a:gdLst>
                  <a:gd name="T0" fmla="*/ 7 w 48"/>
                  <a:gd name="T1" fmla="*/ 0 h 67"/>
                  <a:gd name="T2" fmla="*/ 13 w 48"/>
                  <a:gd name="T3" fmla="*/ 13 h 67"/>
                  <a:gd name="T4" fmla="*/ 33 w 48"/>
                  <a:gd name="T5" fmla="*/ 33 h 67"/>
                  <a:gd name="T6" fmla="*/ 40 w 48"/>
                  <a:gd name="T7" fmla="*/ 66 h 67"/>
                  <a:gd name="T8" fmla="*/ 20 w 48"/>
                  <a:gd name="T9" fmla="*/ 66 h 67"/>
                  <a:gd name="T10" fmla="*/ 0 w 48"/>
                  <a:gd name="T11" fmla="*/ 13 h 67"/>
                  <a:gd name="T12" fmla="*/ 7 w 48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7">
                    <a:moveTo>
                      <a:pt x="7" y="0"/>
                    </a:moveTo>
                    <a:cubicBezTo>
                      <a:pt x="13" y="0"/>
                      <a:pt x="12" y="8"/>
                      <a:pt x="13" y="13"/>
                    </a:cubicBezTo>
                    <a:cubicBezTo>
                      <a:pt x="7" y="21"/>
                      <a:pt x="43" y="24"/>
                      <a:pt x="33" y="33"/>
                    </a:cubicBezTo>
                    <a:cubicBezTo>
                      <a:pt x="22" y="44"/>
                      <a:pt x="48" y="35"/>
                      <a:pt x="40" y="66"/>
                    </a:cubicBezTo>
                    <a:cubicBezTo>
                      <a:pt x="29" y="67"/>
                      <a:pt x="23" y="55"/>
                      <a:pt x="20" y="66"/>
                    </a:cubicBezTo>
                    <a:cubicBezTo>
                      <a:pt x="12" y="58"/>
                      <a:pt x="7" y="29"/>
                      <a:pt x="0" y="13"/>
                    </a:cubicBezTo>
                    <a:cubicBezTo>
                      <a:pt x="7" y="13"/>
                      <a:pt x="6" y="5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2" name="Freeform 79"/>
              <p:cNvSpPr/>
              <p:nvPr/>
            </p:nvSpPr>
            <p:spPr bwMode="auto">
              <a:xfrm>
                <a:off x="8515350" y="4733926"/>
                <a:ext cx="98425" cy="85725"/>
              </a:xfrm>
              <a:custGeom>
                <a:avLst/>
                <a:gdLst>
                  <a:gd name="T0" fmla="*/ 33 w 106"/>
                  <a:gd name="T1" fmla="*/ 2 h 147"/>
                  <a:gd name="T2" fmla="*/ 40 w 106"/>
                  <a:gd name="T3" fmla="*/ 8 h 147"/>
                  <a:gd name="T4" fmla="*/ 53 w 106"/>
                  <a:gd name="T5" fmla="*/ 8 h 147"/>
                  <a:gd name="T6" fmla="*/ 106 w 106"/>
                  <a:gd name="T7" fmla="*/ 34 h 147"/>
                  <a:gd name="T8" fmla="*/ 106 w 106"/>
                  <a:gd name="T9" fmla="*/ 67 h 147"/>
                  <a:gd name="T10" fmla="*/ 86 w 106"/>
                  <a:gd name="T11" fmla="*/ 67 h 147"/>
                  <a:gd name="T12" fmla="*/ 79 w 106"/>
                  <a:gd name="T13" fmla="*/ 80 h 147"/>
                  <a:gd name="T14" fmla="*/ 73 w 106"/>
                  <a:gd name="T15" fmla="*/ 120 h 147"/>
                  <a:gd name="T16" fmla="*/ 66 w 106"/>
                  <a:gd name="T17" fmla="*/ 133 h 147"/>
                  <a:gd name="T18" fmla="*/ 33 w 106"/>
                  <a:gd name="T19" fmla="*/ 139 h 147"/>
                  <a:gd name="T20" fmla="*/ 27 w 106"/>
                  <a:gd name="T21" fmla="*/ 120 h 147"/>
                  <a:gd name="T22" fmla="*/ 40 w 106"/>
                  <a:gd name="T23" fmla="*/ 106 h 147"/>
                  <a:gd name="T24" fmla="*/ 0 w 106"/>
                  <a:gd name="T25" fmla="*/ 87 h 147"/>
                  <a:gd name="T26" fmla="*/ 27 w 106"/>
                  <a:gd name="T27" fmla="*/ 60 h 147"/>
                  <a:gd name="T28" fmla="*/ 33 w 106"/>
                  <a:gd name="T29" fmla="*/ 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47">
                    <a:moveTo>
                      <a:pt x="33" y="2"/>
                    </a:moveTo>
                    <a:cubicBezTo>
                      <a:pt x="39" y="0"/>
                      <a:pt x="40" y="4"/>
                      <a:pt x="40" y="8"/>
                    </a:cubicBezTo>
                    <a:cubicBezTo>
                      <a:pt x="39" y="20"/>
                      <a:pt x="56" y="10"/>
                      <a:pt x="53" y="8"/>
                    </a:cubicBezTo>
                    <a:cubicBezTo>
                      <a:pt x="73" y="19"/>
                      <a:pt x="67" y="43"/>
                      <a:pt x="106" y="34"/>
                    </a:cubicBezTo>
                    <a:cubicBezTo>
                      <a:pt x="106" y="45"/>
                      <a:pt x="106" y="56"/>
                      <a:pt x="106" y="67"/>
                    </a:cubicBezTo>
                    <a:cubicBezTo>
                      <a:pt x="99" y="67"/>
                      <a:pt x="92" y="67"/>
                      <a:pt x="86" y="67"/>
                    </a:cubicBezTo>
                    <a:cubicBezTo>
                      <a:pt x="87" y="75"/>
                      <a:pt x="85" y="79"/>
                      <a:pt x="79" y="80"/>
                    </a:cubicBezTo>
                    <a:cubicBezTo>
                      <a:pt x="93" y="96"/>
                      <a:pt x="74" y="101"/>
                      <a:pt x="73" y="120"/>
                    </a:cubicBezTo>
                    <a:cubicBezTo>
                      <a:pt x="72" y="126"/>
                      <a:pt x="52" y="129"/>
                      <a:pt x="66" y="133"/>
                    </a:cubicBezTo>
                    <a:cubicBezTo>
                      <a:pt x="67" y="147"/>
                      <a:pt x="43" y="136"/>
                      <a:pt x="33" y="139"/>
                    </a:cubicBezTo>
                    <a:cubicBezTo>
                      <a:pt x="35" y="129"/>
                      <a:pt x="27" y="128"/>
                      <a:pt x="27" y="120"/>
                    </a:cubicBezTo>
                    <a:cubicBezTo>
                      <a:pt x="24" y="109"/>
                      <a:pt x="32" y="107"/>
                      <a:pt x="40" y="106"/>
                    </a:cubicBezTo>
                    <a:cubicBezTo>
                      <a:pt x="29" y="98"/>
                      <a:pt x="26" y="81"/>
                      <a:pt x="0" y="87"/>
                    </a:cubicBezTo>
                    <a:cubicBezTo>
                      <a:pt x="0" y="68"/>
                      <a:pt x="19" y="70"/>
                      <a:pt x="27" y="60"/>
                    </a:cubicBezTo>
                    <a:cubicBezTo>
                      <a:pt x="30" y="28"/>
                      <a:pt x="27" y="28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3" name="Freeform 80"/>
              <p:cNvSpPr/>
              <p:nvPr/>
            </p:nvSpPr>
            <p:spPr bwMode="auto">
              <a:xfrm>
                <a:off x="7794625" y="4805364"/>
                <a:ext cx="85725" cy="55563"/>
              </a:xfrm>
              <a:custGeom>
                <a:avLst/>
                <a:gdLst>
                  <a:gd name="T0" fmla="*/ 85 w 90"/>
                  <a:gd name="T1" fmla="*/ 4 h 96"/>
                  <a:gd name="T2" fmla="*/ 85 w 90"/>
                  <a:gd name="T3" fmla="*/ 44 h 96"/>
                  <a:gd name="T4" fmla="*/ 79 w 90"/>
                  <a:gd name="T5" fmla="*/ 30 h 96"/>
                  <a:gd name="T6" fmla="*/ 72 w 90"/>
                  <a:gd name="T7" fmla="*/ 37 h 96"/>
                  <a:gd name="T8" fmla="*/ 72 w 90"/>
                  <a:gd name="T9" fmla="*/ 70 h 96"/>
                  <a:gd name="T10" fmla="*/ 59 w 90"/>
                  <a:gd name="T11" fmla="*/ 70 h 96"/>
                  <a:gd name="T12" fmla="*/ 59 w 90"/>
                  <a:gd name="T13" fmla="*/ 83 h 96"/>
                  <a:gd name="T14" fmla="*/ 39 w 90"/>
                  <a:gd name="T15" fmla="*/ 96 h 96"/>
                  <a:gd name="T16" fmla="*/ 26 w 90"/>
                  <a:gd name="T17" fmla="*/ 77 h 96"/>
                  <a:gd name="T18" fmla="*/ 13 w 90"/>
                  <a:gd name="T19" fmla="*/ 63 h 96"/>
                  <a:gd name="T20" fmla="*/ 0 w 90"/>
                  <a:gd name="T21" fmla="*/ 24 h 96"/>
                  <a:gd name="T22" fmla="*/ 53 w 90"/>
                  <a:gd name="T23" fmla="*/ 11 h 96"/>
                  <a:gd name="T24" fmla="*/ 85 w 90"/>
                  <a:gd name="T25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96">
                    <a:moveTo>
                      <a:pt x="85" y="4"/>
                    </a:moveTo>
                    <a:cubicBezTo>
                      <a:pt x="81" y="16"/>
                      <a:pt x="90" y="28"/>
                      <a:pt x="85" y="44"/>
                    </a:cubicBezTo>
                    <a:cubicBezTo>
                      <a:pt x="85" y="45"/>
                      <a:pt x="77" y="35"/>
                      <a:pt x="79" y="30"/>
                    </a:cubicBezTo>
                    <a:cubicBezTo>
                      <a:pt x="78" y="32"/>
                      <a:pt x="74" y="32"/>
                      <a:pt x="72" y="37"/>
                    </a:cubicBezTo>
                    <a:cubicBezTo>
                      <a:pt x="70" y="46"/>
                      <a:pt x="76" y="61"/>
                      <a:pt x="72" y="70"/>
                    </a:cubicBezTo>
                    <a:cubicBezTo>
                      <a:pt x="71" y="72"/>
                      <a:pt x="61" y="68"/>
                      <a:pt x="59" y="70"/>
                    </a:cubicBezTo>
                    <a:cubicBezTo>
                      <a:pt x="57" y="72"/>
                      <a:pt x="61" y="81"/>
                      <a:pt x="59" y="83"/>
                    </a:cubicBezTo>
                    <a:cubicBezTo>
                      <a:pt x="53" y="88"/>
                      <a:pt x="39" y="84"/>
                      <a:pt x="39" y="96"/>
                    </a:cubicBezTo>
                    <a:cubicBezTo>
                      <a:pt x="32" y="92"/>
                      <a:pt x="31" y="83"/>
                      <a:pt x="26" y="77"/>
                    </a:cubicBezTo>
                    <a:cubicBezTo>
                      <a:pt x="24" y="73"/>
                      <a:pt x="14" y="66"/>
                      <a:pt x="13" y="63"/>
                    </a:cubicBezTo>
                    <a:cubicBezTo>
                      <a:pt x="7" y="49"/>
                      <a:pt x="15" y="32"/>
                      <a:pt x="0" y="24"/>
                    </a:cubicBezTo>
                    <a:cubicBezTo>
                      <a:pt x="9" y="14"/>
                      <a:pt x="32" y="15"/>
                      <a:pt x="53" y="11"/>
                    </a:cubicBezTo>
                    <a:cubicBezTo>
                      <a:pt x="63" y="8"/>
                      <a:pt x="73" y="0"/>
                      <a:pt x="8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4" name="Freeform 81"/>
              <p:cNvSpPr/>
              <p:nvPr/>
            </p:nvSpPr>
            <p:spPr bwMode="auto">
              <a:xfrm>
                <a:off x="2330450" y="2365375"/>
                <a:ext cx="1512888" cy="700088"/>
              </a:xfrm>
              <a:custGeom>
                <a:avLst/>
                <a:gdLst>
                  <a:gd name="T0" fmla="*/ 1143 w 1614"/>
                  <a:gd name="T1" fmla="*/ 134 h 1205"/>
                  <a:gd name="T2" fmla="*/ 1209 w 1614"/>
                  <a:gd name="T3" fmla="*/ 141 h 1205"/>
                  <a:gd name="T4" fmla="*/ 1301 w 1614"/>
                  <a:gd name="T5" fmla="*/ 121 h 1205"/>
                  <a:gd name="T6" fmla="*/ 1353 w 1614"/>
                  <a:gd name="T7" fmla="*/ 128 h 1205"/>
                  <a:gd name="T8" fmla="*/ 1347 w 1614"/>
                  <a:gd name="T9" fmla="*/ 147 h 1205"/>
                  <a:gd name="T10" fmla="*/ 1517 w 1614"/>
                  <a:gd name="T11" fmla="*/ 115 h 1205"/>
                  <a:gd name="T12" fmla="*/ 1609 w 1614"/>
                  <a:gd name="T13" fmla="*/ 134 h 1205"/>
                  <a:gd name="T14" fmla="*/ 1491 w 1614"/>
                  <a:gd name="T15" fmla="*/ 193 h 1205"/>
                  <a:gd name="T16" fmla="*/ 1458 w 1614"/>
                  <a:gd name="T17" fmla="*/ 239 h 1205"/>
                  <a:gd name="T18" fmla="*/ 1399 w 1614"/>
                  <a:gd name="T19" fmla="*/ 305 h 1205"/>
                  <a:gd name="T20" fmla="*/ 1412 w 1614"/>
                  <a:gd name="T21" fmla="*/ 364 h 1205"/>
                  <a:gd name="T22" fmla="*/ 1373 w 1614"/>
                  <a:gd name="T23" fmla="*/ 423 h 1205"/>
                  <a:gd name="T24" fmla="*/ 1419 w 1614"/>
                  <a:gd name="T25" fmla="*/ 502 h 1205"/>
                  <a:gd name="T26" fmla="*/ 1380 w 1614"/>
                  <a:gd name="T27" fmla="*/ 561 h 1205"/>
                  <a:gd name="T28" fmla="*/ 1334 w 1614"/>
                  <a:gd name="T29" fmla="*/ 614 h 1205"/>
                  <a:gd name="T30" fmla="*/ 1399 w 1614"/>
                  <a:gd name="T31" fmla="*/ 732 h 1205"/>
                  <a:gd name="T32" fmla="*/ 1294 w 1614"/>
                  <a:gd name="T33" fmla="*/ 719 h 1205"/>
                  <a:gd name="T34" fmla="*/ 1288 w 1614"/>
                  <a:gd name="T35" fmla="*/ 758 h 1205"/>
                  <a:gd name="T36" fmla="*/ 1242 w 1614"/>
                  <a:gd name="T37" fmla="*/ 824 h 1205"/>
                  <a:gd name="T38" fmla="*/ 1137 w 1614"/>
                  <a:gd name="T39" fmla="*/ 850 h 1205"/>
                  <a:gd name="T40" fmla="*/ 1084 w 1614"/>
                  <a:gd name="T41" fmla="*/ 883 h 1205"/>
                  <a:gd name="T42" fmla="*/ 1051 w 1614"/>
                  <a:gd name="T43" fmla="*/ 923 h 1205"/>
                  <a:gd name="T44" fmla="*/ 907 w 1614"/>
                  <a:gd name="T45" fmla="*/ 962 h 1205"/>
                  <a:gd name="T46" fmla="*/ 867 w 1614"/>
                  <a:gd name="T47" fmla="*/ 1021 h 1205"/>
                  <a:gd name="T48" fmla="*/ 828 w 1614"/>
                  <a:gd name="T49" fmla="*/ 1074 h 1205"/>
                  <a:gd name="T50" fmla="*/ 815 w 1614"/>
                  <a:gd name="T51" fmla="*/ 1126 h 1205"/>
                  <a:gd name="T52" fmla="*/ 729 w 1614"/>
                  <a:gd name="T53" fmla="*/ 1179 h 1205"/>
                  <a:gd name="T54" fmla="*/ 637 w 1614"/>
                  <a:gd name="T55" fmla="*/ 1133 h 1205"/>
                  <a:gd name="T56" fmla="*/ 585 w 1614"/>
                  <a:gd name="T57" fmla="*/ 1067 h 1205"/>
                  <a:gd name="T58" fmla="*/ 552 w 1614"/>
                  <a:gd name="T59" fmla="*/ 1021 h 1205"/>
                  <a:gd name="T60" fmla="*/ 526 w 1614"/>
                  <a:gd name="T61" fmla="*/ 923 h 1205"/>
                  <a:gd name="T62" fmla="*/ 539 w 1614"/>
                  <a:gd name="T63" fmla="*/ 890 h 1205"/>
                  <a:gd name="T64" fmla="*/ 585 w 1614"/>
                  <a:gd name="T65" fmla="*/ 837 h 1205"/>
                  <a:gd name="T66" fmla="*/ 559 w 1614"/>
                  <a:gd name="T67" fmla="*/ 771 h 1205"/>
                  <a:gd name="T68" fmla="*/ 572 w 1614"/>
                  <a:gd name="T69" fmla="*/ 719 h 1205"/>
                  <a:gd name="T70" fmla="*/ 506 w 1614"/>
                  <a:gd name="T71" fmla="*/ 699 h 1205"/>
                  <a:gd name="T72" fmla="*/ 460 w 1614"/>
                  <a:gd name="T73" fmla="*/ 614 h 1205"/>
                  <a:gd name="T74" fmla="*/ 414 w 1614"/>
                  <a:gd name="T75" fmla="*/ 522 h 1205"/>
                  <a:gd name="T76" fmla="*/ 296 w 1614"/>
                  <a:gd name="T77" fmla="*/ 463 h 1205"/>
                  <a:gd name="T78" fmla="*/ 132 w 1614"/>
                  <a:gd name="T79" fmla="*/ 469 h 1205"/>
                  <a:gd name="T80" fmla="*/ 132 w 1614"/>
                  <a:gd name="T81" fmla="*/ 430 h 1205"/>
                  <a:gd name="T82" fmla="*/ 66 w 1614"/>
                  <a:gd name="T83" fmla="*/ 371 h 1205"/>
                  <a:gd name="T84" fmla="*/ 99 w 1614"/>
                  <a:gd name="T85" fmla="*/ 312 h 1205"/>
                  <a:gd name="T86" fmla="*/ 177 w 1614"/>
                  <a:gd name="T87" fmla="*/ 279 h 1205"/>
                  <a:gd name="T88" fmla="*/ 191 w 1614"/>
                  <a:gd name="T89" fmla="*/ 239 h 1205"/>
                  <a:gd name="T90" fmla="*/ 171 w 1614"/>
                  <a:gd name="T91" fmla="*/ 213 h 1205"/>
                  <a:gd name="T92" fmla="*/ 230 w 1614"/>
                  <a:gd name="T93" fmla="*/ 193 h 1205"/>
                  <a:gd name="T94" fmla="*/ 296 w 1614"/>
                  <a:gd name="T95" fmla="*/ 128 h 1205"/>
                  <a:gd name="T96" fmla="*/ 493 w 1614"/>
                  <a:gd name="T97" fmla="*/ 101 h 1205"/>
                  <a:gd name="T98" fmla="*/ 585 w 1614"/>
                  <a:gd name="T99" fmla="*/ 128 h 1205"/>
                  <a:gd name="T100" fmla="*/ 670 w 1614"/>
                  <a:gd name="T101" fmla="*/ 82 h 1205"/>
                  <a:gd name="T102" fmla="*/ 749 w 1614"/>
                  <a:gd name="T103" fmla="*/ 88 h 1205"/>
                  <a:gd name="T104" fmla="*/ 775 w 1614"/>
                  <a:gd name="T105" fmla="*/ 42 h 1205"/>
                  <a:gd name="T106" fmla="*/ 926 w 1614"/>
                  <a:gd name="T107" fmla="*/ 9 h 1205"/>
                  <a:gd name="T108" fmla="*/ 1137 w 1614"/>
                  <a:gd name="T109" fmla="*/ 3 h 1205"/>
                  <a:gd name="T110" fmla="*/ 1294 w 1614"/>
                  <a:gd name="T111" fmla="*/ 55 h 1205"/>
                  <a:gd name="T112" fmla="*/ 1347 w 1614"/>
                  <a:gd name="T113" fmla="*/ 95 h 1205"/>
                  <a:gd name="T114" fmla="*/ 1123 w 1614"/>
                  <a:gd name="T115" fmla="*/ 101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4" h="1205">
                    <a:moveTo>
                      <a:pt x="1091" y="121"/>
                    </a:moveTo>
                    <a:cubicBezTo>
                      <a:pt x="1092" y="128"/>
                      <a:pt x="1104" y="126"/>
                      <a:pt x="1104" y="134"/>
                    </a:cubicBezTo>
                    <a:cubicBezTo>
                      <a:pt x="1113" y="140"/>
                      <a:pt x="1122" y="128"/>
                      <a:pt x="1123" y="128"/>
                    </a:cubicBezTo>
                    <a:cubicBezTo>
                      <a:pt x="1134" y="127"/>
                      <a:pt x="1135" y="135"/>
                      <a:pt x="1143" y="134"/>
                    </a:cubicBezTo>
                    <a:cubicBezTo>
                      <a:pt x="1148" y="134"/>
                      <a:pt x="1150" y="129"/>
                      <a:pt x="1156" y="128"/>
                    </a:cubicBezTo>
                    <a:cubicBezTo>
                      <a:pt x="1162" y="126"/>
                      <a:pt x="1170" y="129"/>
                      <a:pt x="1176" y="128"/>
                    </a:cubicBezTo>
                    <a:cubicBezTo>
                      <a:pt x="1202" y="123"/>
                      <a:pt x="1229" y="112"/>
                      <a:pt x="1248" y="121"/>
                    </a:cubicBezTo>
                    <a:cubicBezTo>
                      <a:pt x="1243" y="135"/>
                      <a:pt x="1214" y="127"/>
                      <a:pt x="1209" y="141"/>
                    </a:cubicBezTo>
                    <a:cubicBezTo>
                      <a:pt x="1210" y="154"/>
                      <a:pt x="1222" y="141"/>
                      <a:pt x="1222" y="141"/>
                    </a:cubicBezTo>
                    <a:cubicBezTo>
                      <a:pt x="1234" y="142"/>
                      <a:pt x="1234" y="149"/>
                      <a:pt x="1255" y="141"/>
                    </a:cubicBezTo>
                    <a:cubicBezTo>
                      <a:pt x="1259" y="139"/>
                      <a:pt x="1264" y="137"/>
                      <a:pt x="1268" y="134"/>
                    </a:cubicBezTo>
                    <a:cubicBezTo>
                      <a:pt x="1269" y="134"/>
                      <a:pt x="1300" y="121"/>
                      <a:pt x="1301" y="121"/>
                    </a:cubicBezTo>
                    <a:cubicBezTo>
                      <a:pt x="1314" y="138"/>
                      <a:pt x="1294" y="115"/>
                      <a:pt x="1307" y="115"/>
                    </a:cubicBezTo>
                    <a:cubicBezTo>
                      <a:pt x="1310" y="115"/>
                      <a:pt x="1326" y="116"/>
                      <a:pt x="1327" y="115"/>
                    </a:cubicBezTo>
                    <a:cubicBezTo>
                      <a:pt x="1329" y="112"/>
                      <a:pt x="1341" y="104"/>
                      <a:pt x="1360" y="108"/>
                    </a:cubicBezTo>
                    <a:cubicBezTo>
                      <a:pt x="1361" y="117"/>
                      <a:pt x="1361" y="127"/>
                      <a:pt x="1353" y="128"/>
                    </a:cubicBezTo>
                    <a:cubicBezTo>
                      <a:pt x="1350" y="133"/>
                      <a:pt x="1344" y="137"/>
                      <a:pt x="1340" y="141"/>
                    </a:cubicBezTo>
                    <a:cubicBezTo>
                      <a:pt x="1333" y="149"/>
                      <a:pt x="1330" y="163"/>
                      <a:pt x="1314" y="161"/>
                    </a:cubicBezTo>
                    <a:cubicBezTo>
                      <a:pt x="1318" y="180"/>
                      <a:pt x="1328" y="154"/>
                      <a:pt x="1340" y="161"/>
                    </a:cubicBezTo>
                    <a:cubicBezTo>
                      <a:pt x="1348" y="163"/>
                      <a:pt x="1343" y="150"/>
                      <a:pt x="1347" y="147"/>
                    </a:cubicBezTo>
                    <a:cubicBezTo>
                      <a:pt x="1355" y="142"/>
                      <a:pt x="1379" y="150"/>
                      <a:pt x="1380" y="134"/>
                    </a:cubicBezTo>
                    <a:cubicBezTo>
                      <a:pt x="1396" y="155"/>
                      <a:pt x="1435" y="124"/>
                      <a:pt x="1445" y="141"/>
                    </a:cubicBezTo>
                    <a:cubicBezTo>
                      <a:pt x="1452" y="134"/>
                      <a:pt x="1459" y="128"/>
                      <a:pt x="1465" y="121"/>
                    </a:cubicBezTo>
                    <a:cubicBezTo>
                      <a:pt x="1486" y="128"/>
                      <a:pt x="1499" y="114"/>
                      <a:pt x="1517" y="115"/>
                    </a:cubicBezTo>
                    <a:cubicBezTo>
                      <a:pt x="1515" y="115"/>
                      <a:pt x="1521" y="121"/>
                      <a:pt x="1524" y="121"/>
                    </a:cubicBezTo>
                    <a:cubicBezTo>
                      <a:pt x="1529" y="122"/>
                      <a:pt x="1554" y="118"/>
                      <a:pt x="1557" y="121"/>
                    </a:cubicBezTo>
                    <a:cubicBezTo>
                      <a:pt x="1564" y="130"/>
                      <a:pt x="1560" y="119"/>
                      <a:pt x="1570" y="121"/>
                    </a:cubicBezTo>
                    <a:cubicBezTo>
                      <a:pt x="1583" y="124"/>
                      <a:pt x="1594" y="137"/>
                      <a:pt x="1609" y="134"/>
                    </a:cubicBezTo>
                    <a:cubicBezTo>
                      <a:pt x="1614" y="148"/>
                      <a:pt x="1602" y="143"/>
                      <a:pt x="1596" y="147"/>
                    </a:cubicBezTo>
                    <a:cubicBezTo>
                      <a:pt x="1593" y="150"/>
                      <a:pt x="1587" y="159"/>
                      <a:pt x="1583" y="161"/>
                    </a:cubicBezTo>
                    <a:cubicBezTo>
                      <a:pt x="1567" y="169"/>
                      <a:pt x="1540" y="165"/>
                      <a:pt x="1537" y="187"/>
                    </a:cubicBezTo>
                    <a:cubicBezTo>
                      <a:pt x="1520" y="187"/>
                      <a:pt x="1500" y="184"/>
                      <a:pt x="1491" y="193"/>
                    </a:cubicBezTo>
                    <a:cubicBezTo>
                      <a:pt x="1500" y="203"/>
                      <a:pt x="1512" y="207"/>
                      <a:pt x="1485" y="207"/>
                    </a:cubicBezTo>
                    <a:cubicBezTo>
                      <a:pt x="1486" y="214"/>
                      <a:pt x="1497" y="212"/>
                      <a:pt x="1504" y="213"/>
                    </a:cubicBezTo>
                    <a:cubicBezTo>
                      <a:pt x="1494" y="231"/>
                      <a:pt x="1462" y="228"/>
                      <a:pt x="1458" y="252"/>
                    </a:cubicBezTo>
                    <a:cubicBezTo>
                      <a:pt x="1447" y="254"/>
                      <a:pt x="1462" y="242"/>
                      <a:pt x="1458" y="239"/>
                    </a:cubicBezTo>
                    <a:cubicBezTo>
                      <a:pt x="1454" y="237"/>
                      <a:pt x="1437" y="249"/>
                      <a:pt x="1426" y="252"/>
                    </a:cubicBezTo>
                    <a:cubicBezTo>
                      <a:pt x="1426" y="259"/>
                      <a:pt x="1434" y="258"/>
                      <a:pt x="1439" y="259"/>
                    </a:cubicBezTo>
                    <a:cubicBezTo>
                      <a:pt x="1423" y="272"/>
                      <a:pt x="1432" y="269"/>
                      <a:pt x="1426" y="292"/>
                    </a:cubicBezTo>
                    <a:cubicBezTo>
                      <a:pt x="1424" y="299"/>
                      <a:pt x="1402" y="301"/>
                      <a:pt x="1399" y="305"/>
                    </a:cubicBezTo>
                    <a:cubicBezTo>
                      <a:pt x="1397" y="309"/>
                      <a:pt x="1402" y="322"/>
                      <a:pt x="1399" y="325"/>
                    </a:cubicBezTo>
                    <a:cubicBezTo>
                      <a:pt x="1393" y="330"/>
                      <a:pt x="1381" y="328"/>
                      <a:pt x="1373" y="331"/>
                    </a:cubicBezTo>
                    <a:cubicBezTo>
                      <a:pt x="1375" y="340"/>
                      <a:pt x="1384" y="342"/>
                      <a:pt x="1386" y="351"/>
                    </a:cubicBezTo>
                    <a:cubicBezTo>
                      <a:pt x="1389" y="364"/>
                      <a:pt x="1405" y="359"/>
                      <a:pt x="1412" y="364"/>
                    </a:cubicBezTo>
                    <a:cubicBezTo>
                      <a:pt x="1415" y="366"/>
                      <a:pt x="1410" y="376"/>
                      <a:pt x="1412" y="377"/>
                    </a:cubicBezTo>
                    <a:cubicBezTo>
                      <a:pt x="1418" y="382"/>
                      <a:pt x="1428" y="379"/>
                      <a:pt x="1432" y="384"/>
                    </a:cubicBezTo>
                    <a:cubicBezTo>
                      <a:pt x="1431" y="396"/>
                      <a:pt x="1440" y="398"/>
                      <a:pt x="1439" y="410"/>
                    </a:cubicBezTo>
                    <a:cubicBezTo>
                      <a:pt x="1418" y="417"/>
                      <a:pt x="1399" y="411"/>
                      <a:pt x="1373" y="423"/>
                    </a:cubicBezTo>
                    <a:cubicBezTo>
                      <a:pt x="1389" y="440"/>
                      <a:pt x="1403" y="459"/>
                      <a:pt x="1439" y="456"/>
                    </a:cubicBezTo>
                    <a:cubicBezTo>
                      <a:pt x="1436" y="467"/>
                      <a:pt x="1444" y="469"/>
                      <a:pt x="1452" y="469"/>
                    </a:cubicBezTo>
                    <a:cubicBezTo>
                      <a:pt x="1456" y="484"/>
                      <a:pt x="1439" y="479"/>
                      <a:pt x="1439" y="489"/>
                    </a:cubicBezTo>
                    <a:cubicBezTo>
                      <a:pt x="1438" y="497"/>
                      <a:pt x="1429" y="502"/>
                      <a:pt x="1419" y="502"/>
                    </a:cubicBezTo>
                    <a:cubicBezTo>
                      <a:pt x="1412" y="527"/>
                      <a:pt x="1444" y="513"/>
                      <a:pt x="1439" y="535"/>
                    </a:cubicBezTo>
                    <a:cubicBezTo>
                      <a:pt x="1427" y="533"/>
                      <a:pt x="1425" y="541"/>
                      <a:pt x="1432" y="542"/>
                    </a:cubicBezTo>
                    <a:cubicBezTo>
                      <a:pt x="1426" y="561"/>
                      <a:pt x="1411" y="538"/>
                      <a:pt x="1399" y="542"/>
                    </a:cubicBezTo>
                    <a:cubicBezTo>
                      <a:pt x="1387" y="542"/>
                      <a:pt x="1395" y="563"/>
                      <a:pt x="1380" y="561"/>
                    </a:cubicBezTo>
                    <a:cubicBezTo>
                      <a:pt x="1379" y="572"/>
                      <a:pt x="1384" y="578"/>
                      <a:pt x="1393" y="581"/>
                    </a:cubicBezTo>
                    <a:cubicBezTo>
                      <a:pt x="1391" y="591"/>
                      <a:pt x="1376" y="585"/>
                      <a:pt x="1366" y="588"/>
                    </a:cubicBezTo>
                    <a:cubicBezTo>
                      <a:pt x="1348" y="592"/>
                      <a:pt x="1332" y="605"/>
                      <a:pt x="1314" y="607"/>
                    </a:cubicBezTo>
                    <a:cubicBezTo>
                      <a:pt x="1314" y="617"/>
                      <a:pt x="1327" y="610"/>
                      <a:pt x="1334" y="614"/>
                    </a:cubicBezTo>
                    <a:cubicBezTo>
                      <a:pt x="1340" y="618"/>
                      <a:pt x="1344" y="639"/>
                      <a:pt x="1360" y="633"/>
                    </a:cubicBezTo>
                    <a:cubicBezTo>
                      <a:pt x="1365" y="647"/>
                      <a:pt x="1349" y="648"/>
                      <a:pt x="1347" y="653"/>
                    </a:cubicBezTo>
                    <a:cubicBezTo>
                      <a:pt x="1343" y="662"/>
                      <a:pt x="1355" y="682"/>
                      <a:pt x="1340" y="686"/>
                    </a:cubicBezTo>
                    <a:cubicBezTo>
                      <a:pt x="1349" y="712"/>
                      <a:pt x="1394" y="703"/>
                      <a:pt x="1399" y="732"/>
                    </a:cubicBezTo>
                    <a:cubicBezTo>
                      <a:pt x="1389" y="732"/>
                      <a:pt x="1374" y="735"/>
                      <a:pt x="1373" y="726"/>
                    </a:cubicBezTo>
                    <a:cubicBezTo>
                      <a:pt x="1366" y="727"/>
                      <a:pt x="1369" y="732"/>
                      <a:pt x="1373" y="732"/>
                    </a:cubicBezTo>
                    <a:cubicBezTo>
                      <a:pt x="1355" y="751"/>
                      <a:pt x="1345" y="749"/>
                      <a:pt x="1314" y="745"/>
                    </a:cubicBezTo>
                    <a:cubicBezTo>
                      <a:pt x="1324" y="720"/>
                      <a:pt x="1285" y="744"/>
                      <a:pt x="1294" y="719"/>
                    </a:cubicBezTo>
                    <a:cubicBezTo>
                      <a:pt x="1274" y="714"/>
                      <a:pt x="1275" y="730"/>
                      <a:pt x="1255" y="726"/>
                    </a:cubicBezTo>
                    <a:cubicBezTo>
                      <a:pt x="1262" y="734"/>
                      <a:pt x="1260" y="739"/>
                      <a:pt x="1248" y="739"/>
                    </a:cubicBezTo>
                    <a:cubicBezTo>
                      <a:pt x="1248" y="748"/>
                      <a:pt x="1287" y="748"/>
                      <a:pt x="1255" y="752"/>
                    </a:cubicBezTo>
                    <a:cubicBezTo>
                      <a:pt x="1260" y="765"/>
                      <a:pt x="1276" y="757"/>
                      <a:pt x="1288" y="758"/>
                    </a:cubicBezTo>
                    <a:cubicBezTo>
                      <a:pt x="1303" y="760"/>
                      <a:pt x="1322" y="769"/>
                      <a:pt x="1340" y="765"/>
                    </a:cubicBezTo>
                    <a:cubicBezTo>
                      <a:pt x="1327" y="785"/>
                      <a:pt x="1311" y="801"/>
                      <a:pt x="1294" y="817"/>
                    </a:cubicBezTo>
                    <a:cubicBezTo>
                      <a:pt x="1279" y="814"/>
                      <a:pt x="1267" y="819"/>
                      <a:pt x="1255" y="824"/>
                    </a:cubicBezTo>
                    <a:cubicBezTo>
                      <a:pt x="1252" y="825"/>
                      <a:pt x="1243" y="822"/>
                      <a:pt x="1242" y="824"/>
                    </a:cubicBezTo>
                    <a:cubicBezTo>
                      <a:pt x="1235" y="832"/>
                      <a:pt x="1238" y="824"/>
                      <a:pt x="1228" y="824"/>
                    </a:cubicBezTo>
                    <a:cubicBezTo>
                      <a:pt x="1211" y="824"/>
                      <a:pt x="1194" y="838"/>
                      <a:pt x="1169" y="837"/>
                    </a:cubicBezTo>
                    <a:cubicBezTo>
                      <a:pt x="1160" y="837"/>
                      <a:pt x="1168" y="845"/>
                      <a:pt x="1169" y="844"/>
                    </a:cubicBezTo>
                    <a:cubicBezTo>
                      <a:pt x="1161" y="859"/>
                      <a:pt x="1157" y="847"/>
                      <a:pt x="1137" y="850"/>
                    </a:cubicBezTo>
                    <a:cubicBezTo>
                      <a:pt x="1137" y="857"/>
                      <a:pt x="1145" y="855"/>
                      <a:pt x="1150" y="857"/>
                    </a:cubicBezTo>
                    <a:cubicBezTo>
                      <a:pt x="1150" y="867"/>
                      <a:pt x="1101" y="871"/>
                      <a:pt x="1110" y="850"/>
                    </a:cubicBezTo>
                    <a:cubicBezTo>
                      <a:pt x="1106" y="854"/>
                      <a:pt x="1087" y="852"/>
                      <a:pt x="1084" y="857"/>
                    </a:cubicBezTo>
                    <a:cubicBezTo>
                      <a:pt x="1080" y="863"/>
                      <a:pt x="1088" y="878"/>
                      <a:pt x="1084" y="883"/>
                    </a:cubicBezTo>
                    <a:cubicBezTo>
                      <a:pt x="1085" y="882"/>
                      <a:pt x="1067" y="875"/>
                      <a:pt x="1064" y="883"/>
                    </a:cubicBezTo>
                    <a:cubicBezTo>
                      <a:pt x="1063" y="887"/>
                      <a:pt x="1075" y="895"/>
                      <a:pt x="1071" y="903"/>
                    </a:cubicBezTo>
                    <a:cubicBezTo>
                      <a:pt x="1062" y="911"/>
                      <a:pt x="1061" y="905"/>
                      <a:pt x="1051" y="903"/>
                    </a:cubicBezTo>
                    <a:cubicBezTo>
                      <a:pt x="1051" y="909"/>
                      <a:pt x="1051" y="916"/>
                      <a:pt x="1051" y="923"/>
                    </a:cubicBezTo>
                    <a:cubicBezTo>
                      <a:pt x="1047" y="923"/>
                      <a:pt x="1042" y="921"/>
                      <a:pt x="1038" y="923"/>
                    </a:cubicBezTo>
                    <a:cubicBezTo>
                      <a:pt x="1030" y="925"/>
                      <a:pt x="1036" y="933"/>
                      <a:pt x="1031" y="936"/>
                    </a:cubicBezTo>
                    <a:cubicBezTo>
                      <a:pt x="1022" y="940"/>
                      <a:pt x="994" y="934"/>
                      <a:pt x="999" y="955"/>
                    </a:cubicBezTo>
                    <a:cubicBezTo>
                      <a:pt x="972" y="962"/>
                      <a:pt x="941" y="963"/>
                      <a:pt x="907" y="962"/>
                    </a:cubicBezTo>
                    <a:cubicBezTo>
                      <a:pt x="894" y="971"/>
                      <a:pt x="885" y="1004"/>
                      <a:pt x="867" y="988"/>
                    </a:cubicBezTo>
                    <a:cubicBezTo>
                      <a:pt x="869" y="993"/>
                      <a:pt x="876" y="999"/>
                      <a:pt x="874" y="1008"/>
                    </a:cubicBezTo>
                    <a:cubicBezTo>
                      <a:pt x="873" y="1009"/>
                      <a:pt x="861" y="1007"/>
                      <a:pt x="861" y="1008"/>
                    </a:cubicBezTo>
                    <a:cubicBezTo>
                      <a:pt x="859" y="1010"/>
                      <a:pt x="868" y="1017"/>
                      <a:pt x="867" y="1021"/>
                    </a:cubicBezTo>
                    <a:cubicBezTo>
                      <a:pt x="867" y="1020"/>
                      <a:pt x="861" y="1024"/>
                      <a:pt x="861" y="1028"/>
                    </a:cubicBezTo>
                    <a:cubicBezTo>
                      <a:pt x="860" y="1035"/>
                      <a:pt x="841" y="1050"/>
                      <a:pt x="854" y="1054"/>
                    </a:cubicBezTo>
                    <a:cubicBezTo>
                      <a:pt x="855" y="1062"/>
                      <a:pt x="844" y="1057"/>
                      <a:pt x="841" y="1060"/>
                    </a:cubicBezTo>
                    <a:cubicBezTo>
                      <a:pt x="838" y="1063"/>
                      <a:pt x="829" y="1071"/>
                      <a:pt x="828" y="1074"/>
                    </a:cubicBezTo>
                    <a:cubicBezTo>
                      <a:pt x="826" y="1076"/>
                      <a:pt x="830" y="1085"/>
                      <a:pt x="828" y="1087"/>
                    </a:cubicBezTo>
                    <a:cubicBezTo>
                      <a:pt x="819" y="1094"/>
                      <a:pt x="827" y="1101"/>
                      <a:pt x="821" y="1113"/>
                    </a:cubicBezTo>
                    <a:cubicBezTo>
                      <a:pt x="821" y="1114"/>
                      <a:pt x="808" y="1112"/>
                      <a:pt x="808" y="1113"/>
                    </a:cubicBezTo>
                    <a:cubicBezTo>
                      <a:pt x="807" y="1116"/>
                      <a:pt x="814" y="1122"/>
                      <a:pt x="815" y="1126"/>
                    </a:cubicBezTo>
                    <a:cubicBezTo>
                      <a:pt x="816" y="1137"/>
                      <a:pt x="809" y="1137"/>
                      <a:pt x="808" y="1146"/>
                    </a:cubicBezTo>
                    <a:cubicBezTo>
                      <a:pt x="808" y="1151"/>
                      <a:pt x="814" y="1162"/>
                      <a:pt x="815" y="1159"/>
                    </a:cubicBezTo>
                    <a:cubicBezTo>
                      <a:pt x="806" y="1182"/>
                      <a:pt x="795" y="1191"/>
                      <a:pt x="775" y="1205"/>
                    </a:cubicBezTo>
                    <a:cubicBezTo>
                      <a:pt x="754" y="1203"/>
                      <a:pt x="742" y="1190"/>
                      <a:pt x="729" y="1179"/>
                    </a:cubicBezTo>
                    <a:cubicBezTo>
                      <a:pt x="709" y="1203"/>
                      <a:pt x="673" y="1164"/>
                      <a:pt x="677" y="1166"/>
                    </a:cubicBezTo>
                    <a:cubicBezTo>
                      <a:pt x="672" y="1163"/>
                      <a:pt x="669" y="1178"/>
                      <a:pt x="670" y="1179"/>
                    </a:cubicBezTo>
                    <a:cubicBezTo>
                      <a:pt x="663" y="1174"/>
                      <a:pt x="662" y="1165"/>
                      <a:pt x="657" y="1159"/>
                    </a:cubicBezTo>
                    <a:cubicBezTo>
                      <a:pt x="651" y="1152"/>
                      <a:pt x="635" y="1152"/>
                      <a:pt x="637" y="1133"/>
                    </a:cubicBezTo>
                    <a:cubicBezTo>
                      <a:pt x="631" y="1124"/>
                      <a:pt x="620" y="1120"/>
                      <a:pt x="611" y="1113"/>
                    </a:cubicBezTo>
                    <a:cubicBezTo>
                      <a:pt x="611" y="1107"/>
                      <a:pt x="619" y="1108"/>
                      <a:pt x="624" y="1106"/>
                    </a:cubicBezTo>
                    <a:cubicBezTo>
                      <a:pt x="622" y="1090"/>
                      <a:pt x="607" y="1097"/>
                      <a:pt x="598" y="1087"/>
                    </a:cubicBezTo>
                    <a:cubicBezTo>
                      <a:pt x="593" y="1081"/>
                      <a:pt x="594" y="1069"/>
                      <a:pt x="585" y="1067"/>
                    </a:cubicBezTo>
                    <a:cubicBezTo>
                      <a:pt x="573" y="1082"/>
                      <a:pt x="584" y="1057"/>
                      <a:pt x="585" y="1060"/>
                    </a:cubicBezTo>
                    <a:cubicBezTo>
                      <a:pt x="582" y="1052"/>
                      <a:pt x="575" y="1059"/>
                      <a:pt x="572" y="1054"/>
                    </a:cubicBezTo>
                    <a:cubicBezTo>
                      <a:pt x="566" y="1047"/>
                      <a:pt x="577" y="1035"/>
                      <a:pt x="565" y="1034"/>
                    </a:cubicBezTo>
                    <a:cubicBezTo>
                      <a:pt x="553" y="1034"/>
                      <a:pt x="562" y="1005"/>
                      <a:pt x="552" y="1021"/>
                    </a:cubicBezTo>
                    <a:cubicBezTo>
                      <a:pt x="545" y="1017"/>
                      <a:pt x="545" y="1006"/>
                      <a:pt x="532" y="1008"/>
                    </a:cubicBezTo>
                    <a:cubicBezTo>
                      <a:pt x="535" y="999"/>
                      <a:pt x="544" y="998"/>
                      <a:pt x="545" y="988"/>
                    </a:cubicBezTo>
                    <a:cubicBezTo>
                      <a:pt x="543" y="979"/>
                      <a:pt x="529" y="983"/>
                      <a:pt x="519" y="982"/>
                    </a:cubicBezTo>
                    <a:cubicBezTo>
                      <a:pt x="514" y="957"/>
                      <a:pt x="515" y="945"/>
                      <a:pt x="526" y="923"/>
                    </a:cubicBezTo>
                    <a:cubicBezTo>
                      <a:pt x="510" y="913"/>
                      <a:pt x="539" y="902"/>
                      <a:pt x="513" y="903"/>
                    </a:cubicBezTo>
                    <a:cubicBezTo>
                      <a:pt x="510" y="895"/>
                      <a:pt x="523" y="900"/>
                      <a:pt x="526" y="896"/>
                    </a:cubicBezTo>
                    <a:cubicBezTo>
                      <a:pt x="527" y="895"/>
                      <a:pt x="524" y="884"/>
                      <a:pt x="526" y="883"/>
                    </a:cubicBezTo>
                    <a:cubicBezTo>
                      <a:pt x="530" y="882"/>
                      <a:pt x="533" y="892"/>
                      <a:pt x="539" y="890"/>
                    </a:cubicBezTo>
                    <a:cubicBezTo>
                      <a:pt x="539" y="877"/>
                      <a:pt x="539" y="863"/>
                      <a:pt x="539" y="850"/>
                    </a:cubicBezTo>
                    <a:cubicBezTo>
                      <a:pt x="550" y="851"/>
                      <a:pt x="556" y="845"/>
                      <a:pt x="559" y="837"/>
                    </a:cubicBezTo>
                    <a:cubicBezTo>
                      <a:pt x="565" y="837"/>
                      <a:pt x="564" y="845"/>
                      <a:pt x="565" y="850"/>
                    </a:cubicBezTo>
                    <a:cubicBezTo>
                      <a:pt x="572" y="846"/>
                      <a:pt x="572" y="835"/>
                      <a:pt x="585" y="837"/>
                    </a:cubicBezTo>
                    <a:cubicBezTo>
                      <a:pt x="590" y="830"/>
                      <a:pt x="578" y="825"/>
                      <a:pt x="578" y="824"/>
                    </a:cubicBezTo>
                    <a:cubicBezTo>
                      <a:pt x="579" y="817"/>
                      <a:pt x="597" y="815"/>
                      <a:pt x="598" y="811"/>
                    </a:cubicBezTo>
                    <a:cubicBezTo>
                      <a:pt x="600" y="800"/>
                      <a:pt x="576" y="794"/>
                      <a:pt x="591" y="778"/>
                    </a:cubicBezTo>
                    <a:cubicBezTo>
                      <a:pt x="562" y="795"/>
                      <a:pt x="604" y="762"/>
                      <a:pt x="559" y="771"/>
                    </a:cubicBezTo>
                    <a:cubicBezTo>
                      <a:pt x="555" y="748"/>
                      <a:pt x="578" y="751"/>
                      <a:pt x="598" y="752"/>
                    </a:cubicBezTo>
                    <a:cubicBezTo>
                      <a:pt x="596" y="745"/>
                      <a:pt x="585" y="747"/>
                      <a:pt x="585" y="739"/>
                    </a:cubicBezTo>
                    <a:cubicBezTo>
                      <a:pt x="586" y="731"/>
                      <a:pt x="575" y="735"/>
                      <a:pt x="572" y="732"/>
                    </a:cubicBezTo>
                    <a:cubicBezTo>
                      <a:pt x="570" y="730"/>
                      <a:pt x="573" y="722"/>
                      <a:pt x="572" y="719"/>
                    </a:cubicBezTo>
                    <a:cubicBezTo>
                      <a:pt x="571" y="716"/>
                      <a:pt x="556" y="706"/>
                      <a:pt x="552" y="706"/>
                    </a:cubicBezTo>
                    <a:cubicBezTo>
                      <a:pt x="547" y="705"/>
                      <a:pt x="540" y="689"/>
                      <a:pt x="532" y="680"/>
                    </a:cubicBezTo>
                    <a:cubicBezTo>
                      <a:pt x="523" y="688"/>
                      <a:pt x="519" y="699"/>
                      <a:pt x="513" y="680"/>
                    </a:cubicBezTo>
                    <a:cubicBezTo>
                      <a:pt x="505" y="681"/>
                      <a:pt x="507" y="692"/>
                      <a:pt x="506" y="699"/>
                    </a:cubicBezTo>
                    <a:cubicBezTo>
                      <a:pt x="495" y="699"/>
                      <a:pt x="484" y="699"/>
                      <a:pt x="473" y="699"/>
                    </a:cubicBezTo>
                    <a:cubicBezTo>
                      <a:pt x="453" y="672"/>
                      <a:pt x="466" y="652"/>
                      <a:pt x="473" y="620"/>
                    </a:cubicBezTo>
                    <a:cubicBezTo>
                      <a:pt x="470" y="615"/>
                      <a:pt x="466" y="610"/>
                      <a:pt x="467" y="601"/>
                    </a:cubicBezTo>
                    <a:cubicBezTo>
                      <a:pt x="460" y="601"/>
                      <a:pt x="461" y="609"/>
                      <a:pt x="460" y="614"/>
                    </a:cubicBezTo>
                    <a:cubicBezTo>
                      <a:pt x="443" y="616"/>
                      <a:pt x="466" y="577"/>
                      <a:pt x="440" y="588"/>
                    </a:cubicBezTo>
                    <a:cubicBezTo>
                      <a:pt x="448" y="578"/>
                      <a:pt x="448" y="571"/>
                      <a:pt x="440" y="561"/>
                    </a:cubicBezTo>
                    <a:cubicBezTo>
                      <a:pt x="439" y="553"/>
                      <a:pt x="428" y="556"/>
                      <a:pt x="421" y="555"/>
                    </a:cubicBezTo>
                    <a:cubicBezTo>
                      <a:pt x="415" y="543"/>
                      <a:pt x="418" y="531"/>
                      <a:pt x="414" y="522"/>
                    </a:cubicBezTo>
                    <a:cubicBezTo>
                      <a:pt x="410" y="513"/>
                      <a:pt x="392" y="512"/>
                      <a:pt x="401" y="496"/>
                    </a:cubicBezTo>
                    <a:cubicBezTo>
                      <a:pt x="390" y="501"/>
                      <a:pt x="385" y="491"/>
                      <a:pt x="381" y="489"/>
                    </a:cubicBezTo>
                    <a:cubicBezTo>
                      <a:pt x="379" y="488"/>
                      <a:pt x="370" y="491"/>
                      <a:pt x="368" y="489"/>
                    </a:cubicBezTo>
                    <a:cubicBezTo>
                      <a:pt x="360" y="479"/>
                      <a:pt x="309" y="484"/>
                      <a:pt x="296" y="463"/>
                    </a:cubicBezTo>
                    <a:cubicBezTo>
                      <a:pt x="272" y="474"/>
                      <a:pt x="216" y="448"/>
                      <a:pt x="204" y="463"/>
                    </a:cubicBezTo>
                    <a:cubicBezTo>
                      <a:pt x="194" y="474"/>
                      <a:pt x="195" y="461"/>
                      <a:pt x="184" y="463"/>
                    </a:cubicBezTo>
                    <a:cubicBezTo>
                      <a:pt x="168" y="465"/>
                      <a:pt x="155" y="476"/>
                      <a:pt x="138" y="476"/>
                    </a:cubicBezTo>
                    <a:cubicBezTo>
                      <a:pt x="140" y="476"/>
                      <a:pt x="135" y="469"/>
                      <a:pt x="132" y="469"/>
                    </a:cubicBezTo>
                    <a:cubicBezTo>
                      <a:pt x="125" y="469"/>
                      <a:pt x="118" y="470"/>
                      <a:pt x="112" y="469"/>
                    </a:cubicBezTo>
                    <a:cubicBezTo>
                      <a:pt x="112" y="458"/>
                      <a:pt x="107" y="452"/>
                      <a:pt x="99" y="450"/>
                    </a:cubicBezTo>
                    <a:cubicBezTo>
                      <a:pt x="97" y="439"/>
                      <a:pt x="114" y="447"/>
                      <a:pt x="118" y="443"/>
                    </a:cubicBezTo>
                    <a:cubicBezTo>
                      <a:pt x="121" y="441"/>
                      <a:pt x="101" y="424"/>
                      <a:pt x="132" y="430"/>
                    </a:cubicBezTo>
                    <a:cubicBezTo>
                      <a:pt x="121" y="412"/>
                      <a:pt x="71" y="434"/>
                      <a:pt x="59" y="417"/>
                    </a:cubicBezTo>
                    <a:cubicBezTo>
                      <a:pt x="74" y="384"/>
                      <a:pt x="116" y="417"/>
                      <a:pt x="138" y="390"/>
                    </a:cubicBezTo>
                    <a:cubicBezTo>
                      <a:pt x="125" y="375"/>
                      <a:pt x="81" y="386"/>
                      <a:pt x="66" y="390"/>
                    </a:cubicBezTo>
                    <a:cubicBezTo>
                      <a:pt x="58" y="382"/>
                      <a:pt x="63" y="380"/>
                      <a:pt x="66" y="371"/>
                    </a:cubicBezTo>
                    <a:cubicBezTo>
                      <a:pt x="60" y="370"/>
                      <a:pt x="60" y="373"/>
                      <a:pt x="59" y="377"/>
                    </a:cubicBezTo>
                    <a:cubicBezTo>
                      <a:pt x="53" y="377"/>
                      <a:pt x="54" y="369"/>
                      <a:pt x="53" y="364"/>
                    </a:cubicBezTo>
                    <a:cubicBezTo>
                      <a:pt x="27" y="368"/>
                      <a:pt x="15" y="359"/>
                      <a:pt x="0" y="351"/>
                    </a:cubicBezTo>
                    <a:cubicBezTo>
                      <a:pt x="13" y="307"/>
                      <a:pt x="64" y="320"/>
                      <a:pt x="99" y="312"/>
                    </a:cubicBezTo>
                    <a:cubicBezTo>
                      <a:pt x="109" y="309"/>
                      <a:pt x="106" y="311"/>
                      <a:pt x="112" y="305"/>
                    </a:cubicBezTo>
                    <a:cubicBezTo>
                      <a:pt x="112" y="305"/>
                      <a:pt x="120" y="298"/>
                      <a:pt x="118" y="299"/>
                    </a:cubicBezTo>
                    <a:cubicBezTo>
                      <a:pt x="135" y="291"/>
                      <a:pt x="161" y="297"/>
                      <a:pt x="171" y="292"/>
                    </a:cubicBezTo>
                    <a:cubicBezTo>
                      <a:pt x="178" y="288"/>
                      <a:pt x="172" y="283"/>
                      <a:pt x="177" y="279"/>
                    </a:cubicBezTo>
                    <a:cubicBezTo>
                      <a:pt x="182" y="275"/>
                      <a:pt x="192" y="276"/>
                      <a:pt x="197" y="272"/>
                    </a:cubicBezTo>
                    <a:cubicBezTo>
                      <a:pt x="204" y="268"/>
                      <a:pt x="207" y="260"/>
                      <a:pt x="217" y="252"/>
                    </a:cubicBezTo>
                    <a:cubicBezTo>
                      <a:pt x="225" y="231"/>
                      <a:pt x="196" y="247"/>
                      <a:pt x="204" y="226"/>
                    </a:cubicBezTo>
                    <a:cubicBezTo>
                      <a:pt x="191" y="218"/>
                      <a:pt x="194" y="239"/>
                      <a:pt x="191" y="239"/>
                    </a:cubicBezTo>
                    <a:cubicBezTo>
                      <a:pt x="187" y="241"/>
                      <a:pt x="157" y="225"/>
                      <a:pt x="138" y="233"/>
                    </a:cubicBezTo>
                    <a:cubicBezTo>
                      <a:pt x="131" y="215"/>
                      <a:pt x="153" y="225"/>
                      <a:pt x="158" y="220"/>
                    </a:cubicBezTo>
                    <a:cubicBezTo>
                      <a:pt x="159" y="219"/>
                      <a:pt x="157" y="214"/>
                      <a:pt x="158" y="213"/>
                    </a:cubicBezTo>
                    <a:cubicBezTo>
                      <a:pt x="160" y="212"/>
                      <a:pt x="169" y="215"/>
                      <a:pt x="171" y="213"/>
                    </a:cubicBezTo>
                    <a:cubicBezTo>
                      <a:pt x="172" y="212"/>
                      <a:pt x="176" y="201"/>
                      <a:pt x="177" y="200"/>
                    </a:cubicBezTo>
                    <a:cubicBezTo>
                      <a:pt x="184" y="196"/>
                      <a:pt x="182" y="206"/>
                      <a:pt x="184" y="207"/>
                    </a:cubicBezTo>
                    <a:cubicBezTo>
                      <a:pt x="186" y="207"/>
                      <a:pt x="208" y="201"/>
                      <a:pt x="204" y="187"/>
                    </a:cubicBezTo>
                    <a:cubicBezTo>
                      <a:pt x="216" y="186"/>
                      <a:pt x="218" y="195"/>
                      <a:pt x="230" y="193"/>
                    </a:cubicBezTo>
                    <a:cubicBezTo>
                      <a:pt x="240" y="193"/>
                      <a:pt x="230" y="186"/>
                      <a:pt x="230" y="187"/>
                    </a:cubicBezTo>
                    <a:cubicBezTo>
                      <a:pt x="233" y="180"/>
                      <a:pt x="246" y="181"/>
                      <a:pt x="243" y="167"/>
                    </a:cubicBezTo>
                    <a:cubicBezTo>
                      <a:pt x="259" y="167"/>
                      <a:pt x="274" y="167"/>
                      <a:pt x="289" y="167"/>
                    </a:cubicBezTo>
                    <a:cubicBezTo>
                      <a:pt x="304" y="166"/>
                      <a:pt x="292" y="139"/>
                      <a:pt x="296" y="128"/>
                    </a:cubicBezTo>
                    <a:cubicBezTo>
                      <a:pt x="320" y="132"/>
                      <a:pt x="340" y="139"/>
                      <a:pt x="361" y="128"/>
                    </a:cubicBezTo>
                    <a:cubicBezTo>
                      <a:pt x="361" y="121"/>
                      <a:pt x="353" y="123"/>
                      <a:pt x="348" y="121"/>
                    </a:cubicBezTo>
                    <a:cubicBezTo>
                      <a:pt x="353" y="111"/>
                      <a:pt x="376" y="115"/>
                      <a:pt x="388" y="108"/>
                    </a:cubicBezTo>
                    <a:cubicBezTo>
                      <a:pt x="404" y="98"/>
                      <a:pt x="454" y="105"/>
                      <a:pt x="493" y="101"/>
                    </a:cubicBezTo>
                    <a:cubicBezTo>
                      <a:pt x="503" y="101"/>
                      <a:pt x="504" y="95"/>
                      <a:pt x="513" y="95"/>
                    </a:cubicBezTo>
                    <a:cubicBezTo>
                      <a:pt x="532" y="94"/>
                      <a:pt x="546" y="102"/>
                      <a:pt x="559" y="95"/>
                    </a:cubicBezTo>
                    <a:cubicBezTo>
                      <a:pt x="554" y="101"/>
                      <a:pt x="563" y="118"/>
                      <a:pt x="565" y="115"/>
                    </a:cubicBezTo>
                    <a:cubicBezTo>
                      <a:pt x="574" y="103"/>
                      <a:pt x="567" y="112"/>
                      <a:pt x="585" y="128"/>
                    </a:cubicBezTo>
                    <a:cubicBezTo>
                      <a:pt x="598" y="125"/>
                      <a:pt x="574" y="109"/>
                      <a:pt x="604" y="115"/>
                    </a:cubicBezTo>
                    <a:cubicBezTo>
                      <a:pt x="593" y="103"/>
                      <a:pt x="614" y="89"/>
                      <a:pt x="585" y="88"/>
                    </a:cubicBezTo>
                    <a:cubicBezTo>
                      <a:pt x="587" y="76"/>
                      <a:pt x="636" y="54"/>
                      <a:pt x="637" y="82"/>
                    </a:cubicBezTo>
                    <a:cubicBezTo>
                      <a:pt x="658" y="85"/>
                      <a:pt x="654" y="72"/>
                      <a:pt x="670" y="82"/>
                    </a:cubicBezTo>
                    <a:cubicBezTo>
                      <a:pt x="677" y="86"/>
                      <a:pt x="682" y="90"/>
                      <a:pt x="690" y="95"/>
                    </a:cubicBezTo>
                    <a:cubicBezTo>
                      <a:pt x="697" y="100"/>
                      <a:pt x="719" y="102"/>
                      <a:pt x="742" y="108"/>
                    </a:cubicBezTo>
                    <a:cubicBezTo>
                      <a:pt x="742" y="102"/>
                      <a:pt x="734" y="103"/>
                      <a:pt x="729" y="101"/>
                    </a:cubicBezTo>
                    <a:cubicBezTo>
                      <a:pt x="732" y="93"/>
                      <a:pt x="738" y="88"/>
                      <a:pt x="749" y="88"/>
                    </a:cubicBezTo>
                    <a:cubicBezTo>
                      <a:pt x="738" y="73"/>
                      <a:pt x="712" y="73"/>
                      <a:pt x="690" y="69"/>
                    </a:cubicBezTo>
                    <a:cubicBezTo>
                      <a:pt x="691" y="50"/>
                      <a:pt x="717" y="57"/>
                      <a:pt x="736" y="55"/>
                    </a:cubicBezTo>
                    <a:cubicBezTo>
                      <a:pt x="739" y="41"/>
                      <a:pt x="726" y="43"/>
                      <a:pt x="716" y="42"/>
                    </a:cubicBezTo>
                    <a:cubicBezTo>
                      <a:pt x="730" y="15"/>
                      <a:pt x="755" y="40"/>
                      <a:pt x="775" y="42"/>
                    </a:cubicBezTo>
                    <a:cubicBezTo>
                      <a:pt x="787" y="44"/>
                      <a:pt x="789" y="35"/>
                      <a:pt x="801" y="36"/>
                    </a:cubicBezTo>
                    <a:cubicBezTo>
                      <a:pt x="835" y="37"/>
                      <a:pt x="856" y="51"/>
                      <a:pt x="880" y="36"/>
                    </a:cubicBezTo>
                    <a:cubicBezTo>
                      <a:pt x="890" y="30"/>
                      <a:pt x="904" y="33"/>
                      <a:pt x="920" y="29"/>
                    </a:cubicBezTo>
                    <a:cubicBezTo>
                      <a:pt x="928" y="28"/>
                      <a:pt x="925" y="17"/>
                      <a:pt x="926" y="9"/>
                    </a:cubicBezTo>
                    <a:cubicBezTo>
                      <a:pt x="937" y="8"/>
                      <a:pt x="948" y="11"/>
                      <a:pt x="959" y="9"/>
                    </a:cubicBezTo>
                    <a:cubicBezTo>
                      <a:pt x="969" y="8"/>
                      <a:pt x="971" y="3"/>
                      <a:pt x="979" y="3"/>
                    </a:cubicBezTo>
                    <a:cubicBezTo>
                      <a:pt x="993" y="3"/>
                      <a:pt x="1010" y="14"/>
                      <a:pt x="1038" y="9"/>
                    </a:cubicBezTo>
                    <a:cubicBezTo>
                      <a:pt x="1057" y="7"/>
                      <a:pt x="1100" y="0"/>
                      <a:pt x="1137" y="3"/>
                    </a:cubicBezTo>
                    <a:cubicBezTo>
                      <a:pt x="1147" y="4"/>
                      <a:pt x="1148" y="8"/>
                      <a:pt x="1156" y="9"/>
                    </a:cubicBezTo>
                    <a:cubicBezTo>
                      <a:pt x="1195" y="18"/>
                      <a:pt x="1227" y="3"/>
                      <a:pt x="1228" y="36"/>
                    </a:cubicBezTo>
                    <a:cubicBezTo>
                      <a:pt x="1247" y="41"/>
                      <a:pt x="1246" y="26"/>
                      <a:pt x="1261" y="29"/>
                    </a:cubicBezTo>
                    <a:cubicBezTo>
                      <a:pt x="1260" y="50"/>
                      <a:pt x="1285" y="45"/>
                      <a:pt x="1294" y="55"/>
                    </a:cubicBezTo>
                    <a:cubicBezTo>
                      <a:pt x="1313" y="61"/>
                      <a:pt x="1311" y="46"/>
                      <a:pt x="1327" y="49"/>
                    </a:cubicBezTo>
                    <a:cubicBezTo>
                      <a:pt x="1321" y="73"/>
                      <a:pt x="1353" y="58"/>
                      <a:pt x="1366" y="62"/>
                    </a:cubicBezTo>
                    <a:cubicBezTo>
                      <a:pt x="1354" y="75"/>
                      <a:pt x="1354" y="67"/>
                      <a:pt x="1360" y="88"/>
                    </a:cubicBezTo>
                    <a:cubicBezTo>
                      <a:pt x="1352" y="81"/>
                      <a:pt x="1346" y="83"/>
                      <a:pt x="1347" y="95"/>
                    </a:cubicBezTo>
                    <a:cubicBezTo>
                      <a:pt x="1277" y="100"/>
                      <a:pt x="1193" y="103"/>
                      <a:pt x="1143" y="108"/>
                    </a:cubicBezTo>
                    <a:cubicBezTo>
                      <a:pt x="1137" y="107"/>
                      <a:pt x="1137" y="111"/>
                      <a:pt x="1137" y="115"/>
                    </a:cubicBezTo>
                    <a:cubicBezTo>
                      <a:pt x="1129" y="113"/>
                      <a:pt x="1133" y="108"/>
                      <a:pt x="1137" y="108"/>
                    </a:cubicBezTo>
                    <a:cubicBezTo>
                      <a:pt x="1139" y="104"/>
                      <a:pt x="1125" y="100"/>
                      <a:pt x="1123" y="101"/>
                    </a:cubicBezTo>
                    <a:cubicBezTo>
                      <a:pt x="1122" y="103"/>
                      <a:pt x="1125" y="114"/>
                      <a:pt x="1123" y="115"/>
                    </a:cubicBezTo>
                    <a:cubicBezTo>
                      <a:pt x="1111" y="119"/>
                      <a:pt x="1096" y="111"/>
                      <a:pt x="1091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5" name="Freeform 82"/>
              <p:cNvSpPr/>
              <p:nvPr/>
            </p:nvSpPr>
            <p:spPr bwMode="auto">
              <a:xfrm>
                <a:off x="1873250" y="2384425"/>
                <a:ext cx="741363" cy="249238"/>
              </a:xfrm>
              <a:custGeom>
                <a:avLst/>
                <a:gdLst>
                  <a:gd name="T0" fmla="*/ 739 w 792"/>
                  <a:gd name="T1" fmla="*/ 40 h 428"/>
                  <a:gd name="T2" fmla="*/ 785 w 792"/>
                  <a:gd name="T3" fmla="*/ 66 h 428"/>
                  <a:gd name="T4" fmla="*/ 765 w 792"/>
                  <a:gd name="T5" fmla="*/ 80 h 428"/>
                  <a:gd name="T6" fmla="*/ 732 w 792"/>
                  <a:gd name="T7" fmla="*/ 93 h 428"/>
                  <a:gd name="T8" fmla="*/ 640 w 792"/>
                  <a:gd name="T9" fmla="*/ 112 h 428"/>
                  <a:gd name="T10" fmla="*/ 680 w 792"/>
                  <a:gd name="T11" fmla="*/ 126 h 428"/>
                  <a:gd name="T12" fmla="*/ 601 w 792"/>
                  <a:gd name="T13" fmla="*/ 158 h 428"/>
                  <a:gd name="T14" fmla="*/ 575 w 792"/>
                  <a:gd name="T15" fmla="*/ 172 h 428"/>
                  <a:gd name="T16" fmla="*/ 535 w 792"/>
                  <a:gd name="T17" fmla="*/ 191 h 428"/>
                  <a:gd name="T18" fmla="*/ 469 w 792"/>
                  <a:gd name="T19" fmla="*/ 217 h 428"/>
                  <a:gd name="T20" fmla="*/ 450 w 792"/>
                  <a:gd name="T21" fmla="*/ 237 h 428"/>
                  <a:gd name="T22" fmla="*/ 404 w 792"/>
                  <a:gd name="T23" fmla="*/ 244 h 428"/>
                  <a:gd name="T24" fmla="*/ 430 w 792"/>
                  <a:gd name="T25" fmla="*/ 283 h 428"/>
                  <a:gd name="T26" fmla="*/ 384 w 792"/>
                  <a:gd name="T27" fmla="*/ 316 h 428"/>
                  <a:gd name="T28" fmla="*/ 351 w 792"/>
                  <a:gd name="T29" fmla="*/ 336 h 428"/>
                  <a:gd name="T30" fmla="*/ 292 w 792"/>
                  <a:gd name="T31" fmla="*/ 375 h 428"/>
                  <a:gd name="T32" fmla="*/ 312 w 792"/>
                  <a:gd name="T33" fmla="*/ 408 h 428"/>
                  <a:gd name="T34" fmla="*/ 259 w 792"/>
                  <a:gd name="T35" fmla="*/ 421 h 428"/>
                  <a:gd name="T36" fmla="*/ 161 w 792"/>
                  <a:gd name="T37" fmla="*/ 401 h 428"/>
                  <a:gd name="T38" fmla="*/ 128 w 792"/>
                  <a:gd name="T39" fmla="*/ 408 h 428"/>
                  <a:gd name="T40" fmla="*/ 82 w 792"/>
                  <a:gd name="T41" fmla="*/ 375 h 428"/>
                  <a:gd name="T42" fmla="*/ 128 w 792"/>
                  <a:gd name="T43" fmla="*/ 336 h 428"/>
                  <a:gd name="T44" fmla="*/ 180 w 792"/>
                  <a:gd name="T45" fmla="*/ 336 h 428"/>
                  <a:gd name="T46" fmla="*/ 89 w 792"/>
                  <a:gd name="T47" fmla="*/ 316 h 428"/>
                  <a:gd name="T48" fmla="*/ 141 w 792"/>
                  <a:gd name="T49" fmla="*/ 277 h 428"/>
                  <a:gd name="T50" fmla="*/ 187 w 792"/>
                  <a:gd name="T51" fmla="*/ 277 h 428"/>
                  <a:gd name="T52" fmla="*/ 187 w 792"/>
                  <a:gd name="T53" fmla="*/ 250 h 428"/>
                  <a:gd name="T54" fmla="*/ 174 w 792"/>
                  <a:gd name="T55" fmla="*/ 217 h 428"/>
                  <a:gd name="T56" fmla="*/ 141 w 792"/>
                  <a:gd name="T57" fmla="*/ 204 h 428"/>
                  <a:gd name="T58" fmla="*/ 213 w 792"/>
                  <a:gd name="T59" fmla="*/ 198 h 428"/>
                  <a:gd name="T60" fmla="*/ 239 w 792"/>
                  <a:gd name="T61" fmla="*/ 185 h 428"/>
                  <a:gd name="T62" fmla="*/ 292 w 792"/>
                  <a:gd name="T63" fmla="*/ 145 h 428"/>
                  <a:gd name="T64" fmla="*/ 180 w 792"/>
                  <a:gd name="T65" fmla="*/ 165 h 428"/>
                  <a:gd name="T66" fmla="*/ 102 w 792"/>
                  <a:gd name="T67" fmla="*/ 145 h 428"/>
                  <a:gd name="T68" fmla="*/ 23 w 792"/>
                  <a:gd name="T69" fmla="*/ 126 h 428"/>
                  <a:gd name="T70" fmla="*/ 10 w 792"/>
                  <a:gd name="T71" fmla="*/ 86 h 428"/>
                  <a:gd name="T72" fmla="*/ 141 w 792"/>
                  <a:gd name="T73" fmla="*/ 53 h 428"/>
                  <a:gd name="T74" fmla="*/ 233 w 792"/>
                  <a:gd name="T75" fmla="*/ 34 h 428"/>
                  <a:gd name="T76" fmla="*/ 345 w 792"/>
                  <a:gd name="T77" fmla="*/ 14 h 428"/>
                  <a:gd name="T78" fmla="*/ 456 w 792"/>
                  <a:gd name="T79" fmla="*/ 7 h 428"/>
                  <a:gd name="T80" fmla="*/ 515 w 792"/>
                  <a:gd name="T81" fmla="*/ 7 h 428"/>
                  <a:gd name="T82" fmla="*/ 627 w 792"/>
                  <a:gd name="T83" fmla="*/ 7 h 428"/>
                  <a:gd name="T84" fmla="*/ 739 w 792"/>
                  <a:gd name="T85" fmla="*/ 14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2" h="428">
                    <a:moveTo>
                      <a:pt x="739" y="14"/>
                    </a:moveTo>
                    <a:cubicBezTo>
                      <a:pt x="728" y="27"/>
                      <a:pt x="739" y="22"/>
                      <a:pt x="739" y="40"/>
                    </a:cubicBezTo>
                    <a:cubicBezTo>
                      <a:pt x="756" y="40"/>
                      <a:pt x="774" y="40"/>
                      <a:pt x="791" y="40"/>
                    </a:cubicBezTo>
                    <a:cubicBezTo>
                      <a:pt x="792" y="52"/>
                      <a:pt x="783" y="54"/>
                      <a:pt x="785" y="66"/>
                    </a:cubicBezTo>
                    <a:cubicBezTo>
                      <a:pt x="781" y="69"/>
                      <a:pt x="768" y="63"/>
                      <a:pt x="765" y="66"/>
                    </a:cubicBezTo>
                    <a:cubicBezTo>
                      <a:pt x="764" y="68"/>
                      <a:pt x="767" y="79"/>
                      <a:pt x="765" y="80"/>
                    </a:cubicBezTo>
                    <a:cubicBezTo>
                      <a:pt x="754" y="85"/>
                      <a:pt x="741" y="86"/>
                      <a:pt x="739" y="80"/>
                    </a:cubicBezTo>
                    <a:cubicBezTo>
                      <a:pt x="731" y="77"/>
                      <a:pt x="736" y="90"/>
                      <a:pt x="732" y="93"/>
                    </a:cubicBezTo>
                    <a:cubicBezTo>
                      <a:pt x="725" y="98"/>
                      <a:pt x="705" y="86"/>
                      <a:pt x="706" y="99"/>
                    </a:cubicBezTo>
                    <a:cubicBezTo>
                      <a:pt x="684" y="97"/>
                      <a:pt x="653" y="91"/>
                      <a:pt x="640" y="112"/>
                    </a:cubicBezTo>
                    <a:cubicBezTo>
                      <a:pt x="646" y="128"/>
                      <a:pt x="674" y="112"/>
                      <a:pt x="680" y="106"/>
                    </a:cubicBezTo>
                    <a:cubicBezTo>
                      <a:pt x="689" y="109"/>
                      <a:pt x="677" y="114"/>
                      <a:pt x="680" y="126"/>
                    </a:cubicBezTo>
                    <a:cubicBezTo>
                      <a:pt x="656" y="126"/>
                      <a:pt x="642" y="136"/>
                      <a:pt x="621" y="139"/>
                    </a:cubicBezTo>
                    <a:cubicBezTo>
                      <a:pt x="611" y="142"/>
                      <a:pt x="605" y="149"/>
                      <a:pt x="601" y="158"/>
                    </a:cubicBezTo>
                    <a:cubicBezTo>
                      <a:pt x="595" y="160"/>
                      <a:pt x="587" y="156"/>
                      <a:pt x="581" y="158"/>
                    </a:cubicBezTo>
                    <a:cubicBezTo>
                      <a:pt x="574" y="162"/>
                      <a:pt x="580" y="168"/>
                      <a:pt x="575" y="172"/>
                    </a:cubicBezTo>
                    <a:cubicBezTo>
                      <a:pt x="567" y="177"/>
                      <a:pt x="555" y="166"/>
                      <a:pt x="555" y="178"/>
                    </a:cubicBezTo>
                    <a:cubicBezTo>
                      <a:pt x="554" y="188"/>
                      <a:pt x="536" y="180"/>
                      <a:pt x="535" y="191"/>
                    </a:cubicBezTo>
                    <a:cubicBezTo>
                      <a:pt x="534" y="206"/>
                      <a:pt x="517" y="195"/>
                      <a:pt x="509" y="204"/>
                    </a:cubicBezTo>
                    <a:cubicBezTo>
                      <a:pt x="501" y="214"/>
                      <a:pt x="486" y="211"/>
                      <a:pt x="469" y="217"/>
                    </a:cubicBezTo>
                    <a:cubicBezTo>
                      <a:pt x="466" y="219"/>
                      <a:pt x="470" y="224"/>
                      <a:pt x="463" y="224"/>
                    </a:cubicBezTo>
                    <a:cubicBezTo>
                      <a:pt x="447" y="225"/>
                      <a:pt x="457" y="230"/>
                      <a:pt x="450" y="237"/>
                    </a:cubicBezTo>
                    <a:cubicBezTo>
                      <a:pt x="449" y="238"/>
                      <a:pt x="444" y="237"/>
                      <a:pt x="443" y="237"/>
                    </a:cubicBezTo>
                    <a:cubicBezTo>
                      <a:pt x="439" y="238"/>
                      <a:pt x="424" y="249"/>
                      <a:pt x="404" y="244"/>
                    </a:cubicBezTo>
                    <a:cubicBezTo>
                      <a:pt x="405" y="253"/>
                      <a:pt x="431" y="256"/>
                      <a:pt x="404" y="257"/>
                    </a:cubicBezTo>
                    <a:cubicBezTo>
                      <a:pt x="408" y="270"/>
                      <a:pt x="437" y="259"/>
                      <a:pt x="430" y="283"/>
                    </a:cubicBezTo>
                    <a:cubicBezTo>
                      <a:pt x="416" y="269"/>
                      <a:pt x="416" y="285"/>
                      <a:pt x="417" y="303"/>
                    </a:cubicBezTo>
                    <a:cubicBezTo>
                      <a:pt x="402" y="283"/>
                      <a:pt x="397" y="309"/>
                      <a:pt x="384" y="316"/>
                    </a:cubicBezTo>
                    <a:cubicBezTo>
                      <a:pt x="371" y="324"/>
                      <a:pt x="353" y="317"/>
                      <a:pt x="345" y="329"/>
                    </a:cubicBezTo>
                    <a:cubicBezTo>
                      <a:pt x="341" y="335"/>
                      <a:pt x="351" y="335"/>
                      <a:pt x="351" y="336"/>
                    </a:cubicBezTo>
                    <a:cubicBezTo>
                      <a:pt x="352" y="341"/>
                      <a:pt x="329" y="347"/>
                      <a:pt x="345" y="349"/>
                    </a:cubicBezTo>
                    <a:cubicBezTo>
                      <a:pt x="338" y="368"/>
                      <a:pt x="299" y="356"/>
                      <a:pt x="292" y="375"/>
                    </a:cubicBezTo>
                    <a:cubicBezTo>
                      <a:pt x="303" y="387"/>
                      <a:pt x="322" y="389"/>
                      <a:pt x="345" y="388"/>
                    </a:cubicBezTo>
                    <a:cubicBezTo>
                      <a:pt x="348" y="410"/>
                      <a:pt x="313" y="392"/>
                      <a:pt x="312" y="408"/>
                    </a:cubicBezTo>
                    <a:cubicBezTo>
                      <a:pt x="311" y="417"/>
                      <a:pt x="304" y="408"/>
                      <a:pt x="299" y="408"/>
                    </a:cubicBezTo>
                    <a:cubicBezTo>
                      <a:pt x="284" y="409"/>
                      <a:pt x="276" y="428"/>
                      <a:pt x="259" y="421"/>
                    </a:cubicBezTo>
                    <a:cubicBezTo>
                      <a:pt x="255" y="414"/>
                      <a:pt x="244" y="414"/>
                      <a:pt x="246" y="401"/>
                    </a:cubicBezTo>
                    <a:cubicBezTo>
                      <a:pt x="214" y="396"/>
                      <a:pt x="190" y="409"/>
                      <a:pt x="161" y="401"/>
                    </a:cubicBezTo>
                    <a:cubicBezTo>
                      <a:pt x="158" y="401"/>
                      <a:pt x="152" y="395"/>
                      <a:pt x="154" y="395"/>
                    </a:cubicBezTo>
                    <a:cubicBezTo>
                      <a:pt x="144" y="395"/>
                      <a:pt x="138" y="407"/>
                      <a:pt x="128" y="408"/>
                    </a:cubicBezTo>
                    <a:cubicBezTo>
                      <a:pt x="97" y="413"/>
                      <a:pt x="71" y="399"/>
                      <a:pt x="36" y="395"/>
                    </a:cubicBezTo>
                    <a:cubicBezTo>
                      <a:pt x="47" y="384"/>
                      <a:pt x="60" y="375"/>
                      <a:pt x="82" y="375"/>
                    </a:cubicBezTo>
                    <a:cubicBezTo>
                      <a:pt x="95" y="374"/>
                      <a:pt x="84" y="346"/>
                      <a:pt x="95" y="342"/>
                    </a:cubicBezTo>
                    <a:cubicBezTo>
                      <a:pt x="114" y="348"/>
                      <a:pt x="112" y="333"/>
                      <a:pt x="128" y="336"/>
                    </a:cubicBezTo>
                    <a:cubicBezTo>
                      <a:pt x="127" y="358"/>
                      <a:pt x="152" y="355"/>
                      <a:pt x="174" y="355"/>
                    </a:cubicBezTo>
                    <a:cubicBezTo>
                      <a:pt x="189" y="352"/>
                      <a:pt x="166" y="345"/>
                      <a:pt x="180" y="336"/>
                    </a:cubicBezTo>
                    <a:cubicBezTo>
                      <a:pt x="178" y="321"/>
                      <a:pt x="142" y="339"/>
                      <a:pt x="154" y="310"/>
                    </a:cubicBezTo>
                    <a:cubicBezTo>
                      <a:pt x="127" y="316"/>
                      <a:pt x="117" y="325"/>
                      <a:pt x="89" y="316"/>
                    </a:cubicBezTo>
                    <a:cubicBezTo>
                      <a:pt x="93" y="303"/>
                      <a:pt x="106" y="299"/>
                      <a:pt x="121" y="296"/>
                    </a:cubicBezTo>
                    <a:cubicBezTo>
                      <a:pt x="128" y="290"/>
                      <a:pt x="135" y="283"/>
                      <a:pt x="141" y="277"/>
                    </a:cubicBezTo>
                    <a:cubicBezTo>
                      <a:pt x="149" y="278"/>
                      <a:pt x="153" y="275"/>
                      <a:pt x="154" y="270"/>
                    </a:cubicBezTo>
                    <a:cubicBezTo>
                      <a:pt x="169" y="268"/>
                      <a:pt x="179" y="271"/>
                      <a:pt x="187" y="277"/>
                    </a:cubicBezTo>
                    <a:cubicBezTo>
                      <a:pt x="196" y="273"/>
                      <a:pt x="203" y="266"/>
                      <a:pt x="207" y="257"/>
                    </a:cubicBezTo>
                    <a:cubicBezTo>
                      <a:pt x="207" y="247"/>
                      <a:pt x="193" y="254"/>
                      <a:pt x="187" y="250"/>
                    </a:cubicBezTo>
                    <a:cubicBezTo>
                      <a:pt x="185" y="249"/>
                      <a:pt x="182" y="233"/>
                      <a:pt x="180" y="231"/>
                    </a:cubicBezTo>
                    <a:cubicBezTo>
                      <a:pt x="179" y="228"/>
                      <a:pt x="171" y="225"/>
                      <a:pt x="174" y="217"/>
                    </a:cubicBezTo>
                    <a:cubicBezTo>
                      <a:pt x="169" y="221"/>
                      <a:pt x="163" y="224"/>
                      <a:pt x="154" y="224"/>
                    </a:cubicBezTo>
                    <a:cubicBezTo>
                      <a:pt x="156" y="211"/>
                      <a:pt x="153" y="204"/>
                      <a:pt x="141" y="204"/>
                    </a:cubicBezTo>
                    <a:cubicBezTo>
                      <a:pt x="147" y="193"/>
                      <a:pt x="153" y="182"/>
                      <a:pt x="174" y="185"/>
                    </a:cubicBezTo>
                    <a:cubicBezTo>
                      <a:pt x="193" y="184"/>
                      <a:pt x="187" y="207"/>
                      <a:pt x="213" y="198"/>
                    </a:cubicBezTo>
                    <a:cubicBezTo>
                      <a:pt x="212" y="205"/>
                      <a:pt x="215" y="209"/>
                      <a:pt x="220" y="211"/>
                    </a:cubicBezTo>
                    <a:cubicBezTo>
                      <a:pt x="241" y="217"/>
                      <a:pt x="229" y="190"/>
                      <a:pt x="239" y="185"/>
                    </a:cubicBezTo>
                    <a:cubicBezTo>
                      <a:pt x="271" y="177"/>
                      <a:pt x="301" y="168"/>
                      <a:pt x="318" y="145"/>
                    </a:cubicBezTo>
                    <a:cubicBezTo>
                      <a:pt x="317" y="128"/>
                      <a:pt x="307" y="154"/>
                      <a:pt x="292" y="145"/>
                    </a:cubicBezTo>
                    <a:cubicBezTo>
                      <a:pt x="282" y="153"/>
                      <a:pt x="265" y="154"/>
                      <a:pt x="259" y="165"/>
                    </a:cubicBezTo>
                    <a:cubicBezTo>
                      <a:pt x="241" y="159"/>
                      <a:pt x="209" y="167"/>
                      <a:pt x="180" y="165"/>
                    </a:cubicBezTo>
                    <a:cubicBezTo>
                      <a:pt x="164" y="164"/>
                      <a:pt x="156" y="154"/>
                      <a:pt x="135" y="165"/>
                    </a:cubicBezTo>
                    <a:cubicBezTo>
                      <a:pt x="129" y="141"/>
                      <a:pt x="111" y="168"/>
                      <a:pt x="102" y="145"/>
                    </a:cubicBezTo>
                    <a:cubicBezTo>
                      <a:pt x="91" y="156"/>
                      <a:pt x="74" y="139"/>
                      <a:pt x="49" y="145"/>
                    </a:cubicBezTo>
                    <a:cubicBezTo>
                      <a:pt x="55" y="124"/>
                      <a:pt x="28" y="136"/>
                      <a:pt x="23" y="126"/>
                    </a:cubicBezTo>
                    <a:cubicBezTo>
                      <a:pt x="18" y="108"/>
                      <a:pt x="36" y="113"/>
                      <a:pt x="42" y="106"/>
                    </a:cubicBezTo>
                    <a:cubicBezTo>
                      <a:pt x="44" y="87"/>
                      <a:pt x="0" y="114"/>
                      <a:pt x="10" y="86"/>
                    </a:cubicBezTo>
                    <a:cubicBezTo>
                      <a:pt x="39" y="76"/>
                      <a:pt x="88" y="73"/>
                      <a:pt x="135" y="66"/>
                    </a:cubicBezTo>
                    <a:cubicBezTo>
                      <a:pt x="141" y="66"/>
                      <a:pt x="140" y="58"/>
                      <a:pt x="141" y="53"/>
                    </a:cubicBezTo>
                    <a:cubicBezTo>
                      <a:pt x="175" y="58"/>
                      <a:pt x="200" y="45"/>
                      <a:pt x="220" y="53"/>
                    </a:cubicBezTo>
                    <a:cubicBezTo>
                      <a:pt x="226" y="49"/>
                      <a:pt x="230" y="41"/>
                      <a:pt x="233" y="34"/>
                    </a:cubicBezTo>
                    <a:cubicBezTo>
                      <a:pt x="271" y="31"/>
                      <a:pt x="307" y="20"/>
                      <a:pt x="338" y="27"/>
                    </a:cubicBezTo>
                    <a:cubicBezTo>
                      <a:pt x="345" y="27"/>
                      <a:pt x="343" y="19"/>
                      <a:pt x="345" y="14"/>
                    </a:cubicBezTo>
                    <a:cubicBezTo>
                      <a:pt x="371" y="16"/>
                      <a:pt x="408" y="8"/>
                      <a:pt x="423" y="20"/>
                    </a:cubicBezTo>
                    <a:cubicBezTo>
                      <a:pt x="427" y="9"/>
                      <a:pt x="455" y="21"/>
                      <a:pt x="456" y="7"/>
                    </a:cubicBezTo>
                    <a:cubicBezTo>
                      <a:pt x="474" y="14"/>
                      <a:pt x="497" y="15"/>
                      <a:pt x="522" y="14"/>
                    </a:cubicBezTo>
                    <a:cubicBezTo>
                      <a:pt x="523" y="8"/>
                      <a:pt x="519" y="8"/>
                      <a:pt x="515" y="7"/>
                    </a:cubicBezTo>
                    <a:cubicBezTo>
                      <a:pt x="517" y="0"/>
                      <a:pt x="522" y="4"/>
                      <a:pt x="522" y="7"/>
                    </a:cubicBezTo>
                    <a:cubicBezTo>
                      <a:pt x="552" y="12"/>
                      <a:pt x="598" y="1"/>
                      <a:pt x="627" y="7"/>
                    </a:cubicBezTo>
                    <a:cubicBezTo>
                      <a:pt x="628" y="8"/>
                      <a:pt x="626" y="19"/>
                      <a:pt x="627" y="20"/>
                    </a:cubicBezTo>
                    <a:cubicBezTo>
                      <a:pt x="677" y="21"/>
                      <a:pt x="682" y="11"/>
                      <a:pt x="7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6" name="Freeform 83"/>
              <p:cNvSpPr/>
              <p:nvPr/>
            </p:nvSpPr>
            <p:spPr bwMode="auto">
              <a:xfrm>
                <a:off x="4621213" y="2478088"/>
                <a:ext cx="212725" cy="49213"/>
              </a:xfrm>
              <a:custGeom>
                <a:avLst/>
                <a:gdLst>
                  <a:gd name="T0" fmla="*/ 59 w 227"/>
                  <a:gd name="T1" fmla="*/ 11 h 83"/>
                  <a:gd name="T2" fmla="*/ 59 w 227"/>
                  <a:gd name="T3" fmla="*/ 17 h 83"/>
                  <a:gd name="T4" fmla="*/ 79 w 227"/>
                  <a:gd name="T5" fmla="*/ 37 h 83"/>
                  <a:gd name="T6" fmla="*/ 98 w 227"/>
                  <a:gd name="T7" fmla="*/ 24 h 83"/>
                  <a:gd name="T8" fmla="*/ 131 w 227"/>
                  <a:gd name="T9" fmla="*/ 37 h 83"/>
                  <a:gd name="T10" fmla="*/ 190 w 227"/>
                  <a:gd name="T11" fmla="*/ 24 h 83"/>
                  <a:gd name="T12" fmla="*/ 216 w 227"/>
                  <a:gd name="T13" fmla="*/ 37 h 83"/>
                  <a:gd name="T14" fmla="*/ 203 w 227"/>
                  <a:gd name="T15" fmla="*/ 63 h 83"/>
                  <a:gd name="T16" fmla="*/ 144 w 227"/>
                  <a:gd name="T17" fmla="*/ 70 h 83"/>
                  <a:gd name="T18" fmla="*/ 105 w 227"/>
                  <a:gd name="T19" fmla="*/ 83 h 83"/>
                  <a:gd name="T20" fmla="*/ 39 w 227"/>
                  <a:gd name="T21" fmla="*/ 37 h 83"/>
                  <a:gd name="T22" fmla="*/ 6 w 227"/>
                  <a:gd name="T23" fmla="*/ 30 h 83"/>
                  <a:gd name="T24" fmla="*/ 59 w 227"/>
                  <a:gd name="T25" fmla="*/ 1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83">
                    <a:moveTo>
                      <a:pt x="59" y="11"/>
                    </a:moveTo>
                    <a:cubicBezTo>
                      <a:pt x="66" y="12"/>
                      <a:pt x="62" y="17"/>
                      <a:pt x="59" y="17"/>
                    </a:cubicBezTo>
                    <a:cubicBezTo>
                      <a:pt x="56" y="33"/>
                      <a:pt x="89" y="14"/>
                      <a:pt x="79" y="37"/>
                    </a:cubicBezTo>
                    <a:cubicBezTo>
                      <a:pt x="93" y="40"/>
                      <a:pt x="88" y="24"/>
                      <a:pt x="98" y="24"/>
                    </a:cubicBezTo>
                    <a:cubicBezTo>
                      <a:pt x="114" y="37"/>
                      <a:pt x="129" y="10"/>
                      <a:pt x="131" y="37"/>
                    </a:cubicBezTo>
                    <a:cubicBezTo>
                      <a:pt x="150" y="31"/>
                      <a:pt x="172" y="29"/>
                      <a:pt x="190" y="24"/>
                    </a:cubicBezTo>
                    <a:cubicBezTo>
                      <a:pt x="185" y="42"/>
                      <a:pt x="221" y="19"/>
                      <a:pt x="216" y="37"/>
                    </a:cubicBezTo>
                    <a:cubicBezTo>
                      <a:pt x="227" y="57"/>
                      <a:pt x="176" y="48"/>
                      <a:pt x="203" y="63"/>
                    </a:cubicBezTo>
                    <a:cubicBezTo>
                      <a:pt x="196" y="78"/>
                      <a:pt x="162" y="66"/>
                      <a:pt x="144" y="70"/>
                    </a:cubicBezTo>
                    <a:cubicBezTo>
                      <a:pt x="129" y="72"/>
                      <a:pt x="117" y="78"/>
                      <a:pt x="105" y="83"/>
                    </a:cubicBezTo>
                    <a:cubicBezTo>
                      <a:pt x="79" y="72"/>
                      <a:pt x="53" y="60"/>
                      <a:pt x="39" y="37"/>
                    </a:cubicBezTo>
                    <a:cubicBezTo>
                      <a:pt x="29" y="33"/>
                      <a:pt x="5" y="45"/>
                      <a:pt x="6" y="30"/>
                    </a:cubicBezTo>
                    <a:cubicBezTo>
                      <a:pt x="0" y="0"/>
                      <a:pt x="56" y="31"/>
                      <a:pt x="5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7" name="Freeform 84"/>
              <p:cNvSpPr/>
              <p:nvPr/>
            </p:nvSpPr>
            <p:spPr bwMode="auto">
              <a:xfrm>
                <a:off x="1303338" y="2544764"/>
                <a:ext cx="96838" cy="17463"/>
              </a:xfrm>
              <a:custGeom>
                <a:avLst/>
                <a:gdLst>
                  <a:gd name="T0" fmla="*/ 99 w 104"/>
                  <a:gd name="T1" fmla="*/ 2 h 29"/>
                  <a:gd name="T2" fmla="*/ 59 w 104"/>
                  <a:gd name="T3" fmla="*/ 21 h 29"/>
                  <a:gd name="T4" fmla="*/ 46 w 104"/>
                  <a:gd name="T5" fmla="*/ 28 h 29"/>
                  <a:gd name="T6" fmla="*/ 20 w 104"/>
                  <a:gd name="T7" fmla="*/ 28 h 29"/>
                  <a:gd name="T8" fmla="*/ 33 w 104"/>
                  <a:gd name="T9" fmla="*/ 8 h 29"/>
                  <a:gd name="T10" fmla="*/ 99 w 10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29">
                    <a:moveTo>
                      <a:pt x="99" y="2"/>
                    </a:moveTo>
                    <a:cubicBezTo>
                      <a:pt x="104" y="22"/>
                      <a:pt x="76" y="19"/>
                      <a:pt x="59" y="21"/>
                    </a:cubicBezTo>
                    <a:cubicBezTo>
                      <a:pt x="54" y="22"/>
                      <a:pt x="53" y="28"/>
                      <a:pt x="46" y="28"/>
                    </a:cubicBezTo>
                    <a:cubicBezTo>
                      <a:pt x="35" y="29"/>
                      <a:pt x="21" y="19"/>
                      <a:pt x="20" y="28"/>
                    </a:cubicBezTo>
                    <a:cubicBezTo>
                      <a:pt x="0" y="29"/>
                      <a:pt x="32" y="7"/>
                      <a:pt x="33" y="8"/>
                    </a:cubicBezTo>
                    <a:cubicBezTo>
                      <a:pt x="44" y="22"/>
                      <a:pt x="76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8" name="Freeform 85"/>
              <p:cNvSpPr/>
              <p:nvPr/>
            </p:nvSpPr>
            <p:spPr bwMode="auto">
              <a:xfrm>
                <a:off x="1690688" y="2544764"/>
                <a:ext cx="90488" cy="36513"/>
              </a:xfrm>
              <a:custGeom>
                <a:avLst/>
                <a:gdLst>
                  <a:gd name="T0" fmla="*/ 46 w 96"/>
                  <a:gd name="T1" fmla="*/ 2 h 61"/>
                  <a:gd name="T2" fmla="*/ 33 w 96"/>
                  <a:gd name="T3" fmla="*/ 8 h 61"/>
                  <a:gd name="T4" fmla="*/ 66 w 96"/>
                  <a:gd name="T5" fmla="*/ 28 h 61"/>
                  <a:gd name="T6" fmla="*/ 79 w 96"/>
                  <a:gd name="T7" fmla="*/ 21 h 61"/>
                  <a:gd name="T8" fmla="*/ 39 w 96"/>
                  <a:gd name="T9" fmla="*/ 61 h 61"/>
                  <a:gd name="T10" fmla="*/ 0 w 96"/>
                  <a:gd name="T11" fmla="*/ 15 h 61"/>
                  <a:gd name="T12" fmla="*/ 46 w 96"/>
                  <a:gd name="T13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61">
                    <a:moveTo>
                      <a:pt x="46" y="2"/>
                    </a:moveTo>
                    <a:cubicBezTo>
                      <a:pt x="46" y="8"/>
                      <a:pt x="38" y="7"/>
                      <a:pt x="33" y="8"/>
                    </a:cubicBezTo>
                    <a:cubicBezTo>
                      <a:pt x="32" y="27"/>
                      <a:pt x="76" y="0"/>
                      <a:pt x="66" y="28"/>
                    </a:cubicBezTo>
                    <a:cubicBezTo>
                      <a:pt x="73" y="29"/>
                      <a:pt x="77" y="27"/>
                      <a:pt x="79" y="21"/>
                    </a:cubicBezTo>
                    <a:cubicBezTo>
                      <a:pt x="96" y="39"/>
                      <a:pt x="45" y="44"/>
                      <a:pt x="39" y="61"/>
                    </a:cubicBezTo>
                    <a:cubicBezTo>
                      <a:pt x="23" y="49"/>
                      <a:pt x="25" y="18"/>
                      <a:pt x="0" y="15"/>
                    </a:cubicBezTo>
                    <a:cubicBezTo>
                      <a:pt x="8" y="3"/>
                      <a:pt x="34" y="10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9" name="Freeform 86"/>
              <p:cNvSpPr>
                <a:spLocks noEditPoints="1"/>
              </p:cNvSpPr>
              <p:nvPr/>
            </p:nvSpPr>
            <p:spPr bwMode="auto">
              <a:xfrm>
                <a:off x="3708400" y="2584451"/>
                <a:ext cx="5200650" cy="2117726"/>
              </a:xfrm>
              <a:custGeom>
                <a:avLst/>
                <a:gdLst>
                  <a:gd name="T0" fmla="*/ 3298 w 5551"/>
                  <a:gd name="T1" fmla="*/ 254 h 3641"/>
                  <a:gd name="T2" fmla="*/ 3896 w 5551"/>
                  <a:gd name="T3" fmla="*/ 254 h 3641"/>
                  <a:gd name="T4" fmla="*/ 4395 w 5551"/>
                  <a:gd name="T5" fmla="*/ 301 h 3641"/>
                  <a:gd name="T6" fmla="*/ 5045 w 5551"/>
                  <a:gd name="T7" fmla="*/ 406 h 3641"/>
                  <a:gd name="T8" fmla="*/ 5551 w 5551"/>
                  <a:gd name="T9" fmla="*/ 570 h 3641"/>
                  <a:gd name="T10" fmla="*/ 5229 w 5551"/>
                  <a:gd name="T11" fmla="*/ 649 h 3641"/>
                  <a:gd name="T12" fmla="*/ 4815 w 5551"/>
                  <a:gd name="T13" fmla="*/ 964 h 3641"/>
                  <a:gd name="T14" fmla="*/ 4651 w 5551"/>
                  <a:gd name="T15" fmla="*/ 1062 h 3641"/>
                  <a:gd name="T16" fmla="*/ 4868 w 5551"/>
                  <a:gd name="T17" fmla="*/ 734 h 3641"/>
                  <a:gd name="T18" fmla="*/ 4395 w 5551"/>
                  <a:gd name="T19" fmla="*/ 872 h 3641"/>
                  <a:gd name="T20" fmla="*/ 4244 w 5551"/>
                  <a:gd name="T21" fmla="*/ 1102 h 3641"/>
                  <a:gd name="T22" fmla="*/ 3981 w 5551"/>
                  <a:gd name="T23" fmla="*/ 1463 h 3641"/>
                  <a:gd name="T24" fmla="*/ 3810 w 5551"/>
                  <a:gd name="T25" fmla="*/ 1549 h 3641"/>
                  <a:gd name="T26" fmla="*/ 3738 w 5551"/>
                  <a:gd name="T27" fmla="*/ 1634 h 3641"/>
                  <a:gd name="T28" fmla="*/ 3502 w 5551"/>
                  <a:gd name="T29" fmla="*/ 2067 h 3641"/>
                  <a:gd name="T30" fmla="*/ 3370 w 5551"/>
                  <a:gd name="T31" fmla="*/ 2376 h 3641"/>
                  <a:gd name="T32" fmla="*/ 3153 w 5551"/>
                  <a:gd name="T33" fmla="*/ 2416 h 3641"/>
                  <a:gd name="T34" fmla="*/ 3107 w 5551"/>
                  <a:gd name="T35" fmla="*/ 2429 h 3641"/>
                  <a:gd name="T36" fmla="*/ 2989 w 5551"/>
                  <a:gd name="T37" fmla="*/ 2120 h 3641"/>
                  <a:gd name="T38" fmla="*/ 2615 w 5551"/>
                  <a:gd name="T39" fmla="*/ 2317 h 3641"/>
                  <a:gd name="T40" fmla="*/ 2345 w 5551"/>
                  <a:gd name="T41" fmla="*/ 2041 h 3641"/>
                  <a:gd name="T42" fmla="*/ 1846 w 5551"/>
                  <a:gd name="T43" fmla="*/ 1962 h 3641"/>
                  <a:gd name="T44" fmla="*/ 1964 w 5551"/>
                  <a:gd name="T45" fmla="*/ 2173 h 3641"/>
                  <a:gd name="T46" fmla="*/ 1597 w 5551"/>
                  <a:gd name="T47" fmla="*/ 2192 h 3641"/>
                  <a:gd name="T48" fmla="*/ 1380 w 5551"/>
                  <a:gd name="T49" fmla="*/ 1923 h 3641"/>
                  <a:gd name="T50" fmla="*/ 1551 w 5551"/>
                  <a:gd name="T51" fmla="*/ 2278 h 3641"/>
                  <a:gd name="T52" fmla="*/ 1656 w 5551"/>
                  <a:gd name="T53" fmla="*/ 2639 h 3641"/>
                  <a:gd name="T54" fmla="*/ 1452 w 5551"/>
                  <a:gd name="T55" fmla="*/ 3164 h 3641"/>
                  <a:gd name="T56" fmla="*/ 1242 w 5551"/>
                  <a:gd name="T57" fmla="*/ 3572 h 3641"/>
                  <a:gd name="T58" fmla="*/ 835 w 5551"/>
                  <a:gd name="T59" fmla="*/ 3256 h 3641"/>
                  <a:gd name="T60" fmla="*/ 789 w 5551"/>
                  <a:gd name="T61" fmla="*/ 2777 h 3641"/>
                  <a:gd name="T62" fmla="*/ 165 w 5551"/>
                  <a:gd name="T63" fmla="*/ 2475 h 3641"/>
                  <a:gd name="T64" fmla="*/ 20 w 5551"/>
                  <a:gd name="T65" fmla="*/ 2074 h 3641"/>
                  <a:gd name="T66" fmla="*/ 572 w 5551"/>
                  <a:gd name="T67" fmla="*/ 1640 h 3641"/>
                  <a:gd name="T68" fmla="*/ 927 w 5551"/>
                  <a:gd name="T69" fmla="*/ 1805 h 3641"/>
                  <a:gd name="T70" fmla="*/ 1334 w 5551"/>
                  <a:gd name="T71" fmla="*/ 1805 h 3641"/>
                  <a:gd name="T72" fmla="*/ 1091 w 5551"/>
                  <a:gd name="T73" fmla="*/ 1535 h 3641"/>
                  <a:gd name="T74" fmla="*/ 900 w 5551"/>
                  <a:gd name="T75" fmla="*/ 1417 h 3641"/>
                  <a:gd name="T76" fmla="*/ 914 w 5551"/>
                  <a:gd name="T77" fmla="*/ 1522 h 3641"/>
                  <a:gd name="T78" fmla="*/ 559 w 5551"/>
                  <a:gd name="T79" fmla="*/ 1437 h 3641"/>
                  <a:gd name="T80" fmla="*/ 408 w 5551"/>
                  <a:gd name="T81" fmla="*/ 1430 h 3641"/>
                  <a:gd name="T82" fmla="*/ 559 w 5551"/>
                  <a:gd name="T83" fmla="*/ 1161 h 3641"/>
                  <a:gd name="T84" fmla="*/ 756 w 5551"/>
                  <a:gd name="T85" fmla="*/ 1030 h 3641"/>
                  <a:gd name="T86" fmla="*/ 1117 w 5551"/>
                  <a:gd name="T87" fmla="*/ 872 h 3641"/>
                  <a:gd name="T88" fmla="*/ 1104 w 5551"/>
                  <a:gd name="T89" fmla="*/ 695 h 3641"/>
                  <a:gd name="T90" fmla="*/ 979 w 5551"/>
                  <a:gd name="T91" fmla="*/ 839 h 3641"/>
                  <a:gd name="T92" fmla="*/ 644 w 5551"/>
                  <a:gd name="T93" fmla="*/ 885 h 3641"/>
                  <a:gd name="T94" fmla="*/ 802 w 5551"/>
                  <a:gd name="T95" fmla="*/ 589 h 3641"/>
                  <a:gd name="T96" fmla="*/ 1248 w 5551"/>
                  <a:gd name="T97" fmla="*/ 373 h 3641"/>
                  <a:gd name="T98" fmla="*/ 1400 w 5551"/>
                  <a:gd name="T99" fmla="*/ 544 h 3641"/>
                  <a:gd name="T100" fmla="*/ 1656 w 5551"/>
                  <a:gd name="T101" fmla="*/ 471 h 3641"/>
                  <a:gd name="T102" fmla="*/ 2102 w 5551"/>
                  <a:gd name="T103" fmla="*/ 445 h 3641"/>
                  <a:gd name="T104" fmla="*/ 2326 w 5551"/>
                  <a:gd name="T105" fmla="*/ 294 h 3641"/>
                  <a:gd name="T106" fmla="*/ 2484 w 5551"/>
                  <a:gd name="T107" fmla="*/ 458 h 3641"/>
                  <a:gd name="T108" fmla="*/ 2588 w 5551"/>
                  <a:gd name="T109" fmla="*/ 287 h 3641"/>
                  <a:gd name="T110" fmla="*/ 3134 w 5551"/>
                  <a:gd name="T111" fmla="*/ 64 h 3641"/>
                  <a:gd name="T112" fmla="*/ 1314 w 5551"/>
                  <a:gd name="T113" fmla="*/ 1319 h 3641"/>
                  <a:gd name="T114" fmla="*/ 1584 w 5551"/>
                  <a:gd name="T115" fmla="*/ 1496 h 3641"/>
                  <a:gd name="T116" fmla="*/ 1873 w 5551"/>
                  <a:gd name="T117" fmla="*/ 1450 h 3641"/>
                  <a:gd name="T118" fmla="*/ 1781 w 5551"/>
                  <a:gd name="T119" fmla="*/ 1588 h 3641"/>
                  <a:gd name="T120" fmla="*/ 1321 w 5551"/>
                  <a:gd name="T121" fmla="*/ 2685 h 3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51" h="3641">
                    <a:moveTo>
                      <a:pt x="3344" y="38"/>
                    </a:moveTo>
                    <a:cubicBezTo>
                      <a:pt x="3345" y="45"/>
                      <a:pt x="3356" y="43"/>
                      <a:pt x="3364" y="44"/>
                    </a:cubicBezTo>
                    <a:cubicBezTo>
                      <a:pt x="3363" y="52"/>
                      <a:pt x="3352" y="50"/>
                      <a:pt x="3344" y="51"/>
                    </a:cubicBezTo>
                    <a:cubicBezTo>
                      <a:pt x="3371" y="79"/>
                      <a:pt x="3401" y="40"/>
                      <a:pt x="3449" y="51"/>
                    </a:cubicBezTo>
                    <a:cubicBezTo>
                      <a:pt x="3462" y="67"/>
                      <a:pt x="3478" y="79"/>
                      <a:pt x="3502" y="84"/>
                    </a:cubicBezTo>
                    <a:cubicBezTo>
                      <a:pt x="3503" y="92"/>
                      <a:pt x="3499" y="102"/>
                      <a:pt x="3502" y="110"/>
                    </a:cubicBezTo>
                    <a:cubicBezTo>
                      <a:pt x="3504" y="117"/>
                      <a:pt x="3518" y="116"/>
                      <a:pt x="3515" y="130"/>
                    </a:cubicBezTo>
                    <a:cubicBezTo>
                      <a:pt x="3501" y="127"/>
                      <a:pt x="3502" y="139"/>
                      <a:pt x="3502" y="149"/>
                    </a:cubicBezTo>
                    <a:cubicBezTo>
                      <a:pt x="3496" y="145"/>
                      <a:pt x="3487" y="141"/>
                      <a:pt x="3475" y="143"/>
                    </a:cubicBezTo>
                    <a:cubicBezTo>
                      <a:pt x="3466" y="144"/>
                      <a:pt x="3474" y="153"/>
                      <a:pt x="3469" y="156"/>
                    </a:cubicBezTo>
                    <a:cubicBezTo>
                      <a:pt x="3466" y="157"/>
                      <a:pt x="3460" y="149"/>
                      <a:pt x="3456" y="149"/>
                    </a:cubicBezTo>
                    <a:cubicBezTo>
                      <a:pt x="3451" y="150"/>
                      <a:pt x="3436" y="161"/>
                      <a:pt x="3416" y="156"/>
                    </a:cubicBezTo>
                    <a:cubicBezTo>
                      <a:pt x="3408" y="154"/>
                      <a:pt x="3413" y="167"/>
                      <a:pt x="3410" y="169"/>
                    </a:cubicBezTo>
                    <a:cubicBezTo>
                      <a:pt x="3408" y="170"/>
                      <a:pt x="3397" y="167"/>
                      <a:pt x="3396" y="169"/>
                    </a:cubicBezTo>
                    <a:cubicBezTo>
                      <a:pt x="3393" y="175"/>
                      <a:pt x="3407" y="180"/>
                      <a:pt x="3396" y="195"/>
                    </a:cubicBezTo>
                    <a:cubicBezTo>
                      <a:pt x="3393" y="183"/>
                      <a:pt x="3361" y="198"/>
                      <a:pt x="3377" y="202"/>
                    </a:cubicBezTo>
                    <a:cubicBezTo>
                      <a:pt x="3362" y="215"/>
                      <a:pt x="3341" y="208"/>
                      <a:pt x="3324" y="215"/>
                    </a:cubicBezTo>
                    <a:cubicBezTo>
                      <a:pt x="3313" y="220"/>
                      <a:pt x="3306" y="237"/>
                      <a:pt x="3291" y="235"/>
                    </a:cubicBezTo>
                    <a:cubicBezTo>
                      <a:pt x="3292" y="244"/>
                      <a:pt x="3292" y="253"/>
                      <a:pt x="3285" y="254"/>
                    </a:cubicBezTo>
                    <a:cubicBezTo>
                      <a:pt x="3288" y="264"/>
                      <a:pt x="3291" y="254"/>
                      <a:pt x="3298" y="254"/>
                    </a:cubicBezTo>
                    <a:cubicBezTo>
                      <a:pt x="3318" y="255"/>
                      <a:pt x="3323" y="241"/>
                      <a:pt x="3337" y="235"/>
                    </a:cubicBezTo>
                    <a:cubicBezTo>
                      <a:pt x="3348" y="232"/>
                      <a:pt x="3349" y="243"/>
                      <a:pt x="3357" y="241"/>
                    </a:cubicBezTo>
                    <a:cubicBezTo>
                      <a:pt x="3365" y="240"/>
                      <a:pt x="3365" y="231"/>
                      <a:pt x="3370" y="228"/>
                    </a:cubicBezTo>
                    <a:cubicBezTo>
                      <a:pt x="3384" y="222"/>
                      <a:pt x="3401" y="228"/>
                      <a:pt x="3416" y="222"/>
                    </a:cubicBezTo>
                    <a:cubicBezTo>
                      <a:pt x="3426" y="218"/>
                      <a:pt x="3411" y="211"/>
                      <a:pt x="3423" y="209"/>
                    </a:cubicBezTo>
                    <a:cubicBezTo>
                      <a:pt x="3426" y="208"/>
                      <a:pt x="3433" y="210"/>
                      <a:pt x="3436" y="209"/>
                    </a:cubicBezTo>
                    <a:cubicBezTo>
                      <a:pt x="3437" y="208"/>
                      <a:pt x="3442" y="196"/>
                      <a:pt x="3442" y="195"/>
                    </a:cubicBezTo>
                    <a:cubicBezTo>
                      <a:pt x="3445" y="195"/>
                      <a:pt x="3460" y="202"/>
                      <a:pt x="3469" y="202"/>
                    </a:cubicBezTo>
                    <a:cubicBezTo>
                      <a:pt x="3484" y="202"/>
                      <a:pt x="3485" y="198"/>
                      <a:pt x="3502" y="195"/>
                    </a:cubicBezTo>
                    <a:cubicBezTo>
                      <a:pt x="3502" y="202"/>
                      <a:pt x="3502" y="209"/>
                      <a:pt x="3502" y="215"/>
                    </a:cubicBezTo>
                    <a:cubicBezTo>
                      <a:pt x="3510" y="208"/>
                      <a:pt x="3515" y="209"/>
                      <a:pt x="3515" y="222"/>
                    </a:cubicBezTo>
                    <a:cubicBezTo>
                      <a:pt x="3549" y="217"/>
                      <a:pt x="3607" y="224"/>
                      <a:pt x="3659" y="222"/>
                    </a:cubicBezTo>
                    <a:cubicBezTo>
                      <a:pt x="3656" y="251"/>
                      <a:pt x="3704" y="229"/>
                      <a:pt x="3699" y="261"/>
                    </a:cubicBezTo>
                    <a:cubicBezTo>
                      <a:pt x="3704" y="250"/>
                      <a:pt x="3715" y="261"/>
                      <a:pt x="3725" y="261"/>
                    </a:cubicBezTo>
                    <a:cubicBezTo>
                      <a:pt x="3745" y="261"/>
                      <a:pt x="3769" y="255"/>
                      <a:pt x="3777" y="261"/>
                    </a:cubicBezTo>
                    <a:cubicBezTo>
                      <a:pt x="3791" y="259"/>
                      <a:pt x="3779" y="232"/>
                      <a:pt x="3791" y="228"/>
                    </a:cubicBezTo>
                    <a:cubicBezTo>
                      <a:pt x="3812" y="233"/>
                      <a:pt x="3834" y="229"/>
                      <a:pt x="3856" y="235"/>
                    </a:cubicBezTo>
                    <a:cubicBezTo>
                      <a:pt x="3857" y="235"/>
                      <a:pt x="3856" y="241"/>
                      <a:pt x="3856" y="241"/>
                    </a:cubicBezTo>
                    <a:cubicBezTo>
                      <a:pt x="3866" y="243"/>
                      <a:pt x="3879" y="238"/>
                      <a:pt x="3889" y="241"/>
                    </a:cubicBezTo>
                    <a:cubicBezTo>
                      <a:pt x="3892" y="242"/>
                      <a:pt x="3893" y="253"/>
                      <a:pt x="3896" y="254"/>
                    </a:cubicBezTo>
                    <a:cubicBezTo>
                      <a:pt x="3906" y="260"/>
                      <a:pt x="3923" y="250"/>
                      <a:pt x="3929" y="261"/>
                    </a:cubicBezTo>
                    <a:cubicBezTo>
                      <a:pt x="3926" y="274"/>
                      <a:pt x="3926" y="289"/>
                      <a:pt x="3909" y="287"/>
                    </a:cubicBezTo>
                    <a:cubicBezTo>
                      <a:pt x="3910" y="299"/>
                      <a:pt x="3920" y="302"/>
                      <a:pt x="3935" y="301"/>
                    </a:cubicBezTo>
                    <a:cubicBezTo>
                      <a:pt x="3930" y="338"/>
                      <a:pt x="3960" y="341"/>
                      <a:pt x="3975" y="360"/>
                    </a:cubicBezTo>
                    <a:cubicBezTo>
                      <a:pt x="3986" y="354"/>
                      <a:pt x="3998" y="349"/>
                      <a:pt x="4007" y="340"/>
                    </a:cubicBezTo>
                    <a:cubicBezTo>
                      <a:pt x="4012" y="336"/>
                      <a:pt x="4009" y="324"/>
                      <a:pt x="4014" y="320"/>
                    </a:cubicBezTo>
                    <a:cubicBezTo>
                      <a:pt x="4018" y="317"/>
                      <a:pt x="4028" y="322"/>
                      <a:pt x="4027" y="314"/>
                    </a:cubicBezTo>
                    <a:cubicBezTo>
                      <a:pt x="4045" y="309"/>
                      <a:pt x="4040" y="327"/>
                      <a:pt x="4047" y="333"/>
                    </a:cubicBezTo>
                    <a:cubicBezTo>
                      <a:pt x="4062" y="333"/>
                      <a:pt x="4077" y="333"/>
                      <a:pt x="4093" y="333"/>
                    </a:cubicBezTo>
                    <a:cubicBezTo>
                      <a:pt x="4099" y="326"/>
                      <a:pt x="4117" y="331"/>
                      <a:pt x="4112" y="314"/>
                    </a:cubicBezTo>
                    <a:cubicBezTo>
                      <a:pt x="4134" y="320"/>
                      <a:pt x="4184" y="299"/>
                      <a:pt x="4185" y="327"/>
                    </a:cubicBezTo>
                    <a:cubicBezTo>
                      <a:pt x="4203" y="328"/>
                      <a:pt x="4197" y="305"/>
                      <a:pt x="4224" y="314"/>
                    </a:cubicBezTo>
                    <a:cubicBezTo>
                      <a:pt x="4224" y="307"/>
                      <a:pt x="4216" y="308"/>
                      <a:pt x="4211" y="307"/>
                    </a:cubicBezTo>
                    <a:cubicBezTo>
                      <a:pt x="4217" y="302"/>
                      <a:pt x="4215" y="289"/>
                      <a:pt x="4224" y="287"/>
                    </a:cubicBezTo>
                    <a:cubicBezTo>
                      <a:pt x="4243" y="288"/>
                      <a:pt x="4237" y="265"/>
                      <a:pt x="4264" y="274"/>
                    </a:cubicBezTo>
                    <a:cubicBezTo>
                      <a:pt x="4273" y="274"/>
                      <a:pt x="4265" y="266"/>
                      <a:pt x="4264" y="268"/>
                    </a:cubicBezTo>
                    <a:cubicBezTo>
                      <a:pt x="4275" y="253"/>
                      <a:pt x="4293" y="265"/>
                      <a:pt x="4316" y="261"/>
                    </a:cubicBezTo>
                    <a:cubicBezTo>
                      <a:pt x="4311" y="296"/>
                      <a:pt x="4351" y="250"/>
                      <a:pt x="4342" y="281"/>
                    </a:cubicBezTo>
                    <a:cubicBezTo>
                      <a:pt x="4372" y="284"/>
                      <a:pt x="4392" y="277"/>
                      <a:pt x="4415" y="274"/>
                    </a:cubicBezTo>
                    <a:cubicBezTo>
                      <a:pt x="4416" y="291"/>
                      <a:pt x="4389" y="279"/>
                      <a:pt x="4395" y="301"/>
                    </a:cubicBezTo>
                    <a:cubicBezTo>
                      <a:pt x="4398" y="313"/>
                      <a:pt x="4421" y="307"/>
                      <a:pt x="4434" y="307"/>
                    </a:cubicBezTo>
                    <a:cubicBezTo>
                      <a:pt x="4458" y="308"/>
                      <a:pt x="4479" y="308"/>
                      <a:pt x="4500" y="301"/>
                    </a:cubicBezTo>
                    <a:cubicBezTo>
                      <a:pt x="4505" y="326"/>
                      <a:pt x="4536" y="325"/>
                      <a:pt x="4546" y="347"/>
                    </a:cubicBezTo>
                    <a:cubicBezTo>
                      <a:pt x="4559" y="340"/>
                      <a:pt x="4566" y="352"/>
                      <a:pt x="4579" y="353"/>
                    </a:cubicBezTo>
                    <a:cubicBezTo>
                      <a:pt x="4620" y="358"/>
                      <a:pt x="4665" y="347"/>
                      <a:pt x="4703" y="353"/>
                    </a:cubicBezTo>
                    <a:cubicBezTo>
                      <a:pt x="4720" y="356"/>
                      <a:pt x="4734" y="374"/>
                      <a:pt x="4750" y="366"/>
                    </a:cubicBezTo>
                    <a:cubicBezTo>
                      <a:pt x="4747" y="377"/>
                      <a:pt x="4755" y="379"/>
                      <a:pt x="4763" y="379"/>
                    </a:cubicBezTo>
                    <a:cubicBezTo>
                      <a:pt x="4763" y="388"/>
                      <a:pt x="4763" y="397"/>
                      <a:pt x="4763" y="406"/>
                    </a:cubicBezTo>
                    <a:cubicBezTo>
                      <a:pt x="4761" y="418"/>
                      <a:pt x="4784" y="407"/>
                      <a:pt x="4789" y="412"/>
                    </a:cubicBezTo>
                    <a:cubicBezTo>
                      <a:pt x="4797" y="421"/>
                      <a:pt x="4792" y="409"/>
                      <a:pt x="4802" y="412"/>
                    </a:cubicBezTo>
                    <a:cubicBezTo>
                      <a:pt x="4804" y="413"/>
                      <a:pt x="4803" y="418"/>
                      <a:pt x="4809" y="419"/>
                    </a:cubicBezTo>
                    <a:cubicBezTo>
                      <a:pt x="4819" y="420"/>
                      <a:pt x="4888" y="427"/>
                      <a:pt x="4894" y="419"/>
                    </a:cubicBezTo>
                    <a:cubicBezTo>
                      <a:pt x="4894" y="418"/>
                      <a:pt x="4894" y="412"/>
                      <a:pt x="4894" y="412"/>
                    </a:cubicBezTo>
                    <a:cubicBezTo>
                      <a:pt x="4900" y="411"/>
                      <a:pt x="4912" y="421"/>
                      <a:pt x="4914" y="419"/>
                    </a:cubicBezTo>
                    <a:cubicBezTo>
                      <a:pt x="4919" y="414"/>
                      <a:pt x="4931" y="408"/>
                      <a:pt x="4934" y="419"/>
                    </a:cubicBezTo>
                    <a:cubicBezTo>
                      <a:pt x="4945" y="407"/>
                      <a:pt x="4967" y="404"/>
                      <a:pt x="4986" y="399"/>
                    </a:cubicBezTo>
                    <a:cubicBezTo>
                      <a:pt x="4982" y="420"/>
                      <a:pt x="4991" y="430"/>
                      <a:pt x="4993" y="445"/>
                    </a:cubicBezTo>
                    <a:cubicBezTo>
                      <a:pt x="5020" y="444"/>
                      <a:pt x="5029" y="457"/>
                      <a:pt x="5052" y="445"/>
                    </a:cubicBezTo>
                    <a:cubicBezTo>
                      <a:pt x="5054" y="434"/>
                      <a:pt x="5047" y="433"/>
                      <a:pt x="5039" y="432"/>
                    </a:cubicBezTo>
                    <a:cubicBezTo>
                      <a:pt x="5044" y="426"/>
                      <a:pt x="5046" y="417"/>
                      <a:pt x="5045" y="406"/>
                    </a:cubicBezTo>
                    <a:cubicBezTo>
                      <a:pt x="5061" y="393"/>
                      <a:pt x="5102" y="398"/>
                      <a:pt x="5111" y="412"/>
                    </a:cubicBezTo>
                    <a:cubicBezTo>
                      <a:pt x="5139" y="414"/>
                      <a:pt x="5168" y="410"/>
                      <a:pt x="5196" y="412"/>
                    </a:cubicBezTo>
                    <a:cubicBezTo>
                      <a:pt x="5206" y="413"/>
                      <a:pt x="5225" y="428"/>
                      <a:pt x="5229" y="412"/>
                    </a:cubicBezTo>
                    <a:cubicBezTo>
                      <a:pt x="5243" y="418"/>
                      <a:pt x="5241" y="427"/>
                      <a:pt x="5262" y="432"/>
                    </a:cubicBezTo>
                    <a:cubicBezTo>
                      <a:pt x="5268" y="433"/>
                      <a:pt x="5273" y="445"/>
                      <a:pt x="5275" y="445"/>
                    </a:cubicBezTo>
                    <a:cubicBezTo>
                      <a:pt x="5279" y="446"/>
                      <a:pt x="5284" y="440"/>
                      <a:pt x="5282" y="438"/>
                    </a:cubicBezTo>
                    <a:cubicBezTo>
                      <a:pt x="5289" y="442"/>
                      <a:pt x="5283" y="446"/>
                      <a:pt x="5288" y="452"/>
                    </a:cubicBezTo>
                    <a:cubicBezTo>
                      <a:pt x="5290" y="454"/>
                      <a:pt x="5299" y="449"/>
                      <a:pt x="5301" y="452"/>
                    </a:cubicBezTo>
                    <a:cubicBezTo>
                      <a:pt x="5305" y="456"/>
                      <a:pt x="5317" y="460"/>
                      <a:pt x="5334" y="465"/>
                    </a:cubicBezTo>
                    <a:cubicBezTo>
                      <a:pt x="5343" y="467"/>
                      <a:pt x="5362" y="472"/>
                      <a:pt x="5374" y="478"/>
                    </a:cubicBezTo>
                    <a:cubicBezTo>
                      <a:pt x="5376" y="479"/>
                      <a:pt x="5378" y="490"/>
                      <a:pt x="5380" y="491"/>
                    </a:cubicBezTo>
                    <a:cubicBezTo>
                      <a:pt x="5383" y="492"/>
                      <a:pt x="5391" y="489"/>
                      <a:pt x="5393" y="491"/>
                    </a:cubicBezTo>
                    <a:cubicBezTo>
                      <a:pt x="5396" y="493"/>
                      <a:pt x="5391" y="502"/>
                      <a:pt x="5393" y="504"/>
                    </a:cubicBezTo>
                    <a:cubicBezTo>
                      <a:pt x="5395" y="506"/>
                      <a:pt x="5405" y="502"/>
                      <a:pt x="5406" y="504"/>
                    </a:cubicBezTo>
                    <a:cubicBezTo>
                      <a:pt x="5411" y="510"/>
                      <a:pt x="5399" y="533"/>
                      <a:pt x="5426" y="524"/>
                    </a:cubicBezTo>
                    <a:cubicBezTo>
                      <a:pt x="5426" y="539"/>
                      <a:pt x="5426" y="554"/>
                      <a:pt x="5426" y="570"/>
                    </a:cubicBezTo>
                    <a:cubicBezTo>
                      <a:pt x="5449" y="569"/>
                      <a:pt x="5468" y="563"/>
                      <a:pt x="5472" y="544"/>
                    </a:cubicBezTo>
                    <a:cubicBezTo>
                      <a:pt x="5492" y="553"/>
                      <a:pt x="5515" y="549"/>
                      <a:pt x="5531" y="557"/>
                    </a:cubicBezTo>
                    <a:cubicBezTo>
                      <a:pt x="5533" y="558"/>
                      <a:pt x="5530" y="568"/>
                      <a:pt x="5531" y="570"/>
                    </a:cubicBezTo>
                    <a:cubicBezTo>
                      <a:pt x="5534" y="573"/>
                      <a:pt x="5547" y="567"/>
                      <a:pt x="5551" y="570"/>
                    </a:cubicBezTo>
                    <a:cubicBezTo>
                      <a:pt x="5547" y="577"/>
                      <a:pt x="5536" y="577"/>
                      <a:pt x="5538" y="589"/>
                    </a:cubicBezTo>
                    <a:cubicBezTo>
                      <a:pt x="5527" y="591"/>
                      <a:pt x="5527" y="583"/>
                      <a:pt x="5518" y="583"/>
                    </a:cubicBezTo>
                    <a:cubicBezTo>
                      <a:pt x="5511" y="587"/>
                      <a:pt x="5511" y="598"/>
                      <a:pt x="5498" y="596"/>
                    </a:cubicBezTo>
                    <a:cubicBezTo>
                      <a:pt x="5501" y="606"/>
                      <a:pt x="5519" y="602"/>
                      <a:pt x="5512" y="622"/>
                    </a:cubicBezTo>
                    <a:cubicBezTo>
                      <a:pt x="5487" y="602"/>
                      <a:pt x="5509" y="633"/>
                      <a:pt x="5492" y="635"/>
                    </a:cubicBezTo>
                    <a:cubicBezTo>
                      <a:pt x="5486" y="636"/>
                      <a:pt x="5480" y="643"/>
                      <a:pt x="5479" y="649"/>
                    </a:cubicBezTo>
                    <a:cubicBezTo>
                      <a:pt x="5470" y="648"/>
                      <a:pt x="5465" y="646"/>
                      <a:pt x="5459" y="642"/>
                    </a:cubicBezTo>
                    <a:cubicBezTo>
                      <a:pt x="5455" y="640"/>
                      <a:pt x="5449" y="631"/>
                      <a:pt x="5446" y="629"/>
                    </a:cubicBezTo>
                    <a:cubicBezTo>
                      <a:pt x="5436" y="624"/>
                      <a:pt x="5428" y="627"/>
                      <a:pt x="5420" y="622"/>
                    </a:cubicBezTo>
                    <a:cubicBezTo>
                      <a:pt x="5415" y="620"/>
                      <a:pt x="5409" y="611"/>
                      <a:pt x="5406" y="609"/>
                    </a:cubicBezTo>
                    <a:cubicBezTo>
                      <a:pt x="5399" y="606"/>
                      <a:pt x="5388" y="611"/>
                      <a:pt x="5380" y="609"/>
                    </a:cubicBezTo>
                    <a:cubicBezTo>
                      <a:pt x="5378" y="609"/>
                      <a:pt x="5380" y="603"/>
                      <a:pt x="5374" y="603"/>
                    </a:cubicBezTo>
                    <a:cubicBezTo>
                      <a:pt x="5365" y="602"/>
                      <a:pt x="5356" y="578"/>
                      <a:pt x="5347" y="596"/>
                    </a:cubicBezTo>
                    <a:cubicBezTo>
                      <a:pt x="5340" y="595"/>
                      <a:pt x="5342" y="584"/>
                      <a:pt x="5341" y="576"/>
                    </a:cubicBezTo>
                    <a:cubicBezTo>
                      <a:pt x="5327" y="576"/>
                      <a:pt x="5314" y="576"/>
                      <a:pt x="5301" y="576"/>
                    </a:cubicBezTo>
                    <a:cubicBezTo>
                      <a:pt x="5288" y="577"/>
                      <a:pt x="5301" y="591"/>
                      <a:pt x="5301" y="589"/>
                    </a:cubicBezTo>
                    <a:cubicBezTo>
                      <a:pt x="5300" y="598"/>
                      <a:pt x="5286" y="601"/>
                      <a:pt x="5288" y="616"/>
                    </a:cubicBezTo>
                    <a:cubicBezTo>
                      <a:pt x="5260" y="614"/>
                      <a:pt x="5256" y="636"/>
                      <a:pt x="5222" y="629"/>
                    </a:cubicBezTo>
                    <a:cubicBezTo>
                      <a:pt x="5216" y="633"/>
                      <a:pt x="5216" y="644"/>
                      <a:pt x="5203" y="642"/>
                    </a:cubicBezTo>
                    <a:cubicBezTo>
                      <a:pt x="5205" y="651"/>
                      <a:pt x="5219" y="648"/>
                      <a:pt x="5229" y="649"/>
                    </a:cubicBezTo>
                    <a:cubicBezTo>
                      <a:pt x="5238" y="651"/>
                      <a:pt x="5239" y="660"/>
                      <a:pt x="5249" y="662"/>
                    </a:cubicBezTo>
                    <a:cubicBezTo>
                      <a:pt x="5243" y="683"/>
                      <a:pt x="5243" y="675"/>
                      <a:pt x="5255" y="688"/>
                    </a:cubicBezTo>
                    <a:cubicBezTo>
                      <a:pt x="5260" y="703"/>
                      <a:pt x="5278" y="705"/>
                      <a:pt x="5288" y="714"/>
                    </a:cubicBezTo>
                    <a:cubicBezTo>
                      <a:pt x="5287" y="715"/>
                      <a:pt x="5269" y="734"/>
                      <a:pt x="5269" y="734"/>
                    </a:cubicBezTo>
                    <a:cubicBezTo>
                      <a:pt x="5250" y="737"/>
                      <a:pt x="5251" y="719"/>
                      <a:pt x="5242" y="721"/>
                    </a:cubicBezTo>
                    <a:cubicBezTo>
                      <a:pt x="5244" y="721"/>
                      <a:pt x="5251" y="734"/>
                      <a:pt x="5242" y="734"/>
                    </a:cubicBezTo>
                    <a:cubicBezTo>
                      <a:pt x="5223" y="735"/>
                      <a:pt x="5190" y="733"/>
                      <a:pt x="5170" y="741"/>
                    </a:cubicBezTo>
                    <a:cubicBezTo>
                      <a:pt x="5159" y="745"/>
                      <a:pt x="5134" y="753"/>
                      <a:pt x="5137" y="767"/>
                    </a:cubicBezTo>
                    <a:cubicBezTo>
                      <a:pt x="5107" y="761"/>
                      <a:pt x="5104" y="782"/>
                      <a:pt x="5085" y="787"/>
                    </a:cubicBezTo>
                    <a:cubicBezTo>
                      <a:pt x="5080" y="791"/>
                      <a:pt x="5077" y="795"/>
                      <a:pt x="5071" y="800"/>
                    </a:cubicBezTo>
                    <a:cubicBezTo>
                      <a:pt x="5067" y="803"/>
                      <a:pt x="5058" y="813"/>
                      <a:pt x="5052" y="813"/>
                    </a:cubicBezTo>
                    <a:cubicBezTo>
                      <a:pt x="5046" y="813"/>
                      <a:pt x="5040" y="821"/>
                      <a:pt x="5039" y="826"/>
                    </a:cubicBezTo>
                    <a:cubicBezTo>
                      <a:pt x="5019" y="822"/>
                      <a:pt x="4982" y="834"/>
                      <a:pt x="4973" y="820"/>
                    </a:cubicBezTo>
                    <a:cubicBezTo>
                      <a:pt x="4967" y="826"/>
                      <a:pt x="4949" y="821"/>
                      <a:pt x="4953" y="839"/>
                    </a:cubicBezTo>
                    <a:cubicBezTo>
                      <a:pt x="4916" y="843"/>
                      <a:pt x="4912" y="843"/>
                      <a:pt x="4874" y="839"/>
                    </a:cubicBezTo>
                    <a:cubicBezTo>
                      <a:pt x="4869" y="840"/>
                      <a:pt x="4868" y="846"/>
                      <a:pt x="4861" y="846"/>
                    </a:cubicBezTo>
                    <a:cubicBezTo>
                      <a:pt x="4856" y="849"/>
                      <a:pt x="4842" y="854"/>
                      <a:pt x="4842" y="865"/>
                    </a:cubicBezTo>
                    <a:cubicBezTo>
                      <a:pt x="4841" y="884"/>
                      <a:pt x="4811" y="876"/>
                      <a:pt x="4815" y="905"/>
                    </a:cubicBezTo>
                    <a:cubicBezTo>
                      <a:pt x="4812" y="925"/>
                      <a:pt x="4832" y="923"/>
                      <a:pt x="4842" y="931"/>
                    </a:cubicBezTo>
                    <a:cubicBezTo>
                      <a:pt x="4838" y="947"/>
                      <a:pt x="4836" y="965"/>
                      <a:pt x="4815" y="964"/>
                    </a:cubicBezTo>
                    <a:cubicBezTo>
                      <a:pt x="4817" y="977"/>
                      <a:pt x="4814" y="985"/>
                      <a:pt x="4802" y="984"/>
                    </a:cubicBezTo>
                    <a:cubicBezTo>
                      <a:pt x="4802" y="992"/>
                      <a:pt x="4802" y="1001"/>
                      <a:pt x="4802" y="1010"/>
                    </a:cubicBezTo>
                    <a:cubicBezTo>
                      <a:pt x="4804" y="1020"/>
                      <a:pt x="4814" y="1004"/>
                      <a:pt x="4815" y="1016"/>
                    </a:cubicBezTo>
                    <a:cubicBezTo>
                      <a:pt x="4821" y="1030"/>
                      <a:pt x="4806" y="1025"/>
                      <a:pt x="4802" y="1030"/>
                    </a:cubicBezTo>
                    <a:cubicBezTo>
                      <a:pt x="4800" y="1032"/>
                      <a:pt x="4798" y="1048"/>
                      <a:pt x="4796" y="1049"/>
                    </a:cubicBezTo>
                    <a:cubicBezTo>
                      <a:pt x="4789" y="1054"/>
                      <a:pt x="4770" y="1051"/>
                      <a:pt x="4763" y="1056"/>
                    </a:cubicBezTo>
                    <a:cubicBezTo>
                      <a:pt x="4759" y="1060"/>
                      <a:pt x="4767" y="1079"/>
                      <a:pt x="4763" y="1082"/>
                    </a:cubicBezTo>
                    <a:cubicBezTo>
                      <a:pt x="4757" y="1086"/>
                      <a:pt x="4757" y="1069"/>
                      <a:pt x="4756" y="1069"/>
                    </a:cubicBezTo>
                    <a:cubicBezTo>
                      <a:pt x="4751" y="1067"/>
                      <a:pt x="4735" y="1073"/>
                      <a:pt x="4750" y="1102"/>
                    </a:cubicBezTo>
                    <a:cubicBezTo>
                      <a:pt x="4735" y="1096"/>
                      <a:pt x="4741" y="1111"/>
                      <a:pt x="4736" y="1115"/>
                    </a:cubicBezTo>
                    <a:cubicBezTo>
                      <a:pt x="4734" y="1117"/>
                      <a:pt x="4726" y="1113"/>
                      <a:pt x="4723" y="1115"/>
                    </a:cubicBezTo>
                    <a:cubicBezTo>
                      <a:pt x="4719" y="1118"/>
                      <a:pt x="4723" y="1134"/>
                      <a:pt x="4710" y="1128"/>
                    </a:cubicBezTo>
                    <a:cubicBezTo>
                      <a:pt x="4711" y="1140"/>
                      <a:pt x="4702" y="1142"/>
                      <a:pt x="4703" y="1154"/>
                    </a:cubicBezTo>
                    <a:cubicBezTo>
                      <a:pt x="4693" y="1155"/>
                      <a:pt x="4679" y="1151"/>
                      <a:pt x="4677" y="1161"/>
                    </a:cubicBezTo>
                    <a:cubicBezTo>
                      <a:pt x="4668" y="1158"/>
                      <a:pt x="4679" y="1153"/>
                      <a:pt x="4677" y="1141"/>
                    </a:cubicBezTo>
                    <a:cubicBezTo>
                      <a:pt x="4678" y="1143"/>
                      <a:pt x="4671" y="1137"/>
                      <a:pt x="4671" y="1135"/>
                    </a:cubicBezTo>
                    <a:cubicBezTo>
                      <a:pt x="4670" y="1131"/>
                      <a:pt x="4671" y="1126"/>
                      <a:pt x="4671" y="1122"/>
                    </a:cubicBezTo>
                    <a:cubicBezTo>
                      <a:pt x="4666" y="1118"/>
                      <a:pt x="4662" y="1112"/>
                      <a:pt x="4658" y="1108"/>
                    </a:cubicBezTo>
                    <a:cubicBezTo>
                      <a:pt x="4654" y="1106"/>
                      <a:pt x="4652" y="1100"/>
                      <a:pt x="4644" y="1102"/>
                    </a:cubicBezTo>
                    <a:cubicBezTo>
                      <a:pt x="4653" y="1092"/>
                      <a:pt x="4651" y="1075"/>
                      <a:pt x="4651" y="1062"/>
                    </a:cubicBezTo>
                    <a:cubicBezTo>
                      <a:pt x="4651" y="1052"/>
                      <a:pt x="4645" y="1051"/>
                      <a:pt x="4644" y="1043"/>
                    </a:cubicBezTo>
                    <a:cubicBezTo>
                      <a:pt x="4642" y="1017"/>
                      <a:pt x="4651" y="990"/>
                      <a:pt x="4644" y="970"/>
                    </a:cubicBezTo>
                    <a:cubicBezTo>
                      <a:pt x="4668" y="990"/>
                      <a:pt x="4647" y="959"/>
                      <a:pt x="4658" y="944"/>
                    </a:cubicBezTo>
                    <a:cubicBezTo>
                      <a:pt x="4660" y="942"/>
                      <a:pt x="4667" y="966"/>
                      <a:pt x="4671" y="951"/>
                    </a:cubicBezTo>
                    <a:cubicBezTo>
                      <a:pt x="4671" y="947"/>
                      <a:pt x="4669" y="940"/>
                      <a:pt x="4671" y="938"/>
                    </a:cubicBezTo>
                    <a:cubicBezTo>
                      <a:pt x="4677" y="928"/>
                      <a:pt x="4704" y="911"/>
                      <a:pt x="4710" y="905"/>
                    </a:cubicBezTo>
                    <a:cubicBezTo>
                      <a:pt x="4710" y="905"/>
                      <a:pt x="4722" y="902"/>
                      <a:pt x="4717" y="898"/>
                    </a:cubicBezTo>
                    <a:cubicBezTo>
                      <a:pt x="4707" y="890"/>
                      <a:pt x="4719" y="893"/>
                      <a:pt x="4730" y="892"/>
                    </a:cubicBezTo>
                    <a:cubicBezTo>
                      <a:pt x="4740" y="886"/>
                      <a:pt x="4744" y="875"/>
                      <a:pt x="4743" y="859"/>
                    </a:cubicBezTo>
                    <a:cubicBezTo>
                      <a:pt x="4744" y="857"/>
                      <a:pt x="4766" y="850"/>
                      <a:pt x="4763" y="846"/>
                    </a:cubicBezTo>
                    <a:cubicBezTo>
                      <a:pt x="4762" y="846"/>
                      <a:pt x="4756" y="846"/>
                      <a:pt x="4756" y="846"/>
                    </a:cubicBezTo>
                    <a:cubicBezTo>
                      <a:pt x="4757" y="845"/>
                      <a:pt x="4762" y="833"/>
                      <a:pt x="4763" y="833"/>
                    </a:cubicBezTo>
                    <a:cubicBezTo>
                      <a:pt x="4770" y="831"/>
                      <a:pt x="4779" y="849"/>
                      <a:pt x="4776" y="820"/>
                    </a:cubicBezTo>
                    <a:cubicBezTo>
                      <a:pt x="4787" y="819"/>
                      <a:pt x="4800" y="817"/>
                      <a:pt x="4809" y="813"/>
                    </a:cubicBezTo>
                    <a:cubicBezTo>
                      <a:pt x="4811" y="811"/>
                      <a:pt x="4813" y="801"/>
                      <a:pt x="4815" y="800"/>
                    </a:cubicBezTo>
                    <a:cubicBezTo>
                      <a:pt x="4818" y="798"/>
                      <a:pt x="4826" y="802"/>
                      <a:pt x="4828" y="800"/>
                    </a:cubicBezTo>
                    <a:cubicBezTo>
                      <a:pt x="4832" y="797"/>
                      <a:pt x="4838" y="790"/>
                      <a:pt x="4842" y="787"/>
                    </a:cubicBezTo>
                    <a:cubicBezTo>
                      <a:pt x="4845" y="783"/>
                      <a:pt x="4848" y="788"/>
                      <a:pt x="4848" y="780"/>
                    </a:cubicBezTo>
                    <a:cubicBezTo>
                      <a:pt x="4849" y="772"/>
                      <a:pt x="4857" y="753"/>
                      <a:pt x="4868" y="767"/>
                    </a:cubicBezTo>
                    <a:cubicBezTo>
                      <a:pt x="4868" y="756"/>
                      <a:pt x="4868" y="745"/>
                      <a:pt x="4868" y="734"/>
                    </a:cubicBezTo>
                    <a:cubicBezTo>
                      <a:pt x="4853" y="732"/>
                      <a:pt x="4842" y="735"/>
                      <a:pt x="4835" y="741"/>
                    </a:cubicBezTo>
                    <a:cubicBezTo>
                      <a:pt x="4832" y="745"/>
                      <a:pt x="4825" y="750"/>
                      <a:pt x="4822" y="754"/>
                    </a:cubicBezTo>
                    <a:cubicBezTo>
                      <a:pt x="4819" y="757"/>
                      <a:pt x="4816" y="753"/>
                      <a:pt x="4815" y="760"/>
                    </a:cubicBezTo>
                    <a:cubicBezTo>
                      <a:pt x="4815" y="772"/>
                      <a:pt x="4789" y="769"/>
                      <a:pt x="4789" y="787"/>
                    </a:cubicBezTo>
                    <a:cubicBezTo>
                      <a:pt x="4776" y="784"/>
                      <a:pt x="4768" y="788"/>
                      <a:pt x="4769" y="800"/>
                    </a:cubicBezTo>
                    <a:cubicBezTo>
                      <a:pt x="4761" y="802"/>
                      <a:pt x="4766" y="789"/>
                      <a:pt x="4763" y="787"/>
                    </a:cubicBezTo>
                    <a:cubicBezTo>
                      <a:pt x="4761" y="785"/>
                      <a:pt x="4750" y="788"/>
                      <a:pt x="4750" y="787"/>
                    </a:cubicBezTo>
                    <a:cubicBezTo>
                      <a:pt x="4747" y="781"/>
                      <a:pt x="4752" y="772"/>
                      <a:pt x="4750" y="767"/>
                    </a:cubicBezTo>
                    <a:cubicBezTo>
                      <a:pt x="4723" y="770"/>
                      <a:pt x="4704" y="762"/>
                      <a:pt x="4684" y="767"/>
                    </a:cubicBezTo>
                    <a:cubicBezTo>
                      <a:pt x="4675" y="769"/>
                      <a:pt x="4683" y="777"/>
                      <a:pt x="4677" y="780"/>
                    </a:cubicBezTo>
                    <a:cubicBezTo>
                      <a:pt x="4668" y="785"/>
                      <a:pt x="4659" y="782"/>
                      <a:pt x="4651" y="787"/>
                    </a:cubicBezTo>
                    <a:cubicBezTo>
                      <a:pt x="4640" y="793"/>
                      <a:pt x="4639" y="798"/>
                      <a:pt x="4631" y="806"/>
                    </a:cubicBezTo>
                    <a:cubicBezTo>
                      <a:pt x="4626" y="812"/>
                      <a:pt x="4624" y="820"/>
                      <a:pt x="4612" y="820"/>
                    </a:cubicBezTo>
                    <a:cubicBezTo>
                      <a:pt x="4606" y="838"/>
                      <a:pt x="4621" y="836"/>
                      <a:pt x="4618" y="852"/>
                    </a:cubicBezTo>
                    <a:cubicBezTo>
                      <a:pt x="4610" y="855"/>
                      <a:pt x="4605" y="861"/>
                      <a:pt x="4605" y="872"/>
                    </a:cubicBezTo>
                    <a:cubicBezTo>
                      <a:pt x="4578" y="867"/>
                      <a:pt x="4571" y="882"/>
                      <a:pt x="4546" y="879"/>
                    </a:cubicBezTo>
                    <a:cubicBezTo>
                      <a:pt x="4538" y="870"/>
                      <a:pt x="4543" y="868"/>
                      <a:pt x="4546" y="859"/>
                    </a:cubicBezTo>
                    <a:cubicBezTo>
                      <a:pt x="4535" y="861"/>
                      <a:pt x="4534" y="854"/>
                      <a:pt x="4533" y="846"/>
                    </a:cubicBezTo>
                    <a:cubicBezTo>
                      <a:pt x="4522" y="845"/>
                      <a:pt x="4508" y="849"/>
                      <a:pt x="4506" y="839"/>
                    </a:cubicBezTo>
                    <a:cubicBezTo>
                      <a:pt x="4475" y="856"/>
                      <a:pt x="4437" y="866"/>
                      <a:pt x="4395" y="872"/>
                    </a:cubicBezTo>
                    <a:cubicBezTo>
                      <a:pt x="4392" y="862"/>
                      <a:pt x="4374" y="866"/>
                      <a:pt x="4382" y="846"/>
                    </a:cubicBezTo>
                    <a:cubicBezTo>
                      <a:pt x="4373" y="846"/>
                      <a:pt x="4364" y="846"/>
                      <a:pt x="4355" y="846"/>
                    </a:cubicBezTo>
                    <a:cubicBezTo>
                      <a:pt x="4329" y="854"/>
                      <a:pt x="4306" y="860"/>
                      <a:pt x="4283" y="872"/>
                    </a:cubicBezTo>
                    <a:cubicBezTo>
                      <a:pt x="4266" y="881"/>
                      <a:pt x="4252" y="900"/>
                      <a:pt x="4231" y="905"/>
                    </a:cubicBezTo>
                    <a:cubicBezTo>
                      <a:pt x="4233" y="918"/>
                      <a:pt x="4229" y="925"/>
                      <a:pt x="4217" y="924"/>
                    </a:cubicBezTo>
                    <a:cubicBezTo>
                      <a:pt x="4223" y="943"/>
                      <a:pt x="4208" y="942"/>
                      <a:pt x="4211" y="957"/>
                    </a:cubicBezTo>
                    <a:cubicBezTo>
                      <a:pt x="4199" y="946"/>
                      <a:pt x="4185" y="984"/>
                      <a:pt x="4178" y="977"/>
                    </a:cubicBezTo>
                    <a:cubicBezTo>
                      <a:pt x="4165" y="964"/>
                      <a:pt x="4177" y="983"/>
                      <a:pt x="4158" y="984"/>
                    </a:cubicBezTo>
                    <a:cubicBezTo>
                      <a:pt x="4147" y="984"/>
                      <a:pt x="4146" y="986"/>
                      <a:pt x="4145" y="997"/>
                    </a:cubicBezTo>
                    <a:cubicBezTo>
                      <a:pt x="4113" y="986"/>
                      <a:pt x="4124" y="1020"/>
                      <a:pt x="4099" y="1016"/>
                    </a:cubicBezTo>
                    <a:cubicBezTo>
                      <a:pt x="4104" y="1024"/>
                      <a:pt x="4121" y="1051"/>
                      <a:pt x="4125" y="1036"/>
                    </a:cubicBezTo>
                    <a:cubicBezTo>
                      <a:pt x="4134" y="1038"/>
                      <a:pt x="4131" y="1053"/>
                      <a:pt x="4132" y="1062"/>
                    </a:cubicBezTo>
                    <a:cubicBezTo>
                      <a:pt x="4142" y="1056"/>
                      <a:pt x="4150" y="1069"/>
                      <a:pt x="4152" y="1069"/>
                    </a:cubicBezTo>
                    <a:cubicBezTo>
                      <a:pt x="4158" y="1069"/>
                      <a:pt x="4166" y="1059"/>
                      <a:pt x="4178" y="1062"/>
                    </a:cubicBezTo>
                    <a:cubicBezTo>
                      <a:pt x="4180" y="1063"/>
                      <a:pt x="4188" y="1069"/>
                      <a:pt x="4185" y="1069"/>
                    </a:cubicBezTo>
                    <a:cubicBezTo>
                      <a:pt x="4194" y="1068"/>
                      <a:pt x="4199" y="1049"/>
                      <a:pt x="4204" y="1062"/>
                    </a:cubicBezTo>
                    <a:cubicBezTo>
                      <a:pt x="4211" y="1062"/>
                      <a:pt x="4209" y="1054"/>
                      <a:pt x="4211" y="1049"/>
                    </a:cubicBezTo>
                    <a:cubicBezTo>
                      <a:pt x="4222" y="1052"/>
                      <a:pt x="4222" y="1099"/>
                      <a:pt x="4237" y="1076"/>
                    </a:cubicBezTo>
                    <a:cubicBezTo>
                      <a:pt x="4253" y="1073"/>
                      <a:pt x="4234" y="1105"/>
                      <a:pt x="4257" y="1095"/>
                    </a:cubicBezTo>
                    <a:cubicBezTo>
                      <a:pt x="4259" y="1103"/>
                      <a:pt x="4246" y="1098"/>
                      <a:pt x="4244" y="1102"/>
                    </a:cubicBezTo>
                    <a:cubicBezTo>
                      <a:pt x="4243" y="1103"/>
                      <a:pt x="4253" y="1119"/>
                      <a:pt x="4250" y="1128"/>
                    </a:cubicBezTo>
                    <a:cubicBezTo>
                      <a:pt x="4250" y="1130"/>
                      <a:pt x="4244" y="1129"/>
                      <a:pt x="4244" y="1135"/>
                    </a:cubicBezTo>
                    <a:cubicBezTo>
                      <a:pt x="4244" y="1140"/>
                      <a:pt x="4238" y="1142"/>
                      <a:pt x="4237" y="1148"/>
                    </a:cubicBezTo>
                    <a:cubicBezTo>
                      <a:pt x="4234" y="1169"/>
                      <a:pt x="4246" y="1207"/>
                      <a:pt x="4224" y="1187"/>
                    </a:cubicBezTo>
                    <a:cubicBezTo>
                      <a:pt x="4230" y="1246"/>
                      <a:pt x="4203" y="1271"/>
                      <a:pt x="4191" y="1312"/>
                    </a:cubicBezTo>
                    <a:cubicBezTo>
                      <a:pt x="4182" y="1320"/>
                      <a:pt x="4181" y="1315"/>
                      <a:pt x="4172" y="1312"/>
                    </a:cubicBezTo>
                    <a:cubicBezTo>
                      <a:pt x="4169" y="1318"/>
                      <a:pt x="4174" y="1327"/>
                      <a:pt x="4172" y="1332"/>
                    </a:cubicBezTo>
                    <a:cubicBezTo>
                      <a:pt x="4168" y="1339"/>
                      <a:pt x="4158" y="1334"/>
                      <a:pt x="4152" y="1338"/>
                    </a:cubicBezTo>
                    <a:cubicBezTo>
                      <a:pt x="4150" y="1340"/>
                      <a:pt x="4154" y="1349"/>
                      <a:pt x="4152" y="1352"/>
                    </a:cubicBezTo>
                    <a:cubicBezTo>
                      <a:pt x="4150" y="1354"/>
                      <a:pt x="4140" y="1349"/>
                      <a:pt x="4139" y="1352"/>
                    </a:cubicBezTo>
                    <a:cubicBezTo>
                      <a:pt x="4135" y="1356"/>
                      <a:pt x="4144" y="1360"/>
                      <a:pt x="4145" y="1358"/>
                    </a:cubicBezTo>
                    <a:cubicBezTo>
                      <a:pt x="4141" y="1365"/>
                      <a:pt x="4131" y="1365"/>
                      <a:pt x="4125" y="1371"/>
                    </a:cubicBezTo>
                    <a:cubicBezTo>
                      <a:pt x="4122" y="1375"/>
                      <a:pt x="4123" y="1387"/>
                      <a:pt x="4119" y="1391"/>
                    </a:cubicBezTo>
                    <a:cubicBezTo>
                      <a:pt x="4114" y="1396"/>
                      <a:pt x="4106" y="1393"/>
                      <a:pt x="4099" y="1397"/>
                    </a:cubicBezTo>
                    <a:cubicBezTo>
                      <a:pt x="4093" y="1402"/>
                      <a:pt x="4098" y="1411"/>
                      <a:pt x="4093" y="1417"/>
                    </a:cubicBezTo>
                    <a:cubicBezTo>
                      <a:pt x="4091" y="1419"/>
                      <a:pt x="4081" y="1415"/>
                      <a:pt x="4080" y="1417"/>
                    </a:cubicBezTo>
                    <a:cubicBezTo>
                      <a:pt x="4079" y="1418"/>
                      <a:pt x="4078" y="1436"/>
                      <a:pt x="4073" y="1430"/>
                    </a:cubicBezTo>
                    <a:cubicBezTo>
                      <a:pt x="4068" y="1426"/>
                      <a:pt x="4062" y="1423"/>
                      <a:pt x="4060" y="1443"/>
                    </a:cubicBezTo>
                    <a:cubicBezTo>
                      <a:pt x="4028" y="1448"/>
                      <a:pt x="4029" y="1445"/>
                      <a:pt x="3994" y="1443"/>
                    </a:cubicBezTo>
                    <a:cubicBezTo>
                      <a:pt x="3994" y="1449"/>
                      <a:pt x="3967" y="1460"/>
                      <a:pt x="3981" y="1463"/>
                    </a:cubicBezTo>
                    <a:cubicBezTo>
                      <a:pt x="3987" y="1477"/>
                      <a:pt x="3936" y="1465"/>
                      <a:pt x="3961" y="1476"/>
                    </a:cubicBezTo>
                    <a:cubicBezTo>
                      <a:pt x="3960" y="1485"/>
                      <a:pt x="3948" y="1483"/>
                      <a:pt x="3948" y="1476"/>
                    </a:cubicBezTo>
                    <a:cubicBezTo>
                      <a:pt x="3931" y="1491"/>
                      <a:pt x="3939" y="1506"/>
                      <a:pt x="3942" y="1529"/>
                    </a:cubicBezTo>
                    <a:cubicBezTo>
                      <a:pt x="3921" y="1533"/>
                      <a:pt x="3929" y="1533"/>
                      <a:pt x="3909" y="1529"/>
                    </a:cubicBezTo>
                    <a:cubicBezTo>
                      <a:pt x="3916" y="1537"/>
                      <a:pt x="3914" y="1542"/>
                      <a:pt x="3902" y="1542"/>
                    </a:cubicBezTo>
                    <a:cubicBezTo>
                      <a:pt x="3902" y="1556"/>
                      <a:pt x="3907" y="1611"/>
                      <a:pt x="3915" y="1594"/>
                    </a:cubicBezTo>
                    <a:cubicBezTo>
                      <a:pt x="3930" y="1594"/>
                      <a:pt x="3916" y="1646"/>
                      <a:pt x="3935" y="1647"/>
                    </a:cubicBezTo>
                    <a:cubicBezTo>
                      <a:pt x="3951" y="1648"/>
                      <a:pt x="3931" y="1667"/>
                      <a:pt x="3948" y="1673"/>
                    </a:cubicBezTo>
                    <a:cubicBezTo>
                      <a:pt x="3945" y="1674"/>
                      <a:pt x="3944" y="1686"/>
                      <a:pt x="3942" y="1686"/>
                    </a:cubicBezTo>
                    <a:cubicBezTo>
                      <a:pt x="3935" y="1689"/>
                      <a:pt x="3928" y="1680"/>
                      <a:pt x="3929" y="1680"/>
                    </a:cubicBezTo>
                    <a:cubicBezTo>
                      <a:pt x="3921" y="1683"/>
                      <a:pt x="3927" y="1690"/>
                      <a:pt x="3922" y="1693"/>
                    </a:cubicBezTo>
                    <a:cubicBezTo>
                      <a:pt x="3918" y="1696"/>
                      <a:pt x="3907" y="1691"/>
                      <a:pt x="3902" y="1693"/>
                    </a:cubicBezTo>
                    <a:cubicBezTo>
                      <a:pt x="3888" y="1698"/>
                      <a:pt x="3869" y="1711"/>
                      <a:pt x="3856" y="1700"/>
                    </a:cubicBezTo>
                    <a:cubicBezTo>
                      <a:pt x="3853" y="1686"/>
                      <a:pt x="3861" y="1682"/>
                      <a:pt x="3863" y="1673"/>
                    </a:cubicBezTo>
                    <a:cubicBezTo>
                      <a:pt x="3865" y="1659"/>
                      <a:pt x="3855" y="1639"/>
                      <a:pt x="3869" y="1634"/>
                    </a:cubicBezTo>
                    <a:cubicBezTo>
                      <a:pt x="3867" y="1624"/>
                      <a:pt x="3849" y="1628"/>
                      <a:pt x="3856" y="1608"/>
                    </a:cubicBezTo>
                    <a:cubicBezTo>
                      <a:pt x="3842" y="1600"/>
                      <a:pt x="3831" y="1612"/>
                      <a:pt x="3817" y="1594"/>
                    </a:cubicBezTo>
                    <a:cubicBezTo>
                      <a:pt x="3812" y="1574"/>
                      <a:pt x="3839" y="1587"/>
                      <a:pt x="3830" y="1562"/>
                    </a:cubicBezTo>
                    <a:cubicBezTo>
                      <a:pt x="3829" y="1554"/>
                      <a:pt x="3823" y="1558"/>
                      <a:pt x="3823" y="1562"/>
                    </a:cubicBezTo>
                    <a:cubicBezTo>
                      <a:pt x="3815" y="1561"/>
                      <a:pt x="3815" y="1553"/>
                      <a:pt x="3810" y="1549"/>
                    </a:cubicBezTo>
                    <a:cubicBezTo>
                      <a:pt x="3806" y="1544"/>
                      <a:pt x="3799" y="1542"/>
                      <a:pt x="3797" y="1535"/>
                    </a:cubicBezTo>
                    <a:cubicBezTo>
                      <a:pt x="3792" y="1539"/>
                      <a:pt x="3786" y="1542"/>
                      <a:pt x="3777" y="1542"/>
                    </a:cubicBezTo>
                    <a:cubicBezTo>
                      <a:pt x="3770" y="1543"/>
                      <a:pt x="3774" y="1549"/>
                      <a:pt x="3777" y="1549"/>
                    </a:cubicBezTo>
                    <a:cubicBezTo>
                      <a:pt x="3777" y="1567"/>
                      <a:pt x="3760" y="1533"/>
                      <a:pt x="3764" y="1562"/>
                    </a:cubicBezTo>
                    <a:cubicBezTo>
                      <a:pt x="3746" y="1548"/>
                      <a:pt x="3748" y="1577"/>
                      <a:pt x="3725" y="1562"/>
                    </a:cubicBezTo>
                    <a:cubicBezTo>
                      <a:pt x="3743" y="1547"/>
                      <a:pt x="3725" y="1536"/>
                      <a:pt x="3745" y="1522"/>
                    </a:cubicBezTo>
                    <a:cubicBezTo>
                      <a:pt x="3755" y="1515"/>
                      <a:pt x="3712" y="1519"/>
                      <a:pt x="3712" y="1529"/>
                    </a:cubicBezTo>
                    <a:cubicBezTo>
                      <a:pt x="3711" y="1544"/>
                      <a:pt x="3702" y="1523"/>
                      <a:pt x="3705" y="1522"/>
                    </a:cubicBezTo>
                    <a:cubicBezTo>
                      <a:pt x="3692" y="1524"/>
                      <a:pt x="3698" y="1541"/>
                      <a:pt x="3685" y="1542"/>
                    </a:cubicBezTo>
                    <a:cubicBezTo>
                      <a:pt x="3682" y="1542"/>
                      <a:pt x="3669" y="1552"/>
                      <a:pt x="3666" y="1555"/>
                    </a:cubicBezTo>
                    <a:cubicBezTo>
                      <a:pt x="3663" y="1558"/>
                      <a:pt x="3658" y="1561"/>
                      <a:pt x="3659" y="1568"/>
                    </a:cubicBezTo>
                    <a:cubicBezTo>
                      <a:pt x="3633" y="1565"/>
                      <a:pt x="3639" y="1565"/>
                      <a:pt x="3613" y="1568"/>
                    </a:cubicBezTo>
                    <a:cubicBezTo>
                      <a:pt x="3620" y="1568"/>
                      <a:pt x="3616" y="1586"/>
                      <a:pt x="3620" y="1588"/>
                    </a:cubicBezTo>
                    <a:cubicBezTo>
                      <a:pt x="3625" y="1591"/>
                      <a:pt x="3635" y="1585"/>
                      <a:pt x="3639" y="1588"/>
                    </a:cubicBezTo>
                    <a:cubicBezTo>
                      <a:pt x="3641" y="1589"/>
                      <a:pt x="3638" y="1599"/>
                      <a:pt x="3639" y="1601"/>
                    </a:cubicBezTo>
                    <a:cubicBezTo>
                      <a:pt x="3642" y="1604"/>
                      <a:pt x="3656" y="1599"/>
                      <a:pt x="3659" y="1601"/>
                    </a:cubicBezTo>
                    <a:cubicBezTo>
                      <a:pt x="3661" y="1602"/>
                      <a:pt x="3657" y="1613"/>
                      <a:pt x="3659" y="1614"/>
                    </a:cubicBezTo>
                    <a:cubicBezTo>
                      <a:pt x="3665" y="1619"/>
                      <a:pt x="3674" y="1616"/>
                      <a:pt x="3679" y="1621"/>
                    </a:cubicBezTo>
                    <a:cubicBezTo>
                      <a:pt x="3686" y="1619"/>
                      <a:pt x="3683" y="1608"/>
                      <a:pt x="3692" y="1608"/>
                    </a:cubicBezTo>
                    <a:cubicBezTo>
                      <a:pt x="3719" y="1605"/>
                      <a:pt x="3738" y="1610"/>
                      <a:pt x="3738" y="1634"/>
                    </a:cubicBezTo>
                    <a:cubicBezTo>
                      <a:pt x="3729" y="1642"/>
                      <a:pt x="3714" y="1642"/>
                      <a:pt x="3705" y="1634"/>
                    </a:cubicBezTo>
                    <a:cubicBezTo>
                      <a:pt x="3700" y="1642"/>
                      <a:pt x="3697" y="1652"/>
                      <a:pt x="3699" y="1667"/>
                    </a:cubicBezTo>
                    <a:cubicBezTo>
                      <a:pt x="3687" y="1665"/>
                      <a:pt x="3685" y="1673"/>
                      <a:pt x="3692" y="1673"/>
                    </a:cubicBezTo>
                    <a:cubicBezTo>
                      <a:pt x="3690" y="1682"/>
                      <a:pt x="3675" y="1679"/>
                      <a:pt x="3666" y="1680"/>
                    </a:cubicBezTo>
                    <a:cubicBezTo>
                      <a:pt x="3676" y="1703"/>
                      <a:pt x="3699" y="1712"/>
                      <a:pt x="3699" y="1746"/>
                    </a:cubicBezTo>
                    <a:cubicBezTo>
                      <a:pt x="3714" y="1725"/>
                      <a:pt x="3705" y="1741"/>
                      <a:pt x="3718" y="1752"/>
                    </a:cubicBezTo>
                    <a:cubicBezTo>
                      <a:pt x="3716" y="1776"/>
                      <a:pt x="3724" y="1810"/>
                      <a:pt x="3712" y="1824"/>
                    </a:cubicBezTo>
                    <a:cubicBezTo>
                      <a:pt x="3723" y="1839"/>
                      <a:pt x="3728" y="1861"/>
                      <a:pt x="3725" y="1890"/>
                    </a:cubicBezTo>
                    <a:cubicBezTo>
                      <a:pt x="3704" y="1876"/>
                      <a:pt x="3716" y="1920"/>
                      <a:pt x="3705" y="1910"/>
                    </a:cubicBezTo>
                    <a:cubicBezTo>
                      <a:pt x="3696" y="1901"/>
                      <a:pt x="3704" y="1909"/>
                      <a:pt x="3699" y="1916"/>
                    </a:cubicBezTo>
                    <a:cubicBezTo>
                      <a:pt x="3694" y="1922"/>
                      <a:pt x="3680" y="1921"/>
                      <a:pt x="3685" y="1943"/>
                    </a:cubicBezTo>
                    <a:cubicBezTo>
                      <a:pt x="3664" y="1935"/>
                      <a:pt x="3680" y="1964"/>
                      <a:pt x="3659" y="1956"/>
                    </a:cubicBezTo>
                    <a:cubicBezTo>
                      <a:pt x="3677" y="1972"/>
                      <a:pt x="3632" y="1981"/>
                      <a:pt x="3639" y="1989"/>
                    </a:cubicBezTo>
                    <a:cubicBezTo>
                      <a:pt x="3651" y="2000"/>
                      <a:pt x="3637" y="1990"/>
                      <a:pt x="3626" y="2002"/>
                    </a:cubicBezTo>
                    <a:cubicBezTo>
                      <a:pt x="3622" y="2007"/>
                      <a:pt x="3624" y="2016"/>
                      <a:pt x="3620" y="2021"/>
                    </a:cubicBezTo>
                    <a:cubicBezTo>
                      <a:pt x="3618" y="2024"/>
                      <a:pt x="3609" y="2019"/>
                      <a:pt x="3607" y="2021"/>
                    </a:cubicBezTo>
                    <a:cubicBezTo>
                      <a:pt x="3604" y="2024"/>
                      <a:pt x="3609" y="2033"/>
                      <a:pt x="3607" y="2035"/>
                    </a:cubicBezTo>
                    <a:cubicBezTo>
                      <a:pt x="3600" y="2040"/>
                      <a:pt x="3581" y="2030"/>
                      <a:pt x="3587" y="2048"/>
                    </a:cubicBezTo>
                    <a:cubicBezTo>
                      <a:pt x="3546" y="2052"/>
                      <a:pt x="3551" y="2053"/>
                      <a:pt x="3508" y="2048"/>
                    </a:cubicBezTo>
                    <a:cubicBezTo>
                      <a:pt x="3500" y="2049"/>
                      <a:pt x="3503" y="2060"/>
                      <a:pt x="3502" y="2067"/>
                    </a:cubicBezTo>
                    <a:cubicBezTo>
                      <a:pt x="3485" y="2055"/>
                      <a:pt x="3465" y="2084"/>
                      <a:pt x="3462" y="2081"/>
                    </a:cubicBezTo>
                    <a:cubicBezTo>
                      <a:pt x="3451" y="2069"/>
                      <a:pt x="3460" y="2087"/>
                      <a:pt x="3436" y="2087"/>
                    </a:cubicBezTo>
                    <a:cubicBezTo>
                      <a:pt x="3425" y="2089"/>
                      <a:pt x="3442" y="2099"/>
                      <a:pt x="3429" y="2100"/>
                    </a:cubicBezTo>
                    <a:cubicBezTo>
                      <a:pt x="3415" y="2115"/>
                      <a:pt x="3407" y="2089"/>
                      <a:pt x="3390" y="2087"/>
                    </a:cubicBezTo>
                    <a:cubicBezTo>
                      <a:pt x="3370" y="2082"/>
                      <a:pt x="3366" y="2094"/>
                      <a:pt x="3350" y="2094"/>
                    </a:cubicBezTo>
                    <a:cubicBezTo>
                      <a:pt x="3342" y="2098"/>
                      <a:pt x="3338" y="2108"/>
                      <a:pt x="3337" y="2120"/>
                    </a:cubicBezTo>
                    <a:cubicBezTo>
                      <a:pt x="3316" y="2114"/>
                      <a:pt x="3317" y="2130"/>
                      <a:pt x="3304" y="2133"/>
                    </a:cubicBezTo>
                    <a:cubicBezTo>
                      <a:pt x="3299" y="2151"/>
                      <a:pt x="3317" y="2145"/>
                      <a:pt x="3318" y="2159"/>
                    </a:cubicBezTo>
                    <a:cubicBezTo>
                      <a:pt x="3318" y="2166"/>
                      <a:pt x="3318" y="2172"/>
                      <a:pt x="3324" y="2173"/>
                    </a:cubicBezTo>
                    <a:cubicBezTo>
                      <a:pt x="3333" y="2173"/>
                      <a:pt x="3327" y="2181"/>
                      <a:pt x="3331" y="2186"/>
                    </a:cubicBezTo>
                    <a:cubicBezTo>
                      <a:pt x="3336" y="2191"/>
                      <a:pt x="3344" y="2188"/>
                      <a:pt x="3350" y="2192"/>
                    </a:cubicBezTo>
                    <a:cubicBezTo>
                      <a:pt x="3353" y="2194"/>
                      <a:pt x="3348" y="2203"/>
                      <a:pt x="3350" y="2205"/>
                    </a:cubicBezTo>
                    <a:cubicBezTo>
                      <a:pt x="3352" y="2207"/>
                      <a:pt x="3362" y="2203"/>
                      <a:pt x="3364" y="2205"/>
                    </a:cubicBezTo>
                    <a:cubicBezTo>
                      <a:pt x="3368" y="2211"/>
                      <a:pt x="3370" y="2228"/>
                      <a:pt x="3377" y="2238"/>
                    </a:cubicBezTo>
                    <a:cubicBezTo>
                      <a:pt x="3381" y="2245"/>
                      <a:pt x="3396" y="2258"/>
                      <a:pt x="3396" y="2258"/>
                    </a:cubicBezTo>
                    <a:cubicBezTo>
                      <a:pt x="3399" y="2265"/>
                      <a:pt x="3396" y="2276"/>
                      <a:pt x="3396" y="2284"/>
                    </a:cubicBezTo>
                    <a:cubicBezTo>
                      <a:pt x="3398" y="2296"/>
                      <a:pt x="3403" y="2298"/>
                      <a:pt x="3403" y="2311"/>
                    </a:cubicBezTo>
                    <a:cubicBezTo>
                      <a:pt x="3403" y="2321"/>
                      <a:pt x="3398" y="2322"/>
                      <a:pt x="3396" y="2330"/>
                    </a:cubicBezTo>
                    <a:cubicBezTo>
                      <a:pt x="3394" y="2344"/>
                      <a:pt x="3400" y="2356"/>
                      <a:pt x="3383" y="2343"/>
                    </a:cubicBezTo>
                    <a:cubicBezTo>
                      <a:pt x="3393" y="2368"/>
                      <a:pt x="3365" y="2356"/>
                      <a:pt x="3370" y="2376"/>
                    </a:cubicBezTo>
                    <a:cubicBezTo>
                      <a:pt x="3344" y="2367"/>
                      <a:pt x="3349" y="2390"/>
                      <a:pt x="3331" y="2389"/>
                    </a:cubicBezTo>
                    <a:cubicBezTo>
                      <a:pt x="3323" y="2387"/>
                      <a:pt x="3328" y="2400"/>
                      <a:pt x="3324" y="2402"/>
                    </a:cubicBezTo>
                    <a:cubicBezTo>
                      <a:pt x="3323" y="2403"/>
                      <a:pt x="3306" y="2404"/>
                      <a:pt x="3311" y="2409"/>
                    </a:cubicBezTo>
                    <a:cubicBezTo>
                      <a:pt x="3317" y="2415"/>
                      <a:pt x="3315" y="2411"/>
                      <a:pt x="3311" y="2416"/>
                    </a:cubicBezTo>
                    <a:cubicBezTo>
                      <a:pt x="3305" y="2421"/>
                      <a:pt x="3303" y="2430"/>
                      <a:pt x="3291" y="2429"/>
                    </a:cubicBezTo>
                    <a:cubicBezTo>
                      <a:pt x="3299" y="2395"/>
                      <a:pt x="3279" y="2424"/>
                      <a:pt x="3278" y="2409"/>
                    </a:cubicBezTo>
                    <a:cubicBezTo>
                      <a:pt x="3278" y="2403"/>
                      <a:pt x="3273" y="2390"/>
                      <a:pt x="3265" y="2383"/>
                    </a:cubicBezTo>
                    <a:cubicBezTo>
                      <a:pt x="3263" y="2381"/>
                      <a:pt x="3254" y="2385"/>
                      <a:pt x="3252" y="2383"/>
                    </a:cubicBezTo>
                    <a:cubicBezTo>
                      <a:pt x="3250" y="2381"/>
                      <a:pt x="3254" y="2372"/>
                      <a:pt x="3252" y="2370"/>
                    </a:cubicBezTo>
                    <a:cubicBezTo>
                      <a:pt x="3247" y="2365"/>
                      <a:pt x="3229" y="2368"/>
                      <a:pt x="3226" y="2363"/>
                    </a:cubicBezTo>
                    <a:cubicBezTo>
                      <a:pt x="3224" y="2361"/>
                      <a:pt x="3227" y="2351"/>
                      <a:pt x="3226" y="2350"/>
                    </a:cubicBezTo>
                    <a:cubicBezTo>
                      <a:pt x="3221" y="2347"/>
                      <a:pt x="3211" y="2352"/>
                      <a:pt x="3206" y="2350"/>
                    </a:cubicBezTo>
                    <a:cubicBezTo>
                      <a:pt x="3199" y="2350"/>
                      <a:pt x="3203" y="2332"/>
                      <a:pt x="3199" y="2330"/>
                    </a:cubicBezTo>
                    <a:cubicBezTo>
                      <a:pt x="3195" y="2328"/>
                      <a:pt x="3191" y="2335"/>
                      <a:pt x="3193" y="2337"/>
                    </a:cubicBezTo>
                    <a:cubicBezTo>
                      <a:pt x="3181" y="2324"/>
                      <a:pt x="3187" y="2324"/>
                      <a:pt x="3173" y="2311"/>
                    </a:cubicBezTo>
                    <a:cubicBezTo>
                      <a:pt x="3153" y="2303"/>
                      <a:pt x="3158" y="2333"/>
                      <a:pt x="3153" y="2343"/>
                    </a:cubicBezTo>
                    <a:cubicBezTo>
                      <a:pt x="3152" y="2346"/>
                      <a:pt x="3141" y="2348"/>
                      <a:pt x="3140" y="2350"/>
                    </a:cubicBezTo>
                    <a:cubicBezTo>
                      <a:pt x="3136" y="2362"/>
                      <a:pt x="3145" y="2380"/>
                      <a:pt x="3134" y="2389"/>
                    </a:cubicBezTo>
                    <a:cubicBezTo>
                      <a:pt x="3137" y="2395"/>
                      <a:pt x="3141" y="2400"/>
                      <a:pt x="3140" y="2409"/>
                    </a:cubicBezTo>
                    <a:cubicBezTo>
                      <a:pt x="3143" y="2417"/>
                      <a:pt x="3152" y="2426"/>
                      <a:pt x="3153" y="2416"/>
                    </a:cubicBezTo>
                    <a:cubicBezTo>
                      <a:pt x="3169" y="2431"/>
                      <a:pt x="3161" y="2439"/>
                      <a:pt x="3160" y="2462"/>
                    </a:cubicBezTo>
                    <a:cubicBezTo>
                      <a:pt x="3161" y="2467"/>
                      <a:pt x="3167" y="2468"/>
                      <a:pt x="3167" y="2475"/>
                    </a:cubicBezTo>
                    <a:cubicBezTo>
                      <a:pt x="3171" y="2477"/>
                      <a:pt x="3176" y="2485"/>
                      <a:pt x="3180" y="2488"/>
                    </a:cubicBezTo>
                    <a:cubicBezTo>
                      <a:pt x="3190" y="2494"/>
                      <a:pt x="3199" y="2499"/>
                      <a:pt x="3213" y="2507"/>
                    </a:cubicBezTo>
                    <a:cubicBezTo>
                      <a:pt x="3216" y="2510"/>
                      <a:pt x="3211" y="2514"/>
                      <a:pt x="3219" y="2514"/>
                    </a:cubicBezTo>
                    <a:cubicBezTo>
                      <a:pt x="3225" y="2514"/>
                      <a:pt x="3224" y="2522"/>
                      <a:pt x="3226" y="2527"/>
                    </a:cubicBezTo>
                    <a:cubicBezTo>
                      <a:pt x="3228" y="2536"/>
                      <a:pt x="3236" y="2529"/>
                      <a:pt x="3239" y="2534"/>
                    </a:cubicBezTo>
                    <a:cubicBezTo>
                      <a:pt x="3242" y="2540"/>
                      <a:pt x="3237" y="2553"/>
                      <a:pt x="3239" y="2560"/>
                    </a:cubicBezTo>
                    <a:cubicBezTo>
                      <a:pt x="3240" y="2563"/>
                      <a:pt x="3252" y="2572"/>
                      <a:pt x="3252" y="2573"/>
                    </a:cubicBezTo>
                    <a:cubicBezTo>
                      <a:pt x="3253" y="2578"/>
                      <a:pt x="3236" y="2597"/>
                      <a:pt x="3259" y="2600"/>
                    </a:cubicBezTo>
                    <a:cubicBezTo>
                      <a:pt x="3255" y="2614"/>
                      <a:pt x="3243" y="2607"/>
                      <a:pt x="3232" y="2606"/>
                    </a:cubicBezTo>
                    <a:cubicBezTo>
                      <a:pt x="3223" y="2605"/>
                      <a:pt x="3204" y="2604"/>
                      <a:pt x="3199" y="2600"/>
                    </a:cubicBezTo>
                    <a:cubicBezTo>
                      <a:pt x="3202" y="2602"/>
                      <a:pt x="3208" y="2571"/>
                      <a:pt x="3193" y="2593"/>
                    </a:cubicBezTo>
                    <a:cubicBezTo>
                      <a:pt x="3180" y="2586"/>
                      <a:pt x="3185" y="2570"/>
                      <a:pt x="3180" y="2560"/>
                    </a:cubicBezTo>
                    <a:cubicBezTo>
                      <a:pt x="3176" y="2553"/>
                      <a:pt x="3167" y="2550"/>
                      <a:pt x="3160" y="2540"/>
                    </a:cubicBezTo>
                    <a:cubicBezTo>
                      <a:pt x="3159" y="2531"/>
                      <a:pt x="3159" y="2522"/>
                      <a:pt x="3167" y="2521"/>
                    </a:cubicBezTo>
                    <a:cubicBezTo>
                      <a:pt x="3155" y="2508"/>
                      <a:pt x="3151" y="2488"/>
                      <a:pt x="3134" y="2481"/>
                    </a:cubicBezTo>
                    <a:cubicBezTo>
                      <a:pt x="3135" y="2470"/>
                      <a:pt x="3123" y="2464"/>
                      <a:pt x="3134" y="2462"/>
                    </a:cubicBezTo>
                    <a:cubicBezTo>
                      <a:pt x="3129" y="2455"/>
                      <a:pt x="3122" y="2452"/>
                      <a:pt x="3114" y="2448"/>
                    </a:cubicBezTo>
                    <a:cubicBezTo>
                      <a:pt x="3115" y="2439"/>
                      <a:pt x="3115" y="2430"/>
                      <a:pt x="3107" y="2429"/>
                    </a:cubicBezTo>
                    <a:cubicBezTo>
                      <a:pt x="3105" y="2415"/>
                      <a:pt x="3112" y="2411"/>
                      <a:pt x="3114" y="2402"/>
                    </a:cubicBezTo>
                    <a:cubicBezTo>
                      <a:pt x="3114" y="2391"/>
                      <a:pt x="3109" y="2385"/>
                      <a:pt x="3101" y="2383"/>
                    </a:cubicBezTo>
                    <a:cubicBezTo>
                      <a:pt x="3105" y="2377"/>
                      <a:pt x="3109" y="2371"/>
                      <a:pt x="3101" y="2370"/>
                    </a:cubicBezTo>
                    <a:cubicBezTo>
                      <a:pt x="3103" y="2361"/>
                      <a:pt x="3117" y="2364"/>
                      <a:pt x="3127" y="2363"/>
                    </a:cubicBezTo>
                    <a:cubicBezTo>
                      <a:pt x="3126" y="2358"/>
                      <a:pt x="3121" y="2356"/>
                      <a:pt x="3121" y="2350"/>
                    </a:cubicBezTo>
                    <a:cubicBezTo>
                      <a:pt x="3121" y="2345"/>
                      <a:pt x="3128" y="2343"/>
                      <a:pt x="3127" y="2337"/>
                    </a:cubicBezTo>
                    <a:cubicBezTo>
                      <a:pt x="3126" y="2328"/>
                      <a:pt x="3116" y="2316"/>
                      <a:pt x="3114" y="2304"/>
                    </a:cubicBezTo>
                    <a:cubicBezTo>
                      <a:pt x="3112" y="2289"/>
                      <a:pt x="3117" y="2273"/>
                      <a:pt x="3114" y="2265"/>
                    </a:cubicBezTo>
                    <a:cubicBezTo>
                      <a:pt x="3111" y="2256"/>
                      <a:pt x="3105" y="2257"/>
                      <a:pt x="3101" y="2251"/>
                    </a:cubicBezTo>
                    <a:cubicBezTo>
                      <a:pt x="3097" y="2245"/>
                      <a:pt x="3098" y="2238"/>
                      <a:pt x="3094" y="2232"/>
                    </a:cubicBezTo>
                    <a:cubicBezTo>
                      <a:pt x="3087" y="2221"/>
                      <a:pt x="3082" y="2211"/>
                      <a:pt x="3075" y="2205"/>
                    </a:cubicBezTo>
                    <a:cubicBezTo>
                      <a:pt x="3054" y="2201"/>
                      <a:pt x="3066" y="2229"/>
                      <a:pt x="3048" y="2212"/>
                    </a:cubicBezTo>
                    <a:cubicBezTo>
                      <a:pt x="3038" y="2212"/>
                      <a:pt x="3046" y="2226"/>
                      <a:pt x="3042" y="2232"/>
                    </a:cubicBezTo>
                    <a:cubicBezTo>
                      <a:pt x="3040" y="2234"/>
                      <a:pt x="3030" y="2230"/>
                      <a:pt x="3029" y="2232"/>
                    </a:cubicBezTo>
                    <a:cubicBezTo>
                      <a:pt x="3025" y="2236"/>
                      <a:pt x="3031" y="2246"/>
                      <a:pt x="3022" y="2245"/>
                    </a:cubicBezTo>
                    <a:cubicBezTo>
                      <a:pt x="3005" y="2246"/>
                      <a:pt x="3006" y="2241"/>
                      <a:pt x="3002" y="2225"/>
                    </a:cubicBezTo>
                    <a:cubicBezTo>
                      <a:pt x="3001" y="2220"/>
                      <a:pt x="2996" y="2220"/>
                      <a:pt x="2996" y="2219"/>
                    </a:cubicBezTo>
                    <a:cubicBezTo>
                      <a:pt x="2993" y="2208"/>
                      <a:pt x="3002" y="2209"/>
                      <a:pt x="3002" y="2205"/>
                    </a:cubicBezTo>
                    <a:cubicBezTo>
                      <a:pt x="3003" y="2200"/>
                      <a:pt x="2986" y="2171"/>
                      <a:pt x="3002" y="2159"/>
                    </a:cubicBezTo>
                    <a:cubicBezTo>
                      <a:pt x="2996" y="2154"/>
                      <a:pt x="2984" y="2146"/>
                      <a:pt x="2989" y="2120"/>
                    </a:cubicBezTo>
                    <a:cubicBezTo>
                      <a:pt x="2983" y="2120"/>
                      <a:pt x="2984" y="2128"/>
                      <a:pt x="2983" y="2133"/>
                    </a:cubicBezTo>
                    <a:cubicBezTo>
                      <a:pt x="2971" y="2129"/>
                      <a:pt x="2978" y="2105"/>
                      <a:pt x="2969" y="2094"/>
                    </a:cubicBezTo>
                    <a:cubicBezTo>
                      <a:pt x="2965" y="2088"/>
                      <a:pt x="2961" y="2086"/>
                      <a:pt x="2956" y="2081"/>
                    </a:cubicBezTo>
                    <a:cubicBezTo>
                      <a:pt x="2954" y="2077"/>
                      <a:pt x="2953" y="2070"/>
                      <a:pt x="2950" y="2067"/>
                    </a:cubicBezTo>
                    <a:cubicBezTo>
                      <a:pt x="2944" y="2062"/>
                      <a:pt x="2924" y="2063"/>
                      <a:pt x="2930" y="2048"/>
                    </a:cubicBezTo>
                    <a:cubicBezTo>
                      <a:pt x="2908" y="2045"/>
                      <a:pt x="2902" y="2059"/>
                      <a:pt x="2891" y="2067"/>
                    </a:cubicBezTo>
                    <a:cubicBezTo>
                      <a:pt x="2881" y="2067"/>
                      <a:pt x="2872" y="2066"/>
                      <a:pt x="2871" y="2074"/>
                    </a:cubicBezTo>
                    <a:cubicBezTo>
                      <a:pt x="2856" y="2074"/>
                      <a:pt x="2840" y="2074"/>
                      <a:pt x="2825" y="2074"/>
                    </a:cubicBezTo>
                    <a:cubicBezTo>
                      <a:pt x="2822" y="2079"/>
                      <a:pt x="2815" y="2083"/>
                      <a:pt x="2812" y="2087"/>
                    </a:cubicBezTo>
                    <a:cubicBezTo>
                      <a:pt x="2809" y="2091"/>
                      <a:pt x="2806" y="2086"/>
                      <a:pt x="2805" y="2094"/>
                    </a:cubicBezTo>
                    <a:cubicBezTo>
                      <a:pt x="2805" y="2100"/>
                      <a:pt x="2790" y="2103"/>
                      <a:pt x="2786" y="2107"/>
                    </a:cubicBezTo>
                    <a:cubicBezTo>
                      <a:pt x="2772" y="2119"/>
                      <a:pt x="2758" y="2143"/>
                      <a:pt x="2733" y="2153"/>
                    </a:cubicBezTo>
                    <a:cubicBezTo>
                      <a:pt x="2717" y="2166"/>
                      <a:pt x="2713" y="2190"/>
                      <a:pt x="2687" y="2192"/>
                    </a:cubicBezTo>
                    <a:cubicBezTo>
                      <a:pt x="2696" y="2204"/>
                      <a:pt x="2693" y="2207"/>
                      <a:pt x="2674" y="2205"/>
                    </a:cubicBezTo>
                    <a:cubicBezTo>
                      <a:pt x="2673" y="2213"/>
                      <a:pt x="2675" y="2217"/>
                      <a:pt x="2680" y="2219"/>
                    </a:cubicBezTo>
                    <a:cubicBezTo>
                      <a:pt x="2679" y="2227"/>
                      <a:pt x="2667" y="2225"/>
                      <a:pt x="2667" y="2219"/>
                    </a:cubicBezTo>
                    <a:cubicBezTo>
                      <a:pt x="2657" y="2221"/>
                      <a:pt x="2662" y="2239"/>
                      <a:pt x="2641" y="2232"/>
                    </a:cubicBezTo>
                    <a:cubicBezTo>
                      <a:pt x="2634" y="2236"/>
                      <a:pt x="2634" y="2247"/>
                      <a:pt x="2621" y="2245"/>
                    </a:cubicBezTo>
                    <a:cubicBezTo>
                      <a:pt x="2619" y="2255"/>
                      <a:pt x="2628" y="2256"/>
                      <a:pt x="2628" y="2265"/>
                    </a:cubicBezTo>
                    <a:cubicBezTo>
                      <a:pt x="2627" y="2278"/>
                      <a:pt x="2618" y="2295"/>
                      <a:pt x="2615" y="2317"/>
                    </a:cubicBezTo>
                    <a:cubicBezTo>
                      <a:pt x="2610" y="2346"/>
                      <a:pt x="2614" y="2377"/>
                      <a:pt x="2608" y="2389"/>
                    </a:cubicBezTo>
                    <a:cubicBezTo>
                      <a:pt x="2607" y="2391"/>
                      <a:pt x="2597" y="2388"/>
                      <a:pt x="2595" y="2389"/>
                    </a:cubicBezTo>
                    <a:cubicBezTo>
                      <a:pt x="2590" y="2395"/>
                      <a:pt x="2594" y="2410"/>
                      <a:pt x="2588" y="2416"/>
                    </a:cubicBezTo>
                    <a:cubicBezTo>
                      <a:pt x="2582" y="2421"/>
                      <a:pt x="2570" y="2418"/>
                      <a:pt x="2562" y="2422"/>
                    </a:cubicBezTo>
                    <a:cubicBezTo>
                      <a:pt x="2557" y="2425"/>
                      <a:pt x="2556" y="2439"/>
                      <a:pt x="2543" y="2435"/>
                    </a:cubicBezTo>
                    <a:cubicBezTo>
                      <a:pt x="2527" y="2418"/>
                      <a:pt x="2516" y="2396"/>
                      <a:pt x="2510" y="2370"/>
                    </a:cubicBezTo>
                    <a:cubicBezTo>
                      <a:pt x="2505" y="2367"/>
                      <a:pt x="2501" y="2360"/>
                      <a:pt x="2497" y="2356"/>
                    </a:cubicBezTo>
                    <a:cubicBezTo>
                      <a:pt x="2493" y="2354"/>
                      <a:pt x="2491" y="2348"/>
                      <a:pt x="2484" y="2350"/>
                    </a:cubicBezTo>
                    <a:cubicBezTo>
                      <a:pt x="2478" y="2329"/>
                      <a:pt x="2494" y="2330"/>
                      <a:pt x="2497" y="2317"/>
                    </a:cubicBezTo>
                    <a:cubicBezTo>
                      <a:pt x="2495" y="2306"/>
                      <a:pt x="2483" y="2298"/>
                      <a:pt x="2477" y="2291"/>
                    </a:cubicBezTo>
                    <a:cubicBezTo>
                      <a:pt x="2471" y="2283"/>
                      <a:pt x="2468" y="2273"/>
                      <a:pt x="2457" y="2271"/>
                    </a:cubicBezTo>
                    <a:cubicBezTo>
                      <a:pt x="2454" y="2259"/>
                      <a:pt x="2452" y="2244"/>
                      <a:pt x="2444" y="2232"/>
                    </a:cubicBezTo>
                    <a:cubicBezTo>
                      <a:pt x="2436" y="2219"/>
                      <a:pt x="2435" y="2173"/>
                      <a:pt x="2431" y="2140"/>
                    </a:cubicBezTo>
                    <a:cubicBezTo>
                      <a:pt x="2429" y="2123"/>
                      <a:pt x="2424" y="2086"/>
                      <a:pt x="2418" y="2061"/>
                    </a:cubicBezTo>
                    <a:cubicBezTo>
                      <a:pt x="2408" y="2063"/>
                      <a:pt x="2389" y="2089"/>
                      <a:pt x="2405" y="2094"/>
                    </a:cubicBezTo>
                    <a:cubicBezTo>
                      <a:pt x="2403" y="2111"/>
                      <a:pt x="2379" y="2095"/>
                      <a:pt x="2372" y="2094"/>
                    </a:cubicBezTo>
                    <a:cubicBezTo>
                      <a:pt x="2368" y="2093"/>
                      <a:pt x="2362" y="2095"/>
                      <a:pt x="2359" y="2094"/>
                    </a:cubicBezTo>
                    <a:cubicBezTo>
                      <a:pt x="2350" y="2090"/>
                      <a:pt x="2346" y="2065"/>
                      <a:pt x="2332" y="2074"/>
                    </a:cubicBezTo>
                    <a:cubicBezTo>
                      <a:pt x="2330" y="2063"/>
                      <a:pt x="2337" y="2062"/>
                      <a:pt x="2345" y="2061"/>
                    </a:cubicBezTo>
                    <a:cubicBezTo>
                      <a:pt x="2338" y="2052"/>
                      <a:pt x="2343" y="2051"/>
                      <a:pt x="2345" y="2041"/>
                    </a:cubicBezTo>
                    <a:cubicBezTo>
                      <a:pt x="2344" y="2030"/>
                      <a:pt x="2328" y="2038"/>
                      <a:pt x="2319" y="2035"/>
                    </a:cubicBezTo>
                    <a:cubicBezTo>
                      <a:pt x="2312" y="2031"/>
                      <a:pt x="2303" y="2002"/>
                      <a:pt x="2299" y="2021"/>
                    </a:cubicBezTo>
                    <a:cubicBezTo>
                      <a:pt x="2285" y="2021"/>
                      <a:pt x="2291" y="1998"/>
                      <a:pt x="2293" y="2002"/>
                    </a:cubicBezTo>
                    <a:cubicBezTo>
                      <a:pt x="2290" y="1994"/>
                      <a:pt x="2277" y="1995"/>
                      <a:pt x="2280" y="1982"/>
                    </a:cubicBezTo>
                    <a:cubicBezTo>
                      <a:pt x="2275" y="1979"/>
                      <a:pt x="2258" y="1986"/>
                      <a:pt x="2253" y="1982"/>
                    </a:cubicBezTo>
                    <a:cubicBezTo>
                      <a:pt x="2253" y="1981"/>
                      <a:pt x="2255" y="1969"/>
                      <a:pt x="2253" y="1969"/>
                    </a:cubicBezTo>
                    <a:cubicBezTo>
                      <a:pt x="2237" y="1965"/>
                      <a:pt x="2226" y="1975"/>
                      <a:pt x="2214" y="1975"/>
                    </a:cubicBezTo>
                    <a:cubicBezTo>
                      <a:pt x="2210" y="1976"/>
                      <a:pt x="2205" y="1976"/>
                      <a:pt x="2201" y="1975"/>
                    </a:cubicBezTo>
                    <a:cubicBezTo>
                      <a:pt x="2192" y="1973"/>
                      <a:pt x="2188" y="1966"/>
                      <a:pt x="2188" y="1982"/>
                    </a:cubicBezTo>
                    <a:cubicBezTo>
                      <a:pt x="2127" y="1986"/>
                      <a:pt x="2078" y="1978"/>
                      <a:pt x="2030" y="1969"/>
                    </a:cubicBezTo>
                    <a:cubicBezTo>
                      <a:pt x="2034" y="1954"/>
                      <a:pt x="2018" y="1960"/>
                      <a:pt x="2017" y="1949"/>
                    </a:cubicBezTo>
                    <a:cubicBezTo>
                      <a:pt x="2016" y="1936"/>
                      <a:pt x="1987" y="1962"/>
                      <a:pt x="2004" y="1936"/>
                    </a:cubicBezTo>
                    <a:cubicBezTo>
                      <a:pt x="1996" y="1937"/>
                      <a:pt x="1992" y="1935"/>
                      <a:pt x="1991" y="1930"/>
                    </a:cubicBezTo>
                    <a:cubicBezTo>
                      <a:pt x="1975" y="1938"/>
                      <a:pt x="1924" y="1927"/>
                      <a:pt x="1906" y="1923"/>
                    </a:cubicBezTo>
                    <a:cubicBezTo>
                      <a:pt x="1895" y="1920"/>
                      <a:pt x="1892" y="1922"/>
                      <a:pt x="1892" y="1910"/>
                    </a:cubicBezTo>
                    <a:cubicBezTo>
                      <a:pt x="1863" y="1917"/>
                      <a:pt x="1871" y="1888"/>
                      <a:pt x="1846" y="1890"/>
                    </a:cubicBezTo>
                    <a:cubicBezTo>
                      <a:pt x="1842" y="1866"/>
                      <a:pt x="1828" y="1852"/>
                      <a:pt x="1820" y="1831"/>
                    </a:cubicBezTo>
                    <a:cubicBezTo>
                      <a:pt x="1762" y="1821"/>
                      <a:pt x="1763" y="1851"/>
                      <a:pt x="1767" y="1883"/>
                    </a:cubicBezTo>
                    <a:cubicBezTo>
                      <a:pt x="1769" y="1894"/>
                      <a:pt x="1794" y="1906"/>
                      <a:pt x="1813" y="1930"/>
                    </a:cubicBezTo>
                    <a:cubicBezTo>
                      <a:pt x="1818" y="1934"/>
                      <a:pt x="1830" y="1970"/>
                      <a:pt x="1846" y="1962"/>
                    </a:cubicBezTo>
                    <a:cubicBezTo>
                      <a:pt x="1843" y="1978"/>
                      <a:pt x="1858" y="1977"/>
                      <a:pt x="1853" y="1995"/>
                    </a:cubicBezTo>
                    <a:cubicBezTo>
                      <a:pt x="1870" y="1996"/>
                      <a:pt x="1905" y="1989"/>
                      <a:pt x="1886" y="2008"/>
                    </a:cubicBezTo>
                    <a:cubicBezTo>
                      <a:pt x="1900" y="2014"/>
                      <a:pt x="1894" y="1998"/>
                      <a:pt x="1899" y="1995"/>
                    </a:cubicBezTo>
                    <a:cubicBezTo>
                      <a:pt x="1905" y="1991"/>
                      <a:pt x="1924" y="1995"/>
                      <a:pt x="1925" y="1982"/>
                    </a:cubicBezTo>
                    <a:cubicBezTo>
                      <a:pt x="1925" y="1976"/>
                      <a:pt x="1933" y="1977"/>
                      <a:pt x="1938" y="1975"/>
                    </a:cubicBezTo>
                    <a:cubicBezTo>
                      <a:pt x="1946" y="1973"/>
                      <a:pt x="1940" y="1965"/>
                      <a:pt x="1945" y="1962"/>
                    </a:cubicBezTo>
                    <a:cubicBezTo>
                      <a:pt x="1955" y="1957"/>
                      <a:pt x="1971" y="1959"/>
                      <a:pt x="1984" y="1956"/>
                    </a:cubicBezTo>
                    <a:cubicBezTo>
                      <a:pt x="1986" y="1958"/>
                      <a:pt x="1974" y="1966"/>
                      <a:pt x="1978" y="1969"/>
                    </a:cubicBezTo>
                    <a:cubicBezTo>
                      <a:pt x="1979" y="1970"/>
                      <a:pt x="1990" y="1967"/>
                      <a:pt x="1991" y="1969"/>
                    </a:cubicBezTo>
                    <a:cubicBezTo>
                      <a:pt x="1995" y="1979"/>
                      <a:pt x="1990" y="1989"/>
                      <a:pt x="1997" y="1995"/>
                    </a:cubicBezTo>
                    <a:cubicBezTo>
                      <a:pt x="1993" y="2010"/>
                      <a:pt x="2016" y="2002"/>
                      <a:pt x="2017" y="2015"/>
                    </a:cubicBezTo>
                    <a:cubicBezTo>
                      <a:pt x="2018" y="2031"/>
                      <a:pt x="2031" y="2019"/>
                      <a:pt x="2043" y="2028"/>
                    </a:cubicBezTo>
                    <a:cubicBezTo>
                      <a:pt x="2053" y="2035"/>
                      <a:pt x="2048" y="2045"/>
                      <a:pt x="2063" y="2048"/>
                    </a:cubicBezTo>
                    <a:cubicBezTo>
                      <a:pt x="2047" y="2063"/>
                      <a:pt x="2064" y="2080"/>
                      <a:pt x="2063" y="2100"/>
                    </a:cubicBezTo>
                    <a:cubicBezTo>
                      <a:pt x="2057" y="2100"/>
                      <a:pt x="2050" y="2100"/>
                      <a:pt x="2043" y="2100"/>
                    </a:cubicBezTo>
                    <a:cubicBezTo>
                      <a:pt x="2050" y="2125"/>
                      <a:pt x="2027" y="2119"/>
                      <a:pt x="2030" y="2140"/>
                    </a:cubicBezTo>
                    <a:cubicBezTo>
                      <a:pt x="2017" y="2137"/>
                      <a:pt x="2010" y="2141"/>
                      <a:pt x="2010" y="2153"/>
                    </a:cubicBezTo>
                    <a:cubicBezTo>
                      <a:pt x="2002" y="2153"/>
                      <a:pt x="1993" y="2153"/>
                      <a:pt x="1984" y="2153"/>
                    </a:cubicBezTo>
                    <a:cubicBezTo>
                      <a:pt x="1975" y="2153"/>
                      <a:pt x="1981" y="2166"/>
                      <a:pt x="1978" y="2173"/>
                    </a:cubicBezTo>
                    <a:cubicBezTo>
                      <a:pt x="1977" y="2174"/>
                      <a:pt x="1966" y="2171"/>
                      <a:pt x="1964" y="2173"/>
                    </a:cubicBezTo>
                    <a:cubicBezTo>
                      <a:pt x="1961" y="2175"/>
                      <a:pt x="1967" y="2189"/>
                      <a:pt x="1964" y="2192"/>
                    </a:cubicBezTo>
                    <a:cubicBezTo>
                      <a:pt x="1951" y="2190"/>
                      <a:pt x="1944" y="2194"/>
                      <a:pt x="1945" y="2205"/>
                    </a:cubicBezTo>
                    <a:cubicBezTo>
                      <a:pt x="1932" y="2204"/>
                      <a:pt x="1926" y="2208"/>
                      <a:pt x="1918" y="2212"/>
                    </a:cubicBezTo>
                    <a:cubicBezTo>
                      <a:pt x="1907" y="2218"/>
                      <a:pt x="1910" y="2221"/>
                      <a:pt x="1892" y="2225"/>
                    </a:cubicBezTo>
                    <a:cubicBezTo>
                      <a:pt x="1885" y="2227"/>
                      <a:pt x="1853" y="2237"/>
                      <a:pt x="1853" y="2258"/>
                    </a:cubicBezTo>
                    <a:cubicBezTo>
                      <a:pt x="1845" y="2261"/>
                      <a:pt x="1834" y="2255"/>
                      <a:pt x="1827" y="2258"/>
                    </a:cubicBezTo>
                    <a:cubicBezTo>
                      <a:pt x="1819" y="2261"/>
                      <a:pt x="1825" y="2267"/>
                      <a:pt x="1820" y="2271"/>
                    </a:cubicBezTo>
                    <a:cubicBezTo>
                      <a:pt x="1817" y="2273"/>
                      <a:pt x="1810" y="2270"/>
                      <a:pt x="1807" y="2271"/>
                    </a:cubicBezTo>
                    <a:cubicBezTo>
                      <a:pt x="1807" y="2271"/>
                      <a:pt x="1788" y="2277"/>
                      <a:pt x="1787" y="2278"/>
                    </a:cubicBezTo>
                    <a:cubicBezTo>
                      <a:pt x="1776" y="2291"/>
                      <a:pt x="1724" y="2283"/>
                      <a:pt x="1702" y="2297"/>
                    </a:cubicBezTo>
                    <a:cubicBezTo>
                      <a:pt x="1681" y="2300"/>
                      <a:pt x="1719" y="2309"/>
                      <a:pt x="1689" y="2311"/>
                    </a:cubicBezTo>
                    <a:cubicBezTo>
                      <a:pt x="1685" y="2311"/>
                      <a:pt x="1679" y="2309"/>
                      <a:pt x="1675" y="2311"/>
                    </a:cubicBezTo>
                    <a:cubicBezTo>
                      <a:pt x="1668" y="2313"/>
                      <a:pt x="1669" y="2327"/>
                      <a:pt x="1656" y="2324"/>
                    </a:cubicBezTo>
                    <a:cubicBezTo>
                      <a:pt x="1662" y="2310"/>
                      <a:pt x="1645" y="2315"/>
                      <a:pt x="1643" y="2311"/>
                    </a:cubicBezTo>
                    <a:cubicBezTo>
                      <a:pt x="1638" y="2303"/>
                      <a:pt x="1647" y="2283"/>
                      <a:pt x="1630" y="2284"/>
                    </a:cubicBezTo>
                    <a:cubicBezTo>
                      <a:pt x="1628" y="2274"/>
                      <a:pt x="1636" y="2273"/>
                      <a:pt x="1636" y="2265"/>
                    </a:cubicBezTo>
                    <a:cubicBezTo>
                      <a:pt x="1632" y="2258"/>
                      <a:pt x="1618" y="2255"/>
                      <a:pt x="1630" y="2251"/>
                    </a:cubicBezTo>
                    <a:cubicBezTo>
                      <a:pt x="1627" y="2243"/>
                      <a:pt x="1621" y="2238"/>
                      <a:pt x="1610" y="2238"/>
                    </a:cubicBezTo>
                    <a:cubicBezTo>
                      <a:pt x="1618" y="2221"/>
                      <a:pt x="1597" y="2200"/>
                      <a:pt x="1610" y="2199"/>
                    </a:cubicBezTo>
                    <a:cubicBezTo>
                      <a:pt x="1611" y="2191"/>
                      <a:pt x="1600" y="2195"/>
                      <a:pt x="1597" y="2192"/>
                    </a:cubicBezTo>
                    <a:cubicBezTo>
                      <a:pt x="1591" y="2186"/>
                      <a:pt x="1594" y="2169"/>
                      <a:pt x="1597" y="2173"/>
                    </a:cubicBezTo>
                    <a:cubicBezTo>
                      <a:pt x="1594" y="2169"/>
                      <a:pt x="1587" y="2162"/>
                      <a:pt x="1584" y="2159"/>
                    </a:cubicBezTo>
                    <a:cubicBezTo>
                      <a:pt x="1580" y="2156"/>
                      <a:pt x="1585" y="2153"/>
                      <a:pt x="1577" y="2153"/>
                    </a:cubicBezTo>
                    <a:cubicBezTo>
                      <a:pt x="1574" y="2153"/>
                      <a:pt x="1567" y="2130"/>
                      <a:pt x="1564" y="2133"/>
                    </a:cubicBezTo>
                    <a:cubicBezTo>
                      <a:pt x="1564" y="2133"/>
                      <a:pt x="1564" y="2140"/>
                      <a:pt x="1564" y="2140"/>
                    </a:cubicBezTo>
                    <a:cubicBezTo>
                      <a:pt x="1549" y="2129"/>
                      <a:pt x="1551" y="2108"/>
                      <a:pt x="1531" y="2107"/>
                    </a:cubicBezTo>
                    <a:cubicBezTo>
                      <a:pt x="1546" y="2080"/>
                      <a:pt x="1515" y="2074"/>
                      <a:pt x="1518" y="2041"/>
                    </a:cubicBezTo>
                    <a:cubicBezTo>
                      <a:pt x="1516" y="2034"/>
                      <a:pt x="1505" y="2037"/>
                      <a:pt x="1505" y="2028"/>
                    </a:cubicBezTo>
                    <a:cubicBezTo>
                      <a:pt x="1504" y="2016"/>
                      <a:pt x="1482" y="2024"/>
                      <a:pt x="1478" y="2015"/>
                    </a:cubicBezTo>
                    <a:cubicBezTo>
                      <a:pt x="1486" y="2007"/>
                      <a:pt x="1484" y="2001"/>
                      <a:pt x="1472" y="2002"/>
                    </a:cubicBezTo>
                    <a:cubicBezTo>
                      <a:pt x="1481" y="1992"/>
                      <a:pt x="1477" y="1987"/>
                      <a:pt x="1472" y="1969"/>
                    </a:cubicBezTo>
                    <a:cubicBezTo>
                      <a:pt x="1471" y="1967"/>
                      <a:pt x="1473" y="1957"/>
                      <a:pt x="1472" y="1956"/>
                    </a:cubicBezTo>
                    <a:cubicBezTo>
                      <a:pt x="1471" y="1955"/>
                      <a:pt x="1465" y="1956"/>
                      <a:pt x="1465" y="1956"/>
                    </a:cubicBezTo>
                    <a:cubicBezTo>
                      <a:pt x="1462" y="1939"/>
                      <a:pt x="1477" y="1945"/>
                      <a:pt x="1465" y="1930"/>
                    </a:cubicBezTo>
                    <a:cubicBezTo>
                      <a:pt x="1459" y="1922"/>
                      <a:pt x="1454" y="1963"/>
                      <a:pt x="1452" y="1930"/>
                    </a:cubicBezTo>
                    <a:cubicBezTo>
                      <a:pt x="1451" y="1904"/>
                      <a:pt x="1431" y="1888"/>
                      <a:pt x="1406" y="1864"/>
                    </a:cubicBezTo>
                    <a:cubicBezTo>
                      <a:pt x="1388" y="1878"/>
                      <a:pt x="1402" y="1883"/>
                      <a:pt x="1393" y="1903"/>
                    </a:cubicBezTo>
                    <a:cubicBezTo>
                      <a:pt x="1378" y="1907"/>
                      <a:pt x="1384" y="1891"/>
                      <a:pt x="1373" y="1890"/>
                    </a:cubicBezTo>
                    <a:cubicBezTo>
                      <a:pt x="1363" y="1892"/>
                      <a:pt x="1362" y="1884"/>
                      <a:pt x="1354" y="1883"/>
                    </a:cubicBezTo>
                    <a:cubicBezTo>
                      <a:pt x="1366" y="1892"/>
                      <a:pt x="1358" y="1923"/>
                      <a:pt x="1380" y="1923"/>
                    </a:cubicBezTo>
                    <a:cubicBezTo>
                      <a:pt x="1371" y="1939"/>
                      <a:pt x="1383" y="1957"/>
                      <a:pt x="1393" y="1982"/>
                    </a:cubicBezTo>
                    <a:cubicBezTo>
                      <a:pt x="1394" y="1984"/>
                      <a:pt x="1391" y="1994"/>
                      <a:pt x="1393" y="1995"/>
                    </a:cubicBezTo>
                    <a:cubicBezTo>
                      <a:pt x="1402" y="2002"/>
                      <a:pt x="1406" y="2033"/>
                      <a:pt x="1413" y="2048"/>
                    </a:cubicBezTo>
                    <a:cubicBezTo>
                      <a:pt x="1421" y="2048"/>
                      <a:pt x="1430" y="2048"/>
                      <a:pt x="1439" y="2048"/>
                    </a:cubicBezTo>
                    <a:cubicBezTo>
                      <a:pt x="1436" y="2053"/>
                      <a:pt x="1432" y="2058"/>
                      <a:pt x="1432" y="2067"/>
                    </a:cubicBezTo>
                    <a:cubicBezTo>
                      <a:pt x="1440" y="2069"/>
                      <a:pt x="1444" y="2066"/>
                      <a:pt x="1446" y="2061"/>
                    </a:cubicBezTo>
                    <a:cubicBezTo>
                      <a:pt x="1458" y="2070"/>
                      <a:pt x="1451" y="2080"/>
                      <a:pt x="1459" y="2094"/>
                    </a:cubicBezTo>
                    <a:cubicBezTo>
                      <a:pt x="1461" y="2098"/>
                      <a:pt x="1470" y="2097"/>
                      <a:pt x="1472" y="2100"/>
                    </a:cubicBezTo>
                    <a:cubicBezTo>
                      <a:pt x="1474" y="2103"/>
                      <a:pt x="1470" y="2112"/>
                      <a:pt x="1472" y="2113"/>
                    </a:cubicBezTo>
                    <a:cubicBezTo>
                      <a:pt x="1473" y="2114"/>
                      <a:pt x="1478" y="2113"/>
                      <a:pt x="1478" y="2113"/>
                    </a:cubicBezTo>
                    <a:cubicBezTo>
                      <a:pt x="1481" y="2120"/>
                      <a:pt x="1472" y="2127"/>
                      <a:pt x="1472" y="2126"/>
                    </a:cubicBezTo>
                    <a:cubicBezTo>
                      <a:pt x="1475" y="2134"/>
                      <a:pt x="1481" y="2134"/>
                      <a:pt x="1485" y="2140"/>
                    </a:cubicBezTo>
                    <a:cubicBezTo>
                      <a:pt x="1487" y="2142"/>
                      <a:pt x="1483" y="2151"/>
                      <a:pt x="1485" y="2153"/>
                    </a:cubicBezTo>
                    <a:cubicBezTo>
                      <a:pt x="1486" y="2153"/>
                      <a:pt x="1491" y="2152"/>
                      <a:pt x="1492" y="2153"/>
                    </a:cubicBezTo>
                    <a:cubicBezTo>
                      <a:pt x="1494" y="2161"/>
                      <a:pt x="1483" y="2184"/>
                      <a:pt x="1505" y="2179"/>
                    </a:cubicBezTo>
                    <a:cubicBezTo>
                      <a:pt x="1505" y="2193"/>
                      <a:pt x="1504" y="2205"/>
                      <a:pt x="1511" y="2219"/>
                    </a:cubicBezTo>
                    <a:cubicBezTo>
                      <a:pt x="1514" y="2223"/>
                      <a:pt x="1522" y="2228"/>
                      <a:pt x="1524" y="2232"/>
                    </a:cubicBezTo>
                    <a:cubicBezTo>
                      <a:pt x="1527" y="2236"/>
                      <a:pt x="1527" y="2246"/>
                      <a:pt x="1531" y="2251"/>
                    </a:cubicBezTo>
                    <a:cubicBezTo>
                      <a:pt x="1533" y="2255"/>
                      <a:pt x="1542" y="2255"/>
                      <a:pt x="1544" y="2258"/>
                    </a:cubicBezTo>
                    <a:cubicBezTo>
                      <a:pt x="1549" y="2265"/>
                      <a:pt x="1539" y="2277"/>
                      <a:pt x="1551" y="2278"/>
                    </a:cubicBezTo>
                    <a:cubicBezTo>
                      <a:pt x="1560" y="2278"/>
                      <a:pt x="1556" y="2295"/>
                      <a:pt x="1557" y="2304"/>
                    </a:cubicBezTo>
                    <a:cubicBezTo>
                      <a:pt x="1582" y="2290"/>
                      <a:pt x="1577" y="2317"/>
                      <a:pt x="1610" y="2311"/>
                    </a:cubicBezTo>
                    <a:cubicBezTo>
                      <a:pt x="1611" y="2329"/>
                      <a:pt x="1622" y="2338"/>
                      <a:pt x="1623" y="2356"/>
                    </a:cubicBezTo>
                    <a:cubicBezTo>
                      <a:pt x="1646" y="2395"/>
                      <a:pt x="1724" y="2382"/>
                      <a:pt x="1774" y="2376"/>
                    </a:cubicBezTo>
                    <a:cubicBezTo>
                      <a:pt x="1782" y="2379"/>
                      <a:pt x="1777" y="2364"/>
                      <a:pt x="1781" y="2363"/>
                    </a:cubicBezTo>
                    <a:cubicBezTo>
                      <a:pt x="1794" y="2357"/>
                      <a:pt x="1825" y="2375"/>
                      <a:pt x="1820" y="2350"/>
                    </a:cubicBezTo>
                    <a:cubicBezTo>
                      <a:pt x="1833" y="2356"/>
                      <a:pt x="1832" y="2369"/>
                      <a:pt x="1827" y="2383"/>
                    </a:cubicBezTo>
                    <a:cubicBezTo>
                      <a:pt x="1826" y="2385"/>
                      <a:pt x="1820" y="2391"/>
                      <a:pt x="1820" y="2389"/>
                    </a:cubicBezTo>
                    <a:cubicBezTo>
                      <a:pt x="1818" y="2401"/>
                      <a:pt x="1824" y="2416"/>
                      <a:pt x="1820" y="2429"/>
                    </a:cubicBezTo>
                    <a:cubicBezTo>
                      <a:pt x="1820" y="2430"/>
                      <a:pt x="1808" y="2427"/>
                      <a:pt x="1807" y="2429"/>
                    </a:cubicBezTo>
                    <a:cubicBezTo>
                      <a:pt x="1806" y="2431"/>
                      <a:pt x="1806" y="2459"/>
                      <a:pt x="1800" y="2468"/>
                    </a:cubicBezTo>
                    <a:cubicBezTo>
                      <a:pt x="1797" y="2473"/>
                      <a:pt x="1779" y="2477"/>
                      <a:pt x="1787" y="2501"/>
                    </a:cubicBezTo>
                    <a:cubicBezTo>
                      <a:pt x="1766" y="2502"/>
                      <a:pt x="1779" y="2536"/>
                      <a:pt x="1754" y="2534"/>
                    </a:cubicBezTo>
                    <a:cubicBezTo>
                      <a:pt x="1759" y="2554"/>
                      <a:pt x="1748" y="2558"/>
                      <a:pt x="1748" y="2573"/>
                    </a:cubicBezTo>
                    <a:cubicBezTo>
                      <a:pt x="1723" y="2566"/>
                      <a:pt x="1737" y="2598"/>
                      <a:pt x="1715" y="2593"/>
                    </a:cubicBezTo>
                    <a:cubicBezTo>
                      <a:pt x="1715" y="2600"/>
                      <a:pt x="1715" y="2606"/>
                      <a:pt x="1715" y="2613"/>
                    </a:cubicBezTo>
                    <a:cubicBezTo>
                      <a:pt x="1710" y="2613"/>
                      <a:pt x="1707" y="2604"/>
                      <a:pt x="1702" y="2606"/>
                    </a:cubicBezTo>
                    <a:cubicBezTo>
                      <a:pt x="1688" y="2613"/>
                      <a:pt x="1697" y="2620"/>
                      <a:pt x="1675" y="2626"/>
                    </a:cubicBezTo>
                    <a:cubicBezTo>
                      <a:pt x="1676" y="2626"/>
                      <a:pt x="1656" y="2632"/>
                      <a:pt x="1656" y="2632"/>
                    </a:cubicBezTo>
                    <a:cubicBezTo>
                      <a:pt x="1655" y="2633"/>
                      <a:pt x="1657" y="2638"/>
                      <a:pt x="1656" y="2639"/>
                    </a:cubicBezTo>
                    <a:cubicBezTo>
                      <a:pt x="1648" y="2643"/>
                      <a:pt x="1636" y="2647"/>
                      <a:pt x="1630" y="2652"/>
                    </a:cubicBezTo>
                    <a:cubicBezTo>
                      <a:pt x="1613" y="2664"/>
                      <a:pt x="1606" y="2685"/>
                      <a:pt x="1584" y="2685"/>
                    </a:cubicBezTo>
                    <a:cubicBezTo>
                      <a:pt x="1589" y="2703"/>
                      <a:pt x="1574" y="2702"/>
                      <a:pt x="1577" y="2718"/>
                    </a:cubicBezTo>
                    <a:cubicBezTo>
                      <a:pt x="1568" y="2726"/>
                      <a:pt x="1566" y="2720"/>
                      <a:pt x="1557" y="2718"/>
                    </a:cubicBezTo>
                    <a:cubicBezTo>
                      <a:pt x="1562" y="2725"/>
                      <a:pt x="1547" y="2733"/>
                      <a:pt x="1551" y="2737"/>
                    </a:cubicBezTo>
                    <a:cubicBezTo>
                      <a:pt x="1564" y="2750"/>
                      <a:pt x="1545" y="2739"/>
                      <a:pt x="1544" y="2757"/>
                    </a:cubicBezTo>
                    <a:cubicBezTo>
                      <a:pt x="1544" y="2766"/>
                      <a:pt x="1533" y="2759"/>
                      <a:pt x="1531" y="2764"/>
                    </a:cubicBezTo>
                    <a:cubicBezTo>
                      <a:pt x="1530" y="2768"/>
                      <a:pt x="1532" y="2773"/>
                      <a:pt x="1531" y="2777"/>
                    </a:cubicBezTo>
                    <a:cubicBezTo>
                      <a:pt x="1529" y="2783"/>
                      <a:pt x="1516" y="2833"/>
                      <a:pt x="1518" y="2849"/>
                    </a:cubicBezTo>
                    <a:cubicBezTo>
                      <a:pt x="1519" y="2862"/>
                      <a:pt x="1524" y="2864"/>
                      <a:pt x="1531" y="2875"/>
                    </a:cubicBezTo>
                    <a:cubicBezTo>
                      <a:pt x="1533" y="2894"/>
                      <a:pt x="1528" y="2901"/>
                      <a:pt x="1531" y="2915"/>
                    </a:cubicBezTo>
                    <a:cubicBezTo>
                      <a:pt x="1531" y="2917"/>
                      <a:pt x="1537" y="2941"/>
                      <a:pt x="1544" y="2941"/>
                    </a:cubicBezTo>
                    <a:cubicBezTo>
                      <a:pt x="1563" y="2942"/>
                      <a:pt x="1524" y="2970"/>
                      <a:pt x="1557" y="2974"/>
                    </a:cubicBezTo>
                    <a:cubicBezTo>
                      <a:pt x="1554" y="3007"/>
                      <a:pt x="1562" y="3032"/>
                      <a:pt x="1557" y="3059"/>
                    </a:cubicBezTo>
                    <a:cubicBezTo>
                      <a:pt x="1554" y="3077"/>
                      <a:pt x="1536" y="3094"/>
                      <a:pt x="1538" y="3112"/>
                    </a:cubicBezTo>
                    <a:cubicBezTo>
                      <a:pt x="1522" y="3112"/>
                      <a:pt x="1499" y="3130"/>
                      <a:pt x="1492" y="3138"/>
                    </a:cubicBezTo>
                    <a:cubicBezTo>
                      <a:pt x="1487" y="3142"/>
                      <a:pt x="1485" y="3142"/>
                      <a:pt x="1492" y="3145"/>
                    </a:cubicBezTo>
                    <a:cubicBezTo>
                      <a:pt x="1491" y="3154"/>
                      <a:pt x="1479" y="3148"/>
                      <a:pt x="1472" y="3151"/>
                    </a:cubicBezTo>
                    <a:cubicBezTo>
                      <a:pt x="1465" y="3154"/>
                      <a:pt x="1469" y="3162"/>
                      <a:pt x="1465" y="3164"/>
                    </a:cubicBezTo>
                    <a:cubicBezTo>
                      <a:pt x="1461" y="3167"/>
                      <a:pt x="1453" y="3152"/>
                      <a:pt x="1452" y="3164"/>
                    </a:cubicBezTo>
                    <a:cubicBezTo>
                      <a:pt x="1452" y="3172"/>
                      <a:pt x="1444" y="3167"/>
                      <a:pt x="1439" y="3171"/>
                    </a:cubicBezTo>
                    <a:cubicBezTo>
                      <a:pt x="1432" y="3176"/>
                      <a:pt x="1430" y="3193"/>
                      <a:pt x="1413" y="3191"/>
                    </a:cubicBezTo>
                    <a:cubicBezTo>
                      <a:pt x="1404" y="3227"/>
                      <a:pt x="1413" y="3281"/>
                      <a:pt x="1419" y="3335"/>
                    </a:cubicBezTo>
                    <a:cubicBezTo>
                      <a:pt x="1413" y="3339"/>
                      <a:pt x="1408" y="3343"/>
                      <a:pt x="1406" y="3335"/>
                    </a:cubicBezTo>
                    <a:cubicBezTo>
                      <a:pt x="1398" y="3333"/>
                      <a:pt x="1403" y="3346"/>
                      <a:pt x="1400" y="3348"/>
                    </a:cubicBezTo>
                    <a:cubicBezTo>
                      <a:pt x="1392" y="3353"/>
                      <a:pt x="1381" y="3343"/>
                      <a:pt x="1380" y="3355"/>
                    </a:cubicBezTo>
                    <a:cubicBezTo>
                      <a:pt x="1379" y="3364"/>
                      <a:pt x="1353" y="3363"/>
                      <a:pt x="1347" y="3375"/>
                    </a:cubicBezTo>
                    <a:cubicBezTo>
                      <a:pt x="1347" y="3388"/>
                      <a:pt x="1347" y="3401"/>
                      <a:pt x="1347" y="3414"/>
                    </a:cubicBezTo>
                    <a:cubicBezTo>
                      <a:pt x="1332" y="3416"/>
                      <a:pt x="1339" y="3437"/>
                      <a:pt x="1334" y="3447"/>
                    </a:cubicBezTo>
                    <a:cubicBezTo>
                      <a:pt x="1332" y="3450"/>
                      <a:pt x="1322" y="3451"/>
                      <a:pt x="1321" y="3453"/>
                    </a:cubicBezTo>
                    <a:cubicBezTo>
                      <a:pt x="1316" y="3464"/>
                      <a:pt x="1319" y="3477"/>
                      <a:pt x="1308" y="3486"/>
                    </a:cubicBezTo>
                    <a:cubicBezTo>
                      <a:pt x="1306" y="3488"/>
                      <a:pt x="1309" y="3497"/>
                      <a:pt x="1308" y="3499"/>
                    </a:cubicBezTo>
                    <a:cubicBezTo>
                      <a:pt x="1307" y="3501"/>
                      <a:pt x="1296" y="3497"/>
                      <a:pt x="1295" y="3499"/>
                    </a:cubicBezTo>
                    <a:cubicBezTo>
                      <a:pt x="1292" y="3504"/>
                      <a:pt x="1298" y="3515"/>
                      <a:pt x="1295" y="3519"/>
                    </a:cubicBezTo>
                    <a:cubicBezTo>
                      <a:pt x="1293" y="3521"/>
                      <a:pt x="1283" y="3517"/>
                      <a:pt x="1281" y="3519"/>
                    </a:cubicBezTo>
                    <a:cubicBezTo>
                      <a:pt x="1279" y="3521"/>
                      <a:pt x="1284" y="3531"/>
                      <a:pt x="1281" y="3532"/>
                    </a:cubicBezTo>
                    <a:cubicBezTo>
                      <a:pt x="1279" y="3534"/>
                      <a:pt x="1271" y="3530"/>
                      <a:pt x="1268" y="3532"/>
                    </a:cubicBezTo>
                    <a:cubicBezTo>
                      <a:pt x="1265" y="3535"/>
                      <a:pt x="1255" y="3547"/>
                      <a:pt x="1255" y="3552"/>
                    </a:cubicBezTo>
                    <a:cubicBezTo>
                      <a:pt x="1255" y="3560"/>
                      <a:pt x="1246" y="3554"/>
                      <a:pt x="1242" y="3558"/>
                    </a:cubicBezTo>
                    <a:cubicBezTo>
                      <a:pt x="1240" y="3561"/>
                      <a:pt x="1244" y="3570"/>
                      <a:pt x="1242" y="3572"/>
                    </a:cubicBezTo>
                    <a:cubicBezTo>
                      <a:pt x="1239" y="3574"/>
                      <a:pt x="1232" y="3570"/>
                      <a:pt x="1229" y="3572"/>
                    </a:cubicBezTo>
                    <a:cubicBezTo>
                      <a:pt x="1224" y="3575"/>
                      <a:pt x="1220" y="3581"/>
                      <a:pt x="1216" y="3585"/>
                    </a:cubicBezTo>
                    <a:cubicBezTo>
                      <a:pt x="1213" y="3587"/>
                      <a:pt x="1205" y="3597"/>
                      <a:pt x="1203" y="3598"/>
                    </a:cubicBezTo>
                    <a:cubicBezTo>
                      <a:pt x="1200" y="3599"/>
                      <a:pt x="1182" y="3604"/>
                      <a:pt x="1183" y="3605"/>
                    </a:cubicBezTo>
                    <a:cubicBezTo>
                      <a:pt x="1179" y="3600"/>
                      <a:pt x="1177" y="3600"/>
                      <a:pt x="1170" y="3605"/>
                    </a:cubicBezTo>
                    <a:cubicBezTo>
                      <a:pt x="1161" y="3610"/>
                      <a:pt x="1156" y="3608"/>
                      <a:pt x="1144" y="3611"/>
                    </a:cubicBezTo>
                    <a:cubicBezTo>
                      <a:pt x="1139" y="3612"/>
                      <a:pt x="1096" y="3629"/>
                      <a:pt x="1084" y="3611"/>
                    </a:cubicBezTo>
                    <a:cubicBezTo>
                      <a:pt x="1075" y="3611"/>
                      <a:pt x="1083" y="3619"/>
                      <a:pt x="1084" y="3618"/>
                    </a:cubicBezTo>
                    <a:cubicBezTo>
                      <a:pt x="1074" y="3633"/>
                      <a:pt x="1061" y="3620"/>
                      <a:pt x="1038" y="3624"/>
                    </a:cubicBezTo>
                    <a:cubicBezTo>
                      <a:pt x="1031" y="3625"/>
                      <a:pt x="1035" y="3631"/>
                      <a:pt x="1038" y="3631"/>
                    </a:cubicBezTo>
                    <a:cubicBezTo>
                      <a:pt x="1032" y="3641"/>
                      <a:pt x="999" y="3623"/>
                      <a:pt x="979" y="3624"/>
                    </a:cubicBezTo>
                    <a:cubicBezTo>
                      <a:pt x="979" y="3591"/>
                      <a:pt x="950" y="3575"/>
                      <a:pt x="966" y="3545"/>
                    </a:cubicBezTo>
                    <a:cubicBezTo>
                      <a:pt x="952" y="3533"/>
                      <a:pt x="936" y="3523"/>
                      <a:pt x="940" y="3493"/>
                    </a:cubicBezTo>
                    <a:cubicBezTo>
                      <a:pt x="920" y="3514"/>
                      <a:pt x="935" y="3503"/>
                      <a:pt x="927" y="3473"/>
                    </a:cubicBezTo>
                    <a:cubicBezTo>
                      <a:pt x="918" y="3444"/>
                      <a:pt x="877" y="3419"/>
                      <a:pt x="887" y="3381"/>
                    </a:cubicBezTo>
                    <a:cubicBezTo>
                      <a:pt x="882" y="3377"/>
                      <a:pt x="881" y="3394"/>
                      <a:pt x="881" y="3394"/>
                    </a:cubicBezTo>
                    <a:cubicBezTo>
                      <a:pt x="866" y="3391"/>
                      <a:pt x="881" y="3349"/>
                      <a:pt x="868" y="3368"/>
                    </a:cubicBezTo>
                    <a:cubicBezTo>
                      <a:pt x="856" y="3358"/>
                      <a:pt x="859" y="3336"/>
                      <a:pt x="861" y="3322"/>
                    </a:cubicBezTo>
                    <a:cubicBezTo>
                      <a:pt x="864" y="3302"/>
                      <a:pt x="866" y="3289"/>
                      <a:pt x="855" y="3263"/>
                    </a:cubicBezTo>
                    <a:cubicBezTo>
                      <a:pt x="857" y="3253"/>
                      <a:pt x="838" y="3261"/>
                      <a:pt x="835" y="3256"/>
                    </a:cubicBezTo>
                    <a:cubicBezTo>
                      <a:pt x="832" y="3252"/>
                      <a:pt x="852" y="3237"/>
                      <a:pt x="822" y="3243"/>
                    </a:cubicBezTo>
                    <a:cubicBezTo>
                      <a:pt x="819" y="3240"/>
                      <a:pt x="825" y="3226"/>
                      <a:pt x="822" y="3224"/>
                    </a:cubicBezTo>
                    <a:cubicBezTo>
                      <a:pt x="820" y="3222"/>
                      <a:pt x="809" y="3225"/>
                      <a:pt x="808" y="3224"/>
                    </a:cubicBezTo>
                    <a:cubicBezTo>
                      <a:pt x="808" y="3222"/>
                      <a:pt x="827" y="3197"/>
                      <a:pt x="802" y="3204"/>
                    </a:cubicBezTo>
                    <a:cubicBezTo>
                      <a:pt x="801" y="3192"/>
                      <a:pt x="810" y="3190"/>
                      <a:pt x="808" y="3178"/>
                    </a:cubicBezTo>
                    <a:cubicBezTo>
                      <a:pt x="798" y="3173"/>
                      <a:pt x="810" y="3145"/>
                      <a:pt x="789" y="3151"/>
                    </a:cubicBezTo>
                    <a:cubicBezTo>
                      <a:pt x="786" y="3089"/>
                      <a:pt x="794" y="3070"/>
                      <a:pt x="822" y="3033"/>
                    </a:cubicBezTo>
                    <a:cubicBezTo>
                      <a:pt x="818" y="3024"/>
                      <a:pt x="829" y="2999"/>
                      <a:pt x="815" y="3000"/>
                    </a:cubicBezTo>
                    <a:cubicBezTo>
                      <a:pt x="814" y="2990"/>
                      <a:pt x="830" y="2998"/>
                      <a:pt x="835" y="2994"/>
                    </a:cubicBezTo>
                    <a:cubicBezTo>
                      <a:pt x="838" y="2991"/>
                      <a:pt x="833" y="2978"/>
                      <a:pt x="841" y="2981"/>
                    </a:cubicBezTo>
                    <a:cubicBezTo>
                      <a:pt x="840" y="2971"/>
                      <a:pt x="836" y="2910"/>
                      <a:pt x="828" y="2928"/>
                    </a:cubicBezTo>
                    <a:cubicBezTo>
                      <a:pt x="815" y="2915"/>
                      <a:pt x="822" y="2901"/>
                      <a:pt x="822" y="2889"/>
                    </a:cubicBezTo>
                    <a:cubicBezTo>
                      <a:pt x="821" y="2873"/>
                      <a:pt x="824" y="2855"/>
                      <a:pt x="822" y="2842"/>
                    </a:cubicBezTo>
                    <a:cubicBezTo>
                      <a:pt x="820" y="2835"/>
                      <a:pt x="810" y="2840"/>
                      <a:pt x="808" y="2836"/>
                    </a:cubicBezTo>
                    <a:cubicBezTo>
                      <a:pt x="807" y="2833"/>
                      <a:pt x="815" y="2828"/>
                      <a:pt x="815" y="2823"/>
                    </a:cubicBezTo>
                    <a:cubicBezTo>
                      <a:pt x="815" y="2824"/>
                      <a:pt x="809" y="2820"/>
                      <a:pt x="808" y="2816"/>
                    </a:cubicBezTo>
                    <a:cubicBezTo>
                      <a:pt x="808" y="2801"/>
                      <a:pt x="802" y="2804"/>
                      <a:pt x="795" y="2797"/>
                    </a:cubicBezTo>
                    <a:cubicBezTo>
                      <a:pt x="793" y="2794"/>
                      <a:pt x="798" y="2786"/>
                      <a:pt x="795" y="2783"/>
                    </a:cubicBezTo>
                    <a:cubicBezTo>
                      <a:pt x="795" y="2783"/>
                      <a:pt x="777" y="2782"/>
                      <a:pt x="782" y="2777"/>
                    </a:cubicBezTo>
                    <a:cubicBezTo>
                      <a:pt x="782" y="2777"/>
                      <a:pt x="789" y="2777"/>
                      <a:pt x="789" y="2777"/>
                    </a:cubicBezTo>
                    <a:cubicBezTo>
                      <a:pt x="779" y="2765"/>
                      <a:pt x="772" y="2761"/>
                      <a:pt x="756" y="2751"/>
                    </a:cubicBezTo>
                    <a:cubicBezTo>
                      <a:pt x="752" y="2748"/>
                      <a:pt x="757" y="2744"/>
                      <a:pt x="749" y="2744"/>
                    </a:cubicBezTo>
                    <a:cubicBezTo>
                      <a:pt x="742" y="2744"/>
                      <a:pt x="743" y="2726"/>
                      <a:pt x="730" y="2731"/>
                    </a:cubicBezTo>
                    <a:cubicBezTo>
                      <a:pt x="717" y="2675"/>
                      <a:pt x="731" y="2628"/>
                      <a:pt x="730" y="2567"/>
                    </a:cubicBezTo>
                    <a:cubicBezTo>
                      <a:pt x="727" y="2554"/>
                      <a:pt x="711" y="2577"/>
                      <a:pt x="717" y="2547"/>
                    </a:cubicBezTo>
                    <a:cubicBezTo>
                      <a:pt x="678" y="2550"/>
                      <a:pt x="648" y="2545"/>
                      <a:pt x="625" y="2534"/>
                    </a:cubicBezTo>
                    <a:cubicBezTo>
                      <a:pt x="631" y="2498"/>
                      <a:pt x="605" y="2536"/>
                      <a:pt x="611" y="2501"/>
                    </a:cubicBezTo>
                    <a:cubicBezTo>
                      <a:pt x="582" y="2493"/>
                      <a:pt x="575" y="2486"/>
                      <a:pt x="539" y="2494"/>
                    </a:cubicBezTo>
                    <a:cubicBezTo>
                      <a:pt x="533" y="2496"/>
                      <a:pt x="523" y="2498"/>
                      <a:pt x="513" y="2501"/>
                    </a:cubicBezTo>
                    <a:cubicBezTo>
                      <a:pt x="509" y="2502"/>
                      <a:pt x="493" y="2512"/>
                      <a:pt x="473" y="2507"/>
                    </a:cubicBezTo>
                    <a:cubicBezTo>
                      <a:pt x="485" y="2523"/>
                      <a:pt x="493" y="2514"/>
                      <a:pt x="460" y="2521"/>
                    </a:cubicBezTo>
                    <a:cubicBezTo>
                      <a:pt x="438" y="2525"/>
                      <a:pt x="423" y="2532"/>
                      <a:pt x="388" y="2534"/>
                    </a:cubicBezTo>
                    <a:cubicBezTo>
                      <a:pt x="377" y="2534"/>
                      <a:pt x="377" y="2528"/>
                      <a:pt x="368" y="2527"/>
                    </a:cubicBezTo>
                    <a:cubicBezTo>
                      <a:pt x="325" y="2522"/>
                      <a:pt x="281" y="2548"/>
                      <a:pt x="244" y="2540"/>
                    </a:cubicBezTo>
                    <a:cubicBezTo>
                      <a:pt x="247" y="2518"/>
                      <a:pt x="219" y="2525"/>
                      <a:pt x="211" y="2521"/>
                    </a:cubicBezTo>
                    <a:cubicBezTo>
                      <a:pt x="209" y="2520"/>
                      <a:pt x="212" y="2509"/>
                      <a:pt x="211" y="2507"/>
                    </a:cubicBezTo>
                    <a:cubicBezTo>
                      <a:pt x="208" y="2504"/>
                      <a:pt x="195" y="2510"/>
                      <a:pt x="191" y="2507"/>
                    </a:cubicBezTo>
                    <a:cubicBezTo>
                      <a:pt x="189" y="2506"/>
                      <a:pt x="193" y="2496"/>
                      <a:pt x="191" y="2494"/>
                    </a:cubicBezTo>
                    <a:cubicBezTo>
                      <a:pt x="186" y="2490"/>
                      <a:pt x="178" y="2497"/>
                      <a:pt x="178" y="2488"/>
                    </a:cubicBezTo>
                    <a:cubicBezTo>
                      <a:pt x="178" y="2486"/>
                      <a:pt x="166" y="2476"/>
                      <a:pt x="165" y="2475"/>
                    </a:cubicBezTo>
                    <a:cubicBezTo>
                      <a:pt x="161" y="2472"/>
                      <a:pt x="166" y="2469"/>
                      <a:pt x="158" y="2468"/>
                    </a:cubicBezTo>
                    <a:cubicBezTo>
                      <a:pt x="151" y="2468"/>
                      <a:pt x="154" y="2460"/>
                      <a:pt x="152" y="2455"/>
                    </a:cubicBezTo>
                    <a:cubicBezTo>
                      <a:pt x="149" y="2447"/>
                      <a:pt x="142" y="2454"/>
                      <a:pt x="138" y="2448"/>
                    </a:cubicBezTo>
                    <a:cubicBezTo>
                      <a:pt x="136" y="2445"/>
                      <a:pt x="140" y="2438"/>
                      <a:pt x="138" y="2435"/>
                    </a:cubicBezTo>
                    <a:cubicBezTo>
                      <a:pt x="135" y="2429"/>
                      <a:pt x="125" y="2438"/>
                      <a:pt x="125" y="2429"/>
                    </a:cubicBezTo>
                    <a:cubicBezTo>
                      <a:pt x="125" y="2426"/>
                      <a:pt x="131" y="2419"/>
                      <a:pt x="132" y="2422"/>
                    </a:cubicBezTo>
                    <a:cubicBezTo>
                      <a:pt x="123" y="2400"/>
                      <a:pt x="93" y="2405"/>
                      <a:pt x="99" y="2383"/>
                    </a:cubicBezTo>
                    <a:cubicBezTo>
                      <a:pt x="68" y="2392"/>
                      <a:pt x="83" y="2355"/>
                      <a:pt x="53" y="2363"/>
                    </a:cubicBezTo>
                    <a:cubicBezTo>
                      <a:pt x="57" y="2358"/>
                      <a:pt x="60" y="2352"/>
                      <a:pt x="60" y="2343"/>
                    </a:cubicBezTo>
                    <a:cubicBezTo>
                      <a:pt x="58" y="2334"/>
                      <a:pt x="43" y="2338"/>
                      <a:pt x="33" y="2337"/>
                    </a:cubicBezTo>
                    <a:cubicBezTo>
                      <a:pt x="40" y="2325"/>
                      <a:pt x="21" y="2321"/>
                      <a:pt x="20" y="2317"/>
                    </a:cubicBezTo>
                    <a:cubicBezTo>
                      <a:pt x="18" y="2306"/>
                      <a:pt x="31" y="2307"/>
                      <a:pt x="20" y="2291"/>
                    </a:cubicBezTo>
                    <a:cubicBezTo>
                      <a:pt x="18" y="2287"/>
                      <a:pt x="14" y="2292"/>
                      <a:pt x="14" y="2284"/>
                    </a:cubicBezTo>
                    <a:cubicBezTo>
                      <a:pt x="13" y="2280"/>
                      <a:pt x="7" y="2262"/>
                      <a:pt x="0" y="2258"/>
                    </a:cubicBezTo>
                    <a:cubicBezTo>
                      <a:pt x="0" y="2248"/>
                      <a:pt x="15" y="2255"/>
                      <a:pt x="20" y="2251"/>
                    </a:cubicBezTo>
                    <a:cubicBezTo>
                      <a:pt x="25" y="2248"/>
                      <a:pt x="21" y="2229"/>
                      <a:pt x="33" y="2232"/>
                    </a:cubicBezTo>
                    <a:cubicBezTo>
                      <a:pt x="33" y="2194"/>
                      <a:pt x="33" y="2157"/>
                      <a:pt x="33" y="2120"/>
                    </a:cubicBezTo>
                    <a:cubicBezTo>
                      <a:pt x="36" y="2112"/>
                      <a:pt x="21" y="2116"/>
                      <a:pt x="20" y="2113"/>
                    </a:cubicBezTo>
                    <a:cubicBezTo>
                      <a:pt x="19" y="2111"/>
                      <a:pt x="26" y="2104"/>
                      <a:pt x="27" y="2100"/>
                    </a:cubicBezTo>
                    <a:cubicBezTo>
                      <a:pt x="28" y="2089"/>
                      <a:pt x="18" y="2086"/>
                      <a:pt x="20" y="2074"/>
                    </a:cubicBezTo>
                    <a:cubicBezTo>
                      <a:pt x="45" y="2101"/>
                      <a:pt x="22" y="2027"/>
                      <a:pt x="46" y="2054"/>
                    </a:cubicBezTo>
                    <a:cubicBezTo>
                      <a:pt x="51" y="2046"/>
                      <a:pt x="45" y="2024"/>
                      <a:pt x="53" y="2015"/>
                    </a:cubicBezTo>
                    <a:cubicBezTo>
                      <a:pt x="54" y="2014"/>
                      <a:pt x="66" y="2016"/>
                      <a:pt x="66" y="2015"/>
                    </a:cubicBezTo>
                    <a:cubicBezTo>
                      <a:pt x="67" y="2011"/>
                      <a:pt x="56" y="2003"/>
                      <a:pt x="60" y="1995"/>
                    </a:cubicBezTo>
                    <a:cubicBezTo>
                      <a:pt x="85" y="1989"/>
                      <a:pt x="80" y="1954"/>
                      <a:pt x="106" y="1949"/>
                    </a:cubicBezTo>
                    <a:cubicBezTo>
                      <a:pt x="106" y="1927"/>
                      <a:pt x="127" y="1927"/>
                      <a:pt x="125" y="1903"/>
                    </a:cubicBezTo>
                    <a:cubicBezTo>
                      <a:pt x="136" y="1906"/>
                      <a:pt x="138" y="1898"/>
                      <a:pt x="138" y="1890"/>
                    </a:cubicBezTo>
                    <a:cubicBezTo>
                      <a:pt x="178" y="1886"/>
                      <a:pt x="209" y="1873"/>
                      <a:pt x="204" y="1824"/>
                    </a:cubicBezTo>
                    <a:cubicBezTo>
                      <a:pt x="230" y="1831"/>
                      <a:pt x="207" y="1788"/>
                      <a:pt x="230" y="1792"/>
                    </a:cubicBezTo>
                    <a:cubicBezTo>
                      <a:pt x="230" y="1778"/>
                      <a:pt x="230" y="1765"/>
                      <a:pt x="230" y="1752"/>
                    </a:cubicBezTo>
                    <a:cubicBezTo>
                      <a:pt x="242" y="1753"/>
                      <a:pt x="244" y="1744"/>
                      <a:pt x="257" y="1746"/>
                    </a:cubicBezTo>
                    <a:cubicBezTo>
                      <a:pt x="267" y="1732"/>
                      <a:pt x="279" y="1722"/>
                      <a:pt x="290" y="1706"/>
                    </a:cubicBezTo>
                    <a:cubicBezTo>
                      <a:pt x="292" y="1702"/>
                      <a:pt x="296" y="1707"/>
                      <a:pt x="296" y="1700"/>
                    </a:cubicBezTo>
                    <a:cubicBezTo>
                      <a:pt x="296" y="1693"/>
                      <a:pt x="314" y="1693"/>
                      <a:pt x="309" y="1680"/>
                    </a:cubicBezTo>
                    <a:cubicBezTo>
                      <a:pt x="339" y="1686"/>
                      <a:pt x="341" y="1663"/>
                      <a:pt x="368" y="1667"/>
                    </a:cubicBezTo>
                    <a:cubicBezTo>
                      <a:pt x="359" y="1692"/>
                      <a:pt x="398" y="1668"/>
                      <a:pt x="388" y="1693"/>
                    </a:cubicBezTo>
                    <a:cubicBezTo>
                      <a:pt x="401" y="1678"/>
                      <a:pt x="454" y="1701"/>
                      <a:pt x="454" y="1673"/>
                    </a:cubicBezTo>
                    <a:cubicBezTo>
                      <a:pt x="484" y="1669"/>
                      <a:pt x="511" y="1661"/>
                      <a:pt x="526" y="1640"/>
                    </a:cubicBezTo>
                    <a:cubicBezTo>
                      <a:pt x="535" y="1641"/>
                      <a:pt x="545" y="1642"/>
                      <a:pt x="546" y="1634"/>
                    </a:cubicBezTo>
                    <a:cubicBezTo>
                      <a:pt x="557" y="1635"/>
                      <a:pt x="560" y="1639"/>
                      <a:pt x="572" y="1640"/>
                    </a:cubicBezTo>
                    <a:cubicBezTo>
                      <a:pt x="587" y="1642"/>
                      <a:pt x="600" y="1633"/>
                      <a:pt x="611" y="1634"/>
                    </a:cubicBezTo>
                    <a:cubicBezTo>
                      <a:pt x="611" y="1634"/>
                      <a:pt x="614" y="1640"/>
                      <a:pt x="618" y="1640"/>
                    </a:cubicBezTo>
                    <a:cubicBezTo>
                      <a:pt x="632" y="1641"/>
                      <a:pt x="660" y="1652"/>
                      <a:pt x="690" y="1647"/>
                    </a:cubicBezTo>
                    <a:cubicBezTo>
                      <a:pt x="703" y="1645"/>
                      <a:pt x="722" y="1626"/>
                      <a:pt x="736" y="1640"/>
                    </a:cubicBezTo>
                    <a:cubicBezTo>
                      <a:pt x="747" y="1651"/>
                      <a:pt x="743" y="1642"/>
                      <a:pt x="762" y="1640"/>
                    </a:cubicBezTo>
                    <a:cubicBezTo>
                      <a:pt x="762" y="1645"/>
                      <a:pt x="771" y="1647"/>
                      <a:pt x="769" y="1654"/>
                    </a:cubicBezTo>
                    <a:cubicBezTo>
                      <a:pt x="768" y="1656"/>
                      <a:pt x="756" y="1659"/>
                      <a:pt x="756" y="1660"/>
                    </a:cubicBezTo>
                    <a:cubicBezTo>
                      <a:pt x="755" y="1668"/>
                      <a:pt x="762" y="1664"/>
                      <a:pt x="762" y="1667"/>
                    </a:cubicBezTo>
                    <a:cubicBezTo>
                      <a:pt x="764" y="1673"/>
                      <a:pt x="756" y="1674"/>
                      <a:pt x="756" y="1673"/>
                    </a:cubicBezTo>
                    <a:cubicBezTo>
                      <a:pt x="757" y="1679"/>
                      <a:pt x="763" y="1680"/>
                      <a:pt x="762" y="1686"/>
                    </a:cubicBezTo>
                    <a:cubicBezTo>
                      <a:pt x="762" y="1705"/>
                      <a:pt x="753" y="1715"/>
                      <a:pt x="769" y="1739"/>
                    </a:cubicBezTo>
                    <a:cubicBezTo>
                      <a:pt x="773" y="1754"/>
                      <a:pt x="779" y="1731"/>
                      <a:pt x="789" y="1746"/>
                    </a:cubicBezTo>
                    <a:cubicBezTo>
                      <a:pt x="787" y="1753"/>
                      <a:pt x="800" y="1749"/>
                      <a:pt x="802" y="1752"/>
                    </a:cubicBezTo>
                    <a:cubicBezTo>
                      <a:pt x="803" y="1754"/>
                      <a:pt x="800" y="1764"/>
                      <a:pt x="802" y="1765"/>
                    </a:cubicBezTo>
                    <a:cubicBezTo>
                      <a:pt x="808" y="1769"/>
                      <a:pt x="823" y="1761"/>
                      <a:pt x="822" y="1772"/>
                    </a:cubicBezTo>
                    <a:cubicBezTo>
                      <a:pt x="842" y="1763"/>
                      <a:pt x="858" y="1791"/>
                      <a:pt x="868" y="1772"/>
                    </a:cubicBezTo>
                    <a:cubicBezTo>
                      <a:pt x="875" y="1770"/>
                      <a:pt x="871" y="1783"/>
                      <a:pt x="874" y="1785"/>
                    </a:cubicBezTo>
                    <a:cubicBezTo>
                      <a:pt x="884" y="1792"/>
                      <a:pt x="893" y="1784"/>
                      <a:pt x="907" y="1792"/>
                    </a:cubicBezTo>
                    <a:cubicBezTo>
                      <a:pt x="911" y="1794"/>
                      <a:pt x="910" y="1802"/>
                      <a:pt x="914" y="1805"/>
                    </a:cubicBezTo>
                    <a:cubicBezTo>
                      <a:pt x="916" y="1806"/>
                      <a:pt x="925" y="1803"/>
                      <a:pt x="927" y="1805"/>
                    </a:cubicBezTo>
                    <a:cubicBezTo>
                      <a:pt x="933" y="1812"/>
                      <a:pt x="936" y="1806"/>
                      <a:pt x="946" y="1811"/>
                    </a:cubicBezTo>
                    <a:cubicBezTo>
                      <a:pt x="949" y="1812"/>
                      <a:pt x="952" y="1824"/>
                      <a:pt x="953" y="1824"/>
                    </a:cubicBezTo>
                    <a:cubicBezTo>
                      <a:pt x="956" y="1825"/>
                      <a:pt x="965" y="1817"/>
                      <a:pt x="973" y="1818"/>
                    </a:cubicBezTo>
                    <a:cubicBezTo>
                      <a:pt x="970" y="1818"/>
                      <a:pt x="977" y="1824"/>
                      <a:pt x="979" y="1824"/>
                    </a:cubicBezTo>
                    <a:cubicBezTo>
                      <a:pt x="983" y="1825"/>
                      <a:pt x="988" y="1824"/>
                      <a:pt x="992" y="1824"/>
                    </a:cubicBezTo>
                    <a:cubicBezTo>
                      <a:pt x="995" y="1820"/>
                      <a:pt x="1002" y="1815"/>
                      <a:pt x="1006" y="1811"/>
                    </a:cubicBezTo>
                    <a:cubicBezTo>
                      <a:pt x="1005" y="1811"/>
                      <a:pt x="1017" y="1808"/>
                      <a:pt x="1012" y="1805"/>
                    </a:cubicBezTo>
                    <a:cubicBezTo>
                      <a:pt x="995" y="1791"/>
                      <a:pt x="1031" y="1795"/>
                      <a:pt x="1032" y="1772"/>
                    </a:cubicBezTo>
                    <a:cubicBezTo>
                      <a:pt x="1052" y="1777"/>
                      <a:pt x="1050" y="1760"/>
                      <a:pt x="1071" y="1765"/>
                    </a:cubicBezTo>
                    <a:cubicBezTo>
                      <a:pt x="1076" y="1766"/>
                      <a:pt x="1077" y="1772"/>
                      <a:pt x="1078" y="1772"/>
                    </a:cubicBezTo>
                    <a:cubicBezTo>
                      <a:pt x="1086" y="1773"/>
                      <a:pt x="1096" y="1769"/>
                      <a:pt x="1104" y="1772"/>
                    </a:cubicBezTo>
                    <a:cubicBezTo>
                      <a:pt x="1106" y="1773"/>
                      <a:pt x="1116" y="1785"/>
                      <a:pt x="1117" y="1785"/>
                    </a:cubicBezTo>
                    <a:cubicBezTo>
                      <a:pt x="1122" y="1786"/>
                      <a:pt x="1128" y="1775"/>
                      <a:pt x="1137" y="1778"/>
                    </a:cubicBezTo>
                    <a:cubicBezTo>
                      <a:pt x="1138" y="1779"/>
                      <a:pt x="1136" y="1791"/>
                      <a:pt x="1137" y="1792"/>
                    </a:cubicBezTo>
                    <a:cubicBezTo>
                      <a:pt x="1142" y="1792"/>
                      <a:pt x="1152" y="1780"/>
                      <a:pt x="1163" y="1785"/>
                    </a:cubicBezTo>
                    <a:cubicBezTo>
                      <a:pt x="1167" y="1790"/>
                      <a:pt x="1150" y="1792"/>
                      <a:pt x="1150" y="1792"/>
                    </a:cubicBezTo>
                    <a:cubicBezTo>
                      <a:pt x="1154" y="1803"/>
                      <a:pt x="1196" y="1804"/>
                      <a:pt x="1216" y="1805"/>
                    </a:cubicBezTo>
                    <a:cubicBezTo>
                      <a:pt x="1213" y="1831"/>
                      <a:pt x="1269" y="1821"/>
                      <a:pt x="1281" y="1805"/>
                    </a:cubicBezTo>
                    <a:cubicBezTo>
                      <a:pt x="1286" y="1811"/>
                      <a:pt x="1314" y="1797"/>
                      <a:pt x="1321" y="1805"/>
                    </a:cubicBezTo>
                    <a:cubicBezTo>
                      <a:pt x="1328" y="1813"/>
                      <a:pt x="1324" y="1804"/>
                      <a:pt x="1334" y="1805"/>
                    </a:cubicBezTo>
                    <a:cubicBezTo>
                      <a:pt x="1345" y="1806"/>
                      <a:pt x="1355" y="1813"/>
                      <a:pt x="1367" y="1811"/>
                    </a:cubicBezTo>
                    <a:cubicBezTo>
                      <a:pt x="1380" y="1809"/>
                      <a:pt x="1384" y="1800"/>
                      <a:pt x="1400" y="1798"/>
                    </a:cubicBezTo>
                    <a:cubicBezTo>
                      <a:pt x="1405" y="1783"/>
                      <a:pt x="1403" y="1762"/>
                      <a:pt x="1419" y="1759"/>
                    </a:cubicBezTo>
                    <a:cubicBezTo>
                      <a:pt x="1420" y="1747"/>
                      <a:pt x="1411" y="1745"/>
                      <a:pt x="1413" y="1732"/>
                    </a:cubicBezTo>
                    <a:cubicBezTo>
                      <a:pt x="1435" y="1734"/>
                      <a:pt x="1432" y="1693"/>
                      <a:pt x="1452" y="1713"/>
                    </a:cubicBezTo>
                    <a:cubicBezTo>
                      <a:pt x="1457" y="1688"/>
                      <a:pt x="1445" y="1681"/>
                      <a:pt x="1426" y="1680"/>
                    </a:cubicBezTo>
                    <a:cubicBezTo>
                      <a:pt x="1431" y="1674"/>
                      <a:pt x="1433" y="1665"/>
                      <a:pt x="1432" y="1654"/>
                    </a:cubicBezTo>
                    <a:cubicBezTo>
                      <a:pt x="1425" y="1634"/>
                      <a:pt x="1387" y="1647"/>
                      <a:pt x="1380" y="1627"/>
                    </a:cubicBezTo>
                    <a:cubicBezTo>
                      <a:pt x="1369" y="1636"/>
                      <a:pt x="1346" y="1633"/>
                      <a:pt x="1341" y="1647"/>
                    </a:cubicBezTo>
                    <a:cubicBezTo>
                      <a:pt x="1333" y="1649"/>
                      <a:pt x="1337" y="1636"/>
                      <a:pt x="1334" y="1634"/>
                    </a:cubicBezTo>
                    <a:cubicBezTo>
                      <a:pt x="1324" y="1628"/>
                      <a:pt x="1301" y="1638"/>
                      <a:pt x="1288" y="1634"/>
                    </a:cubicBezTo>
                    <a:cubicBezTo>
                      <a:pt x="1281" y="1638"/>
                      <a:pt x="1281" y="1649"/>
                      <a:pt x="1268" y="1647"/>
                    </a:cubicBezTo>
                    <a:cubicBezTo>
                      <a:pt x="1249" y="1648"/>
                      <a:pt x="1253" y="1622"/>
                      <a:pt x="1222" y="1627"/>
                    </a:cubicBezTo>
                    <a:cubicBezTo>
                      <a:pt x="1223" y="1616"/>
                      <a:pt x="1214" y="1614"/>
                      <a:pt x="1216" y="1601"/>
                    </a:cubicBezTo>
                    <a:cubicBezTo>
                      <a:pt x="1208" y="1602"/>
                      <a:pt x="1204" y="1600"/>
                      <a:pt x="1203" y="1594"/>
                    </a:cubicBezTo>
                    <a:cubicBezTo>
                      <a:pt x="1198" y="1586"/>
                      <a:pt x="1189" y="1582"/>
                      <a:pt x="1176" y="1581"/>
                    </a:cubicBezTo>
                    <a:cubicBezTo>
                      <a:pt x="1189" y="1565"/>
                      <a:pt x="1183" y="1526"/>
                      <a:pt x="1176" y="1509"/>
                    </a:cubicBezTo>
                    <a:cubicBezTo>
                      <a:pt x="1159" y="1520"/>
                      <a:pt x="1139" y="1497"/>
                      <a:pt x="1137" y="1529"/>
                    </a:cubicBezTo>
                    <a:cubicBezTo>
                      <a:pt x="1117" y="1519"/>
                      <a:pt x="1115" y="1534"/>
                      <a:pt x="1097" y="1522"/>
                    </a:cubicBezTo>
                    <a:cubicBezTo>
                      <a:pt x="1099" y="1530"/>
                      <a:pt x="1096" y="1534"/>
                      <a:pt x="1091" y="1535"/>
                    </a:cubicBezTo>
                    <a:cubicBezTo>
                      <a:pt x="1096" y="1540"/>
                      <a:pt x="1100" y="1543"/>
                      <a:pt x="1104" y="1549"/>
                    </a:cubicBezTo>
                    <a:cubicBezTo>
                      <a:pt x="1109" y="1554"/>
                      <a:pt x="1104" y="1565"/>
                      <a:pt x="1117" y="1562"/>
                    </a:cubicBezTo>
                    <a:cubicBezTo>
                      <a:pt x="1112" y="1583"/>
                      <a:pt x="1112" y="1575"/>
                      <a:pt x="1124" y="1588"/>
                    </a:cubicBezTo>
                    <a:cubicBezTo>
                      <a:pt x="1129" y="1602"/>
                      <a:pt x="1114" y="1597"/>
                      <a:pt x="1111" y="1601"/>
                    </a:cubicBezTo>
                    <a:cubicBezTo>
                      <a:pt x="1109" y="1602"/>
                      <a:pt x="1101" y="1624"/>
                      <a:pt x="1097" y="1621"/>
                    </a:cubicBezTo>
                    <a:cubicBezTo>
                      <a:pt x="1084" y="1607"/>
                      <a:pt x="1098" y="1638"/>
                      <a:pt x="1071" y="1634"/>
                    </a:cubicBezTo>
                    <a:cubicBezTo>
                      <a:pt x="1068" y="1628"/>
                      <a:pt x="1065" y="1622"/>
                      <a:pt x="1058" y="1621"/>
                    </a:cubicBezTo>
                    <a:cubicBezTo>
                      <a:pt x="1056" y="1610"/>
                      <a:pt x="1063" y="1608"/>
                      <a:pt x="1071" y="1608"/>
                    </a:cubicBezTo>
                    <a:cubicBezTo>
                      <a:pt x="1063" y="1598"/>
                      <a:pt x="1041" y="1591"/>
                      <a:pt x="1058" y="1575"/>
                    </a:cubicBezTo>
                    <a:cubicBezTo>
                      <a:pt x="1052" y="1571"/>
                      <a:pt x="1037" y="1579"/>
                      <a:pt x="1032" y="1575"/>
                    </a:cubicBezTo>
                    <a:cubicBezTo>
                      <a:pt x="1027" y="1571"/>
                      <a:pt x="1045" y="1568"/>
                      <a:pt x="1045" y="1568"/>
                    </a:cubicBezTo>
                    <a:cubicBezTo>
                      <a:pt x="1045" y="1567"/>
                      <a:pt x="1028" y="1552"/>
                      <a:pt x="1012" y="1542"/>
                    </a:cubicBezTo>
                    <a:cubicBezTo>
                      <a:pt x="1016" y="1512"/>
                      <a:pt x="997" y="1504"/>
                      <a:pt x="999" y="1476"/>
                    </a:cubicBezTo>
                    <a:cubicBezTo>
                      <a:pt x="1002" y="1466"/>
                      <a:pt x="982" y="1474"/>
                      <a:pt x="979" y="1470"/>
                    </a:cubicBezTo>
                    <a:cubicBezTo>
                      <a:pt x="978" y="1468"/>
                      <a:pt x="989" y="1459"/>
                      <a:pt x="986" y="1456"/>
                    </a:cubicBezTo>
                    <a:cubicBezTo>
                      <a:pt x="972" y="1446"/>
                      <a:pt x="969" y="1459"/>
                      <a:pt x="960" y="1450"/>
                    </a:cubicBezTo>
                    <a:cubicBezTo>
                      <a:pt x="958" y="1449"/>
                      <a:pt x="968" y="1440"/>
                      <a:pt x="966" y="1437"/>
                    </a:cubicBezTo>
                    <a:cubicBezTo>
                      <a:pt x="964" y="1432"/>
                      <a:pt x="957" y="1444"/>
                      <a:pt x="960" y="1443"/>
                    </a:cubicBezTo>
                    <a:cubicBezTo>
                      <a:pt x="953" y="1445"/>
                      <a:pt x="954" y="1434"/>
                      <a:pt x="953" y="1430"/>
                    </a:cubicBezTo>
                    <a:cubicBezTo>
                      <a:pt x="927" y="1435"/>
                      <a:pt x="927" y="1413"/>
                      <a:pt x="900" y="1417"/>
                    </a:cubicBezTo>
                    <a:cubicBezTo>
                      <a:pt x="900" y="1409"/>
                      <a:pt x="891" y="1408"/>
                      <a:pt x="887" y="1404"/>
                    </a:cubicBezTo>
                    <a:cubicBezTo>
                      <a:pt x="885" y="1402"/>
                      <a:pt x="889" y="1393"/>
                      <a:pt x="887" y="1391"/>
                    </a:cubicBezTo>
                    <a:cubicBezTo>
                      <a:pt x="885" y="1389"/>
                      <a:pt x="876" y="1393"/>
                      <a:pt x="874" y="1391"/>
                    </a:cubicBezTo>
                    <a:cubicBezTo>
                      <a:pt x="873" y="1390"/>
                      <a:pt x="874" y="1364"/>
                      <a:pt x="868" y="1371"/>
                    </a:cubicBezTo>
                    <a:cubicBezTo>
                      <a:pt x="863" y="1377"/>
                      <a:pt x="860" y="1372"/>
                      <a:pt x="855" y="1365"/>
                    </a:cubicBezTo>
                    <a:cubicBezTo>
                      <a:pt x="852" y="1361"/>
                      <a:pt x="846" y="1359"/>
                      <a:pt x="848" y="1352"/>
                    </a:cubicBezTo>
                    <a:cubicBezTo>
                      <a:pt x="823" y="1352"/>
                      <a:pt x="829" y="1359"/>
                      <a:pt x="808" y="1352"/>
                    </a:cubicBezTo>
                    <a:cubicBezTo>
                      <a:pt x="801" y="1353"/>
                      <a:pt x="804" y="1365"/>
                      <a:pt x="795" y="1365"/>
                    </a:cubicBezTo>
                    <a:cubicBezTo>
                      <a:pt x="790" y="1382"/>
                      <a:pt x="808" y="1376"/>
                      <a:pt x="808" y="1391"/>
                    </a:cubicBezTo>
                    <a:cubicBezTo>
                      <a:pt x="809" y="1395"/>
                      <a:pt x="819" y="1408"/>
                      <a:pt x="822" y="1411"/>
                    </a:cubicBezTo>
                    <a:cubicBezTo>
                      <a:pt x="825" y="1414"/>
                      <a:pt x="827" y="1418"/>
                      <a:pt x="835" y="1417"/>
                    </a:cubicBezTo>
                    <a:cubicBezTo>
                      <a:pt x="824" y="1437"/>
                      <a:pt x="848" y="1435"/>
                      <a:pt x="855" y="1443"/>
                    </a:cubicBezTo>
                    <a:cubicBezTo>
                      <a:pt x="856" y="1445"/>
                      <a:pt x="860" y="1470"/>
                      <a:pt x="868" y="1463"/>
                    </a:cubicBezTo>
                    <a:cubicBezTo>
                      <a:pt x="878" y="1453"/>
                      <a:pt x="868" y="1465"/>
                      <a:pt x="874" y="1470"/>
                    </a:cubicBezTo>
                    <a:cubicBezTo>
                      <a:pt x="882" y="1475"/>
                      <a:pt x="897" y="1472"/>
                      <a:pt x="900" y="1489"/>
                    </a:cubicBezTo>
                    <a:cubicBezTo>
                      <a:pt x="908" y="1484"/>
                      <a:pt x="912" y="1496"/>
                      <a:pt x="914" y="1496"/>
                    </a:cubicBezTo>
                    <a:cubicBezTo>
                      <a:pt x="917" y="1496"/>
                      <a:pt x="923" y="1490"/>
                      <a:pt x="920" y="1489"/>
                    </a:cubicBezTo>
                    <a:cubicBezTo>
                      <a:pt x="927" y="1492"/>
                      <a:pt x="930" y="1509"/>
                      <a:pt x="933" y="1496"/>
                    </a:cubicBezTo>
                    <a:cubicBezTo>
                      <a:pt x="949" y="1493"/>
                      <a:pt x="930" y="1526"/>
                      <a:pt x="953" y="1516"/>
                    </a:cubicBezTo>
                    <a:cubicBezTo>
                      <a:pt x="952" y="1530"/>
                      <a:pt x="925" y="1519"/>
                      <a:pt x="914" y="1522"/>
                    </a:cubicBezTo>
                    <a:cubicBezTo>
                      <a:pt x="917" y="1529"/>
                      <a:pt x="924" y="1528"/>
                      <a:pt x="927" y="1535"/>
                    </a:cubicBezTo>
                    <a:cubicBezTo>
                      <a:pt x="931" y="1548"/>
                      <a:pt x="916" y="1569"/>
                      <a:pt x="927" y="1568"/>
                    </a:cubicBezTo>
                    <a:cubicBezTo>
                      <a:pt x="921" y="1578"/>
                      <a:pt x="906" y="1578"/>
                      <a:pt x="894" y="1581"/>
                    </a:cubicBezTo>
                    <a:cubicBezTo>
                      <a:pt x="903" y="1577"/>
                      <a:pt x="895" y="1556"/>
                      <a:pt x="907" y="1555"/>
                    </a:cubicBezTo>
                    <a:cubicBezTo>
                      <a:pt x="901" y="1551"/>
                      <a:pt x="903" y="1536"/>
                      <a:pt x="894" y="1535"/>
                    </a:cubicBezTo>
                    <a:cubicBezTo>
                      <a:pt x="884" y="1535"/>
                      <a:pt x="898" y="1526"/>
                      <a:pt x="881" y="1516"/>
                    </a:cubicBezTo>
                    <a:cubicBezTo>
                      <a:pt x="873" y="1512"/>
                      <a:pt x="859" y="1513"/>
                      <a:pt x="861" y="1496"/>
                    </a:cubicBezTo>
                    <a:cubicBezTo>
                      <a:pt x="834" y="1502"/>
                      <a:pt x="830" y="1483"/>
                      <a:pt x="808" y="1483"/>
                    </a:cubicBezTo>
                    <a:cubicBezTo>
                      <a:pt x="804" y="1467"/>
                      <a:pt x="793" y="1460"/>
                      <a:pt x="782" y="1443"/>
                    </a:cubicBezTo>
                    <a:cubicBezTo>
                      <a:pt x="780" y="1440"/>
                      <a:pt x="776" y="1444"/>
                      <a:pt x="776" y="1437"/>
                    </a:cubicBezTo>
                    <a:cubicBezTo>
                      <a:pt x="775" y="1428"/>
                      <a:pt x="767" y="1435"/>
                      <a:pt x="762" y="1430"/>
                    </a:cubicBezTo>
                    <a:cubicBezTo>
                      <a:pt x="761" y="1428"/>
                      <a:pt x="765" y="1419"/>
                      <a:pt x="762" y="1417"/>
                    </a:cubicBezTo>
                    <a:cubicBezTo>
                      <a:pt x="756" y="1413"/>
                      <a:pt x="743" y="1421"/>
                      <a:pt x="736" y="1417"/>
                    </a:cubicBezTo>
                    <a:cubicBezTo>
                      <a:pt x="733" y="1415"/>
                      <a:pt x="748" y="1408"/>
                      <a:pt x="749" y="1411"/>
                    </a:cubicBezTo>
                    <a:cubicBezTo>
                      <a:pt x="741" y="1395"/>
                      <a:pt x="703" y="1396"/>
                      <a:pt x="684" y="1404"/>
                    </a:cubicBezTo>
                    <a:cubicBezTo>
                      <a:pt x="680" y="1408"/>
                      <a:pt x="696" y="1412"/>
                      <a:pt x="697" y="1411"/>
                    </a:cubicBezTo>
                    <a:cubicBezTo>
                      <a:pt x="691" y="1419"/>
                      <a:pt x="687" y="1412"/>
                      <a:pt x="677" y="1417"/>
                    </a:cubicBezTo>
                    <a:cubicBezTo>
                      <a:pt x="664" y="1424"/>
                      <a:pt x="663" y="1446"/>
                      <a:pt x="651" y="1443"/>
                    </a:cubicBezTo>
                    <a:cubicBezTo>
                      <a:pt x="624" y="1442"/>
                      <a:pt x="618" y="1419"/>
                      <a:pt x="585" y="1424"/>
                    </a:cubicBezTo>
                    <a:cubicBezTo>
                      <a:pt x="575" y="1427"/>
                      <a:pt x="579" y="1444"/>
                      <a:pt x="559" y="1437"/>
                    </a:cubicBezTo>
                    <a:cubicBezTo>
                      <a:pt x="559" y="1452"/>
                      <a:pt x="559" y="1467"/>
                      <a:pt x="559" y="1483"/>
                    </a:cubicBezTo>
                    <a:cubicBezTo>
                      <a:pt x="538" y="1493"/>
                      <a:pt x="497" y="1483"/>
                      <a:pt x="506" y="1522"/>
                    </a:cubicBezTo>
                    <a:cubicBezTo>
                      <a:pt x="464" y="1514"/>
                      <a:pt x="499" y="1548"/>
                      <a:pt x="460" y="1549"/>
                    </a:cubicBezTo>
                    <a:cubicBezTo>
                      <a:pt x="459" y="1557"/>
                      <a:pt x="482" y="1573"/>
                      <a:pt x="467" y="1575"/>
                    </a:cubicBezTo>
                    <a:cubicBezTo>
                      <a:pt x="465" y="1598"/>
                      <a:pt x="455" y="1574"/>
                      <a:pt x="441" y="1594"/>
                    </a:cubicBezTo>
                    <a:cubicBezTo>
                      <a:pt x="440" y="1602"/>
                      <a:pt x="442" y="1606"/>
                      <a:pt x="447" y="1608"/>
                    </a:cubicBezTo>
                    <a:cubicBezTo>
                      <a:pt x="448" y="1622"/>
                      <a:pt x="424" y="1611"/>
                      <a:pt x="414" y="1614"/>
                    </a:cubicBezTo>
                    <a:cubicBezTo>
                      <a:pt x="406" y="1615"/>
                      <a:pt x="407" y="1631"/>
                      <a:pt x="401" y="1634"/>
                    </a:cubicBezTo>
                    <a:cubicBezTo>
                      <a:pt x="382" y="1644"/>
                      <a:pt x="347" y="1628"/>
                      <a:pt x="329" y="1654"/>
                    </a:cubicBezTo>
                    <a:cubicBezTo>
                      <a:pt x="320" y="1647"/>
                      <a:pt x="316" y="1636"/>
                      <a:pt x="309" y="1627"/>
                    </a:cubicBezTo>
                    <a:cubicBezTo>
                      <a:pt x="281" y="1622"/>
                      <a:pt x="248" y="1635"/>
                      <a:pt x="237" y="1627"/>
                    </a:cubicBezTo>
                    <a:cubicBezTo>
                      <a:pt x="242" y="1603"/>
                      <a:pt x="250" y="1576"/>
                      <a:pt x="230" y="1562"/>
                    </a:cubicBezTo>
                    <a:cubicBezTo>
                      <a:pt x="226" y="1550"/>
                      <a:pt x="241" y="1546"/>
                      <a:pt x="244" y="1535"/>
                    </a:cubicBezTo>
                    <a:cubicBezTo>
                      <a:pt x="249" y="1517"/>
                      <a:pt x="237" y="1496"/>
                      <a:pt x="250" y="1483"/>
                    </a:cubicBezTo>
                    <a:cubicBezTo>
                      <a:pt x="245" y="1468"/>
                      <a:pt x="246" y="1447"/>
                      <a:pt x="230" y="1443"/>
                    </a:cubicBezTo>
                    <a:cubicBezTo>
                      <a:pt x="235" y="1437"/>
                      <a:pt x="246" y="1437"/>
                      <a:pt x="244" y="1424"/>
                    </a:cubicBezTo>
                    <a:cubicBezTo>
                      <a:pt x="260" y="1429"/>
                      <a:pt x="300" y="1411"/>
                      <a:pt x="296" y="1437"/>
                    </a:cubicBezTo>
                    <a:cubicBezTo>
                      <a:pt x="312" y="1425"/>
                      <a:pt x="375" y="1453"/>
                      <a:pt x="388" y="1437"/>
                    </a:cubicBezTo>
                    <a:cubicBezTo>
                      <a:pt x="394" y="1430"/>
                      <a:pt x="392" y="1435"/>
                      <a:pt x="401" y="1437"/>
                    </a:cubicBezTo>
                    <a:cubicBezTo>
                      <a:pt x="399" y="1437"/>
                      <a:pt x="405" y="1426"/>
                      <a:pt x="408" y="1430"/>
                    </a:cubicBezTo>
                    <a:cubicBezTo>
                      <a:pt x="408" y="1430"/>
                      <a:pt x="408" y="1437"/>
                      <a:pt x="408" y="1437"/>
                    </a:cubicBezTo>
                    <a:cubicBezTo>
                      <a:pt x="427" y="1431"/>
                      <a:pt x="436" y="1423"/>
                      <a:pt x="441" y="1404"/>
                    </a:cubicBezTo>
                    <a:cubicBezTo>
                      <a:pt x="442" y="1397"/>
                      <a:pt x="457" y="1361"/>
                      <a:pt x="441" y="1345"/>
                    </a:cubicBezTo>
                    <a:cubicBezTo>
                      <a:pt x="432" y="1337"/>
                      <a:pt x="446" y="1335"/>
                      <a:pt x="434" y="1319"/>
                    </a:cubicBezTo>
                    <a:cubicBezTo>
                      <a:pt x="433" y="1311"/>
                      <a:pt x="422" y="1313"/>
                      <a:pt x="414" y="1312"/>
                    </a:cubicBezTo>
                    <a:cubicBezTo>
                      <a:pt x="418" y="1307"/>
                      <a:pt x="421" y="1301"/>
                      <a:pt x="421" y="1292"/>
                    </a:cubicBezTo>
                    <a:cubicBezTo>
                      <a:pt x="415" y="1287"/>
                      <a:pt x="408" y="1299"/>
                      <a:pt x="408" y="1299"/>
                    </a:cubicBezTo>
                    <a:cubicBezTo>
                      <a:pt x="399" y="1296"/>
                      <a:pt x="407" y="1289"/>
                      <a:pt x="401" y="1286"/>
                    </a:cubicBezTo>
                    <a:cubicBezTo>
                      <a:pt x="396" y="1283"/>
                      <a:pt x="377" y="1282"/>
                      <a:pt x="368" y="1279"/>
                    </a:cubicBezTo>
                    <a:cubicBezTo>
                      <a:pt x="366" y="1278"/>
                      <a:pt x="369" y="1273"/>
                      <a:pt x="362" y="1273"/>
                    </a:cubicBezTo>
                    <a:cubicBezTo>
                      <a:pt x="354" y="1272"/>
                      <a:pt x="350" y="1272"/>
                      <a:pt x="349" y="1266"/>
                    </a:cubicBezTo>
                    <a:cubicBezTo>
                      <a:pt x="343" y="1246"/>
                      <a:pt x="364" y="1259"/>
                      <a:pt x="362" y="1260"/>
                    </a:cubicBezTo>
                    <a:cubicBezTo>
                      <a:pt x="382" y="1253"/>
                      <a:pt x="394" y="1240"/>
                      <a:pt x="434" y="1246"/>
                    </a:cubicBezTo>
                    <a:cubicBezTo>
                      <a:pt x="436" y="1235"/>
                      <a:pt x="429" y="1234"/>
                      <a:pt x="421" y="1233"/>
                    </a:cubicBezTo>
                    <a:cubicBezTo>
                      <a:pt x="427" y="1214"/>
                      <a:pt x="449" y="1233"/>
                      <a:pt x="460" y="1233"/>
                    </a:cubicBezTo>
                    <a:cubicBezTo>
                      <a:pt x="465" y="1233"/>
                      <a:pt x="478" y="1219"/>
                      <a:pt x="480" y="1233"/>
                    </a:cubicBezTo>
                    <a:cubicBezTo>
                      <a:pt x="494" y="1223"/>
                      <a:pt x="495" y="1200"/>
                      <a:pt x="519" y="1200"/>
                    </a:cubicBezTo>
                    <a:cubicBezTo>
                      <a:pt x="510" y="1176"/>
                      <a:pt x="537" y="1188"/>
                      <a:pt x="533" y="1168"/>
                    </a:cubicBezTo>
                    <a:cubicBezTo>
                      <a:pt x="546" y="1168"/>
                      <a:pt x="559" y="1168"/>
                      <a:pt x="572" y="1168"/>
                    </a:cubicBezTo>
                    <a:cubicBezTo>
                      <a:pt x="572" y="1161"/>
                      <a:pt x="564" y="1162"/>
                      <a:pt x="559" y="1161"/>
                    </a:cubicBezTo>
                    <a:cubicBezTo>
                      <a:pt x="562" y="1151"/>
                      <a:pt x="579" y="1155"/>
                      <a:pt x="572" y="1135"/>
                    </a:cubicBezTo>
                    <a:cubicBezTo>
                      <a:pt x="590" y="1134"/>
                      <a:pt x="585" y="1146"/>
                      <a:pt x="598" y="1135"/>
                    </a:cubicBezTo>
                    <a:cubicBezTo>
                      <a:pt x="583" y="1100"/>
                      <a:pt x="611" y="1114"/>
                      <a:pt x="611" y="1082"/>
                    </a:cubicBezTo>
                    <a:cubicBezTo>
                      <a:pt x="620" y="1080"/>
                      <a:pt x="630" y="1084"/>
                      <a:pt x="638" y="1082"/>
                    </a:cubicBezTo>
                    <a:cubicBezTo>
                      <a:pt x="645" y="1080"/>
                      <a:pt x="646" y="1071"/>
                      <a:pt x="651" y="1069"/>
                    </a:cubicBezTo>
                    <a:cubicBezTo>
                      <a:pt x="658" y="1066"/>
                      <a:pt x="655" y="1075"/>
                      <a:pt x="657" y="1076"/>
                    </a:cubicBezTo>
                    <a:cubicBezTo>
                      <a:pt x="665" y="1077"/>
                      <a:pt x="662" y="1069"/>
                      <a:pt x="664" y="1069"/>
                    </a:cubicBezTo>
                    <a:cubicBezTo>
                      <a:pt x="672" y="1069"/>
                      <a:pt x="683" y="1071"/>
                      <a:pt x="690" y="1069"/>
                    </a:cubicBezTo>
                    <a:cubicBezTo>
                      <a:pt x="698" y="1066"/>
                      <a:pt x="701" y="1047"/>
                      <a:pt x="717" y="1056"/>
                    </a:cubicBezTo>
                    <a:cubicBezTo>
                      <a:pt x="714" y="1040"/>
                      <a:pt x="694" y="1044"/>
                      <a:pt x="697" y="1023"/>
                    </a:cubicBezTo>
                    <a:cubicBezTo>
                      <a:pt x="715" y="1019"/>
                      <a:pt x="704" y="1014"/>
                      <a:pt x="703" y="990"/>
                    </a:cubicBezTo>
                    <a:cubicBezTo>
                      <a:pt x="703" y="973"/>
                      <a:pt x="712" y="961"/>
                      <a:pt x="710" y="944"/>
                    </a:cubicBezTo>
                    <a:cubicBezTo>
                      <a:pt x="719" y="944"/>
                      <a:pt x="727" y="944"/>
                      <a:pt x="736" y="944"/>
                    </a:cubicBezTo>
                    <a:cubicBezTo>
                      <a:pt x="755" y="944"/>
                      <a:pt x="721" y="926"/>
                      <a:pt x="749" y="931"/>
                    </a:cubicBezTo>
                    <a:cubicBezTo>
                      <a:pt x="749" y="937"/>
                      <a:pt x="757" y="936"/>
                      <a:pt x="762" y="938"/>
                    </a:cubicBezTo>
                    <a:cubicBezTo>
                      <a:pt x="753" y="952"/>
                      <a:pt x="752" y="938"/>
                      <a:pt x="756" y="957"/>
                    </a:cubicBezTo>
                    <a:cubicBezTo>
                      <a:pt x="758" y="970"/>
                      <a:pt x="754" y="979"/>
                      <a:pt x="769" y="977"/>
                    </a:cubicBezTo>
                    <a:cubicBezTo>
                      <a:pt x="770" y="986"/>
                      <a:pt x="770" y="996"/>
                      <a:pt x="762" y="997"/>
                    </a:cubicBezTo>
                    <a:cubicBezTo>
                      <a:pt x="762" y="1009"/>
                      <a:pt x="790" y="986"/>
                      <a:pt x="802" y="1003"/>
                    </a:cubicBezTo>
                    <a:cubicBezTo>
                      <a:pt x="797" y="1023"/>
                      <a:pt x="758" y="1008"/>
                      <a:pt x="756" y="1030"/>
                    </a:cubicBezTo>
                    <a:cubicBezTo>
                      <a:pt x="750" y="1044"/>
                      <a:pt x="771" y="1046"/>
                      <a:pt x="776" y="1049"/>
                    </a:cubicBezTo>
                    <a:cubicBezTo>
                      <a:pt x="781" y="1054"/>
                      <a:pt x="782" y="1066"/>
                      <a:pt x="795" y="1062"/>
                    </a:cubicBezTo>
                    <a:cubicBezTo>
                      <a:pt x="789" y="1051"/>
                      <a:pt x="771" y="1052"/>
                      <a:pt x="802" y="1049"/>
                    </a:cubicBezTo>
                    <a:cubicBezTo>
                      <a:pt x="810" y="1049"/>
                      <a:pt x="820" y="1048"/>
                      <a:pt x="828" y="1049"/>
                    </a:cubicBezTo>
                    <a:cubicBezTo>
                      <a:pt x="840" y="1051"/>
                      <a:pt x="842" y="1056"/>
                      <a:pt x="855" y="1056"/>
                    </a:cubicBezTo>
                    <a:cubicBezTo>
                      <a:pt x="871" y="1056"/>
                      <a:pt x="875" y="1044"/>
                      <a:pt x="894" y="1049"/>
                    </a:cubicBezTo>
                    <a:cubicBezTo>
                      <a:pt x="895" y="1049"/>
                      <a:pt x="918" y="1060"/>
                      <a:pt x="927" y="1049"/>
                    </a:cubicBezTo>
                    <a:cubicBezTo>
                      <a:pt x="927" y="1049"/>
                      <a:pt x="926" y="1043"/>
                      <a:pt x="927" y="1043"/>
                    </a:cubicBezTo>
                    <a:cubicBezTo>
                      <a:pt x="945" y="1037"/>
                      <a:pt x="966" y="1044"/>
                      <a:pt x="973" y="1030"/>
                    </a:cubicBezTo>
                    <a:cubicBezTo>
                      <a:pt x="999" y="1056"/>
                      <a:pt x="1016" y="1006"/>
                      <a:pt x="1032" y="1023"/>
                    </a:cubicBezTo>
                    <a:cubicBezTo>
                      <a:pt x="1032" y="1014"/>
                      <a:pt x="1032" y="1006"/>
                      <a:pt x="1032" y="997"/>
                    </a:cubicBezTo>
                    <a:cubicBezTo>
                      <a:pt x="1044" y="1000"/>
                      <a:pt x="1043" y="991"/>
                      <a:pt x="1045" y="984"/>
                    </a:cubicBezTo>
                    <a:cubicBezTo>
                      <a:pt x="1045" y="984"/>
                      <a:pt x="1051" y="964"/>
                      <a:pt x="1052" y="964"/>
                    </a:cubicBezTo>
                    <a:cubicBezTo>
                      <a:pt x="1059" y="958"/>
                      <a:pt x="1051" y="958"/>
                      <a:pt x="1052" y="944"/>
                    </a:cubicBezTo>
                    <a:cubicBezTo>
                      <a:pt x="1067" y="946"/>
                      <a:pt x="1076" y="943"/>
                      <a:pt x="1078" y="931"/>
                    </a:cubicBezTo>
                    <a:cubicBezTo>
                      <a:pt x="1084" y="931"/>
                      <a:pt x="1083" y="939"/>
                      <a:pt x="1084" y="944"/>
                    </a:cubicBezTo>
                    <a:cubicBezTo>
                      <a:pt x="1090" y="939"/>
                      <a:pt x="1099" y="937"/>
                      <a:pt x="1111" y="938"/>
                    </a:cubicBezTo>
                    <a:cubicBezTo>
                      <a:pt x="1118" y="936"/>
                      <a:pt x="1115" y="924"/>
                      <a:pt x="1124" y="924"/>
                    </a:cubicBezTo>
                    <a:cubicBezTo>
                      <a:pt x="1126" y="910"/>
                      <a:pt x="1122" y="900"/>
                      <a:pt x="1111" y="898"/>
                    </a:cubicBezTo>
                    <a:cubicBezTo>
                      <a:pt x="1116" y="892"/>
                      <a:pt x="1118" y="883"/>
                      <a:pt x="1117" y="872"/>
                    </a:cubicBezTo>
                    <a:cubicBezTo>
                      <a:pt x="1130" y="874"/>
                      <a:pt x="1138" y="871"/>
                      <a:pt x="1137" y="859"/>
                    </a:cubicBezTo>
                    <a:cubicBezTo>
                      <a:pt x="1153" y="876"/>
                      <a:pt x="1156" y="851"/>
                      <a:pt x="1183" y="859"/>
                    </a:cubicBezTo>
                    <a:cubicBezTo>
                      <a:pt x="1185" y="860"/>
                      <a:pt x="1191" y="866"/>
                      <a:pt x="1189" y="865"/>
                    </a:cubicBezTo>
                    <a:cubicBezTo>
                      <a:pt x="1194" y="866"/>
                      <a:pt x="1197" y="859"/>
                      <a:pt x="1203" y="859"/>
                    </a:cubicBezTo>
                    <a:cubicBezTo>
                      <a:pt x="1208" y="858"/>
                      <a:pt x="1217" y="865"/>
                      <a:pt x="1216" y="865"/>
                    </a:cubicBezTo>
                    <a:cubicBezTo>
                      <a:pt x="1224" y="863"/>
                      <a:pt x="1217" y="856"/>
                      <a:pt x="1222" y="852"/>
                    </a:cubicBezTo>
                    <a:cubicBezTo>
                      <a:pt x="1225" y="850"/>
                      <a:pt x="1232" y="854"/>
                      <a:pt x="1235" y="852"/>
                    </a:cubicBezTo>
                    <a:cubicBezTo>
                      <a:pt x="1245" y="846"/>
                      <a:pt x="1243" y="833"/>
                      <a:pt x="1262" y="839"/>
                    </a:cubicBezTo>
                    <a:cubicBezTo>
                      <a:pt x="1253" y="831"/>
                      <a:pt x="1259" y="807"/>
                      <a:pt x="1242" y="806"/>
                    </a:cubicBezTo>
                    <a:cubicBezTo>
                      <a:pt x="1229" y="798"/>
                      <a:pt x="1232" y="818"/>
                      <a:pt x="1229" y="820"/>
                    </a:cubicBezTo>
                    <a:cubicBezTo>
                      <a:pt x="1225" y="821"/>
                      <a:pt x="1221" y="812"/>
                      <a:pt x="1216" y="813"/>
                    </a:cubicBezTo>
                    <a:cubicBezTo>
                      <a:pt x="1212" y="813"/>
                      <a:pt x="1207" y="819"/>
                      <a:pt x="1209" y="820"/>
                    </a:cubicBezTo>
                    <a:cubicBezTo>
                      <a:pt x="1204" y="819"/>
                      <a:pt x="1203" y="812"/>
                      <a:pt x="1196" y="813"/>
                    </a:cubicBezTo>
                    <a:cubicBezTo>
                      <a:pt x="1185" y="814"/>
                      <a:pt x="1177" y="825"/>
                      <a:pt x="1163" y="820"/>
                    </a:cubicBezTo>
                    <a:cubicBezTo>
                      <a:pt x="1157" y="820"/>
                      <a:pt x="1158" y="827"/>
                      <a:pt x="1157" y="833"/>
                    </a:cubicBezTo>
                    <a:cubicBezTo>
                      <a:pt x="1128" y="827"/>
                      <a:pt x="1099" y="834"/>
                      <a:pt x="1078" y="826"/>
                    </a:cubicBezTo>
                    <a:cubicBezTo>
                      <a:pt x="1076" y="825"/>
                      <a:pt x="1079" y="814"/>
                      <a:pt x="1078" y="813"/>
                    </a:cubicBezTo>
                    <a:cubicBezTo>
                      <a:pt x="1072" y="807"/>
                      <a:pt x="1054" y="815"/>
                      <a:pt x="1052" y="806"/>
                    </a:cubicBezTo>
                    <a:cubicBezTo>
                      <a:pt x="1068" y="768"/>
                      <a:pt x="1058" y="750"/>
                      <a:pt x="1052" y="708"/>
                    </a:cubicBezTo>
                    <a:cubicBezTo>
                      <a:pt x="1067" y="706"/>
                      <a:pt x="1095" y="682"/>
                      <a:pt x="1104" y="695"/>
                    </a:cubicBezTo>
                    <a:cubicBezTo>
                      <a:pt x="1114" y="689"/>
                      <a:pt x="1102" y="685"/>
                      <a:pt x="1111" y="668"/>
                    </a:cubicBezTo>
                    <a:cubicBezTo>
                      <a:pt x="1131" y="669"/>
                      <a:pt x="1132" y="632"/>
                      <a:pt x="1137" y="622"/>
                    </a:cubicBezTo>
                    <a:cubicBezTo>
                      <a:pt x="1137" y="621"/>
                      <a:pt x="1150" y="623"/>
                      <a:pt x="1150" y="622"/>
                    </a:cubicBezTo>
                    <a:cubicBezTo>
                      <a:pt x="1151" y="610"/>
                      <a:pt x="1125" y="604"/>
                      <a:pt x="1137" y="589"/>
                    </a:cubicBezTo>
                    <a:cubicBezTo>
                      <a:pt x="1128" y="597"/>
                      <a:pt x="1112" y="588"/>
                      <a:pt x="1097" y="589"/>
                    </a:cubicBezTo>
                    <a:cubicBezTo>
                      <a:pt x="1082" y="591"/>
                      <a:pt x="1069" y="605"/>
                      <a:pt x="1052" y="603"/>
                    </a:cubicBezTo>
                    <a:cubicBezTo>
                      <a:pt x="1042" y="594"/>
                      <a:pt x="1040" y="641"/>
                      <a:pt x="1045" y="629"/>
                    </a:cubicBezTo>
                    <a:cubicBezTo>
                      <a:pt x="1040" y="640"/>
                      <a:pt x="1035" y="624"/>
                      <a:pt x="1032" y="629"/>
                    </a:cubicBezTo>
                    <a:cubicBezTo>
                      <a:pt x="1028" y="635"/>
                      <a:pt x="1035" y="648"/>
                      <a:pt x="1032" y="655"/>
                    </a:cubicBezTo>
                    <a:cubicBezTo>
                      <a:pt x="1031" y="658"/>
                      <a:pt x="1014" y="672"/>
                      <a:pt x="1006" y="681"/>
                    </a:cubicBezTo>
                    <a:cubicBezTo>
                      <a:pt x="989" y="701"/>
                      <a:pt x="988" y="715"/>
                      <a:pt x="960" y="714"/>
                    </a:cubicBezTo>
                    <a:cubicBezTo>
                      <a:pt x="958" y="724"/>
                      <a:pt x="971" y="733"/>
                      <a:pt x="960" y="734"/>
                    </a:cubicBezTo>
                    <a:cubicBezTo>
                      <a:pt x="950" y="735"/>
                      <a:pt x="958" y="744"/>
                      <a:pt x="953" y="747"/>
                    </a:cubicBezTo>
                    <a:cubicBezTo>
                      <a:pt x="951" y="749"/>
                      <a:pt x="942" y="745"/>
                      <a:pt x="940" y="747"/>
                    </a:cubicBezTo>
                    <a:cubicBezTo>
                      <a:pt x="938" y="749"/>
                      <a:pt x="942" y="758"/>
                      <a:pt x="940" y="760"/>
                    </a:cubicBezTo>
                    <a:cubicBezTo>
                      <a:pt x="939" y="761"/>
                      <a:pt x="934" y="760"/>
                      <a:pt x="933" y="760"/>
                    </a:cubicBezTo>
                    <a:cubicBezTo>
                      <a:pt x="930" y="769"/>
                      <a:pt x="939" y="786"/>
                      <a:pt x="927" y="787"/>
                    </a:cubicBezTo>
                    <a:cubicBezTo>
                      <a:pt x="930" y="793"/>
                      <a:pt x="945" y="796"/>
                      <a:pt x="933" y="800"/>
                    </a:cubicBezTo>
                    <a:cubicBezTo>
                      <a:pt x="943" y="808"/>
                      <a:pt x="949" y="819"/>
                      <a:pt x="966" y="820"/>
                    </a:cubicBezTo>
                    <a:cubicBezTo>
                      <a:pt x="966" y="831"/>
                      <a:pt x="971" y="836"/>
                      <a:pt x="979" y="839"/>
                    </a:cubicBezTo>
                    <a:cubicBezTo>
                      <a:pt x="975" y="844"/>
                      <a:pt x="970" y="846"/>
                      <a:pt x="966" y="852"/>
                    </a:cubicBezTo>
                    <a:cubicBezTo>
                      <a:pt x="962" y="859"/>
                      <a:pt x="965" y="866"/>
                      <a:pt x="960" y="872"/>
                    </a:cubicBezTo>
                    <a:cubicBezTo>
                      <a:pt x="954" y="877"/>
                      <a:pt x="945" y="879"/>
                      <a:pt x="933" y="879"/>
                    </a:cubicBezTo>
                    <a:cubicBezTo>
                      <a:pt x="930" y="906"/>
                      <a:pt x="908" y="914"/>
                      <a:pt x="914" y="951"/>
                    </a:cubicBezTo>
                    <a:cubicBezTo>
                      <a:pt x="890" y="943"/>
                      <a:pt x="892" y="984"/>
                      <a:pt x="874" y="984"/>
                    </a:cubicBezTo>
                    <a:cubicBezTo>
                      <a:pt x="872" y="984"/>
                      <a:pt x="869" y="983"/>
                      <a:pt x="868" y="984"/>
                    </a:cubicBezTo>
                    <a:cubicBezTo>
                      <a:pt x="860" y="986"/>
                      <a:pt x="866" y="995"/>
                      <a:pt x="861" y="997"/>
                    </a:cubicBezTo>
                    <a:cubicBezTo>
                      <a:pt x="850" y="1002"/>
                      <a:pt x="835" y="987"/>
                      <a:pt x="828" y="1003"/>
                    </a:cubicBezTo>
                    <a:cubicBezTo>
                      <a:pt x="814" y="1003"/>
                      <a:pt x="825" y="975"/>
                      <a:pt x="822" y="964"/>
                    </a:cubicBezTo>
                    <a:cubicBezTo>
                      <a:pt x="816" y="960"/>
                      <a:pt x="818" y="945"/>
                      <a:pt x="808" y="944"/>
                    </a:cubicBezTo>
                    <a:cubicBezTo>
                      <a:pt x="791" y="943"/>
                      <a:pt x="816" y="925"/>
                      <a:pt x="789" y="924"/>
                    </a:cubicBezTo>
                    <a:cubicBezTo>
                      <a:pt x="800" y="910"/>
                      <a:pt x="777" y="904"/>
                      <a:pt x="776" y="898"/>
                    </a:cubicBezTo>
                    <a:cubicBezTo>
                      <a:pt x="775" y="894"/>
                      <a:pt x="783" y="891"/>
                      <a:pt x="782" y="885"/>
                    </a:cubicBezTo>
                    <a:cubicBezTo>
                      <a:pt x="781" y="867"/>
                      <a:pt x="765" y="858"/>
                      <a:pt x="749" y="846"/>
                    </a:cubicBezTo>
                    <a:cubicBezTo>
                      <a:pt x="729" y="852"/>
                      <a:pt x="736" y="885"/>
                      <a:pt x="703" y="879"/>
                    </a:cubicBezTo>
                    <a:cubicBezTo>
                      <a:pt x="704" y="885"/>
                      <a:pt x="711" y="884"/>
                      <a:pt x="717" y="885"/>
                    </a:cubicBezTo>
                    <a:cubicBezTo>
                      <a:pt x="716" y="891"/>
                      <a:pt x="708" y="890"/>
                      <a:pt x="703" y="892"/>
                    </a:cubicBezTo>
                    <a:cubicBezTo>
                      <a:pt x="691" y="892"/>
                      <a:pt x="699" y="913"/>
                      <a:pt x="684" y="911"/>
                    </a:cubicBezTo>
                    <a:cubicBezTo>
                      <a:pt x="653" y="918"/>
                      <a:pt x="662" y="885"/>
                      <a:pt x="631" y="892"/>
                    </a:cubicBezTo>
                    <a:cubicBezTo>
                      <a:pt x="631" y="885"/>
                      <a:pt x="639" y="887"/>
                      <a:pt x="644" y="885"/>
                    </a:cubicBezTo>
                    <a:cubicBezTo>
                      <a:pt x="653" y="866"/>
                      <a:pt x="626" y="852"/>
                      <a:pt x="644" y="846"/>
                    </a:cubicBezTo>
                    <a:cubicBezTo>
                      <a:pt x="639" y="840"/>
                      <a:pt x="632" y="836"/>
                      <a:pt x="625" y="833"/>
                    </a:cubicBezTo>
                    <a:cubicBezTo>
                      <a:pt x="619" y="825"/>
                      <a:pt x="631" y="821"/>
                      <a:pt x="631" y="820"/>
                    </a:cubicBezTo>
                    <a:cubicBezTo>
                      <a:pt x="631" y="813"/>
                      <a:pt x="618" y="809"/>
                      <a:pt x="618" y="806"/>
                    </a:cubicBezTo>
                    <a:cubicBezTo>
                      <a:pt x="617" y="799"/>
                      <a:pt x="628" y="762"/>
                      <a:pt x="618" y="787"/>
                    </a:cubicBezTo>
                    <a:cubicBezTo>
                      <a:pt x="607" y="782"/>
                      <a:pt x="614" y="772"/>
                      <a:pt x="625" y="773"/>
                    </a:cubicBezTo>
                    <a:cubicBezTo>
                      <a:pt x="611" y="751"/>
                      <a:pt x="647" y="745"/>
                      <a:pt x="631" y="741"/>
                    </a:cubicBezTo>
                    <a:cubicBezTo>
                      <a:pt x="633" y="731"/>
                      <a:pt x="650" y="738"/>
                      <a:pt x="651" y="727"/>
                    </a:cubicBezTo>
                    <a:cubicBezTo>
                      <a:pt x="651" y="718"/>
                      <a:pt x="659" y="727"/>
                      <a:pt x="657" y="727"/>
                    </a:cubicBezTo>
                    <a:cubicBezTo>
                      <a:pt x="663" y="724"/>
                      <a:pt x="663" y="716"/>
                      <a:pt x="671" y="714"/>
                    </a:cubicBezTo>
                    <a:cubicBezTo>
                      <a:pt x="678" y="713"/>
                      <a:pt x="676" y="702"/>
                      <a:pt x="677" y="695"/>
                    </a:cubicBezTo>
                    <a:cubicBezTo>
                      <a:pt x="690" y="697"/>
                      <a:pt x="698" y="693"/>
                      <a:pt x="697" y="681"/>
                    </a:cubicBezTo>
                    <a:cubicBezTo>
                      <a:pt x="717" y="677"/>
                      <a:pt x="705" y="704"/>
                      <a:pt x="730" y="695"/>
                    </a:cubicBezTo>
                    <a:cubicBezTo>
                      <a:pt x="729" y="688"/>
                      <a:pt x="722" y="689"/>
                      <a:pt x="717" y="688"/>
                    </a:cubicBezTo>
                    <a:cubicBezTo>
                      <a:pt x="734" y="673"/>
                      <a:pt x="753" y="679"/>
                      <a:pt x="769" y="662"/>
                    </a:cubicBezTo>
                    <a:cubicBezTo>
                      <a:pt x="771" y="659"/>
                      <a:pt x="767" y="651"/>
                      <a:pt x="769" y="649"/>
                    </a:cubicBezTo>
                    <a:cubicBezTo>
                      <a:pt x="771" y="647"/>
                      <a:pt x="781" y="651"/>
                      <a:pt x="782" y="649"/>
                    </a:cubicBezTo>
                    <a:cubicBezTo>
                      <a:pt x="785" y="644"/>
                      <a:pt x="780" y="634"/>
                      <a:pt x="782" y="629"/>
                    </a:cubicBezTo>
                    <a:cubicBezTo>
                      <a:pt x="784" y="624"/>
                      <a:pt x="800" y="620"/>
                      <a:pt x="802" y="616"/>
                    </a:cubicBezTo>
                    <a:cubicBezTo>
                      <a:pt x="805" y="609"/>
                      <a:pt x="798" y="596"/>
                      <a:pt x="802" y="589"/>
                    </a:cubicBezTo>
                    <a:cubicBezTo>
                      <a:pt x="803" y="588"/>
                      <a:pt x="812" y="598"/>
                      <a:pt x="815" y="596"/>
                    </a:cubicBezTo>
                    <a:cubicBezTo>
                      <a:pt x="809" y="600"/>
                      <a:pt x="824" y="565"/>
                      <a:pt x="822" y="563"/>
                    </a:cubicBezTo>
                    <a:cubicBezTo>
                      <a:pt x="837" y="579"/>
                      <a:pt x="839" y="553"/>
                      <a:pt x="855" y="550"/>
                    </a:cubicBezTo>
                    <a:cubicBezTo>
                      <a:pt x="853" y="539"/>
                      <a:pt x="866" y="533"/>
                      <a:pt x="855" y="530"/>
                    </a:cubicBezTo>
                    <a:cubicBezTo>
                      <a:pt x="855" y="518"/>
                      <a:pt x="873" y="527"/>
                      <a:pt x="874" y="511"/>
                    </a:cubicBezTo>
                    <a:cubicBezTo>
                      <a:pt x="875" y="503"/>
                      <a:pt x="887" y="505"/>
                      <a:pt x="894" y="504"/>
                    </a:cubicBezTo>
                    <a:cubicBezTo>
                      <a:pt x="895" y="496"/>
                      <a:pt x="892" y="492"/>
                      <a:pt x="887" y="491"/>
                    </a:cubicBezTo>
                    <a:cubicBezTo>
                      <a:pt x="905" y="476"/>
                      <a:pt x="918" y="476"/>
                      <a:pt x="933" y="471"/>
                    </a:cubicBezTo>
                    <a:cubicBezTo>
                      <a:pt x="943" y="466"/>
                      <a:pt x="931" y="461"/>
                      <a:pt x="940" y="445"/>
                    </a:cubicBezTo>
                    <a:cubicBezTo>
                      <a:pt x="946" y="441"/>
                      <a:pt x="959" y="437"/>
                      <a:pt x="960" y="425"/>
                    </a:cubicBezTo>
                    <a:cubicBezTo>
                      <a:pt x="960" y="408"/>
                      <a:pt x="979" y="432"/>
                      <a:pt x="979" y="406"/>
                    </a:cubicBezTo>
                    <a:cubicBezTo>
                      <a:pt x="1004" y="396"/>
                      <a:pt x="1030" y="418"/>
                      <a:pt x="1032" y="379"/>
                    </a:cubicBezTo>
                    <a:cubicBezTo>
                      <a:pt x="1043" y="388"/>
                      <a:pt x="1071" y="373"/>
                      <a:pt x="1091" y="386"/>
                    </a:cubicBezTo>
                    <a:cubicBezTo>
                      <a:pt x="1097" y="381"/>
                      <a:pt x="1101" y="374"/>
                      <a:pt x="1104" y="366"/>
                    </a:cubicBezTo>
                    <a:cubicBezTo>
                      <a:pt x="1123" y="357"/>
                      <a:pt x="1140" y="387"/>
                      <a:pt x="1137" y="360"/>
                    </a:cubicBezTo>
                    <a:cubicBezTo>
                      <a:pt x="1150" y="361"/>
                      <a:pt x="1150" y="377"/>
                      <a:pt x="1163" y="379"/>
                    </a:cubicBezTo>
                    <a:cubicBezTo>
                      <a:pt x="1173" y="377"/>
                      <a:pt x="1169" y="359"/>
                      <a:pt x="1189" y="366"/>
                    </a:cubicBezTo>
                    <a:cubicBezTo>
                      <a:pt x="1191" y="377"/>
                      <a:pt x="1183" y="377"/>
                      <a:pt x="1183" y="386"/>
                    </a:cubicBezTo>
                    <a:cubicBezTo>
                      <a:pt x="1188" y="389"/>
                      <a:pt x="1219" y="356"/>
                      <a:pt x="1235" y="373"/>
                    </a:cubicBezTo>
                    <a:cubicBezTo>
                      <a:pt x="1243" y="380"/>
                      <a:pt x="1238" y="372"/>
                      <a:pt x="1248" y="373"/>
                    </a:cubicBezTo>
                    <a:cubicBezTo>
                      <a:pt x="1262" y="374"/>
                      <a:pt x="1276" y="384"/>
                      <a:pt x="1295" y="379"/>
                    </a:cubicBezTo>
                    <a:cubicBezTo>
                      <a:pt x="1292" y="383"/>
                      <a:pt x="1298" y="396"/>
                      <a:pt x="1295" y="399"/>
                    </a:cubicBezTo>
                    <a:cubicBezTo>
                      <a:pt x="1292" y="401"/>
                      <a:pt x="1283" y="397"/>
                      <a:pt x="1281" y="399"/>
                    </a:cubicBezTo>
                    <a:cubicBezTo>
                      <a:pt x="1277" y="404"/>
                      <a:pt x="1281" y="416"/>
                      <a:pt x="1268" y="412"/>
                    </a:cubicBezTo>
                    <a:cubicBezTo>
                      <a:pt x="1280" y="428"/>
                      <a:pt x="1320" y="416"/>
                      <a:pt x="1334" y="412"/>
                    </a:cubicBezTo>
                    <a:cubicBezTo>
                      <a:pt x="1348" y="406"/>
                      <a:pt x="1343" y="423"/>
                      <a:pt x="1347" y="425"/>
                    </a:cubicBezTo>
                    <a:cubicBezTo>
                      <a:pt x="1353" y="429"/>
                      <a:pt x="1368" y="421"/>
                      <a:pt x="1367" y="432"/>
                    </a:cubicBezTo>
                    <a:cubicBezTo>
                      <a:pt x="1413" y="420"/>
                      <a:pt x="1425" y="458"/>
                      <a:pt x="1452" y="445"/>
                    </a:cubicBezTo>
                    <a:cubicBezTo>
                      <a:pt x="1446" y="466"/>
                      <a:pt x="1474" y="454"/>
                      <a:pt x="1472" y="471"/>
                    </a:cubicBezTo>
                    <a:cubicBezTo>
                      <a:pt x="1489" y="471"/>
                      <a:pt x="1516" y="468"/>
                      <a:pt x="1498" y="484"/>
                    </a:cubicBezTo>
                    <a:cubicBezTo>
                      <a:pt x="1513" y="488"/>
                      <a:pt x="1526" y="485"/>
                      <a:pt x="1538" y="491"/>
                    </a:cubicBezTo>
                    <a:cubicBezTo>
                      <a:pt x="1539" y="492"/>
                      <a:pt x="1536" y="502"/>
                      <a:pt x="1538" y="504"/>
                    </a:cubicBezTo>
                    <a:cubicBezTo>
                      <a:pt x="1540" y="507"/>
                      <a:pt x="1554" y="501"/>
                      <a:pt x="1557" y="504"/>
                    </a:cubicBezTo>
                    <a:cubicBezTo>
                      <a:pt x="1563" y="530"/>
                      <a:pt x="1563" y="537"/>
                      <a:pt x="1557" y="563"/>
                    </a:cubicBezTo>
                    <a:cubicBezTo>
                      <a:pt x="1546" y="547"/>
                      <a:pt x="1534" y="569"/>
                      <a:pt x="1518" y="570"/>
                    </a:cubicBezTo>
                    <a:cubicBezTo>
                      <a:pt x="1500" y="571"/>
                      <a:pt x="1476" y="551"/>
                      <a:pt x="1459" y="570"/>
                    </a:cubicBezTo>
                    <a:cubicBezTo>
                      <a:pt x="1451" y="572"/>
                      <a:pt x="1455" y="558"/>
                      <a:pt x="1452" y="557"/>
                    </a:cubicBezTo>
                    <a:cubicBezTo>
                      <a:pt x="1443" y="552"/>
                      <a:pt x="1441" y="563"/>
                      <a:pt x="1439" y="563"/>
                    </a:cubicBezTo>
                    <a:cubicBezTo>
                      <a:pt x="1432" y="563"/>
                      <a:pt x="1428" y="550"/>
                      <a:pt x="1426" y="550"/>
                    </a:cubicBezTo>
                    <a:cubicBezTo>
                      <a:pt x="1415" y="549"/>
                      <a:pt x="1397" y="568"/>
                      <a:pt x="1400" y="544"/>
                    </a:cubicBezTo>
                    <a:cubicBezTo>
                      <a:pt x="1379" y="551"/>
                      <a:pt x="1385" y="544"/>
                      <a:pt x="1360" y="544"/>
                    </a:cubicBezTo>
                    <a:cubicBezTo>
                      <a:pt x="1358" y="555"/>
                      <a:pt x="1365" y="556"/>
                      <a:pt x="1373" y="557"/>
                    </a:cubicBezTo>
                    <a:cubicBezTo>
                      <a:pt x="1384" y="555"/>
                      <a:pt x="1385" y="563"/>
                      <a:pt x="1393" y="563"/>
                    </a:cubicBezTo>
                    <a:cubicBezTo>
                      <a:pt x="1381" y="576"/>
                      <a:pt x="1394" y="570"/>
                      <a:pt x="1400" y="576"/>
                    </a:cubicBezTo>
                    <a:cubicBezTo>
                      <a:pt x="1402" y="579"/>
                      <a:pt x="1398" y="587"/>
                      <a:pt x="1400" y="589"/>
                    </a:cubicBezTo>
                    <a:cubicBezTo>
                      <a:pt x="1403" y="595"/>
                      <a:pt x="1412" y="595"/>
                      <a:pt x="1413" y="603"/>
                    </a:cubicBezTo>
                    <a:cubicBezTo>
                      <a:pt x="1413" y="609"/>
                      <a:pt x="1427" y="628"/>
                      <a:pt x="1426" y="649"/>
                    </a:cubicBezTo>
                    <a:cubicBezTo>
                      <a:pt x="1428" y="671"/>
                      <a:pt x="1467" y="655"/>
                      <a:pt x="1472" y="675"/>
                    </a:cubicBezTo>
                    <a:cubicBezTo>
                      <a:pt x="1479" y="671"/>
                      <a:pt x="1479" y="660"/>
                      <a:pt x="1492" y="662"/>
                    </a:cubicBezTo>
                    <a:cubicBezTo>
                      <a:pt x="1489" y="642"/>
                      <a:pt x="1461" y="649"/>
                      <a:pt x="1452" y="635"/>
                    </a:cubicBezTo>
                    <a:cubicBezTo>
                      <a:pt x="1448" y="610"/>
                      <a:pt x="1488" y="628"/>
                      <a:pt x="1505" y="622"/>
                    </a:cubicBezTo>
                    <a:cubicBezTo>
                      <a:pt x="1502" y="638"/>
                      <a:pt x="1534" y="619"/>
                      <a:pt x="1524" y="642"/>
                    </a:cubicBezTo>
                    <a:cubicBezTo>
                      <a:pt x="1542" y="650"/>
                      <a:pt x="1553" y="622"/>
                      <a:pt x="1551" y="649"/>
                    </a:cubicBezTo>
                    <a:cubicBezTo>
                      <a:pt x="1569" y="640"/>
                      <a:pt x="1551" y="614"/>
                      <a:pt x="1538" y="616"/>
                    </a:cubicBezTo>
                    <a:cubicBezTo>
                      <a:pt x="1542" y="603"/>
                      <a:pt x="1555" y="598"/>
                      <a:pt x="1570" y="596"/>
                    </a:cubicBezTo>
                    <a:cubicBezTo>
                      <a:pt x="1580" y="588"/>
                      <a:pt x="1580" y="571"/>
                      <a:pt x="1590" y="563"/>
                    </a:cubicBezTo>
                    <a:cubicBezTo>
                      <a:pt x="1617" y="560"/>
                      <a:pt x="1632" y="569"/>
                      <a:pt x="1649" y="576"/>
                    </a:cubicBezTo>
                    <a:cubicBezTo>
                      <a:pt x="1656" y="575"/>
                      <a:pt x="1654" y="563"/>
                      <a:pt x="1662" y="563"/>
                    </a:cubicBezTo>
                    <a:cubicBezTo>
                      <a:pt x="1663" y="552"/>
                      <a:pt x="1658" y="546"/>
                      <a:pt x="1649" y="544"/>
                    </a:cubicBezTo>
                    <a:cubicBezTo>
                      <a:pt x="1659" y="519"/>
                      <a:pt x="1660" y="495"/>
                      <a:pt x="1656" y="471"/>
                    </a:cubicBezTo>
                    <a:cubicBezTo>
                      <a:pt x="1677" y="471"/>
                      <a:pt x="1696" y="469"/>
                      <a:pt x="1708" y="478"/>
                    </a:cubicBezTo>
                    <a:cubicBezTo>
                      <a:pt x="1713" y="481"/>
                      <a:pt x="1730" y="481"/>
                      <a:pt x="1728" y="498"/>
                    </a:cubicBezTo>
                    <a:cubicBezTo>
                      <a:pt x="1715" y="498"/>
                      <a:pt x="1702" y="498"/>
                      <a:pt x="1689" y="498"/>
                    </a:cubicBezTo>
                    <a:cubicBezTo>
                      <a:pt x="1689" y="504"/>
                      <a:pt x="1689" y="511"/>
                      <a:pt x="1689" y="517"/>
                    </a:cubicBezTo>
                    <a:cubicBezTo>
                      <a:pt x="1703" y="536"/>
                      <a:pt x="1708" y="516"/>
                      <a:pt x="1721" y="524"/>
                    </a:cubicBezTo>
                    <a:cubicBezTo>
                      <a:pt x="1728" y="528"/>
                      <a:pt x="1701" y="531"/>
                      <a:pt x="1702" y="530"/>
                    </a:cubicBezTo>
                    <a:cubicBezTo>
                      <a:pt x="1695" y="542"/>
                      <a:pt x="1720" y="530"/>
                      <a:pt x="1728" y="544"/>
                    </a:cubicBezTo>
                    <a:cubicBezTo>
                      <a:pt x="1739" y="537"/>
                      <a:pt x="1751" y="530"/>
                      <a:pt x="1761" y="517"/>
                    </a:cubicBezTo>
                    <a:cubicBezTo>
                      <a:pt x="1763" y="514"/>
                      <a:pt x="1769" y="512"/>
                      <a:pt x="1767" y="504"/>
                    </a:cubicBezTo>
                    <a:cubicBezTo>
                      <a:pt x="1797" y="512"/>
                      <a:pt x="1793" y="486"/>
                      <a:pt x="1820" y="491"/>
                    </a:cubicBezTo>
                    <a:cubicBezTo>
                      <a:pt x="1828" y="488"/>
                      <a:pt x="1833" y="483"/>
                      <a:pt x="1833" y="471"/>
                    </a:cubicBezTo>
                    <a:cubicBezTo>
                      <a:pt x="1844" y="472"/>
                      <a:pt x="1850" y="466"/>
                      <a:pt x="1853" y="458"/>
                    </a:cubicBezTo>
                    <a:cubicBezTo>
                      <a:pt x="1879" y="478"/>
                      <a:pt x="1900" y="447"/>
                      <a:pt x="1925" y="445"/>
                    </a:cubicBezTo>
                    <a:cubicBezTo>
                      <a:pt x="1925" y="454"/>
                      <a:pt x="1925" y="463"/>
                      <a:pt x="1925" y="471"/>
                    </a:cubicBezTo>
                    <a:cubicBezTo>
                      <a:pt x="1948" y="473"/>
                      <a:pt x="1969" y="471"/>
                      <a:pt x="1984" y="465"/>
                    </a:cubicBezTo>
                    <a:cubicBezTo>
                      <a:pt x="1987" y="464"/>
                      <a:pt x="1996" y="467"/>
                      <a:pt x="1997" y="465"/>
                    </a:cubicBezTo>
                    <a:cubicBezTo>
                      <a:pt x="1998" y="464"/>
                      <a:pt x="1997" y="458"/>
                      <a:pt x="1997" y="458"/>
                    </a:cubicBezTo>
                    <a:cubicBezTo>
                      <a:pt x="2009" y="454"/>
                      <a:pt x="2030" y="459"/>
                      <a:pt x="2030" y="438"/>
                    </a:cubicBezTo>
                    <a:cubicBezTo>
                      <a:pt x="2048" y="446"/>
                      <a:pt x="2073" y="448"/>
                      <a:pt x="2083" y="465"/>
                    </a:cubicBezTo>
                    <a:cubicBezTo>
                      <a:pt x="2092" y="461"/>
                      <a:pt x="2099" y="454"/>
                      <a:pt x="2102" y="445"/>
                    </a:cubicBezTo>
                    <a:cubicBezTo>
                      <a:pt x="2103" y="438"/>
                      <a:pt x="2074" y="432"/>
                      <a:pt x="2096" y="425"/>
                    </a:cubicBezTo>
                    <a:cubicBezTo>
                      <a:pt x="2085" y="410"/>
                      <a:pt x="2054" y="415"/>
                      <a:pt x="2063" y="379"/>
                    </a:cubicBezTo>
                    <a:cubicBezTo>
                      <a:pt x="2074" y="384"/>
                      <a:pt x="2077" y="394"/>
                      <a:pt x="2096" y="399"/>
                    </a:cubicBezTo>
                    <a:cubicBezTo>
                      <a:pt x="2103" y="401"/>
                      <a:pt x="2116" y="417"/>
                      <a:pt x="2135" y="412"/>
                    </a:cubicBezTo>
                    <a:cubicBezTo>
                      <a:pt x="2139" y="411"/>
                      <a:pt x="2142" y="405"/>
                      <a:pt x="2142" y="406"/>
                    </a:cubicBezTo>
                    <a:cubicBezTo>
                      <a:pt x="2147" y="405"/>
                      <a:pt x="2154" y="417"/>
                      <a:pt x="2155" y="406"/>
                    </a:cubicBezTo>
                    <a:cubicBezTo>
                      <a:pt x="2163" y="404"/>
                      <a:pt x="2164" y="417"/>
                      <a:pt x="2168" y="419"/>
                    </a:cubicBezTo>
                    <a:cubicBezTo>
                      <a:pt x="2179" y="423"/>
                      <a:pt x="2191" y="415"/>
                      <a:pt x="2188" y="432"/>
                    </a:cubicBezTo>
                    <a:cubicBezTo>
                      <a:pt x="2209" y="424"/>
                      <a:pt x="2217" y="436"/>
                      <a:pt x="2240" y="425"/>
                    </a:cubicBezTo>
                    <a:cubicBezTo>
                      <a:pt x="2232" y="447"/>
                      <a:pt x="2262" y="430"/>
                      <a:pt x="2253" y="452"/>
                    </a:cubicBezTo>
                    <a:cubicBezTo>
                      <a:pt x="2265" y="451"/>
                      <a:pt x="2271" y="456"/>
                      <a:pt x="2273" y="465"/>
                    </a:cubicBezTo>
                    <a:cubicBezTo>
                      <a:pt x="2294" y="462"/>
                      <a:pt x="2296" y="477"/>
                      <a:pt x="2319" y="471"/>
                    </a:cubicBezTo>
                    <a:cubicBezTo>
                      <a:pt x="2331" y="431"/>
                      <a:pt x="2281" y="452"/>
                      <a:pt x="2293" y="412"/>
                    </a:cubicBezTo>
                    <a:cubicBezTo>
                      <a:pt x="2290" y="402"/>
                      <a:pt x="2284" y="415"/>
                      <a:pt x="2273" y="412"/>
                    </a:cubicBezTo>
                    <a:cubicBezTo>
                      <a:pt x="2273" y="397"/>
                      <a:pt x="2284" y="393"/>
                      <a:pt x="2280" y="373"/>
                    </a:cubicBezTo>
                    <a:cubicBezTo>
                      <a:pt x="2282" y="365"/>
                      <a:pt x="2269" y="370"/>
                      <a:pt x="2267" y="366"/>
                    </a:cubicBezTo>
                    <a:cubicBezTo>
                      <a:pt x="2265" y="364"/>
                      <a:pt x="2279" y="351"/>
                      <a:pt x="2267" y="353"/>
                    </a:cubicBezTo>
                    <a:cubicBezTo>
                      <a:pt x="2267" y="340"/>
                      <a:pt x="2285" y="345"/>
                      <a:pt x="2280" y="327"/>
                    </a:cubicBezTo>
                    <a:cubicBezTo>
                      <a:pt x="2293" y="327"/>
                      <a:pt x="2288" y="309"/>
                      <a:pt x="2306" y="314"/>
                    </a:cubicBezTo>
                    <a:cubicBezTo>
                      <a:pt x="2305" y="299"/>
                      <a:pt x="2312" y="293"/>
                      <a:pt x="2326" y="294"/>
                    </a:cubicBezTo>
                    <a:cubicBezTo>
                      <a:pt x="2319" y="265"/>
                      <a:pt x="2348" y="272"/>
                      <a:pt x="2345" y="248"/>
                    </a:cubicBezTo>
                    <a:cubicBezTo>
                      <a:pt x="2377" y="242"/>
                      <a:pt x="2389" y="257"/>
                      <a:pt x="2411" y="261"/>
                    </a:cubicBezTo>
                    <a:cubicBezTo>
                      <a:pt x="2411" y="270"/>
                      <a:pt x="2410" y="280"/>
                      <a:pt x="2418" y="281"/>
                    </a:cubicBezTo>
                    <a:cubicBezTo>
                      <a:pt x="2417" y="288"/>
                      <a:pt x="2406" y="286"/>
                      <a:pt x="2398" y="287"/>
                    </a:cubicBezTo>
                    <a:cubicBezTo>
                      <a:pt x="2397" y="315"/>
                      <a:pt x="2410" y="324"/>
                      <a:pt x="2398" y="347"/>
                    </a:cubicBezTo>
                    <a:cubicBezTo>
                      <a:pt x="2403" y="350"/>
                      <a:pt x="2407" y="356"/>
                      <a:pt x="2411" y="360"/>
                    </a:cubicBezTo>
                    <a:cubicBezTo>
                      <a:pt x="2414" y="362"/>
                      <a:pt x="2417" y="368"/>
                      <a:pt x="2424" y="366"/>
                    </a:cubicBezTo>
                    <a:cubicBezTo>
                      <a:pt x="2413" y="381"/>
                      <a:pt x="2421" y="416"/>
                      <a:pt x="2411" y="432"/>
                    </a:cubicBezTo>
                    <a:cubicBezTo>
                      <a:pt x="2405" y="453"/>
                      <a:pt x="2428" y="445"/>
                      <a:pt x="2431" y="458"/>
                    </a:cubicBezTo>
                    <a:cubicBezTo>
                      <a:pt x="2426" y="510"/>
                      <a:pt x="2402" y="543"/>
                      <a:pt x="2359" y="557"/>
                    </a:cubicBezTo>
                    <a:cubicBezTo>
                      <a:pt x="2360" y="570"/>
                      <a:pt x="2387" y="559"/>
                      <a:pt x="2391" y="570"/>
                    </a:cubicBezTo>
                    <a:cubicBezTo>
                      <a:pt x="2407" y="568"/>
                      <a:pt x="2404" y="547"/>
                      <a:pt x="2424" y="550"/>
                    </a:cubicBezTo>
                    <a:cubicBezTo>
                      <a:pt x="2421" y="555"/>
                      <a:pt x="2418" y="561"/>
                      <a:pt x="2418" y="570"/>
                    </a:cubicBezTo>
                    <a:cubicBezTo>
                      <a:pt x="2425" y="568"/>
                      <a:pt x="2422" y="557"/>
                      <a:pt x="2431" y="557"/>
                    </a:cubicBezTo>
                    <a:cubicBezTo>
                      <a:pt x="2439" y="559"/>
                      <a:pt x="2434" y="546"/>
                      <a:pt x="2437" y="544"/>
                    </a:cubicBezTo>
                    <a:cubicBezTo>
                      <a:pt x="2439" y="542"/>
                      <a:pt x="2450" y="545"/>
                      <a:pt x="2451" y="544"/>
                    </a:cubicBezTo>
                    <a:cubicBezTo>
                      <a:pt x="2453" y="538"/>
                      <a:pt x="2448" y="529"/>
                      <a:pt x="2451" y="524"/>
                    </a:cubicBezTo>
                    <a:cubicBezTo>
                      <a:pt x="2457" y="524"/>
                      <a:pt x="2464" y="524"/>
                      <a:pt x="2470" y="524"/>
                    </a:cubicBezTo>
                    <a:cubicBezTo>
                      <a:pt x="2463" y="502"/>
                      <a:pt x="2490" y="483"/>
                      <a:pt x="2470" y="471"/>
                    </a:cubicBezTo>
                    <a:cubicBezTo>
                      <a:pt x="2472" y="464"/>
                      <a:pt x="2483" y="467"/>
                      <a:pt x="2484" y="458"/>
                    </a:cubicBezTo>
                    <a:cubicBezTo>
                      <a:pt x="2483" y="452"/>
                      <a:pt x="2475" y="453"/>
                      <a:pt x="2470" y="452"/>
                    </a:cubicBezTo>
                    <a:cubicBezTo>
                      <a:pt x="2469" y="437"/>
                      <a:pt x="2494" y="449"/>
                      <a:pt x="2503" y="445"/>
                    </a:cubicBezTo>
                    <a:cubicBezTo>
                      <a:pt x="2496" y="439"/>
                      <a:pt x="2501" y="421"/>
                      <a:pt x="2484" y="425"/>
                    </a:cubicBezTo>
                    <a:cubicBezTo>
                      <a:pt x="2468" y="434"/>
                      <a:pt x="2459" y="408"/>
                      <a:pt x="2457" y="425"/>
                    </a:cubicBezTo>
                    <a:cubicBezTo>
                      <a:pt x="2446" y="414"/>
                      <a:pt x="2447" y="400"/>
                      <a:pt x="2451" y="386"/>
                    </a:cubicBezTo>
                    <a:cubicBezTo>
                      <a:pt x="2451" y="385"/>
                      <a:pt x="2463" y="387"/>
                      <a:pt x="2464" y="386"/>
                    </a:cubicBezTo>
                    <a:cubicBezTo>
                      <a:pt x="2469" y="380"/>
                      <a:pt x="2460" y="360"/>
                      <a:pt x="2464" y="353"/>
                    </a:cubicBezTo>
                    <a:cubicBezTo>
                      <a:pt x="2464" y="344"/>
                      <a:pt x="2455" y="352"/>
                      <a:pt x="2457" y="353"/>
                    </a:cubicBezTo>
                    <a:cubicBezTo>
                      <a:pt x="2444" y="343"/>
                      <a:pt x="2452" y="328"/>
                      <a:pt x="2444" y="314"/>
                    </a:cubicBezTo>
                    <a:cubicBezTo>
                      <a:pt x="2470" y="322"/>
                      <a:pt x="2460" y="295"/>
                      <a:pt x="2477" y="294"/>
                    </a:cubicBezTo>
                    <a:cubicBezTo>
                      <a:pt x="2477" y="283"/>
                      <a:pt x="2477" y="272"/>
                      <a:pt x="2477" y="261"/>
                    </a:cubicBezTo>
                    <a:cubicBezTo>
                      <a:pt x="2499" y="254"/>
                      <a:pt x="2487" y="281"/>
                      <a:pt x="2490" y="294"/>
                    </a:cubicBezTo>
                    <a:cubicBezTo>
                      <a:pt x="2491" y="304"/>
                      <a:pt x="2503" y="288"/>
                      <a:pt x="2503" y="301"/>
                    </a:cubicBezTo>
                    <a:cubicBezTo>
                      <a:pt x="2503" y="304"/>
                      <a:pt x="2497" y="309"/>
                      <a:pt x="2497" y="307"/>
                    </a:cubicBezTo>
                    <a:cubicBezTo>
                      <a:pt x="2501" y="325"/>
                      <a:pt x="2517" y="329"/>
                      <a:pt x="2536" y="340"/>
                    </a:cubicBezTo>
                    <a:cubicBezTo>
                      <a:pt x="2549" y="342"/>
                      <a:pt x="2535" y="321"/>
                      <a:pt x="2529" y="320"/>
                    </a:cubicBezTo>
                    <a:cubicBezTo>
                      <a:pt x="2539" y="310"/>
                      <a:pt x="2558" y="310"/>
                      <a:pt x="2575" y="307"/>
                    </a:cubicBezTo>
                    <a:cubicBezTo>
                      <a:pt x="2574" y="299"/>
                      <a:pt x="2563" y="302"/>
                      <a:pt x="2556" y="301"/>
                    </a:cubicBezTo>
                    <a:cubicBezTo>
                      <a:pt x="2561" y="282"/>
                      <a:pt x="2546" y="283"/>
                      <a:pt x="2549" y="268"/>
                    </a:cubicBezTo>
                    <a:cubicBezTo>
                      <a:pt x="2554" y="283"/>
                      <a:pt x="2595" y="262"/>
                      <a:pt x="2588" y="287"/>
                    </a:cubicBezTo>
                    <a:cubicBezTo>
                      <a:pt x="2595" y="293"/>
                      <a:pt x="2602" y="281"/>
                      <a:pt x="2602" y="281"/>
                    </a:cubicBezTo>
                    <a:cubicBezTo>
                      <a:pt x="2610" y="284"/>
                      <a:pt x="2603" y="289"/>
                      <a:pt x="2608" y="294"/>
                    </a:cubicBezTo>
                    <a:cubicBezTo>
                      <a:pt x="2610" y="296"/>
                      <a:pt x="2620" y="292"/>
                      <a:pt x="2621" y="294"/>
                    </a:cubicBezTo>
                    <a:cubicBezTo>
                      <a:pt x="2632" y="307"/>
                      <a:pt x="2656" y="293"/>
                      <a:pt x="2641" y="314"/>
                    </a:cubicBezTo>
                    <a:cubicBezTo>
                      <a:pt x="2652" y="314"/>
                      <a:pt x="2663" y="314"/>
                      <a:pt x="2674" y="314"/>
                    </a:cubicBezTo>
                    <a:cubicBezTo>
                      <a:pt x="2675" y="307"/>
                      <a:pt x="2646" y="300"/>
                      <a:pt x="2667" y="294"/>
                    </a:cubicBezTo>
                    <a:cubicBezTo>
                      <a:pt x="2663" y="288"/>
                      <a:pt x="2655" y="284"/>
                      <a:pt x="2648" y="281"/>
                    </a:cubicBezTo>
                    <a:cubicBezTo>
                      <a:pt x="2643" y="248"/>
                      <a:pt x="2648" y="246"/>
                      <a:pt x="2648" y="209"/>
                    </a:cubicBezTo>
                    <a:cubicBezTo>
                      <a:pt x="2683" y="205"/>
                      <a:pt x="2731" y="213"/>
                      <a:pt x="2759" y="209"/>
                    </a:cubicBezTo>
                    <a:cubicBezTo>
                      <a:pt x="2772" y="206"/>
                      <a:pt x="2762" y="188"/>
                      <a:pt x="2779" y="202"/>
                    </a:cubicBezTo>
                    <a:cubicBezTo>
                      <a:pt x="2800" y="188"/>
                      <a:pt x="2783" y="175"/>
                      <a:pt x="2792" y="156"/>
                    </a:cubicBezTo>
                    <a:cubicBezTo>
                      <a:pt x="2807" y="158"/>
                      <a:pt x="2817" y="155"/>
                      <a:pt x="2825" y="149"/>
                    </a:cubicBezTo>
                    <a:cubicBezTo>
                      <a:pt x="2835" y="135"/>
                      <a:pt x="2853" y="129"/>
                      <a:pt x="2864" y="117"/>
                    </a:cubicBezTo>
                    <a:cubicBezTo>
                      <a:pt x="2931" y="107"/>
                      <a:pt x="3001" y="100"/>
                      <a:pt x="3055" y="77"/>
                    </a:cubicBezTo>
                    <a:cubicBezTo>
                      <a:pt x="3066" y="69"/>
                      <a:pt x="3068" y="90"/>
                      <a:pt x="3068" y="90"/>
                    </a:cubicBezTo>
                    <a:cubicBezTo>
                      <a:pt x="3071" y="90"/>
                      <a:pt x="3079" y="73"/>
                      <a:pt x="3075" y="71"/>
                    </a:cubicBezTo>
                    <a:cubicBezTo>
                      <a:pt x="3085" y="75"/>
                      <a:pt x="3075" y="83"/>
                      <a:pt x="3081" y="90"/>
                    </a:cubicBezTo>
                    <a:cubicBezTo>
                      <a:pt x="3084" y="93"/>
                      <a:pt x="3097" y="88"/>
                      <a:pt x="3094" y="97"/>
                    </a:cubicBezTo>
                    <a:cubicBezTo>
                      <a:pt x="3104" y="93"/>
                      <a:pt x="3089" y="87"/>
                      <a:pt x="3101" y="84"/>
                    </a:cubicBezTo>
                    <a:cubicBezTo>
                      <a:pt x="3112" y="81"/>
                      <a:pt x="3135" y="86"/>
                      <a:pt x="3134" y="64"/>
                    </a:cubicBezTo>
                    <a:cubicBezTo>
                      <a:pt x="3147" y="66"/>
                      <a:pt x="3154" y="63"/>
                      <a:pt x="3153" y="51"/>
                    </a:cubicBezTo>
                    <a:cubicBezTo>
                      <a:pt x="3162" y="53"/>
                      <a:pt x="3164" y="62"/>
                      <a:pt x="3173" y="64"/>
                    </a:cubicBezTo>
                    <a:cubicBezTo>
                      <a:pt x="3190" y="63"/>
                      <a:pt x="3186" y="42"/>
                      <a:pt x="3186" y="25"/>
                    </a:cubicBezTo>
                    <a:cubicBezTo>
                      <a:pt x="3219" y="13"/>
                      <a:pt x="3249" y="0"/>
                      <a:pt x="3298" y="5"/>
                    </a:cubicBezTo>
                    <a:cubicBezTo>
                      <a:pt x="3293" y="11"/>
                      <a:pt x="3291" y="20"/>
                      <a:pt x="3291" y="31"/>
                    </a:cubicBezTo>
                    <a:cubicBezTo>
                      <a:pt x="3304" y="46"/>
                      <a:pt x="3331" y="46"/>
                      <a:pt x="3344" y="31"/>
                    </a:cubicBezTo>
                    <a:cubicBezTo>
                      <a:pt x="3351" y="32"/>
                      <a:pt x="3348" y="38"/>
                      <a:pt x="3344" y="38"/>
                    </a:cubicBezTo>
                    <a:close/>
                    <a:moveTo>
                      <a:pt x="4920" y="839"/>
                    </a:moveTo>
                    <a:cubicBezTo>
                      <a:pt x="4920" y="830"/>
                      <a:pt x="4909" y="833"/>
                      <a:pt x="4907" y="826"/>
                    </a:cubicBezTo>
                    <a:cubicBezTo>
                      <a:pt x="4884" y="821"/>
                      <a:pt x="4884" y="837"/>
                      <a:pt x="4907" y="833"/>
                    </a:cubicBezTo>
                    <a:cubicBezTo>
                      <a:pt x="4909" y="838"/>
                      <a:pt x="4913" y="840"/>
                      <a:pt x="4920" y="839"/>
                    </a:cubicBezTo>
                    <a:close/>
                    <a:moveTo>
                      <a:pt x="1419" y="1332"/>
                    </a:moveTo>
                    <a:cubicBezTo>
                      <a:pt x="1414" y="1352"/>
                      <a:pt x="1442" y="1340"/>
                      <a:pt x="1432" y="1365"/>
                    </a:cubicBezTo>
                    <a:cubicBezTo>
                      <a:pt x="1444" y="1367"/>
                      <a:pt x="1449" y="1355"/>
                      <a:pt x="1452" y="1365"/>
                    </a:cubicBezTo>
                    <a:cubicBezTo>
                      <a:pt x="1453" y="1371"/>
                      <a:pt x="1450" y="1369"/>
                      <a:pt x="1446" y="1371"/>
                    </a:cubicBezTo>
                    <a:cubicBezTo>
                      <a:pt x="1434" y="1376"/>
                      <a:pt x="1407" y="1385"/>
                      <a:pt x="1400" y="1384"/>
                    </a:cubicBezTo>
                    <a:cubicBezTo>
                      <a:pt x="1382" y="1382"/>
                      <a:pt x="1379" y="1367"/>
                      <a:pt x="1367" y="1358"/>
                    </a:cubicBezTo>
                    <a:cubicBezTo>
                      <a:pt x="1367" y="1347"/>
                      <a:pt x="1385" y="1354"/>
                      <a:pt x="1386" y="1345"/>
                    </a:cubicBezTo>
                    <a:cubicBezTo>
                      <a:pt x="1373" y="1333"/>
                      <a:pt x="1367" y="1330"/>
                      <a:pt x="1347" y="1338"/>
                    </a:cubicBezTo>
                    <a:cubicBezTo>
                      <a:pt x="1341" y="1327"/>
                      <a:pt x="1335" y="1316"/>
                      <a:pt x="1314" y="1319"/>
                    </a:cubicBezTo>
                    <a:cubicBezTo>
                      <a:pt x="1306" y="1316"/>
                      <a:pt x="1311" y="1328"/>
                      <a:pt x="1308" y="1332"/>
                    </a:cubicBezTo>
                    <a:cubicBezTo>
                      <a:pt x="1304" y="1336"/>
                      <a:pt x="1292" y="1335"/>
                      <a:pt x="1288" y="1338"/>
                    </a:cubicBezTo>
                    <a:cubicBezTo>
                      <a:pt x="1281" y="1344"/>
                      <a:pt x="1278" y="1363"/>
                      <a:pt x="1262" y="1358"/>
                    </a:cubicBezTo>
                    <a:cubicBezTo>
                      <a:pt x="1271" y="1381"/>
                      <a:pt x="1250" y="1387"/>
                      <a:pt x="1248" y="1391"/>
                    </a:cubicBezTo>
                    <a:cubicBezTo>
                      <a:pt x="1244" y="1405"/>
                      <a:pt x="1247" y="1419"/>
                      <a:pt x="1242" y="1437"/>
                    </a:cubicBezTo>
                    <a:cubicBezTo>
                      <a:pt x="1235" y="1437"/>
                      <a:pt x="1234" y="1432"/>
                      <a:pt x="1229" y="1430"/>
                    </a:cubicBezTo>
                    <a:cubicBezTo>
                      <a:pt x="1223" y="1454"/>
                      <a:pt x="1244" y="1462"/>
                      <a:pt x="1229" y="1476"/>
                    </a:cubicBezTo>
                    <a:cubicBezTo>
                      <a:pt x="1241" y="1470"/>
                      <a:pt x="1239" y="1488"/>
                      <a:pt x="1242" y="1489"/>
                    </a:cubicBezTo>
                    <a:cubicBezTo>
                      <a:pt x="1245" y="1491"/>
                      <a:pt x="1252" y="1489"/>
                      <a:pt x="1255" y="1489"/>
                    </a:cubicBezTo>
                    <a:cubicBezTo>
                      <a:pt x="1270" y="1493"/>
                      <a:pt x="1273" y="1506"/>
                      <a:pt x="1281" y="1496"/>
                    </a:cubicBezTo>
                    <a:cubicBezTo>
                      <a:pt x="1282" y="1495"/>
                      <a:pt x="1293" y="1496"/>
                      <a:pt x="1295" y="1496"/>
                    </a:cubicBezTo>
                    <a:cubicBezTo>
                      <a:pt x="1318" y="1493"/>
                      <a:pt x="1310" y="1491"/>
                      <a:pt x="1321" y="1483"/>
                    </a:cubicBezTo>
                    <a:cubicBezTo>
                      <a:pt x="1333" y="1481"/>
                      <a:pt x="1335" y="1490"/>
                      <a:pt x="1347" y="1489"/>
                    </a:cubicBezTo>
                    <a:cubicBezTo>
                      <a:pt x="1348" y="1483"/>
                      <a:pt x="1348" y="1478"/>
                      <a:pt x="1354" y="1476"/>
                    </a:cubicBezTo>
                    <a:cubicBezTo>
                      <a:pt x="1369" y="1473"/>
                      <a:pt x="1399" y="1473"/>
                      <a:pt x="1413" y="1476"/>
                    </a:cubicBezTo>
                    <a:cubicBezTo>
                      <a:pt x="1424" y="1479"/>
                      <a:pt x="1426" y="1487"/>
                      <a:pt x="1439" y="1489"/>
                    </a:cubicBezTo>
                    <a:cubicBezTo>
                      <a:pt x="1446" y="1490"/>
                      <a:pt x="1447" y="1483"/>
                      <a:pt x="1452" y="1483"/>
                    </a:cubicBezTo>
                    <a:cubicBezTo>
                      <a:pt x="1450" y="1483"/>
                      <a:pt x="1456" y="1489"/>
                      <a:pt x="1459" y="1489"/>
                    </a:cubicBezTo>
                    <a:cubicBezTo>
                      <a:pt x="1477" y="1494"/>
                      <a:pt x="1477" y="1495"/>
                      <a:pt x="1492" y="1496"/>
                    </a:cubicBezTo>
                    <a:cubicBezTo>
                      <a:pt x="1521" y="1499"/>
                      <a:pt x="1553" y="1491"/>
                      <a:pt x="1584" y="1496"/>
                    </a:cubicBezTo>
                    <a:cubicBezTo>
                      <a:pt x="1581" y="1481"/>
                      <a:pt x="1585" y="1471"/>
                      <a:pt x="1590" y="1463"/>
                    </a:cubicBezTo>
                    <a:cubicBezTo>
                      <a:pt x="1567" y="1435"/>
                      <a:pt x="1549" y="1403"/>
                      <a:pt x="1505" y="1397"/>
                    </a:cubicBezTo>
                    <a:cubicBezTo>
                      <a:pt x="1507" y="1385"/>
                      <a:pt x="1496" y="1384"/>
                      <a:pt x="1492" y="1378"/>
                    </a:cubicBezTo>
                    <a:cubicBezTo>
                      <a:pt x="1492" y="1369"/>
                      <a:pt x="1488" y="1363"/>
                      <a:pt x="1485" y="1358"/>
                    </a:cubicBezTo>
                    <a:cubicBezTo>
                      <a:pt x="1488" y="1339"/>
                      <a:pt x="1508" y="1338"/>
                      <a:pt x="1505" y="1312"/>
                    </a:cubicBezTo>
                    <a:cubicBezTo>
                      <a:pt x="1466" y="1308"/>
                      <a:pt x="1448" y="1325"/>
                      <a:pt x="1419" y="1332"/>
                    </a:cubicBezTo>
                    <a:close/>
                    <a:moveTo>
                      <a:pt x="1873" y="1634"/>
                    </a:moveTo>
                    <a:cubicBezTo>
                      <a:pt x="1865" y="1634"/>
                      <a:pt x="1856" y="1637"/>
                      <a:pt x="1866" y="1640"/>
                    </a:cubicBezTo>
                    <a:cubicBezTo>
                      <a:pt x="1877" y="1630"/>
                      <a:pt x="1901" y="1632"/>
                      <a:pt x="1912" y="1627"/>
                    </a:cubicBezTo>
                    <a:cubicBezTo>
                      <a:pt x="1914" y="1627"/>
                      <a:pt x="1911" y="1616"/>
                      <a:pt x="1912" y="1614"/>
                    </a:cubicBezTo>
                    <a:cubicBezTo>
                      <a:pt x="1915" y="1611"/>
                      <a:pt x="1923" y="1622"/>
                      <a:pt x="1925" y="1621"/>
                    </a:cubicBezTo>
                    <a:cubicBezTo>
                      <a:pt x="1925" y="1605"/>
                      <a:pt x="1925" y="1590"/>
                      <a:pt x="1925" y="1575"/>
                    </a:cubicBezTo>
                    <a:cubicBezTo>
                      <a:pt x="1918" y="1565"/>
                      <a:pt x="1909" y="1562"/>
                      <a:pt x="1906" y="1555"/>
                    </a:cubicBezTo>
                    <a:cubicBezTo>
                      <a:pt x="1904" y="1552"/>
                      <a:pt x="1906" y="1545"/>
                      <a:pt x="1906" y="1542"/>
                    </a:cubicBezTo>
                    <a:cubicBezTo>
                      <a:pt x="1903" y="1532"/>
                      <a:pt x="1883" y="1525"/>
                      <a:pt x="1899" y="1522"/>
                    </a:cubicBezTo>
                    <a:cubicBezTo>
                      <a:pt x="1912" y="1522"/>
                      <a:pt x="1925" y="1522"/>
                      <a:pt x="1938" y="1522"/>
                    </a:cubicBezTo>
                    <a:cubicBezTo>
                      <a:pt x="1942" y="1498"/>
                      <a:pt x="1926" y="1499"/>
                      <a:pt x="1925" y="1489"/>
                    </a:cubicBezTo>
                    <a:cubicBezTo>
                      <a:pt x="1924" y="1475"/>
                      <a:pt x="1910" y="1478"/>
                      <a:pt x="1906" y="1470"/>
                    </a:cubicBezTo>
                    <a:cubicBezTo>
                      <a:pt x="1906" y="1471"/>
                      <a:pt x="1917" y="1462"/>
                      <a:pt x="1912" y="1456"/>
                    </a:cubicBezTo>
                    <a:cubicBezTo>
                      <a:pt x="1892" y="1461"/>
                      <a:pt x="1888" y="1450"/>
                      <a:pt x="1873" y="1450"/>
                    </a:cubicBezTo>
                    <a:cubicBezTo>
                      <a:pt x="1877" y="1412"/>
                      <a:pt x="1832" y="1425"/>
                      <a:pt x="1833" y="1391"/>
                    </a:cubicBezTo>
                    <a:cubicBezTo>
                      <a:pt x="1850" y="1377"/>
                      <a:pt x="1862" y="1358"/>
                      <a:pt x="1899" y="1365"/>
                    </a:cubicBezTo>
                    <a:cubicBezTo>
                      <a:pt x="1900" y="1359"/>
                      <a:pt x="1899" y="1352"/>
                      <a:pt x="1906" y="1352"/>
                    </a:cubicBezTo>
                    <a:cubicBezTo>
                      <a:pt x="1906" y="1333"/>
                      <a:pt x="1886" y="1336"/>
                      <a:pt x="1886" y="1319"/>
                    </a:cubicBezTo>
                    <a:cubicBezTo>
                      <a:pt x="1854" y="1315"/>
                      <a:pt x="1839" y="1327"/>
                      <a:pt x="1820" y="1319"/>
                    </a:cubicBezTo>
                    <a:cubicBezTo>
                      <a:pt x="1818" y="1327"/>
                      <a:pt x="1820" y="1333"/>
                      <a:pt x="1813" y="1325"/>
                    </a:cubicBezTo>
                    <a:cubicBezTo>
                      <a:pt x="1810" y="1321"/>
                      <a:pt x="1806" y="1332"/>
                      <a:pt x="1807" y="1332"/>
                    </a:cubicBezTo>
                    <a:cubicBezTo>
                      <a:pt x="1792" y="1338"/>
                      <a:pt x="1768" y="1350"/>
                      <a:pt x="1761" y="1352"/>
                    </a:cubicBezTo>
                    <a:cubicBezTo>
                      <a:pt x="1742" y="1356"/>
                      <a:pt x="1749" y="1361"/>
                      <a:pt x="1741" y="1371"/>
                    </a:cubicBezTo>
                    <a:cubicBezTo>
                      <a:pt x="1739" y="1373"/>
                      <a:pt x="1730" y="1369"/>
                      <a:pt x="1728" y="1371"/>
                    </a:cubicBezTo>
                    <a:cubicBezTo>
                      <a:pt x="1725" y="1374"/>
                      <a:pt x="1731" y="1387"/>
                      <a:pt x="1728" y="1391"/>
                    </a:cubicBezTo>
                    <a:cubicBezTo>
                      <a:pt x="1730" y="1405"/>
                      <a:pt x="1746" y="1381"/>
                      <a:pt x="1748" y="1404"/>
                    </a:cubicBezTo>
                    <a:cubicBezTo>
                      <a:pt x="1748" y="1411"/>
                      <a:pt x="1753" y="1412"/>
                      <a:pt x="1754" y="1417"/>
                    </a:cubicBezTo>
                    <a:cubicBezTo>
                      <a:pt x="1749" y="1437"/>
                      <a:pt x="1760" y="1452"/>
                      <a:pt x="1761" y="1456"/>
                    </a:cubicBezTo>
                    <a:cubicBezTo>
                      <a:pt x="1763" y="1465"/>
                      <a:pt x="1762" y="1465"/>
                      <a:pt x="1767" y="1470"/>
                    </a:cubicBezTo>
                    <a:cubicBezTo>
                      <a:pt x="1768" y="1470"/>
                      <a:pt x="1774" y="1490"/>
                      <a:pt x="1774" y="1489"/>
                    </a:cubicBezTo>
                    <a:cubicBezTo>
                      <a:pt x="1779" y="1508"/>
                      <a:pt x="1782" y="1503"/>
                      <a:pt x="1787" y="1516"/>
                    </a:cubicBezTo>
                    <a:cubicBezTo>
                      <a:pt x="1790" y="1521"/>
                      <a:pt x="1785" y="1530"/>
                      <a:pt x="1787" y="1535"/>
                    </a:cubicBezTo>
                    <a:cubicBezTo>
                      <a:pt x="1789" y="1540"/>
                      <a:pt x="1805" y="1542"/>
                      <a:pt x="1800" y="1555"/>
                    </a:cubicBezTo>
                    <a:cubicBezTo>
                      <a:pt x="1776" y="1549"/>
                      <a:pt x="1794" y="1583"/>
                      <a:pt x="1781" y="1588"/>
                    </a:cubicBezTo>
                    <a:cubicBezTo>
                      <a:pt x="1808" y="1592"/>
                      <a:pt x="1808" y="1633"/>
                      <a:pt x="1840" y="1614"/>
                    </a:cubicBezTo>
                    <a:cubicBezTo>
                      <a:pt x="1815" y="1639"/>
                      <a:pt x="1870" y="1617"/>
                      <a:pt x="1873" y="1634"/>
                    </a:cubicBezTo>
                    <a:close/>
                    <a:moveTo>
                      <a:pt x="2069" y="1332"/>
                    </a:moveTo>
                    <a:cubicBezTo>
                      <a:pt x="2064" y="1336"/>
                      <a:pt x="2067" y="1346"/>
                      <a:pt x="2063" y="1352"/>
                    </a:cubicBezTo>
                    <a:cubicBezTo>
                      <a:pt x="2058" y="1357"/>
                      <a:pt x="2046" y="1357"/>
                      <a:pt x="2043" y="1365"/>
                    </a:cubicBezTo>
                    <a:cubicBezTo>
                      <a:pt x="2047" y="1369"/>
                      <a:pt x="2063" y="1382"/>
                      <a:pt x="2063" y="1391"/>
                    </a:cubicBezTo>
                    <a:cubicBezTo>
                      <a:pt x="2063" y="1391"/>
                      <a:pt x="2052" y="1392"/>
                      <a:pt x="2057" y="1397"/>
                    </a:cubicBezTo>
                    <a:cubicBezTo>
                      <a:pt x="2062" y="1404"/>
                      <a:pt x="2075" y="1400"/>
                      <a:pt x="2083" y="1411"/>
                    </a:cubicBezTo>
                    <a:cubicBezTo>
                      <a:pt x="2084" y="1403"/>
                      <a:pt x="2090" y="1400"/>
                      <a:pt x="2096" y="1397"/>
                    </a:cubicBezTo>
                    <a:cubicBezTo>
                      <a:pt x="2101" y="1376"/>
                      <a:pt x="2085" y="1377"/>
                      <a:pt x="2083" y="1365"/>
                    </a:cubicBezTo>
                    <a:cubicBezTo>
                      <a:pt x="2092" y="1359"/>
                      <a:pt x="2103" y="1355"/>
                      <a:pt x="2102" y="1338"/>
                    </a:cubicBezTo>
                    <a:cubicBezTo>
                      <a:pt x="2090" y="1339"/>
                      <a:pt x="2089" y="1333"/>
                      <a:pt x="2096" y="1325"/>
                    </a:cubicBezTo>
                    <a:cubicBezTo>
                      <a:pt x="2087" y="1328"/>
                      <a:pt x="2077" y="1326"/>
                      <a:pt x="2069" y="1332"/>
                    </a:cubicBezTo>
                    <a:close/>
                    <a:moveTo>
                      <a:pt x="1209" y="1509"/>
                    </a:moveTo>
                    <a:cubicBezTo>
                      <a:pt x="1206" y="1535"/>
                      <a:pt x="1254" y="1520"/>
                      <a:pt x="1255" y="1509"/>
                    </a:cubicBezTo>
                    <a:cubicBezTo>
                      <a:pt x="1236" y="1502"/>
                      <a:pt x="1228" y="1502"/>
                      <a:pt x="1209" y="1509"/>
                    </a:cubicBezTo>
                    <a:close/>
                    <a:moveTo>
                      <a:pt x="1360" y="2731"/>
                    </a:moveTo>
                    <a:cubicBezTo>
                      <a:pt x="1370" y="2705"/>
                      <a:pt x="1405" y="2706"/>
                      <a:pt x="1400" y="2665"/>
                    </a:cubicBezTo>
                    <a:cubicBezTo>
                      <a:pt x="1381" y="2680"/>
                      <a:pt x="1348" y="2651"/>
                      <a:pt x="1327" y="2672"/>
                    </a:cubicBezTo>
                    <a:cubicBezTo>
                      <a:pt x="1356" y="2675"/>
                      <a:pt x="1324" y="2677"/>
                      <a:pt x="1321" y="2685"/>
                    </a:cubicBezTo>
                    <a:cubicBezTo>
                      <a:pt x="1322" y="2680"/>
                      <a:pt x="1327" y="2700"/>
                      <a:pt x="1327" y="2705"/>
                    </a:cubicBezTo>
                    <a:cubicBezTo>
                      <a:pt x="1327" y="2712"/>
                      <a:pt x="1328" y="2723"/>
                      <a:pt x="1321" y="2724"/>
                    </a:cubicBezTo>
                    <a:cubicBezTo>
                      <a:pt x="1321" y="2721"/>
                      <a:pt x="1316" y="2717"/>
                      <a:pt x="1314" y="2724"/>
                    </a:cubicBezTo>
                    <a:cubicBezTo>
                      <a:pt x="1323" y="2733"/>
                      <a:pt x="1343" y="2731"/>
                      <a:pt x="1360" y="27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0" name="Freeform 87"/>
              <p:cNvSpPr/>
              <p:nvPr/>
            </p:nvSpPr>
            <p:spPr bwMode="auto">
              <a:xfrm>
                <a:off x="1735138" y="2652713"/>
                <a:ext cx="74613" cy="25400"/>
              </a:xfrm>
              <a:custGeom>
                <a:avLst/>
                <a:gdLst>
                  <a:gd name="T0" fmla="*/ 59 w 81"/>
                  <a:gd name="T1" fmla="*/ 0 h 43"/>
                  <a:gd name="T2" fmla="*/ 72 w 81"/>
                  <a:gd name="T3" fmla="*/ 39 h 43"/>
                  <a:gd name="T4" fmla="*/ 0 w 81"/>
                  <a:gd name="T5" fmla="*/ 19 h 43"/>
                  <a:gd name="T6" fmla="*/ 59 w 81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3">
                    <a:moveTo>
                      <a:pt x="59" y="0"/>
                    </a:moveTo>
                    <a:cubicBezTo>
                      <a:pt x="58" y="18"/>
                      <a:pt x="81" y="12"/>
                      <a:pt x="72" y="39"/>
                    </a:cubicBezTo>
                    <a:cubicBezTo>
                      <a:pt x="37" y="43"/>
                      <a:pt x="16" y="34"/>
                      <a:pt x="0" y="19"/>
                    </a:cubicBezTo>
                    <a:cubicBezTo>
                      <a:pt x="11" y="4"/>
                      <a:pt x="37" y="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1" name="Freeform 88"/>
              <p:cNvSpPr>
                <a:spLocks noEditPoints="1"/>
              </p:cNvSpPr>
              <p:nvPr/>
            </p:nvSpPr>
            <p:spPr bwMode="auto">
              <a:xfrm>
                <a:off x="1889125" y="2700338"/>
                <a:ext cx="741363" cy="320675"/>
              </a:xfrm>
              <a:custGeom>
                <a:avLst/>
                <a:gdLst>
                  <a:gd name="T0" fmla="*/ 78 w 791"/>
                  <a:gd name="T1" fmla="*/ 31 h 552"/>
                  <a:gd name="T2" fmla="*/ 104 w 791"/>
                  <a:gd name="T3" fmla="*/ 25 h 552"/>
                  <a:gd name="T4" fmla="*/ 104 w 791"/>
                  <a:gd name="T5" fmla="*/ 38 h 552"/>
                  <a:gd name="T6" fmla="*/ 104 w 791"/>
                  <a:gd name="T7" fmla="*/ 64 h 552"/>
                  <a:gd name="T8" fmla="*/ 124 w 791"/>
                  <a:gd name="T9" fmla="*/ 117 h 552"/>
                  <a:gd name="T10" fmla="*/ 170 w 791"/>
                  <a:gd name="T11" fmla="*/ 31 h 552"/>
                  <a:gd name="T12" fmla="*/ 229 w 791"/>
                  <a:gd name="T13" fmla="*/ 25 h 552"/>
                  <a:gd name="T14" fmla="*/ 269 w 791"/>
                  <a:gd name="T15" fmla="*/ 90 h 552"/>
                  <a:gd name="T16" fmla="*/ 315 w 791"/>
                  <a:gd name="T17" fmla="*/ 77 h 552"/>
                  <a:gd name="T18" fmla="*/ 380 w 791"/>
                  <a:gd name="T19" fmla="*/ 71 h 552"/>
                  <a:gd name="T20" fmla="*/ 406 w 791"/>
                  <a:gd name="T21" fmla="*/ 97 h 552"/>
                  <a:gd name="T22" fmla="*/ 433 w 791"/>
                  <a:gd name="T23" fmla="*/ 110 h 552"/>
                  <a:gd name="T24" fmla="*/ 446 w 791"/>
                  <a:gd name="T25" fmla="*/ 117 h 552"/>
                  <a:gd name="T26" fmla="*/ 505 w 791"/>
                  <a:gd name="T27" fmla="*/ 130 h 552"/>
                  <a:gd name="T28" fmla="*/ 558 w 791"/>
                  <a:gd name="T29" fmla="*/ 156 h 552"/>
                  <a:gd name="T30" fmla="*/ 577 w 791"/>
                  <a:gd name="T31" fmla="*/ 176 h 552"/>
                  <a:gd name="T32" fmla="*/ 617 w 791"/>
                  <a:gd name="T33" fmla="*/ 209 h 552"/>
                  <a:gd name="T34" fmla="*/ 590 w 791"/>
                  <a:gd name="T35" fmla="*/ 261 h 552"/>
                  <a:gd name="T36" fmla="*/ 649 w 791"/>
                  <a:gd name="T37" fmla="*/ 268 h 552"/>
                  <a:gd name="T38" fmla="*/ 663 w 791"/>
                  <a:gd name="T39" fmla="*/ 301 h 552"/>
                  <a:gd name="T40" fmla="*/ 715 w 791"/>
                  <a:gd name="T41" fmla="*/ 307 h 552"/>
                  <a:gd name="T42" fmla="*/ 748 w 791"/>
                  <a:gd name="T43" fmla="*/ 340 h 552"/>
                  <a:gd name="T44" fmla="*/ 761 w 791"/>
                  <a:gd name="T45" fmla="*/ 366 h 552"/>
                  <a:gd name="T46" fmla="*/ 728 w 791"/>
                  <a:gd name="T47" fmla="*/ 412 h 552"/>
                  <a:gd name="T48" fmla="*/ 682 w 791"/>
                  <a:gd name="T49" fmla="*/ 406 h 552"/>
                  <a:gd name="T50" fmla="*/ 643 w 791"/>
                  <a:gd name="T51" fmla="*/ 366 h 552"/>
                  <a:gd name="T52" fmla="*/ 610 w 791"/>
                  <a:gd name="T53" fmla="*/ 399 h 552"/>
                  <a:gd name="T54" fmla="*/ 656 w 791"/>
                  <a:gd name="T55" fmla="*/ 425 h 552"/>
                  <a:gd name="T56" fmla="*/ 682 w 791"/>
                  <a:gd name="T57" fmla="*/ 471 h 552"/>
                  <a:gd name="T58" fmla="*/ 663 w 791"/>
                  <a:gd name="T59" fmla="*/ 517 h 552"/>
                  <a:gd name="T60" fmla="*/ 577 w 791"/>
                  <a:gd name="T61" fmla="*/ 484 h 552"/>
                  <a:gd name="T62" fmla="*/ 604 w 791"/>
                  <a:gd name="T63" fmla="*/ 517 h 552"/>
                  <a:gd name="T64" fmla="*/ 636 w 791"/>
                  <a:gd name="T65" fmla="*/ 537 h 552"/>
                  <a:gd name="T66" fmla="*/ 604 w 791"/>
                  <a:gd name="T67" fmla="*/ 537 h 552"/>
                  <a:gd name="T68" fmla="*/ 531 w 791"/>
                  <a:gd name="T69" fmla="*/ 511 h 552"/>
                  <a:gd name="T70" fmla="*/ 492 w 791"/>
                  <a:gd name="T71" fmla="*/ 491 h 552"/>
                  <a:gd name="T72" fmla="*/ 472 w 791"/>
                  <a:gd name="T73" fmla="*/ 458 h 552"/>
                  <a:gd name="T74" fmla="*/ 433 w 791"/>
                  <a:gd name="T75" fmla="*/ 386 h 552"/>
                  <a:gd name="T76" fmla="*/ 439 w 791"/>
                  <a:gd name="T77" fmla="*/ 366 h 552"/>
                  <a:gd name="T78" fmla="*/ 452 w 791"/>
                  <a:gd name="T79" fmla="*/ 340 h 552"/>
                  <a:gd name="T80" fmla="*/ 472 w 791"/>
                  <a:gd name="T81" fmla="*/ 307 h 552"/>
                  <a:gd name="T82" fmla="*/ 452 w 791"/>
                  <a:gd name="T83" fmla="*/ 268 h 552"/>
                  <a:gd name="T84" fmla="*/ 426 w 791"/>
                  <a:gd name="T85" fmla="*/ 248 h 552"/>
                  <a:gd name="T86" fmla="*/ 406 w 791"/>
                  <a:gd name="T87" fmla="*/ 248 h 552"/>
                  <a:gd name="T88" fmla="*/ 380 w 791"/>
                  <a:gd name="T89" fmla="*/ 241 h 552"/>
                  <a:gd name="T90" fmla="*/ 328 w 791"/>
                  <a:gd name="T91" fmla="*/ 182 h 552"/>
                  <a:gd name="T92" fmla="*/ 275 w 791"/>
                  <a:gd name="T93" fmla="*/ 195 h 552"/>
                  <a:gd name="T94" fmla="*/ 229 w 791"/>
                  <a:gd name="T95" fmla="*/ 195 h 552"/>
                  <a:gd name="T96" fmla="*/ 177 w 791"/>
                  <a:gd name="T97" fmla="*/ 195 h 552"/>
                  <a:gd name="T98" fmla="*/ 78 w 791"/>
                  <a:gd name="T99" fmla="*/ 176 h 552"/>
                  <a:gd name="T100" fmla="*/ 32 w 791"/>
                  <a:gd name="T101" fmla="*/ 150 h 552"/>
                  <a:gd name="T102" fmla="*/ 19 w 791"/>
                  <a:gd name="T103" fmla="*/ 117 h 552"/>
                  <a:gd name="T104" fmla="*/ 25 w 791"/>
                  <a:gd name="T105" fmla="*/ 90 h 552"/>
                  <a:gd name="T106" fmla="*/ 512 w 791"/>
                  <a:gd name="T107" fmla="*/ 379 h 552"/>
                  <a:gd name="T108" fmla="*/ 544 w 791"/>
                  <a:gd name="T109" fmla="*/ 353 h 552"/>
                  <a:gd name="T110" fmla="*/ 512 w 791"/>
                  <a:gd name="T111" fmla="*/ 379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1" h="552">
                    <a:moveTo>
                      <a:pt x="32" y="38"/>
                    </a:moveTo>
                    <a:cubicBezTo>
                      <a:pt x="44" y="57"/>
                      <a:pt x="70" y="15"/>
                      <a:pt x="78" y="31"/>
                    </a:cubicBezTo>
                    <a:cubicBezTo>
                      <a:pt x="86" y="34"/>
                      <a:pt x="81" y="20"/>
                      <a:pt x="85" y="18"/>
                    </a:cubicBezTo>
                    <a:cubicBezTo>
                      <a:pt x="93" y="14"/>
                      <a:pt x="97" y="25"/>
                      <a:pt x="104" y="25"/>
                    </a:cubicBezTo>
                    <a:cubicBezTo>
                      <a:pt x="114" y="24"/>
                      <a:pt x="114" y="0"/>
                      <a:pt x="131" y="18"/>
                    </a:cubicBezTo>
                    <a:cubicBezTo>
                      <a:pt x="130" y="47"/>
                      <a:pt x="116" y="26"/>
                      <a:pt x="104" y="38"/>
                    </a:cubicBezTo>
                    <a:cubicBezTo>
                      <a:pt x="100" y="44"/>
                      <a:pt x="118" y="44"/>
                      <a:pt x="118" y="44"/>
                    </a:cubicBezTo>
                    <a:cubicBezTo>
                      <a:pt x="116" y="53"/>
                      <a:pt x="106" y="55"/>
                      <a:pt x="104" y="64"/>
                    </a:cubicBezTo>
                    <a:cubicBezTo>
                      <a:pt x="103" y="74"/>
                      <a:pt x="109" y="76"/>
                      <a:pt x="111" y="84"/>
                    </a:cubicBezTo>
                    <a:cubicBezTo>
                      <a:pt x="114" y="95"/>
                      <a:pt x="106" y="116"/>
                      <a:pt x="124" y="117"/>
                    </a:cubicBezTo>
                    <a:cubicBezTo>
                      <a:pt x="139" y="112"/>
                      <a:pt x="127" y="80"/>
                      <a:pt x="131" y="64"/>
                    </a:cubicBezTo>
                    <a:cubicBezTo>
                      <a:pt x="163" y="72"/>
                      <a:pt x="160" y="45"/>
                      <a:pt x="170" y="31"/>
                    </a:cubicBezTo>
                    <a:cubicBezTo>
                      <a:pt x="178" y="47"/>
                      <a:pt x="195" y="18"/>
                      <a:pt x="203" y="38"/>
                    </a:cubicBezTo>
                    <a:cubicBezTo>
                      <a:pt x="216" y="38"/>
                      <a:pt x="211" y="20"/>
                      <a:pt x="229" y="25"/>
                    </a:cubicBezTo>
                    <a:cubicBezTo>
                      <a:pt x="227" y="49"/>
                      <a:pt x="245" y="52"/>
                      <a:pt x="262" y="57"/>
                    </a:cubicBezTo>
                    <a:cubicBezTo>
                      <a:pt x="255" y="78"/>
                      <a:pt x="259" y="75"/>
                      <a:pt x="269" y="90"/>
                    </a:cubicBezTo>
                    <a:cubicBezTo>
                      <a:pt x="278" y="83"/>
                      <a:pt x="285" y="83"/>
                      <a:pt x="295" y="90"/>
                    </a:cubicBezTo>
                    <a:cubicBezTo>
                      <a:pt x="308" y="95"/>
                      <a:pt x="309" y="80"/>
                      <a:pt x="315" y="77"/>
                    </a:cubicBezTo>
                    <a:cubicBezTo>
                      <a:pt x="322" y="74"/>
                      <a:pt x="335" y="81"/>
                      <a:pt x="334" y="71"/>
                    </a:cubicBezTo>
                    <a:cubicBezTo>
                      <a:pt x="353" y="77"/>
                      <a:pt x="362" y="77"/>
                      <a:pt x="380" y="71"/>
                    </a:cubicBezTo>
                    <a:cubicBezTo>
                      <a:pt x="379" y="84"/>
                      <a:pt x="397" y="80"/>
                      <a:pt x="393" y="77"/>
                    </a:cubicBezTo>
                    <a:cubicBezTo>
                      <a:pt x="400" y="82"/>
                      <a:pt x="401" y="91"/>
                      <a:pt x="406" y="97"/>
                    </a:cubicBezTo>
                    <a:cubicBezTo>
                      <a:pt x="411" y="101"/>
                      <a:pt x="422" y="101"/>
                      <a:pt x="426" y="104"/>
                    </a:cubicBezTo>
                    <a:cubicBezTo>
                      <a:pt x="430" y="105"/>
                      <a:pt x="425" y="110"/>
                      <a:pt x="433" y="110"/>
                    </a:cubicBezTo>
                    <a:cubicBezTo>
                      <a:pt x="447" y="111"/>
                      <a:pt x="427" y="120"/>
                      <a:pt x="439" y="130"/>
                    </a:cubicBezTo>
                    <a:cubicBezTo>
                      <a:pt x="443" y="133"/>
                      <a:pt x="446" y="119"/>
                      <a:pt x="446" y="117"/>
                    </a:cubicBezTo>
                    <a:cubicBezTo>
                      <a:pt x="456" y="124"/>
                      <a:pt x="456" y="134"/>
                      <a:pt x="472" y="136"/>
                    </a:cubicBezTo>
                    <a:cubicBezTo>
                      <a:pt x="485" y="138"/>
                      <a:pt x="491" y="131"/>
                      <a:pt x="505" y="130"/>
                    </a:cubicBezTo>
                    <a:cubicBezTo>
                      <a:pt x="502" y="157"/>
                      <a:pt x="543" y="140"/>
                      <a:pt x="544" y="163"/>
                    </a:cubicBezTo>
                    <a:cubicBezTo>
                      <a:pt x="552" y="164"/>
                      <a:pt x="556" y="161"/>
                      <a:pt x="558" y="156"/>
                    </a:cubicBezTo>
                    <a:cubicBezTo>
                      <a:pt x="566" y="160"/>
                      <a:pt x="570" y="170"/>
                      <a:pt x="571" y="182"/>
                    </a:cubicBezTo>
                    <a:cubicBezTo>
                      <a:pt x="576" y="183"/>
                      <a:pt x="577" y="180"/>
                      <a:pt x="577" y="176"/>
                    </a:cubicBezTo>
                    <a:cubicBezTo>
                      <a:pt x="588" y="185"/>
                      <a:pt x="593" y="199"/>
                      <a:pt x="617" y="195"/>
                    </a:cubicBezTo>
                    <a:cubicBezTo>
                      <a:pt x="613" y="201"/>
                      <a:pt x="609" y="207"/>
                      <a:pt x="617" y="209"/>
                    </a:cubicBezTo>
                    <a:cubicBezTo>
                      <a:pt x="623" y="221"/>
                      <a:pt x="597" y="231"/>
                      <a:pt x="617" y="235"/>
                    </a:cubicBezTo>
                    <a:cubicBezTo>
                      <a:pt x="609" y="244"/>
                      <a:pt x="590" y="244"/>
                      <a:pt x="590" y="261"/>
                    </a:cubicBezTo>
                    <a:cubicBezTo>
                      <a:pt x="604" y="286"/>
                      <a:pt x="635" y="255"/>
                      <a:pt x="643" y="281"/>
                    </a:cubicBezTo>
                    <a:cubicBezTo>
                      <a:pt x="649" y="281"/>
                      <a:pt x="648" y="273"/>
                      <a:pt x="649" y="268"/>
                    </a:cubicBezTo>
                    <a:cubicBezTo>
                      <a:pt x="659" y="268"/>
                      <a:pt x="653" y="281"/>
                      <a:pt x="656" y="287"/>
                    </a:cubicBezTo>
                    <a:cubicBezTo>
                      <a:pt x="656" y="288"/>
                      <a:pt x="663" y="301"/>
                      <a:pt x="663" y="301"/>
                    </a:cubicBezTo>
                    <a:cubicBezTo>
                      <a:pt x="670" y="302"/>
                      <a:pt x="678" y="284"/>
                      <a:pt x="676" y="314"/>
                    </a:cubicBezTo>
                    <a:cubicBezTo>
                      <a:pt x="691" y="314"/>
                      <a:pt x="695" y="302"/>
                      <a:pt x="715" y="307"/>
                    </a:cubicBezTo>
                    <a:cubicBezTo>
                      <a:pt x="719" y="312"/>
                      <a:pt x="722" y="318"/>
                      <a:pt x="722" y="327"/>
                    </a:cubicBezTo>
                    <a:cubicBezTo>
                      <a:pt x="733" y="328"/>
                      <a:pt x="755" y="320"/>
                      <a:pt x="748" y="340"/>
                    </a:cubicBezTo>
                    <a:cubicBezTo>
                      <a:pt x="773" y="329"/>
                      <a:pt x="758" y="344"/>
                      <a:pt x="781" y="347"/>
                    </a:cubicBezTo>
                    <a:cubicBezTo>
                      <a:pt x="791" y="362"/>
                      <a:pt x="760" y="367"/>
                      <a:pt x="761" y="366"/>
                    </a:cubicBezTo>
                    <a:cubicBezTo>
                      <a:pt x="758" y="370"/>
                      <a:pt x="766" y="375"/>
                      <a:pt x="768" y="373"/>
                    </a:cubicBezTo>
                    <a:cubicBezTo>
                      <a:pt x="752" y="390"/>
                      <a:pt x="737" y="387"/>
                      <a:pt x="728" y="412"/>
                    </a:cubicBezTo>
                    <a:cubicBezTo>
                      <a:pt x="721" y="411"/>
                      <a:pt x="717" y="414"/>
                      <a:pt x="715" y="419"/>
                    </a:cubicBezTo>
                    <a:cubicBezTo>
                      <a:pt x="709" y="415"/>
                      <a:pt x="682" y="416"/>
                      <a:pt x="682" y="406"/>
                    </a:cubicBezTo>
                    <a:cubicBezTo>
                      <a:pt x="682" y="392"/>
                      <a:pt x="650" y="406"/>
                      <a:pt x="656" y="379"/>
                    </a:cubicBezTo>
                    <a:cubicBezTo>
                      <a:pt x="645" y="382"/>
                      <a:pt x="644" y="374"/>
                      <a:pt x="643" y="366"/>
                    </a:cubicBezTo>
                    <a:cubicBezTo>
                      <a:pt x="634" y="366"/>
                      <a:pt x="625" y="366"/>
                      <a:pt x="617" y="366"/>
                    </a:cubicBezTo>
                    <a:cubicBezTo>
                      <a:pt x="602" y="365"/>
                      <a:pt x="614" y="390"/>
                      <a:pt x="610" y="399"/>
                    </a:cubicBezTo>
                    <a:cubicBezTo>
                      <a:pt x="612" y="412"/>
                      <a:pt x="628" y="412"/>
                      <a:pt x="630" y="425"/>
                    </a:cubicBezTo>
                    <a:cubicBezTo>
                      <a:pt x="645" y="416"/>
                      <a:pt x="654" y="442"/>
                      <a:pt x="656" y="425"/>
                    </a:cubicBezTo>
                    <a:cubicBezTo>
                      <a:pt x="665" y="433"/>
                      <a:pt x="668" y="448"/>
                      <a:pt x="669" y="465"/>
                    </a:cubicBezTo>
                    <a:cubicBezTo>
                      <a:pt x="667" y="473"/>
                      <a:pt x="681" y="468"/>
                      <a:pt x="682" y="471"/>
                    </a:cubicBezTo>
                    <a:cubicBezTo>
                      <a:pt x="691" y="488"/>
                      <a:pt x="677" y="517"/>
                      <a:pt x="676" y="530"/>
                    </a:cubicBezTo>
                    <a:cubicBezTo>
                      <a:pt x="662" y="537"/>
                      <a:pt x="667" y="520"/>
                      <a:pt x="663" y="517"/>
                    </a:cubicBezTo>
                    <a:cubicBezTo>
                      <a:pt x="652" y="510"/>
                      <a:pt x="631" y="515"/>
                      <a:pt x="630" y="498"/>
                    </a:cubicBezTo>
                    <a:cubicBezTo>
                      <a:pt x="603" y="502"/>
                      <a:pt x="607" y="476"/>
                      <a:pt x="577" y="484"/>
                    </a:cubicBezTo>
                    <a:cubicBezTo>
                      <a:pt x="578" y="497"/>
                      <a:pt x="600" y="488"/>
                      <a:pt x="604" y="498"/>
                    </a:cubicBezTo>
                    <a:cubicBezTo>
                      <a:pt x="581" y="518"/>
                      <a:pt x="626" y="507"/>
                      <a:pt x="604" y="517"/>
                    </a:cubicBezTo>
                    <a:cubicBezTo>
                      <a:pt x="606" y="527"/>
                      <a:pt x="621" y="526"/>
                      <a:pt x="630" y="530"/>
                    </a:cubicBezTo>
                    <a:cubicBezTo>
                      <a:pt x="633" y="532"/>
                      <a:pt x="629" y="537"/>
                      <a:pt x="636" y="537"/>
                    </a:cubicBezTo>
                    <a:cubicBezTo>
                      <a:pt x="647" y="538"/>
                      <a:pt x="649" y="540"/>
                      <a:pt x="649" y="550"/>
                    </a:cubicBezTo>
                    <a:cubicBezTo>
                      <a:pt x="630" y="552"/>
                      <a:pt x="618" y="547"/>
                      <a:pt x="604" y="537"/>
                    </a:cubicBezTo>
                    <a:cubicBezTo>
                      <a:pt x="595" y="532"/>
                      <a:pt x="577" y="533"/>
                      <a:pt x="564" y="524"/>
                    </a:cubicBezTo>
                    <a:cubicBezTo>
                      <a:pt x="557" y="519"/>
                      <a:pt x="540" y="511"/>
                      <a:pt x="531" y="511"/>
                    </a:cubicBezTo>
                    <a:cubicBezTo>
                      <a:pt x="523" y="510"/>
                      <a:pt x="523" y="500"/>
                      <a:pt x="518" y="498"/>
                    </a:cubicBezTo>
                    <a:cubicBezTo>
                      <a:pt x="511" y="493"/>
                      <a:pt x="498" y="497"/>
                      <a:pt x="492" y="491"/>
                    </a:cubicBezTo>
                    <a:cubicBezTo>
                      <a:pt x="486" y="486"/>
                      <a:pt x="490" y="478"/>
                      <a:pt x="485" y="471"/>
                    </a:cubicBezTo>
                    <a:cubicBezTo>
                      <a:pt x="482" y="467"/>
                      <a:pt x="467" y="471"/>
                      <a:pt x="472" y="458"/>
                    </a:cubicBezTo>
                    <a:cubicBezTo>
                      <a:pt x="444" y="458"/>
                      <a:pt x="442" y="431"/>
                      <a:pt x="426" y="419"/>
                    </a:cubicBezTo>
                    <a:cubicBezTo>
                      <a:pt x="433" y="416"/>
                      <a:pt x="424" y="395"/>
                      <a:pt x="433" y="386"/>
                    </a:cubicBezTo>
                    <a:cubicBezTo>
                      <a:pt x="434" y="384"/>
                      <a:pt x="445" y="388"/>
                      <a:pt x="446" y="386"/>
                    </a:cubicBezTo>
                    <a:cubicBezTo>
                      <a:pt x="447" y="383"/>
                      <a:pt x="437" y="374"/>
                      <a:pt x="439" y="366"/>
                    </a:cubicBezTo>
                    <a:cubicBezTo>
                      <a:pt x="440" y="365"/>
                      <a:pt x="451" y="367"/>
                      <a:pt x="452" y="366"/>
                    </a:cubicBezTo>
                    <a:cubicBezTo>
                      <a:pt x="457" y="363"/>
                      <a:pt x="450" y="345"/>
                      <a:pt x="452" y="340"/>
                    </a:cubicBezTo>
                    <a:cubicBezTo>
                      <a:pt x="453" y="338"/>
                      <a:pt x="464" y="342"/>
                      <a:pt x="466" y="340"/>
                    </a:cubicBezTo>
                    <a:cubicBezTo>
                      <a:pt x="474" y="331"/>
                      <a:pt x="465" y="313"/>
                      <a:pt x="472" y="307"/>
                    </a:cubicBezTo>
                    <a:cubicBezTo>
                      <a:pt x="471" y="299"/>
                      <a:pt x="460" y="302"/>
                      <a:pt x="452" y="301"/>
                    </a:cubicBezTo>
                    <a:cubicBezTo>
                      <a:pt x="452" y="290"/>
                      <a:pt x="452" y="279"/>
                      <a:pt x="452" y="268"/>
                    </a:cubicBezTo>
                    <a:cubicBezTo>
                      <a:pt x="445" y="267"/>
                      <a:pt x="441" y="269"/>
                      <a:pt x="439" y="274"/>
                    </a:cubicBezTo>
                    <a:cubicBezTo>
                      <a:pt x="428" y="269"/>
                      <a:pt x="434" y="254"/>
                      <a:pt x="426" y="248"/>
                    </a:cubicBezTo>
                    <a:cubicBezTo>
                      <a:pt x="424" y="247"/>
                      <a:pt x="417" y="256"/>
                      <a:pt x="413" y="255"/>
                    </a:cubicBezTo>
                    <a:cubicBezTo>
                      <a:pt x="415" y="255"/>
                      <a:pt x="408" y="249"/>
                      <a:pt x="406" y="248"/>
                    </a:cubicBezTo>
                    <a:cubicBezTo>
                      <a:pt x="402" y="246"/>
                      <a:pt x="396" y="236"/>
                      <a:pt x="393" y="235"/>
                    </a:cubicBezTo>
                    <a:cubicBezTo>
                      <a:pt x="389" y="233"/>
                      <a:pt x="386" y="243"/>
                      <a:pt x="380" y="241"/>
                    </a:cubicBezTo>
                    <a:cubicBezTo>
                      <a:pt x="378" y="241"/>
                      <a:pt x="369" y="226"/>
                      <a:pt x="354" y="228"/>
                    </a:cubicBezTo>
                    <a:cubicBezTo>
                      <a:pt x="381" y="198"/>
                      <a:pt x="318" y="216"/>
                      <a:pt x="328" y="182"/>
                    </a:cubicBezTo>
                    <a:cubicBezTo>
                      <a:pt x="311" y="183"/>
                      <a:pt x="294" y="183"/>
                      <a:pt x="295" y="202"/>
                    </a:cubicBezTo>
                    <a:cubicBezTo>
                      <a:pt x="285" y="208"/>
                      <a:pt x="276" y="195"/>
                      <a:pt x="275" y="195"/>
                    </a:cubicBezTo>
                    <a:cubicBezTo>
                      <a:pt x="270" y="195"/>
                      <a:pt x="265" y="203"/>
                      <a:pt x="255" y="202"/>
                    </a:cubicBezTo>
                    <a:cubicBezTo>
                      <a:pt x="244" y="201"/>
                      <a:pt x="241" y="195"/>
                      <a:pt x="229" y="195"/>
                    </a:cubicBezTo>
                    <a:cubicBezTo>
                      <a:pt x="217" y="196"/>
                      <a:pt x="215" y="203"/>
                      <a:pt x="203" y="202"/>
                    </a:cubicBezTo>
                    <a:cubicBezTo>
                      <a:pt x="189" y="201"/>
                      <a:pt x="186" y="196"/>
                      <a:pt x="177" y="195"/>
                    </a:cubicBezTo>
                    <a:cubicBezTo>
                      <a:pt x="148" y="193"/>
                      <a:pt x="121" y="198"/>
                      <a:pt x="91" y="189"/>
                    </a:cubicBezTo>
                    <a:cubicBezTo>
                      <a:pt x="88" y="188"/>
                      <a:pt x="80" y="177"/>
                      <a:pt x="78" y="176"/>
                    </a:cubicBezTo>
                    <a:cubicBezTo>
                      <a:pt x="67" y="172"/>
                      <a:pt x="56" y="179"/>
                      <a:pt x="58" y="163"/>
                    </a:cubicBezTo>
                    <a:cubicBezTo>
                      <a:pt x="47" y="161"/>
                      <a:pt x="25" y="169"/>
                      <a:pt x="32" y="150"/>
                    </a:cubicBezTo>
                    <a:cubicBezTo>
                      <a:pt x="55" y="155"/>
                      <a:pt x="60" y="142"/>
                      <a:pt x="72" y="136"/>
                    </a:cubicBezTo>
                    <a:cubicBezTo>
                      <a:pt x="61" y="122"/>
                      <a:pt x="26" y="133"/>
                      <a:pt x="19" y="117"/>
                    </a:cubicBezTo>
                    <a:cubicBezTo>
                      <a:pt x="13" y="116"/>
                      <a:pt x="13" y="119"/>
                      <a:pt x="12" y="123"/>
                    </a:cubicBezTo>
                    <a:cubicBezTo>
                      <a:pt x="0" y="121"/>
                      <a:pt x="19" y="96"/>
                      <a:pt x="25" y="90"/>
                    </a:cubicBezTo>
                    <a:cubicBezTo>
                      <a:pt x="21" y="66"/>
                      <a:pt x="37" y="62"/>
                      <a:pt x="32" y="38"/>
                    </a:cubicBezTo>
                    <a:close/>
                    <a:moveTo>
                      <a:pt x="512" y="379"/>
                    </a:moveTo>
                    <a:cubicBezTo>
                      <a:pt x="514" y="365"/>
                      <a:pt x="544" y="377"/>
                      <a:pt x="558" y="373"/>
                    </a:cubicBezTo>
                    <a:cubicBezTo>
                      <a:pt x="559" y="360"/>
                      <a:pt x="549" y="359"/>
                      <a:pt x="544" y="353"/>
                    </a:cubicBezTo>
                    <a:cubicBezTo>
                      <a:pt x="536" y="342"/>
                      <a:pt x="519" y="351"/>
                      <a:pt x="505" y="340"/>
                    </a:cubicBezTo>
                    <a:cubicBezTo>
                      <a:pt x="509" y="351"/>
                      <a:pt x="497" y="379"/>
                      <a:pt x="512" y="3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2" name="Freeform 89"/>
              <p:cNvSpPr/>
              <p:nvPr/>
            </p:nvSpPr>
            <p:spPr bwMode="auto">
              <a:xfrm>
                <a:off x="1166813" y="2716214"/>
                <a:ext cx="457200" cy="142875"/>
              </a:xfrm>
              <a:custGeom>
                <a:avLst/>
                <a:gdLst>
                  <a:gd name="T0" fmla="*/ 54 w 488"/>
                  <a:gd name="T1" fmla="*/ 186 h 245"/>
                  <a:gd name="T2" fmla="*/ 61 w 488"/>
                  <a:gd name="T3" fmla="*/ 166 h 245"/>
                  <a:gd name="T4" fmla="*/ 87 w 488"/>
                  <a:gd name="T5" fmla="*/ 160 h 245"/>
                  <a:gd name="T6" fmla="*/ 100 w 488"/>
                  <a:gd name="T7" fmla="*/ 153 h 245"/>
                  <a:gd name="T8" fmla="*/ 172 w 488"/>
                  <a:gd name="T9" fmla="*/ 147 h 245"/>
                  <a:gd name="T10" fmla="*/ 100 w 488"/>
                  <a:gd name="T11" fmla="*/ 140 h 245"/>
                  <a:gd name="T12" fmla="*/ 94 w 488"/>
                  <a:gd name="T13" fmla="*/ 134 h 245"/>
                  <a:gd name="T14" fmla="*/ 74 w 488"/>
                  <a:gd name="T15" fmla="*/ 140 h 245"/>
                  <a:gd name="T16" fmla="*/ 35 w 488"/>
                  <a:gd name="T17" fmla="*/ 134 h 245"/>
                  <a:gd name="T18" fmla="*/ 67 w 488"/>
                  <a:gd name="T19" fmla="*/ 107 h 245"/>
                  <a:gd name="T20" fmla="*/ 87 w 488"/>
                  <a:gd name="T21" fmla="*/ 107 h 245"/>
                  <a:gd name="T22" fmla="*/ 15 w 488"/>
                  <a:gd name="T23" fmla="*/ 94 h 245"/>
                  <a:gd name="T24" fmla="*/ 2 w 488"/>
                  <a:gd name="T25" fmla="*/ 75 h 245"/>
                  <a:gd name="T26" fmla="*/ 35 w 488"/>
                  <a:gd name="T27" fmla="*/ 48 h 245"/>
                  <a:gd name="T28" fmla="*/ 35 w 488"/>
                  <a:gd name="T29" fmla="*/ 42 h 245"/>
                  <a:gd name="T30" fmla="*/ 100 w 488"/>
                  <a:gd name="T31" fmla="*/ 15 h 245"/>
                  <a:gd name="T32" fmla="*/ 120 w 488"/>
                  <a:gd name="T33" fmla="*/ 2 h 245"/>
                  <a:gd name="T34" fmla="*/ 133 w 488"/>
                  <a:gd name="T35" fmla="*/ 9 h 245"/>
                  <a:gd name="T36" fmla="*/ 146 w 488"/>
                  <a:gd name="T37" fmla="*/ 35 h 245"/>
                  <a:gd name="T38" fmla="*/ 133 w 488"/>
                  <a:gd name="T39" fmla="*/ 42 h 245"/>
                  <a:gd name="T40" fmla="*/ 146 w 488"/>
                  <a:gd name="T41" fmla="*/ 48 h 245"/>
                  <a:gd name="T42" fmla="*/ 153 w 488"/>
                  <a:gd name="T43" fmla="*/ 35 h 245"/>
                  <a:gd name="T44" fmla="*/ 192 w 488"/>
                  <a:gd name="T45" fmla="*/ 28 h 245"/>
                  <a:gd name="T46" fmla="*/ 212 w 488"/>
                  <a:gd name="T47" fmla="*/ 61 h 245"/>
                  <a:gd name="T48" fmla="*/ 238 w 488"/>
                  <a:gd name="T49" fmla="*/ 48 h 245"/>
                  <a:gd name="T50" fmla="*/ 258 w 488"/>
                  <a:gd name="T51" fmla="*/ 28 h 245"/>
                  <a:gd name="T52" fmla="*/ 278 w 488"/>
                  <a:gd name="T53" fmla="*/ 35 h 245"/>
                  <a:gd name="T54" fmla="*/ 284 w 488"/>
                  <a:gd name="T55" fmla="*/ 61 h 245"/>
                  <a:gd name="T56" fmla="*/ 297 w 488"/>
                  <a:gd name="T57" fmla="*/ 88 h 245"/>
                  <a:gd name="T58" fmla="*/ 324 w 488"/>
                  <a:gd name="T59" fmla="*/ 68 h 245"/>
                  <a:gd name="T60" fmla="*/ 304 w 488"/>
                  <a:gd name="T61" fmla="*/ 55 h 245"/>
                  <a:gd name="T62" fmla="*/ 304 w 488"/>
                  <a:gd name="T63" fmla="*/ 15 h 245"/>
                  <a:gd name="T64" fmla="*/ 330 w 488"/>
                  <a:gd name="T65" fmla="*/ 9 h 245"/>
                  <a:gd name="T66" fmla="*/ 356 w 488"/>
                  <a:gd name="T67" fmla="*/ 55 h 245"/>
                  <a:gd name="T68" fmla="*/ 376 w 488"/>
                  <a:gd name="T69" fmla="*/ 68 h 245"/>
                  <a:gd name="T70" fmla="*/ 389 w 488"/>
                  <a:gd name="T71" fmla="*/ 88 h 245"/>
                  <a:gd name="T72" fmla="*/ 383 w 488"/>
                  <a:gd name="T73" fmla="*/ 107 h 245"/>
                  <a:gd name="T74" fmla="*/ 402 w 488"/>
                  <a:gd name="T75" fmla="*/ 134 h 245"/>
                  <a:gd name="T76" fmla="*/ 462 w 488"/>
                  <a:gd name="T77" fmla="*/ 140 h 245"/>
                  <a:gd name="T78" fmla="*/ 481 w 488"/>
                  <a:gd name="T79" fmla="*/ 160 h 245"/>
                  <a:gd name="T80" fmla="*/ 488 w 488"/>
                  <a:gd name="T81" fmla="*/ 173 h 245"/>
                  <a:gd name="T82" fmla="*/ 435 w 488"/>
                  <a:gd name="T83" fmla="*/ 173 h 245"/>
                  <a:gd name="T84" fmla="*/ 448 w 488"/>
                  <a:gd name="T85" fmla="*/ 219 h 245"/>
                  <a:gd name="T86" fmla="*/ 376 w 488"/>
                  <a:gd name="T87" fmla="*/ 219 h 245"/>
                  <a:gd name="T88" fmla="*/ 284 w 488"/>
                  <a:gd name="T89" fmla="*/ 219 h 245"/>
                  <a:gd name="T90" fmla="*/ 251 w 488"/>
                  <a:gd name="T91" fmla="*/ 226 h 245"/>
                  <a:gd name="T92" fmla="*/ 245 w 488"/>
                  <a:gd name="T93" fmla="*/ 239 h 245"/>
                  <a:gd name="T94" fmla="*/ 159 w 488"/>
                  <a:gd name="T95" fmla="*/ 239 h 245"/>
                  <a:gd name="T96" fmla="*/ 133 w 488"/>
                  <a:gd name="T97" fmla="*/ 199 h 245"/>
                  <a:gd name="T98" fmla="*/ 80 w 488"/>
                  <a:gd name="T99" fmla="*/ 186 h 245"/>
                  <a:gd name="T100" fmla="*/ 74 w 488"/>
                  <a:gd name="T101" fmla="*/ 193 h 245"/>
                  <a:gd name="T102" fmla="*/ 74 w 488"/>
                  <a:gd name="T103" fmla="*/ 180 h 245"/>
                  <a:gd name="T104" fmla="*/ 54 w 488"/>
                  <a:gd name="T105" fmla="*/ 18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8" h="245">
                    <a:moveTo>
                      <a:pt x="54" y="186"/>
                    </a:moveTo>
                    <a:cubicBezTo>
                      <a:pt x="41" y="188"/>
                      <a:pt x="56" y="167"/>
                      <a:pt x="61" y="166"/>
                    </a:cubicBezTo>
                    <a:cubicBezTo>
                      <a:pt x="63" y="157"/>
                      <a:pt x="78" y="162"/>
                      <a:pt x="87" y="160"/>
                    </a:cubicBezTo>
                    <a:cubicBezTo>
                      <a:pt x="93" y="159"/>
                      <a:pt x="94" y="154"/>
                      <a:pt x="100" y="153"/>
                    </a:cubicBezTo>
                    <a:cubicBezTo>
                      <a:pt x="126" y="150"/>
                      <a:pt x="156" y="161"/>
                      <a:pt x="172" y="147"/>
                    </a:cubicBezTo>
                    <a:cubicBezTo>
                      <a:pt x="167" y="130"/>
                      <a:pt x="124" y="146"/>
                      <a:pt x="100" y="140"/>
                    </a:cubicBezTo>
                    <a:cubicBezTo>
                      <a:pt x="98" y="140"/>
                      <a:pt x="92" y="134"/>
                      <a:pt x="94" y="134"/>
                    </a:cubicBezTo>
                    <a:cubicBezTo>
                      <a:pt x="88" y="134"/>
                      <a:pt x="83" y="141"/>
                      <a:pt x="74" y="140"/>
                    </a:cubicBezTo>
                    <a:cubicBezTo>
                      <a:pt x="62" y="139"/>
                      <a:pt x="48" y="130"/>
                      <a:pt x="35" y="134"/>
                    </a:cubicBezTo>
                    <a:cubicBezTo>
                      <a:pt x="19" y="114"/>
                      <a:pt x="67" y="121"/>
                      <a:pt x="67" y="107"/>
                    </a:cubicBezTo>
                    <a:cubicBezTo>
                      <a:pt x="68" y="95"/>
                      <a:pt x="83" y="107"/>
                      <a:pt x="87" y="107"/>
                    </a:cubicBezTo>
                    <a:cubicBezTo>
                      <a:pt x="86" y="70"/>
                      <a:pt x="47" y="105"/>
                      <a:pt x="15" y="94"/>
                    </a:cubicBezTo>
                    <a:cubicBezTo>
                      <a:pt x="0" y="85"/>
                      <a:pt x="28" y="73"/>
                      <a:pt x="2" y="75"/>
                    </a:cubicBezTo>
                    <a:cubicBezTo>
                      <a:pt x="9" y="62"/>
                      <a:pt x="9" y="43"/>
                      <a:pt x="35" y="48"/>
                    </a:cubicBezTo>
                    <a:cubicBezTo>
                      <a:pt x="44" y="48"/>
                      <a:pt x="36" y="40"/>
                      <a:pt x="35" y="42"/>
                    </a:cubicBezTo>
                    <a:cubicBezTo>
                      <a:pt x="48" y="25"/>
                      <a:pt x="76" y="21"/>
                      <a:pt x="100" y="15"/>
                    </a:cubicBezTo>
                    <a:cubicBezTo>
                      <a:pt x="107" y="11"/>
                      <a:pt x="107" y="0"/>
                      <a:pt x="120" y="2"/>
                    </a:cubicBezTo>
                    <a:cubicBezTo>
                      <a:pt x="120" y="9"/>
                      <a:pt x="128" y="7"/>
                      <a:pt x="133" y="9"/>
                    </a:cubicBezTo>
                    <a:cubicBezTo>
                      <a:pt x="130" y="26"/>
                      <a:pt x="122" y="34"/>
                      <a:pt x="146" y="35"/>
                    </a:cubicBezTo>
                    <a:cubicBezTo>
                      <a:pt x="146" y="41"/>
                      <a:pt x="138" y="40"/>
                      <a:pt x="133" y="42"/>
                    </a:cubicBezTo>
                    <a:cubicBezTo>
                      <a:pt x="133" y="46"/>
                      <a:pt x="142" y="50"/>
                      <a:pt x="146" y="48"/>
                    </a:cubicBezTo>
                    <a:cubicBezTo>
                      <a:pt x="153" y="46"/>
                      <a:pt x="149" y="37"/>
                      <a:pt x="153" y="35"/>
                    </a:cubicBezTo>
                    <a:cubicBezTo>
                      <a:pt x="167" y="30"/>
                      <a:pt x="178" y="32"/>
                      <a:pt x="192" y="28"/>
                    </a:cubicBezTo>
                    <a:cubicBezTo>
                      <a:pt x="199" y="39"/>
                      <a:pt x="214" y="42"/>
                      <a:pt x="212" y="61"/>
                    </a:cubicBezTo>
                    <a:cubicBezTo>
                      <a:pt x="225" y="61"/>
                      <a:pt x="220" y="43"/>
                      <a:pt x="238" y="48"/>
                    </a:cubicBezTo>
                    <a:cubicBezTo>
                      <a:pt x="245" y="42"/>
                      <a:pt x="251" y="35"/>
                      <a:pt x="258" y="28"/>
                    </a:cubicBezTo>
                    <a:cubicBezTo>
                      <a:pt x="263" y="32"/>
                      <a:pt x="269" y="35"/>
                      <a:pt x="278" y="35"/>
                    </a:cubicBezTo>
                    <a:cubicBezTo>
                      <a:pt x="281" y="45"/>
                      <a:pt x="280" y="52"/>
                      <a:pt x="284" y="61"/>
                    </a:cubicBezTo>
                    <a:cubicBezTo>
                      <a:pt x="288" y="69"/>
                      <a:pt x="305" y="70"/>
                      <a:pt x="297" y="88"/>
                    </a:cubicBezTo>
                    <a:cubicBezTo>
                      <a:pt x="311" y="86"/>
                      <a:pt x="310" y="70"/>
                      <a:pt x="324" y="68"/>
                    </a:cubicBezTo>
                    <a:cubicBezTo>
                      <a:pt x="322" y="60"/>
                      <a:pt x="307" y="60"/>
                      <a:pt x="304" y="55"/>
                    </a:cubicBezTo>
                    <a:cubicBezTo>
                      <a:pt x="298" y="43"/>
                      <a:pt x="308" y="33"/>
                      <a:pt x="304" y="15"/>
                    </a:cubicBezTo>
                    <a:cubicBezTo>
                      <a:pt x="316" y="16"/>
                      <a:pt x="318" y="7"/>
                      <a:pt x="330" y="9"/>
                    </a:cubicBezTo>
                    <a:cubicBezTo>
                      <a:pt x="331" y="23"/>
                      <a:pt x="348" y="38"/>
                      <a:pt x="356" y="55"/>
                    </a:cubicBezTo>
                    <a:cubicBezTo>
                      <a:pt x="358" y="57"/>
                      <a:pt x="372" y="83"/>
                      <a:pt x="376" y="68"/>
                    </a:cubicBezTo>
                    <a:cubicBezTo>
                      <a:pt x="386" y="69"/>
                      <a:pt x="378" y="88"/>
                      <a:pt x="389" y="88"/>
                    </a:cubicBezTo>
                    <a:cubicBezTo>
                      <a:pt x="390" y="97"/>
                      <a:pt x="390" y="106"/>
                      <a:pt x="383" y="107"/>
                    </a:cubicBezTo>
                    <a:cubicBezTo>
                      <a:pt x="385" y="120"/>
                      <a:pt x="408" y="113"/>
                      <a:pt x="402" y="134"/>
                    </a:cubicBezTo>
                    <a:cubicBezTo>
                      <a:pt x="426" y="120"/>
                      <a:pt x="429" y="145"/>
                      <a:pt x="462" y="140"/>
                    </a:cubicBezTo>
                    <a:cubicBezTo>
                      <a:pt x="450" y="166"/>
                      <a:pt x="478" y="156"/>
                      <a:pt x="481" y="160"/>
                    </a:cubicBezTo>
                    <a:cubicBezTo>
                      <a:pt x="482" y="161"/>
                      <a:pt x="469" y="179"/>
                      <a:pt x="488" y="173"/>
                    </a:cubicBezTo>
                    <a:cubicBezTo>
                      <a:pt x="476" y="204"/>
                      <a:pt x="464" y="164"/>
                      <a:pt x="435" y="173"/>
                    </a:cubicBezTo>
                    <a:cubicBezTo>
                      <a:pt x="429" y="199"/>
                      <a:pt x="458" y="190"/>
                      <a:pt x="448" y="219"/>
                    </a:cubicBezTo>
                    <a:cubicBezTo>
                      <a:pt x="425" y="226"/>
                      <a:pt x="394" y="231"/>
                      <a:pt x="376" y="219"/>
                    </a:cubicBezTo>
                    <a:cubicBezTo>
                      <a:pt x="355" y="205"/>
                      <a:pt x="313" y="201"/>
                      <a:pt x="284" y="219"/>
                    </a:cubicBezTo>
                    <a:cubicBezTo>
                      <a:pt x="277" y="224"/>
                      <a:pt x="268" y="219"/>
                      <a:pt x="251" y="226"/>
                    </a:cubicBezTo>
                    <a:cubicBezTo>
                      <a:pt x="246" y="228"/>
                      <a:pt x="246" y="232"/>
                      <a:pt x="245" y="239"/>
                    </a:cubicBezTo>
                    <a:cubicBezTo>
                      <a:pt x="228" y="228"/>
                      <a:pt x="193" y="245"/>
                      <a:pt x="159" y="239"/>
                    </a:cubicBezTo>
                    <a:cubicBezTo>
                      <a:pt x="151" y="225"/>
                      <a:pt x="141" y="213"/>
                      <a:pt x="133" y="199"/>
                    </a:cubicBezTo>
                    <a:cubicBezTo>
                      <a:pt x="113" y="197"/>
                      <a:pt x="82" y="206"/>
                      <a:pt x="80" y="186"/>
                    </a:cubicBezTo>
                    <a:cubicBezTo>
                      <a:pt x="75" y="185"/>
                      <a:pt x="74" y="189"/>
                      <a:pt x="74" y="193"/>
                    </a:cubicBezTo>
                    <a:cubicBezTo>
                      <a:pt x="66" y="191"/>
                      <a:pt x="67" y="180"/>
                      <a:pt x="74" y="180"/>
                    </a:cubicBezTo>
                    <a:cubicBezTo>
                      <a:pt x="76" y="166"/>
                      <a:pt x="55" y="181"/>
                      <a:pt x="54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3" name="Freeform 90"/>
              <p:cNvSpPr>
                <a:spLocks noEditPoints="1"/>
              </p:cNvSpPr>
              <p:nvPr/>
            </p:nvSpPr>
            <p:spPr bwMode="auto">
              <a:xfrm>
                <a:off x="-50800" y="2751139"/>
                <a:ext cx="3263900" cy="2349501"/>
              </a:xfrm>
              <a:custGeom>
                <a:avLst/>
                <a:gdLst>
                  <a:gd name="T0" fmla="*/ 2279 w 3483"/>
                  <a:gd name="T1" fmla="*/ 266 h 4042"/>
                  <a:gd name="T2" fmla="*/ 2050 w 3483"/>
                  <a:gd name="T3" fmla="*/ 424 h 4042"/>
                  <a:gd name="T4" fmla="*/ 2023 w 3483"/>
                  <a:gd name="T5" fmla="*/ 660 h 4042"/>
                  <a:gd name="T6" fmla="*/ 2306 w 3483"/>
                  <a:gd name="T7" fmla="*/ 851 h 4042"/>
                  <a:gd name="T8" fmla="*/ 2398 w 3483"/>
                  <a:gd name="T9" fmla="*/ 595 h 4042"/>
                  <a:gd name="T10" fmla="*/ 2634 w 3483"/>
                  <a:gd name="T11" fmla="*/ 588 h 4042"/>
                  <a:gd name="T12" fmla="*/ 2851 w 3483"/>
                  <a:gd name="T13" fmla="*/ 647 h 4042"/>
                  <a:gd name="T14" fmla="*/ 2936 w 3483"/>
                  <a:gd name="T15" fmla="*/ 870 h 4042"/>
                  <a:gd name="T16" fmla="*/ 2667 w 3483"/>
                  <a:gd name="T17" fmla="*/ 969 h 4042"/>
                  <a:gd name="T18" fmla="*/ 2831 w 3483"/>
                  <a:gd name="T19" fmla="*/ 1068 h 4042"/>
                  <a:gd name="T20" fmla="*/ 2765 w 3483"/>
                  <a:gd name="T21" fmla="*/ 1100 h 4042"/>
                  <a:gd name="T22" fmla="*/ 2470 w 3483"/>
                  <a:gd name="T23" fmla="*/ 1317 h 4042"/>
                  <a:gd name="T24" fmla="*/ 2345 w 3483"/>
                  <a:gd name="T25" fmla="*/ 1685 h 4042"/>
                  <a:gd name="T26" fmla="*/ 2089 w 3483"/>
                  <a:gd name="T27" fmla="*/ 1540 h 4042"/>
                  <a:gd name="T28" fmla="*/ 1885 w 3483"/>
                  <a:gd name="T29" fmla="*/ 1816 h 4042"/>
                  <a:gd name="T30" fmla="*/ 2115 w 3483"/>
                  <a:gd name="T31" fmla="*/ 1928 h 4042"/>
                  <a:gd name="T32" fmla="*/ 2437 w 3483"/>
                  <a:gd name="T33" fmla="*/ 2145 h 4042"/>
                  <a:gd name="T34" fmla="*/ 2700 w 3483"/>
                  <a:gd name="T35" fmla="*/ 2105 h 4042"/>
                  <a:gd name="T36" fmla="*/ 3114 w 3483"/>
                  <a:gd name="T37" fmla="*/ 2283 h 4042"/>
                  <a:gd name="T38" fmla="*/ 3482 w 3483"/>
                  <a:gd name="T39" fmla="*/ 2506 h 4042"/>
                  <a:gd name="T40" fmla="*/ 3324 w 3483"/>
                  <a:gd name="T41" fmla="*/ 3012 h 4042"/>
                  <a:gd name="T42" fmla="*/ 3120 w 3483"/>
                  <a:gd name="T43" fmla="*/ 3235 h 4042"/>
                  <a:gd name="T44" fmla="*/ 2923 w 3483"/>
                  <a:gd name="T45" fmla="*/ 3452 h 4042"/>
                  <a:gd name="T46" fmla="*/ 2746 w 3483"/>
                  <a:gd name="T47" fmla="*/ 3655 h 4042"/>
                  <a:gd name="T48" fmla="*/ 2667 w 3483"/>
                  <a:gd name="T49" fmla="*/ 3813 h 4042"/>
                  <a:gd name="T50" fmla="*/ 2522 w 3483"/>
                  <a:gd name="T51" fmla="*/ 3971 h 4042"/>
                  <a:gd name="T52" fmla="*/ 2476 w 3483"/>
                  <a:gd name="T53" fmla="*/ 3754 h 4042"/>
                  <a:gd name="T54" fmla="*/ 2588 w 3483"/>
                  <a:gd name="T55" fmla="*/ 3301 h 4042"/>
                  <a:gd name="T56" fmla="*/ 2575 w 3483"/>
                  <a:gd name="T57" fmla="*/ 2867 h 4042"/>
                  <a:gd name="T58" fmla="*/ 2345 w 3483"/>
                  <a:gd name="T59" fmla="*/ 2572 h 4042"/>
                  <a:gd name="T60" fmla="*/ 2391 w 3483"/>
                  <a:gd name="T61" fmla="*/ 2329 h 4042"/>
                  <a:gd name="T62" fmla="*/ 2188 w 3483"/>
                  <a:gd name="T63" fmla="*/ 2072 h 4042"/>
                  <a:gd name="T64" fmla="*/ 1971 w 3483"/>
                  <a:gd name="T65" fmla="*/ 1941 h 4042"/>
                  <a:gd name="T66" fmla="*/ 1636 w 3483"/>
                  <a:gd name="T67" fmla="*/ 1751 h 4042"/>
                  <a:gd name="T68" fmla="*/ 1445 w 3483"/>
                  <a:gd name="T69" fmla="*/ 1554 h 4042"/>
                  <a:gd name="T70" fmla="*/ 1445 w 3483"/>
                  <a:gd name="T71" fmla="*/ 1632 h 4042"/>
                  <a:gd name="T72" fmla="*/ 1248 w 3483"/>
                  <a:gd name="T73" fmla="*/ 1383 h 4042"/>
                  <a:gd name="T74" fmla="*/ 1123 w 3483"/>
                  <a:gd name="T75" fmla="*/ 943 h 4042"/>
                  <a:gd name="T76" fmla="*/ 1051 w 3483"/>
                  <a:gd name="T77" fmla="*/ 824 h 4042"/>
                  <a:gd name="T78" fmla="*/ 861 w 3483"/>
                  <a:gd name="T79" fmla="*/ 614 h 4042"/>
                  <a:gd name="T80" fmla="*/ 532 w 3483"/>
                  <a:gd name="T81" fmla="*/ 509 h 4042"/>
                  <a:gd name="T82" fmla="*/ 368 w 3483"/>
                  <a:gd name="T83" fmla="*/ 595 h 4042"/>
                  <a:gd name="T84" fmla="*/ 204 w 3483"/>
                  <a:gd name="T85" fmla="*/ 700 h 4042"/>
                  <a:gd name="T86" fmla="*/ 86 w 3483"/>
                  <a:gd name="T87" fmla="*/ 542 h 4042"/>
                  <a:gd name="T88" fmla="*/ 33 w 3483"/>
                  <a:gd name="T89" fmla="*/ 345 h 4042"/>
                  <a:gd name="T90" fmla="*/ 99 w 3483"/>
                  <a:gd name="T91" fmla="*/ 220 h 4042"/>
                  <a:gd name="T92" fmla="*/ 335 w 3483"/>
                  <a:gd name="T93" fmla="*/ 76 h 4042"/>
                  <a:gd name="T94" fmla="*/ 900 w 3483"/>
                  <a:gd name="T95" fmla="*/ 135 h 4042"/>
                  <a:gd name="T96" fmla="*/ 1169 w 3483"/>
                  <a:gd name="T97" fmla="*/ 148 h 4042"/>
                  <a:gd name="T98" fmla="*/ 1590 w 3483"/>
                  <a:gd name="T99" fmla="*/ 260 h 4042"/>
                  <a:gd name="T100" fmla="*/ 1892 w 3483"/>
                  <a:gd name="T101" fmla="*/ 187 h 4042"/>
                  <a:gd name="T102" fmla="*/ 1977 w 3483"/>
                  <a:gd name="T103" fmla="*/ 43 h 4042"/>
                  <a:gd name="T104" fmla="*/ 2135 w 3483"/>
                  <a:gd name="T105" fmla="*/ 181 h 4042"/>
                  <a:gd name="T106" fmla="*/ 1143 w 3483"/>
                  <a:gd name="T107" fmla="*/ 305 h 4042"/>
                  <a:gd name="T108" fmla="*/ 1471 w 3483"/>
                  <a:gd name="T109" fmla="*/ 476 h 4042"/>
                  <a:gd name="T110" fmla="*/ 1419 w 3483"/>
                  <a:gd name="T111" fmla="*/ 470 h 4042"/>
                  <a:gd name="T112" fmla="*/ 1879 w 3483"/>
                  <a:gd name="T113" fmla="*/ 884 h 4042"/>
                  <a:gd name="T114" fmla="*/ 2030 w 3483"/>
                  <a:gd name="T115" fmla="*/ 1041 h 4042"/>
                  <a:gd name="T116" fmla="*/ 2161 w 3483"/>
                  <a:gd name="T117" fmla="*/ 956 h 4042"/>
                  <a:gd name="T118" fmla="*/ 2135 w 3483"/>
                  <a:gd name="T119" fmla="*/ 1199 h 4042"/>
                  <a:gd name="T120" fmla="*/ 2365 w 3483"/>
                  <a:gd name="T121" fmla="*/ 1120 h 4042"/>
                  <a:gd name="T122" fmla="*/ 2299 w 3483"/>
                  <a:gd name="T123" fmla="*/ 1192 h 4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83" h="4042">
                    <a:moveTo>
                      <a:pt x="2122" y="220"/>
                    </a:moveTo>
                    <a:cubicBezTo>
                      <a:pt x="2125" y="233"/>
                      <a:pt x="2141" y="209"/>
                      <a:pt x="2135" y="240"/>
                    </a:cubicBezTo>
                    <a:cubicBezTo>
                      <a:pt x="2142" y="240"/>
                      <a:pt x="2148" y="240"/>
                      <a:pt x="2155" y="240"/>
                    </a:cubicBezTo>
                    <a:cubicBezTo>
                      <a:pt x="2164" y="234"/>
                      <a:pt x="2169" y="223"/>
                      <a:pt x="2168" y="207"/>
                    </a:cubicBezTo>
                    <a:cubicBezTo>
                      <a:pt x="2176" y="204"/>
                      <a:pt x="2181" y="199"/>
                      <a:pt x="2181" y="187"/>
                    </a:cubicBezTo>
                    <a:cubicBezTo>
                      <a:pt x="2202" y="195"/>
                      <a:pt x="2186" y="166"/>
                      <a:pt x="2207" y="174"/>
                    </a:cubicBezTo>
                    <a:cubicBezTo>
                      <a:pt x="2207" y="159"/>
                      <a:pt x="2207" y="143"/>
                      <a:pt x="2207" y="128"/>
                    </a:cubicBezTo>
                    <a:cubicBezTo>
                      <a:pt x="2230" y="126"/>
                      <a:pt x="2242" y="121"/>
                      <a:pt x="2260" y="128"/>
                    </a:cubicBezTo>
                    <a:cubicBezTo>
                      <a:pt x="2267" y="131"/>
                      <a:pt x="2261" y="144"/>
                      <a:pt x="2266" y="148"/>
                    </a:cubicBezTo>
                    <a:cubicBezTo>
                      <a:pt x="2268" y="150"/>
                      <a:pt x="2277" y="147"/>
                      <a:pt x="2279" y="148"/>
                    </a:cubicBezTo>
                    <a:cubicBezTo>
                      <a:pt x="2288" y="150"/>
                      <a:pt x="2290" y="160"/>
                      <a:pt x="2299" y="161"/>
                    </a:cubicBezTo>
                    <a:cubicBezTo>
                      <a:pt x="2302" y="182"/>
                      <a:pt x="2291" y="188"/>
                      <a:pt x="2279" y="194"/>
                    </a:cubicBezTo>
                    <a:cubicBezTo>
                      <a:pt x="2293" y="202"/>
                      <a:pt x="2288" y="229"/>
                      <a:pt x="2306" y="233"/>
                    </a:cubicBezTo>
                    <a:cubicBezTo>
                      <a:pt x="2301" y="249"/>
                      <a:pt x="2284" y="251"/>
                      <a:pt x="2279" y="266"/>
                    </a:cubicBezTo>
                    <a:cubicBezTo>
                      <a:pt x="2268" y="265"/>
                      <a:pt x="2262" y="277"/>
                      <a:pt x="2260" y="266"/>
                    </a:cubicBezTo>
                    <a:cubicBezTo>
                      <a:pt x="2248" y="272"/>
                      <a:pt x="2248" y="289"/>
                      <a:pt x="2240" y="299"/>
                    </a:cubicBezTo>
                    <a:cubicBezTo>
                      <a:pt x="2233" y="293"/>
                      <a:pt x="2244" y="281"/>
                      <a:pt x="2214" y="286"/>
                    </a:cubicBezTo>
                    <a:cubicBezTo>
                      <a:pt x="2214" y="279"/>
                      <a:pt x="2222" y="281"/>
                      <a:pt x="2227" y="279"/>
                    </a:cubicBezTo>
                    <a:cubicBezTo>
                      <a:pt x="2213" y="259"/>
                      <a:pt x="2190" y="286"/>
                      <a:pt x="2168" y="279"/>
                    </a:cubicBezTo>
                    <a:cubicBezTo>
                      <a:pt x="2175" y="300"/>
                      <a:pt x="2168" y="294"/>
                      <a:pt x="2168" y="319"/>
                    </a:cubicBezTo>
                    <a:cubicBezTo>
                      <a:pt x="2161" y="318"/>
                      <a:pt x="2163" y="311"/>
                      <a:pt x="2161" y="305"/>
                    </a:cubicBezTo>
                    <a:cubicBezTo>
                      <a:pt x="2146" y="307"/>
                      <a:pt x="2149" y="328"/>
                      <a:pt x="2128" y="325"/>
                    </a:cubicBezTo>
                    <a:cubicBezTo>
                      <a:pt x="2130" y="332"/>
                      <a:pt x="2141" y="330"/>
                      <a:pt x="2142" y="338"/>
                    </a:cubicBezTo>
                    <a:cubicBezTo>
                      <a:pt x="2142" y="350"/>
                      <a:pt x="2134" y="352"/>
                      <a:pt x="2135" y="365"/>
                    </a:cubicBezTo>
                    <a:cubicBezTo>
                      <a:pt x="2119" y="350"/>
                      <a:pt x="2101" y="390"/>
                      <a:pt x="2095" y="384"/>
                    </a:cubicBezTo>
                    <a:cubicBezTo>
                      <a:pt x="2092" y="381"/>
                      <a:pt x="2084" y="375"/>
                      <a:pt x="2082" y="397"/>
                    </a:cubicBezTo>
                    <a:cubicBezTo>
                      <a:pt x="2074" y="397"/>
                      <a:pt x="2065" y="397"/>
                      <a:pt x="2056" y="397"/>
                    </a:cubicBezTo>
                    <a:cubicBezTo>
                      <a:pt x="2047" y="400"/>
                      <a:pt x="2051" y="414"/>
                      <a:pt x="2050" y="424"/>
                    </a:cubicBezTo>
                    <a:cubicBezTo>
                      <a:pt x="2041" y="416"/>
                      <a:pt x="2036" y="418"/>
                      <a:pt x="2036" y="430"/>
                    </a:cubicBezTo>
                    <a:cubicBezTo>
                      <a:pt x="2024" y="418"/>
                      <a:pt x="2020" y="429"/>
                      <a:pt x="2004" y="430"/>
                    </a:cubicBezTo>
                    <a:cubicBezTo>
                      <a:pt x="2009" y="436"/>
                      <a:pt x="2011" y="445"/>
                      <a:pt x="2010" y="457"/>
                    </a:cubicBezTo>
                    <a:cubicBezTo>
                      <a:pt x="1995" y="442"/>
                      <a:pt x="2000" y="459"/>
                      <a:pt x="1990" y="476"/>
                    </a:cubicBezTo>
                    <a:cubicBezTo>
                      <a:pt x="1982" y="490"/>
                      <a:pt x="1965" y="505"/>
                      <a:pt x="1964" y="536"/>
                    </a:cubicBezTo>
                    <a:cubicBezTo>
                      <a:pt x="1949" y="544"/>
                      <a:pt x="1943" y="563"/>
                      <a:pt x="1931" y="575"/>
                    </a:cubicBezTo>
                    <a:cubicBezTo>
                      <a:pt x="1932" y="585"/>
                      <a:pt x="1938" y="575"/>
                      <a:pt x="1938" y="575"/>
                    </a:cubicBezTo>
                    <a:cubicBezTo>
                      <a:pt x="1946" y="575"/>
                      <a:pt x="1940" y="579"/>
                      <a:pt x="1944" y="581"/>
                    </a:cubicBezTo>
                    <a:cubicBezTo>
                      <a:pt x="1948" y="584"/>
                      <a:pt x="1956" y="594"/>
                      <a:pt x="1958" y="595"/>
                    </a:cubicBezTo>
                    <a:cubicBezTo>
                      <a:pt x="1963" y="597"/>
                      <a:pt x="1969" y="581"/>
                      <a:pt x="1984" y="595"/>
                    </a:cubicBezTo>
                    <a:cubicBezTo>
                      <a:pt x="1987" y="598"/>
                      <a:pt x="1989" y="602"/>
                      <a:pt x="1997" y="601"/>
                    </a:cubicBezTo>
                    <a:cubicBezTo>
                      <a:pt x="1997" y="610"/>
                      <a:pt x="1997" y="619"/>
                      <a:pt x="1997" y="627"/>
                    </a:cubicBezTo>
                    <a:cubicBezTo>
                      <a:pt x="1999" y="634"/>
                      <a:pt x="2010" y="632"/>
                      <a:pt x="2010" y="640"/>
                    </a:cubicBezTo>
                    <a:cubicBezTo>
                      <a:pt x="2014" y="647"/>
                      <a:pt x="2025" y="647"/>
                      <a:pt x="2023" y="660"/>
                    </a:cubicBezTo>
                    <a:cubicBezTo>
                      <a:pt x="2057" y="656"/>
                      <a:pt x="2083" y="668"/>
                      <a:pt x="2102" y="660"/>
                    </a:cubicBezTo>
                    <a:cubicBezTo>
                      <a:pt x="2106" y="684"/>
                      <a:pt x="2134" y="678"/>
                      <a:pt x="2148" y="693"/>
                    </a:cubicBezTo>
                    <a:cubicBezTo>
                      <a:pt x="2152" y="697"/>
                      <a:pt x="2154" y="692"/>
                      <a:pt x="2155" y="700"/>
                    </a:cubicBezTo>
                    <a:cubicBezTo>
                      <a:pt x="2155" y="710"/>
                      <a:pt x="2162" y="700"/>
                      <a:pt x="2161" y="700"/>
                    </a:cubicBezTo>
                    <a:cubicBezTo>
                      <a:pt x="2169" y="700"/>
                      <a:pt x="2170" y="711"/>
                      <a:pt x="2174" y="713"/>
                    </a:cubicBezTo>
                    <a:cubicBezTo>
                      <a:pt x="2185" y="717"/>
                      <a:pt x="2197" y="709"/>
                      <a:pt x="2194" y="726"/>
                    </a:cubicBezTo>
                    <a:cubicBezTo>
                      <a:pt x="2229" y="724"/>
                      <a:pt x="2248" y="737"/>
                      <a:pt x="2279" y="739"/>
                    </a:cubicBezTo>
                    <a:cubicBezTo>
                      <a:pt x="2281" y="760"/>
                      <a:pt x="2274" y="780"/>
                      <a:pt x="2286" y="792"/>
                    </a:cubicBezTo>
                    <a:cubicBezTo>
                      <a:pt x="2285" y="790"/>
                      <a:pt x="2293" y="802"/>
                      <a:pt x="2292" y="798"/>
                    </a:cubicBezTo>
                    <a:cubicBezTo>
                      <a:pt x="2294" y="804"/>
                      <a:pt x="2286" y="813"/>
                      <a:pt x="2286" y="811"/>
                    </a:cubicBezTo>
                    <a:cubicBezTo>
                      <a:pt x="2289" y="819"/>
                      <a:pt x="2295" y="813"/>
                      <a:pt x="2299" y="818"/>
                    </a:cubicBezTo>
                    <a:cubicBezTo>
                      <a:pt x="2300" y="820"/>
                      <a:pt x="2287" y="836"/>
                      <a:pt x="2306" y="831"/>
                    </a:cubicBezTo>
                    <a:cubicBezTo>
                      <a:pt x="2302" y="836"/>
                      <a:pt x="2299" y="842"/>
                      <a:pt x="2299" y="851"/>
                    </a:cubicBezTo>
                    <a:cubicBezTo>
                      <a:pt x="2300" y="858"/>
                      <a:pt x="2306" y="854"/>
                      <a:pt x="2306" y="851"/>
                    </a:cubicBezTo>
                    <a:cubicBezTo>
                      <a:pt x="2314" y="849"/>
                      <a:pt x="2309" y="861"/>
                      <a:pt x="2312" y="864"/>
                    </a:cubicBezTo>
                    <a:cubicBezTo>
                      <a:pt x="2314" y="866"/>
                      <a:pt x="2324" y="862"/>
                      <a:pt x="2325" y="864"/>
                    </a:cubicBezTo>
                    <a:cubicBezTo>
                      <a:pt x="2332" y="871"/>
                      <a:pt x="2358" y="873"/>
                      <a:pt x="2378" y="864"/>
                    </a:cubicBezTo>
                    <a:cubicBezTo>
                      <a:pt x="2384" y="838"/>
                      <a:pt x="2384" y="824"/>
                      <a:pt x="2378" y="798"/>
                    </a:cubicBezTo>
                    <a:cubicBezTo>
                      <a:pt x="2380" y="790"/>
                      <a:pt x="2367" y="795"/>
                      <a:pt x="2365" y="792"/>
                    </a:cubicBezTo>
                    <a:cubicBezTo>
                      <a:pt x="2359" y="782"/>
                      <a:pt x="2375" y="758"/>
                      <a:pt x="2352" y="765"/>
                    </a:cubicBezTo>
                    <a:cubicBezTo>
                      <a:pt x="2356" y="759"/>
                      <a:pt x="2367" y="759"/>
                      <a:pt x="2365" y="746"/>
                    </a:cubicBezTo>
                    <a:cubicBezTo>
                      <a:pt x="2392" y="753"/>
                      <a:pt x="2390" y="732"/>
                      <a:pt x="2411" y="732"/>
                    </a:cubicBezTo>
                    <a:cubicBezTo>
                      <a:pt x="2421" y="734"/>
                      <a:pt x="2413" y="717"/>
                      <a:pt x="2417" y="713"/>
                    </a:cubicBezTo>
                    <a:cubicBezTo>
                      <a:pt x="2417" y="712"/>
                      <a:pt x="2434" y="721"/>
                      <a:pt x="2437" y="713"/>
                    </a:cubicBezTo>
                    <a:cubicBezTo>
                      <a:pt x="2420" y="685"/>
                      <a:pt x="2445" y="656"/>
                      <a:pt x="2431" y="640"/>
                    </a:cubicBezTo>
                    <a:cubicBezTo>
                      <a:pt x="2431" y="631"/>
                      <a:pt x="2422" y="640"/>
                      <a:pt x="2424" y="640"/>
                    </a:cubicBezTo>
                    <a:cubicBezTo>
                      <a:pt x="2413" y="634"/>
                      <a:pt x="2425" y="617"/>
                      <a:pt x="2404" y="621"/>
                    </a:cubicBezTo>
                    <a:cubicBezTo>
                      <a:pt x="2405" y="609"/>
                      <a:pt x="2396" y="607"/>
                      <a:pt x="2398" y="595"/>
                    </a:cubicBezTo>
                    <a:cubicBezTo>
                      <a:pt x="2396" y="580"/>
                      <a:pt x="2403" y="574"/>
                      <a:pt x="2417" y="575"/>
                    </a:cubicBezTo>
                    <a:cubicBezTo>
                      <a:pt x="2406" y="569"/>
                      <a:pt x="2426" y="530"/>
                      <a:pt x="2398" y="529"/>
                    </a:cubicBezTo>
                    <a:cubicBezTo>
                      <a:pt x="2402" y="524"/>
                      <a:pt x="2403" y="518"/>
                      <a:pt x="2404" y="509"/>
                    </a:cubicBezTo>
                    <a:cubicBezTo>
                      <a:pt x="2404" y="510"/>
                      <a:pt x="2397" y="507"/>
                      <a:pt x="2398" y="503"/>
                    </a:cubicBezTo>
                    <a:cubicBezTo>
                      <a:pt x="2398" y="501"/>
                      <a:pt x="2405" y="503"/>
                      <a:pt x="2404" y="496"/>
                    </a:cubicBezTo>
                    <a:cubicBezTo>
                      <a:pt x="2403" y="490"/>
                      <a:pt x="2398" y="490"/>
                      <a:pt x="2398" y="483"/>
                    </a:cubicBezTo>
                    <a:cubicBezTo>
                      <a:pt x="2398" y="475"/>
                      <a:pt x="2411" y="461"/>
                      <a:pt x="2398" y="457"/>
                    </a:cubicBezTo>
                    <a:cubicBezTo>
                      <a:pt x="2399" y="447"/>
                      <a:pt x="2452" y="441"/>
                      <a:pt x="2444" y="463"/>
                    </a:cubicBezTo>
                    <a:cubicBezTo>
                      <a:pt x="2471" y="462"/>
                      <a:pt x="2507" y="470"/>
                      <a:pt x="2516" y="450"/>
                    </a:cubicBezTo>
                    <a:cubicBezTo>
                      <a:pt x="2530" y="469"/>
                      <a:pt x="2564" y="468"/>
                      <a:pt x="2562" y="503"/>
                    </a:cubicBezTo>
                    <a:cubicBezTo>
                      <a:pt x="2579" y="503"/>
                      <a:pt x="2597" y="503"/>
                      <a:pt x="2614" y="503"/>
                    </a:cubicBezTo>
                    <a:cubicBezTo>
                      <a:pt x="2612" y="514"/>
                      <a:pt x="2620" y="515"/>
                      <a:pt x="2628" y="516"/>
                    </a:cubicBezTo>
                    <a:cubicBezTo>
                      <a:pt x="2629" y="529"/>
                      <a:pt x="2626" y="542"/>
                      <a:pt x="2628" y="555"/>
                    </a:cubicBezTo>
                    <a:cubicBezTo>
                      <a:pt x="2629" y="570"/>
                      <a:pt x="2645" y="585"/>
                      <a:pt x="2634" y="588"/>
                    </a:cubicBezTo>
                    <a:cubicBezTo>
                      <a:pt x="2635" y="596"/>
                      <a:pt x="2646" y="594"/>
                      <a:pt x="2654" y="595"/>
                    </a:cubicBezTo>
                    <a:cubicBezTo>
                      <a:pt x="2650" y="616"/>
                      <a:pt x="2677" y="604"/>
                      <a:pt x="2660" y="621"/>
                    </a:cubicBezTo>
                    <a:cubicBezTo>
                      <a:pt x="2687" y="626"/>
                      <a:pt x="2694" y="611"/>
                      <a:pt x="2719" y="614"/>
                    </a:cubicBezTo>
                    <a:cubicBezTo>
                      <a:pt x="2721" y="607"/>
                      <a:pt x="2718" y="603"/>
                      <a:pt x="2713" y="601"/>
                    </a:cubicBezTo>
                    <a:cubicBezTo>
                      <a:pt x="2717" y="587"/>
                      <a:pt x="2723" y="587"/>
                      <a:pt x="2733" y="595"/>
                    </a:cubicBezTo>
                    <a:cubicBezTo>
                      <a:pt x="2724" y="573"/>
                      <a:pt x="2748" y="574"/>
                      <a:pt x="2752" y="568"/>
                    </a:cubicBezTo>
                    <a:cubicBezTo>
                      <a:pt x="2757" y="563"/>
                      <a:pt x="2746" y="563"/>
                      <a:pt x="2746" y="562"/>
                    </a:cubicBezTo>
                    <a:cubicBezTo>
                      <a:pt x="2744" y="555"/>
                      <a:pt x="2760" y="550"/>
                      <a:pt x="2772" y="549"/>
                    </a:cubicBezTo>
                    <a:cubicBezTo>
                      <a:pt x="2759" y="563"/>
                      <a:pt x="2769" y="563"/>
                      <a:pt x="2785" y="581"/>
                    </a:cubicBezTo>
                    <a:cubicBezTo>
                      <a:pt x="2794" y="592"/>
                      <a:pt x="2799" y="606"/>
                      <a:pt x="2825" y="608"/>
                    </a:cubicBezTo>
                    <a:cubicBezTo>
                      <a:pt x="2823" y="615"/>
                      <a:pt x="2812" y="612"/>
                      <a:pt x="2811" y="621"/>
                    </a:cubicBezTo>
                    <a:cubicBezTo>
                      <a:pt x="2816" y="627"/>
                      <a:pt x="2827" y="628"/>
                      <a:pt x="2825" y="640"/>
                    </a:cubicBezTo>
                    <a:cubicBezTo>
                      <a:pt x="2832" y="644"/>
                      <a:pt x="2828" y="628"/>
                      <a:pt x="2831" y="627"/>
                    </a:cubicBezTo>
                    <a:cubicBezTo>
                      <a:pt x="2849" y="622"/>
                      <a:pt x="2825" y="654"/>
                      <a:pt x="2851" y="647"/>
                    </a:cubicBezTo>
                    <a:cubicBezTo>
                      <a:pt x="2840" y="665"/>
                      <a:pt x="2855" y="672"/>
                      <a:pt x="2838" y="686"/>
                    </a:cubicBezTo>
                    <a:cubicBezTo>
                      <a:pt x="2839" y="700"/>
                      <a:pt x="2857" y="693"/>
                      <a:pt x="2864" y="700"/>
                    </a:cubicBezTo>
                    <a:cubicBezTo>
                      <a:pt x="2866" y="702"/>
                      <a:pt x="2854" y="709"/>
                      <a:pt x="2857" y="713"/>
                    </a:cubicBezTo>
                    <a:cubicBezTo>
                      <a:pt x="2860" y="716"/>
                      <a:pt x="2873" y="717"/>
                      <a:pt x="2877" y="719"/>
                    </a:cubicBezTo>
                    <a:cubicBezTo>
                      <a:pt x="2882" y="722"/>
                      <a:pt x="2886" y="730"/>
                      <a:pt x="2890" y="732"/>
                    </a:cubicBezTo>
                    <a:cubicBezTo>
                      <a:pt x="2900" y="739"/>
                      <a:pt x="2915" y="741"/>
                      <a:pt x="2923" y="752"/>
                    </a:cubicBezTo>
                    <a:cubicBezTo>
                      <a:pt x="2932" y="756"/>
                      <a:pt x="2939" y="727"/>
                      <a:pt x="2943" y="746"/>
                    </a:cubicBezTo>
                    <a:cubicBezTo>
                      <a:pt x="2944" y="764"/>
                      <a:pt x="2927" y="765"/>
                      <a:pt x="2910" y="765"/>
                    </a:cubicBezTo>
                    <a:cubicBezTo>
                      <a:pt x="2921" y="778"/>
                      <a:pt x="2941" y="783"/>
                      <a:pt x="2963" y="785"/>
                    </a:cubicBezTo>
                    <a:cubicBezTo>
                      <a:pt x="2960" y="796"/>
                      <a:pt x="2968" y="797"/>
                      <a:pt x="2976" y="798"/>
                    </a:cubicBezTo>
                    <a:cubicBezTo>
                      <a:pt x="2973" y="811"/>
                      <a:pt x="2977" y="819"/>
                      <a:pt x="2989" y="818"/>
                    </a:cubicBezTo>
                    <a:cubicBezTo>
                      <a:pt x="2983" y="825"/>
                      <a:pt x="2980" y="835"/>
                      <a:pt x="2982" y="851"/>
                    </a:cubicBezTo>
                    <a:cubicBezTo>
                      <a:pt x="2969" y="855"/>
                      <a:pt x="2956" y="855"/>
                      <a:pt x="2943" y="864"/>
                    </a:cubicBezTo>
                    <a:cubicBezTo>
                      <a:pt x="2939" y="866"/>
                      <a:pt x="2944" y="870"/>
                      <a:pt x="2936" y="870"/>
                    </a:cubicBezTo>
                    <a:cubicBezTo>
                      <a:pt x="2930" y="871"/>
                      <a:pt x="2923" y="871"/>
                      <a:pt x="2923" y="877"/>
                    </a:cubicBezTo>
                    <a:cubicBezTo>
                      <a:pt x="2922" y="889"/>
                      <a:pt x="2908" y="878"/>
                      <a:pt x="2910" y="877"/>
                    </a:cubicBezTo>
                    <a:cubicBezTo>
                      <a:pt x="2907" y="879"/>
                      <a:pt x="2899" y="887"/>
                      <a:pt x="2897" y="890"/>
                    </a:cubicBezTo>
                    <a:cubicBezTo>
                      <a:pt x="2895" y="893"/>
                      <a:pt x="2893" y="907"/>
                      <a:pt x="2890" y="910"/>
                    </a:cubicBezTo>
                    <a:cubicBezTo>
                      <a:pt x="2885" y="915"/>
                      <a:pt x="2861" y="908"/>
                      <a:pt x="2877" y="916"/>
                    </a:cubicBezTo>
                    <a:cubicBezTo>
                      <a:pt x="2870" y="929"/>
                      <a:pt x="2849" y="923"/>
                      <a:pt x="2838" y="923"/>
                    </a:cubicBezTo>
                    <a:cubicBezTo>
                      <a:pt x="2824" y="923"/>
                      <a:pt x="2811" y="923"/>
                      <a:pt x="2798" y="923"/>
                    </a:cubicBezTo>
                    <a:cubicBezTo>
                      <a:pt x="2788" y="923"/>
                      <a:pt x="2787" y="918"/>
                      <a:pt x="2779" y="916"/>
                    </a:cubicBezTo>
                    <a:cubicBezTo>
                      <a:pt x="2748" y="911"/>
                      <a:pt x="2720" y="919"/>
                      <a:pt x="2693" y="923"/>
                    </a:cubicBezTo>
                    <a:cubicBezTo>
                      <a:pt x="2670" y="932"/>
                      <a:pt x="2662" y="958"/>
                      <a:pt x="2634" y="962"/>
                    </a:cubicBezTo>
                    <a:cubicBezTo>
                      <a:pt x="2649" y="977"/>
                      <a:pt x="2623" y="979"/>
                      <a:pt x="2614" y="989"/>
                    </a:cubicBezTo>
                    <a:cubicBezTo>
                      <a:pt x="2618" y="994"/>
                      <a:pt x="2621" y="999"/>
                      <a:pt x="2621" y="1008"/>
                    </a:cubicBezTo>
                    <a:cubicBezTo>
                      <a:pt x="2631" y="1004"/>
                      <a:pt x="2632" y="990"/>
                      <a:pt x="2641" y="982"/>
                    </a:cubicBezTo>
                    <a:cubicBezTo>
                      <a:pt x="2647" y="977"/>
                      <a:pt x="2666" y="982"/>
                      <a:pt x="2667" y="969"/>
                    </a:cubicBezTo>
                    <a:cubicBezTo>
                      <a:pt x="2668" y="946"/>
                      <a:pt x="2679" y="986"/>
                      <a:pt x="2680" y="956"/>
                    </a:cubicBezTo>
                    <a:cubicBezTo>
                      <a:pt x="2687" y="951"/>
                      <a:pt x="2692" y="962"/>
                      <a:pt x="2693" y="962"/>
                    </a:cubicBezTo>
                    <a:cubicBezTo>
                      <a:pt x="2700" y="961"/>
                      <a:pt x="2697" y="950"/>
                      <a:pt x="2700" y="949"/>
                    </a:cubicBezTo>
                    <a:cubicBezTo>
                      <a:pt x="2713" y="947"/>
                      <a:pt x="2725" y="951"/>
                      <a:pt x="2746" y="949"/>
                    </a:cubicBezTo>
                    <a:cubicBezTo>
                      <a:pt x="2747" y="957"/>
                      <a:pt x="2752" y="953"/>
                      <a:pt x="2752" y="949"/>
                    </a:cubicBezTo>
                    <a:cubicBezTo>
                      <a:pt x="2764" y="947"/>
                      <a:pt x="2764" y="986"/>
                      <a:pt x="2746" y="976"/>
                    </a:cubicBezTo>
                    <a:cubicBezTo>
                      <a:pt x="2761" y="991"/>
                      <a:pt x="2734" y="997"/>
                      <a:pt x="2739" y="1022"/>
                    </a:cubicBezTo>
                    <a:cubicBezTo>
                      <a:pt x="2743" y="1027"/>
                      <a:pt x="2746" y="1032"/>
                      <a:pt x="2746" y="1041"/>
                    </a:cubicBezTo>
                    <a:cubicBezTo>
                      <a:pt x="2751" y="1037"/>
                      <a:pt x="2758" y="1033"/>
                      <a:pt x="2759" y="1041"/>
                    </a:cubicBezTo>
                    <a:cubicBezTo>
                      <a:pt x="2759" y="1049"/>
                      <a:pt x="2767" y="1044"/>
                      <a:pt x="2772" y="1048"/>
                    </a:cubicBezTo>
                    <a:cubicBezTo>
                      <a:pt x="2775" y="1050"/>
                      <a:pt x="2782" y="1060"/>
                      <a:pt x="2785" y="1061"/>
                    </a:cubicBezTo>
                    <a:cubicBezTo>
                      <a:pt x="2789" y="1062"/>
                      <a:pt x="2794" y="1060"/>
                      <a:pt x="2798" y="1061"/>
                    </a:cubicBezTo>
                    <a:cubicBezTo>
                      <a:pt x="2803" y="1062"/>
                      <a:pt x="2804" y="1067"/>
                      <a:pt x="2805" y="1068"/>
                    </a:cubicBezTo>
                    <a:cubicBezTo>
                      <a:pt x="2817" y="1070"/>
                      <a:pt x="2824" y="1053"/>
                      <a:pt x="2831" y="1068"/>
                    </a:cubicBezTo>
                    <a:cubicBezTo>
                      <a:pt x="2839" y="1069"/>
                      <a:pt x="2834" y="1057"/>
                      <a:pt x="2838" y="1054"/>
                    </a:cubicBezTo>
                    <a:cubicBezTo>
                      <a:pt x="2839" y="1053"/>
                      <a:pt x="2850" y="1056"/>
                      <a:pt x="2851" y="1054"/>
                    </a:cubicBezTo>
                    <a:cubicBezTo>
                      <a:pt x="2854" y="1049"/>
                      <a:pt x="2849" y="1040"/>
                      <a:pt x="2851" y="1035"/>
                    </a:cubicBezTo>
                    <a:cubicBezTo>
                      <a:pt x="2862" y="1032"/>
                      <a:pt x="2863" y="1040"/>
                      <a:pt x="2864" y="1048"/>
                    </a:cubicBezTo>
                    <a:cubicBezTo>
                      <a:pt x="2867" y="1058"/>
                      <a:pt x="2885" y="1053"/>
                      <a:pt x="2877" y="1074"/>
                    </a:cubicBezTo>
                    <a:cubicBezTo>
                      <a:pt x="2867" y="1078"/>
                      <a:pt x="2865" y="1065"/>
                      <a:pt x="2857" y="1068"/>
                    </a:cubicBezTo>
                    <a:cubicBezTo>
                      <a:pt x="2847" y="1070"/>
                      <a:pt x="2846" y="1082"/>
                      <a:pt x="2838" y="1087"/>
                    </a:cubicBezTo>
                    <a:cubicBezTo>
                      <a:pt x="2833" y="1090"/>
                      <a:pt x="2823" y="1086"/>
                      <a:pt x="2818" y="1087"/>
                    </a:cubicBezTo>
                    <a:cubicBezTo>
                      <a:pt x="2806" y="1090"/>
                      <a:pt x="2809" y="1104"/>
                      <a:pt x="2785" y="1100"/>
                    </a:cubicBezTo>
                    <a:cubicBezTo>
                      <a:pt x="2773" y="1098"/>
                      <a:pt x="2777" y="1116"/>
                      <a:pt x="2772" y="1120"/>
                    </a:cubicBezTo>
                    <a:cubicBezTo>
                      <a:pt x="2768" y="1123"/>
                      <a:pt x="2764" y="1115"/>
                      <a:pt x="2765" y="1113"/>
                    </a:cubicBezTo>
                    <a:cubicBezTo>
                      <a:pt x="2753" y="1123"/>
                      <a:pt x="2755" y="1135"/>
                      <a:pt x="2733" y="1133"/>
                    </a:cubicBezTo>
                    <a:cubicBezTo>
                      <a:pt x="2744" y="1120"/>
                      <a:pt x="2732" y="1125"/>
                      <a:pt x="2733" y="1107"/>
                    </a:cubicBezTo>
                    <a:cubicBezTo>
                      <a:pt x="2744" y="1101"/>
                      <a:pt x="2752" y="1086"/>
                      <a:pt x="2765" y="1100"/>
                    </a:cubicBezTo>
                    <a:cubicBezTo>
                      <a:pt x="2771" y="1079"/>
                      <a:pt x="2755" y="1080"/>
                      <a:pt x="2746" y="1074"/>
                    </a:cubicBezTo>
                    <a:cubicBezTo>
                      <a:pt x="2730" y="1068"/>
                      <a:pt x="2720" y="1093"/>
                      <a:pt x="2706" y="1094"/>
                    </a:cubicBezTo>
                    <a:cubicBezTo>
                      <a:pt x="2706" y="1094"/>
                      <a:pt x="2689" y="1099"/>
                      <a:pt x="2687" y="1100"/>
                    </a:cubicBezTo>
                    <a:cubicBezTo>
                      <a:pt x="2682" y="1103"/>
                      <a:pt x="2680" y="1106"/>
                      <a:pt x="2680" y="1113"/>
                    </a:cubicBezTo>
                    <a:cubicBezTo>
                      <a:pt x="2641" y="1108"/>
                      <a:pt x="2646" y="1132"/>
                      <a:pt x="2614" y="1120"/>
                    </a:cubicBezTo>
                    <a:cubicBezTo>
                      <a:pt x="2626" y="1129"/>
                      <a:pt x="2633" y="1135"/>
                      <a:pt x="2601" y="1133"/>
                    </a:cubicBezTo>
                    <a:cubicBezTo>
                      <a:pt x="2588" y="1144"/>
                      <a:pt x="2582" y="1177"/>
                      <a:pt x="2601" y="1186"/>
                    </a:cubicBezTo>
                    <a:cubicBezTo>
                      <a:pt x="2601" y="1199"/>
                      <a:pt x="2583" y="1194"/>
                      <a:pt x="2588" y="1212"/>
                    </a:cubicBezTo>
                    <a:cubicBezTo>
                      <a:pt x="2582" y="1214"/>
                      <a:pt x="2574" y="1210"/>
                      <a:pt x="2568" y="1212"/>
                    </a:cubicBezTo>
                    <a:cubicBezTo>
                      <a:pt x="2561" y="1214"/>
                      <a:pt x="2560" y="1222"/>
                      <a:pt x="2555" y="1225"/>
                    </a:cubicBezTo>
                    <a:cubicBezTo>
                      <a:pt x="2543" y="1232"/>
                      <a:pt x="2525" y="1227"/>
                      <a:pt x="2516" y="1238"/>
                    </a:cubicBezTo>
                    <a:cubicBezTo>
                      <a:pt x="2513" y="1243"/>
                      <a:pt x="2506" y="1247"/>
                      <a:pt x="2503" y="1251"/>
                    </a:cubicBezTo>
                    <a:cubicBezTo>
                      <a:pt x="2496" y="1259"/>
                      <a:pt x="2493" y="1273"/>
                      <a:pt x="2483" y="1284"/>
                    </a:cubicBezTo>
                    <a:cubicBezTo>
                      <a:pt x="2478" y="1290"/>
                      <a:pt x="2464" y="1293"/>
                      <a:pt x="2470" y="1317"/>
                    </a:cubicBezTo>
                    <a:cubicBezTo>
                      <a:pt x="2457" y="1315"/>
                      <a:pt x="2457" y="1299"/>
                      <a:pt x="2444" y="1297"/>
                    </a:cubicBezTo>
                    <a:cubicBezTo>
                      <a:pt x="2437" y="1299"/>
                      <a:pt x="2439" y="1310"/>
                      <a:pt x="2431" y="1310"/>
                    </a:cubicBezTo>
                    <a:cubicBezTo>
                      <a:pt x="2454" y="1337"/>
                      <a:pt x="2454" y="1359"/>
                      <a:pt x="2457" y="1396"/>
                    </a:cubicBezTo>
                    <a:cubicBezTo>
                      <a:pt x="2443" y="1390"/>
                      <a:pt x="2448" y="1406"/>
                      <a:pt x="2444" y="1409"/>
                    </a:cubicBezTo>
                    <a:cubicBezTo>
                      <a:pt x="2441" y="1411"/>
                      <a:pt x="2432" y="1407"/>
                      <a:pt x="2431" y="1409"/>
                    </a:cubicBezTo>
                    <a:cubicBezTo>
                      <a:pt x="2425" y="1415"/>
                      <a:pt x="2424" y="1417"/>
                      <a:pt x="2417" y="1422"/>
                    </a:cubicBezTo>
                    <a:cubicBezTo>
                      <a:pt x="2410" y="1427"/>
                      <a:pt x="2402" y="1439"/>
                      <a:pt x="2398" y="1442"/>
                    </a:cubicBezTo>
                    <a:cubicBezTo>
                      <a:pt x="2388" y="1447"/>
                      <a:pt x="2377" y="1441"/>
                      <a:pt x="2371" y="1448"/>
                    </a:cubicBezTo>
                    <a:cubicBezTo>
                      <a:pt x="2356" y="1453"/>
                      <a:pt x="2352" y="1468"/>
                      <a:pt x="2345" y="1481"/>
                    </a:cubicBezTo>
                    <a:cubicBezTo>
                      <a:pt x="2328" y="1481"/>
                      <a:pt x="2331" y="1502"/>
                      <a:pt x="2312" y="1501"/>
                    </a:cubicBezTo>
                    <a:cubicBezTo>
                      <a:pt x="2319" y="1523"/>
                      <a:pt x="2298" y="1572"/>
                      <a:pt x="2325" y="1573"/>
                    </a:cubicBezTo>
                    <a:cubicBezTo>
                      <a:pt x="2312" y="1597"/>
                      <a:pt x="2337" y="1600"/>
                      <a:pt x="2332" y="1632"/>
                    </a:cubicBezTo>
                    <a:cubicBezTo>
                      <a:pt x="2332" y="1639"/>
                      <a:pt x="2340" y="1637"/>
                      <a:pt x="2345" y="1639"/>
                    </a:cubicBezTo>
                    <a:cubicBezTo>
                      <a:pt x="2336" y="1659"/>
                      <a:pt x="2347" y="1658"/>
                      <a:pt x="2345" y="1685"/>
                    </a:cubicBezTo>
                    <a:cubicBezTo>
                      <a:pt x="2333" y="1686"/>
                      <a:pt x="2323" y="1689"/>
                      <a:pt x="2319" y="1698"/>
                    </a:cubicBezTo>
                    <a:cubicBezTo>
                      <a:pt x="2309" y="1698"/>
                      <a:pt x="2316" y="1685"/>
                      <a:pt x="2312" y="1678"/>
                    </a:cubicBezTo>
                    <a:cubicBezTo>
                      <a:pt x="2308" y="1672"/>
                      <a:pt x="2299" y="1677"/>
                      <a:pt x="2292" y="1672"/>
                    </a:cubicBezTo>
                    <a:cubicBezTo>
                      <a:pt x="2289" y="1669"/>
                      <a:pt x="2292" y="1653"/>
                      <a:pt x="2279" y="1659"/>
                    </a:cubicBezTo>
                    <a:cubicBezTo>
                      <a:pt x="2283" y="1643"/>
                      <a:pt x="2290" y="1628"/>
                      <a:pt x="2266" y="1626"/>
                    </a:cubicBezTo>
                    <a:cubicBezTo>
                      <a:pt x="2278" y="1594"/>
                      <a:pt x="2262" y="1597"/>
                      <a:pt x="2260" y="1567"/>
                    </a:cubicBezTo>
                    <a:cubicBezTo>
                      <a:pt x="2254" y="1568"/>
                      <a:pt x="2253" y="1573"/>
                      <a:pt x="2247" y="1573"/>
                    </a:cubicBezTo>
                    <a:cubicBezTo>
                      <a:pt x="2247" y="1569"/>
                      <a:pt x="2247" y="1564"/>
                      <a:pt x="2247" y="1560"/>
                    </a:cubicBezTo>
                    <a:cubicBezTo>
                      <a:pt x="2236" y="1563"/>
                      <a:pt x="2201" y="1569"/>
                      <a:pt x="2194" y="1560"/>
                    </a:cubicBezTo>
                    <a:cubicBezTo>
                      <a:pt x="2190" y="1555"/>
                      <a:pt x="2189" y="1548"/>
                      <a:pt x="2181" y="1547"/>
                    </a:cubicBezTo>
                    <a:cubicBezTo>
                      <a:pt x="2176" y="1546"/>
                      <a:pt x="2166" y="1555"/>
                      <a:pt x="2155" y="1554"/>
                    </a:cubicBezTo>
                    <a:cubicBezTo>
                      <a:pt x="2155" y="1554"/>
                      <a:pt x="2179" y="1531"/>
                      <a:pt x="2155" y="1540"/>
                    </a:cubicBezTo>
                    <a:cubicBezTo>
                      <a:pt x="2152" y="1541"/>
                      <a:pt x="2155" y="1546"/>
                      <a:pt x="2148" y="1547"/>
                    </a:cubicBezTo>
                    <a:cubicBezTo>
                      <a:pt x="2131" y="1549"/>
                      <a:pt x="2103" y="1549"/>
                      <a:pt x="2089" y="1540"/>
                    </a:cubicBezTo>
                    <a:cubicBezTo>
                      <a:pt x="2075" y="1539"/>
                      <a:pt x="2086" y="1564"/>
                      <a:pt x="2082" y="1573"/>
                    </a:cubicBezTo>
                    <a:cubicBezTo>
                      <a:pt x="2045" y="1566"/>
                      <a:pt x="2003" y="1565"/>
                      <a:pt x="1964" y="1560"/>
                    </a:cubicBezTo>
                    <a:cubicBezTo>
                      <a:pt x="1959" y="1561"/>
                      <a:pt x="1958" y="1567"/>
                      <a:pt x="1951" y="1567"/>
                    </a:cubicBezTo>
                    <a:cubicBezTo>
                      <a:pt x="1944" y="1568"/>
                      <a:pt x="1947" y="1580"/>
                      <a:pt x="1938" y="1580"/>
                    </a:cubicBezTo>
                    <a:cubicBezTo>
                      <a:pt x="1931" y="1580"/>
                      <a:pt x="1933" y="1588"/>
                      <a:pt x="1931" y="1593"/>
                    </a:cubicBezTo>
                    <a:cubicBezTo>
                      <a:pt x="1923" y="1595"/>
                      <a:pt x="1913" y="1591"/>
                      <a:pt x="1905" y="1593"/>
                    </a:cubicBezTo>
                    <a:cubicBezTo>
                      <a:pt x="1898" y="1595"/>
                      <a:pt x="1899" y="1610"/>
                      <a:pt x="1885" y="1606"/>
                    </a:cubicBezTo>
                    <a:cubicBezTo>
                      <a:pt x="1889" y="1620"/>
                      <a:pt x="1877" y="1649"/>
                      <a:pt x="1892" y="1652"/>
                    </a:cubicBezTo>
                    <a:cubicBezTo>
                      <a:pt x="1885" y="1661"/>
                      <a:pt x="1881" y="1672"/>
                      <a:pt x="1872" y="1678"/>
                    </a:cubicBezTo>
                    <a:cubicBezTo>
                      <a:pt x="1874" y="1696"/>
                      <a:pt x="1870" y="1715"/>
                      <a:pt x="1872" y="1731"/>
                    </a:cubicBezTo>
                    <a:cubicBezTo>
                      <a:pt x="1874" y="1741"/>
                      <a:pt x="1878" y="1743"/>
                      <a:pt x="1879" y="1751"/>
                    </a:cubicBezTo>
                    <a:cubicBezTo>
                      <a:pt x="1880" y="1766"/>
                      <a:pt x="1884" y="1785"/>
                      <a:pt x="1872" y="1797"/>
                    </a:cubicBezTo>
                    <a:cubicBezTo>
                      <a:pt x="1870" y="1807"/>
                      <a:pt x="1888" y="1799"/>
                      <a:pt x="1892" y="1803"/>
                    </a:cubicBezTo>
                    <a:cubicBezTo>
                      <a:pt x="1893" y="1805"/>
                      <a:pt x="1884" y="1812"/>
                      <a:pt x="1885" y="1816"/>
                    </a:cubicBezTo>
                    <a:cubicBezTo>
                      <a:pt x="1885" y="1814"/>
                      <a:pt x="1891" y="1822"/>
                      <a:pt x="1892" y="1823"/>
                    </a:cubicBezTo>
                    <a:cubicBezTo>
                      <a:pt x="1896" y="1830"/>
                      <a:pt x="1901" y="1824"/>
                      <a:pt x="1905" y="1829"/>
                    </a:cubicBezTo>
                    <a:cubicBezTo>
                      <a:pt x="1907" y="1832"/>
                      <a:pt x="1903" y="1841"/>
                      <a:pt x="1905" y="1842"/>
                    </a:cubicBezTo>
                    <a:cubicBezTo>
                      <a:pt x="1906" y="1843"/>
                      <a:pt x="1911" y="1842"/>
                      <a:pt x="1912" y="1842"/>
                    </a:cubicBezTo>
                    <a:cubicBezTo>
                      <a:pt x="1913" y="1845"/>
                      <a:pt x="1910" y="1854"/>
                      <a:pt x="1912" y="1856"/>
                    </a:cubicBezTo>
                    <a:cubicBezTo>
                      <a:pt x="1916" y="1859"/>
                      <a:pt x="1930" y="1870"/>
                      <a:pt x="1931" y="1882"/>
                    </a:cubicBezTo>
                    <a:cubicBezTo>
                      <a:pt x="1983" y="1886"/>
                      <a:pt x="2010" y="1873"/>
                      <a:pt x="2036" y="1882"/>
                    </a:cubicBezTo>
                    <a:cubicBezTo>
                      <a:pt x="2044" y="1881"/>
                      <a:pt x="2045" y="1874"/>
                      <a:pt x="2050" y="1869"/>
                    </a:cubicBezTo>
                    <a:cubicBezTo>
                      <a:pt x="2056" y="1861"/>
                      <a:pt x="2064" y="1851"/>
                      <a:pt x="2069" y="1836"/>
                    </a:cubicBezTo>
                    <a:cubicBezTo>
                      <a:pt x="2072" y="1830"/>
                      <a:pt x="2078" y="1825"/>
                      <a:pt x="2069" y="1823"/>
                    </a:cubicBezTo>
                    <a:cubicBezTo>
                      <a:pt x="2087" y="1801"/>
                      <a:pt x="2132" y="1787"/>
                      <a:pt x="2168" y="1803"/>
                    </a:cubicBezTo>
                    <a:cubicBezTo>
                      <a:pt x="2152" y="1819"/>
                      <a:pt x="2149" y="1846"/>
                      <a:pt x="2135" y="1862"/>
                    </a:cubicBezTo>
                    <a:cubicBezTo>
                      <a:pt x="2129" y="1881"/>
                      <a:pt x="2144" y="1879"/>
                      <a:pt x="2142" y="1895"/>
                    </a:cubicBezTo>
                    <a:cubicBezTo>
                      <a:pt x="2128" y="1898"/>
                      <a:pt x="2121" y="1913"/>
                      <a:pt x="2115" y="1928"/>
                    </a:cubicBezTo>
                    <a:cubicBezTo>
                      <a:pt x="2114" y="1932"/>
                      <a:pt x="2115" y="1935"/>
                      <a:pt x="2109" y="1935"/>
                    </a:cubicBezTo>
                    <a:cubicBezTo>
                      <a:pt x="2106" y="1950"/>
                      <a:pt x="2139" y="1931"/>
                      <a:pt x="2128" y="1954"/>
                    </a:cubicBezTo>
                    <a:cubicBezTo>
                      <a:pt x="2144" y="1954"/>
                      <a:pt x="2148" y="1943"/>
                      <a:pt x="2168" y="1948"/>
                    </a:cubicBezTo>
                    <a:cubicBezTo>
                      <a:pt x="2164" y="1962"/>
                      <a:pt x="2180" y="1957"/>
                      <a:pt x="2181" y="1967"/>
                    </a:cubicBezTo>
                    <a:cubicBezTo>
                      <a:pt x="2215" y="1953"/>
                      <a:pt x="2220" y="1978"/>
                      <a:pt x="2260" y="1974"/>
                    </a:cubicBezTo>
                    <a:cubicBezTo>
                      <a:pt x="2243" y="1991"/>
                      <a:pt x="2270" y="2010"/>
                      <a:pt x="2247" y="2020"/>
                    </a:cubicBezTo>
                    <a:cubicBezTo>
                      <a:pt x="2259" y="2036"/>
                      <a:pt x="2253" y="2075"/>
                      <a:pt x="2247" y="2092"/>
                    </a:cubicBezTo>
                    <a:cubicBezTo>
                      <a:pt x="2248" y="2104"/>
                      <a:pt x="2258" y="2107"/>
                      <a:pt x="2273" y="2105"/>
                    </a:cubicBezTo>
                    <a:cubicBezTo>
                      <a:pt x="2269" y="2120"/>
                      <a:pt x="2286" y="2115"/>
                      <a:pt x="2286" y="2125"/>
                    </a:cubicBezTo>
                    <a:cubicBezTo>
                      <a:pt x="2286" y="2135"/>
                      <a:pt x="2306" y="2127"/>
                      <a:pt x="2306" y="2138"/>
                    </a:cubicBezTo>
                    <a:cubicBezTo>
                      <a:pt x="2328" y="2121"/>
                      <a:pt x="2367" y="2142"/>
                      <a:pt x="2385" y="2132"/>
                    </a:cubicBezTo>
                    <a:cubicBezTo>
                      <a:pt x="2385" y="2136"/>
                      <a:pt x="2385" y="2140"/>
                      <a:pt x="2385" y="2145"/>
                    </a:cubicBezTo>
                    <a:cubicBezTo>
                      <a:pt x="2394" y="2144"/>
                      <a:pt x="2419" y="2132"/>
                      <a:pt x="2417" y="2151"/>
                    </a:cubicBezTo>
                    <a:cubicBezTo>
                      <a:pt x="2423" y="2148"/>
                      <a:pt x="2428" y="2144"/>
                      <a:pt x="2437" y="2145"/>
                    </a:cubicBezTo>
                    <a:cubicBezTo>
                      <a:pt x="2440" y="2140"/>
                      <a:pt x="2447" y="2136"/>
                      <a:pt x="2450" y="2132"/>
                    </a:cubicBezTo>
                    <a:cubicBezTo>
                      <a:pt x="2453" y="2128"/>
                      <a:pt x="2456" y="2133"/>
                      <a:pt x="2457" y="2125"/>
                    </a:cubicBezTo>
                    <a:cubicBezTo>
                      <a:pt x="2457" y="2116"/>
                      <a:pt x="2467" y="2129"/>
                      <a:pt x="2470" y="2118"/>
                    </a:cubicBezTo>
                    <a:cubicBezTo>
                      <a:pt x="2470" y="2116"/>
                      <a:pt x="2468" y="2107"/>
                      <a:pt x="2470" y="2105"/>
                    </a:cubicBezTo>
                    <a:cubicBezTo>
                      <a:pt x="2474" y="2101"/>
                      <a:pt x="2478" y="2111"/>
                      <a:pt x="2476" y="2112"/>
                    </a:cubicBezTo>
                    <a:cubicBezTo>
                      <a:pt x="2482" y="2110"/>
                      <a:pt x="2485" y="2102"/>
                      <a:pt x="2490" y="2099"/>
                    </a:cubicBezTo>
                    <a:cubicBezTo>
                      <a:pt x="2496" y="2094"/>
                      <a:pt x="2507" y="2089"/>
                      <a:pt x="2516" y="2079"/>
                    </a:cubicBezTo>
                    <a:cubicBezTo>
                      <a:pt x="2519" y="2076"/>
                      <a:pt x="2523" y="2073"/>
                      <a:pt x="2522" y="2066"/>
                    </a:cubicBezTo>
                    <a:cubicBezTo>
                      <a:pt x="2530" y="2074"/>
                      <a:pt x="2595" y="2079"/>
                      <a:pt x="2562" y="2086"/>
                    </a:cubicBezTo>
                    <a:cubicBezTo>
                      <a:pt x="2564" y="2094"/>
                      <a:pt x="2578" y="2091"/>
                      <a:pt x="2588" y="2092"/>
                    </a:cubicBezTo>
                    <a:cubicBezTo>
                      <a:pt x="2594" y="2092"/>
                      <a:pt x="2593" y="2084"/>
                      <a:pt x="2595" y="2079"/>
                    </a:cubicBezTo>
                    <a:cubicBezTo>
                      <a:pt x="2612" y="2079"/>
                      <a:pt x="2630" y="2079"/>
                      <a:pt x="2647" y="2079"/>
                    </a:cubicBezTo>
                    <a:cubicBezTo>
                      <a:pt x="2638" y="2100"/>
                      <a:pt x="2675" y="2092"/>
                      <a:pt x="2693" y="2099"/>
                    </a:cubicBezTo>
                    <a:cubicBezTo>
                      <a:pt x="2696" y="2100"/>
                      <a:pt x="2693" y="2105"/>
                      <a:pt x="2700" y="2105"/>
                    </a:cubicBezTo>
                    <a:cubicBezTo>
                      <a:pt x="2705" y="2106"/>
                      <a:pt x="2707" y="2111"/>
                      <a:pt x="2713" y="2112"/>
                    </a:cubicBezTo>
                    <a:cubicBezTo>
                      <a:pt x="2728" y="2114"/>
                      <a:pt x="2730" y="2106"/>
                      <a:pt x="2739" y="2105"/>
                    </a:cubicBezTo>
                    <a:cubicBezTo>
                      <a:pt x="2772" y="2101"/>
                      <a:pt x="2806" y="2111"/>
                      <a:pt x="2838" y="2112"/>
                    </a:cubicBezTo>
                    <a:cubicBezTo>
                      <a:pt x="2835" y="2125"/>
                      <a:pt x="2842" y="2136"/>
                      <a:pt x="2844" y="2125"/>
                    </a:cubicBezTo>
                    <a:cubicBezTo>
                      <a:pt x="2852" y="2126"/>
                      <a:pt x="2848" y="2132"/>
                      <a:pt x="2844" y="2132"/>
                    </a:cubicBezTo>
                    <a:cubicBezTo>
                      <a:pt x="2843" y="2147"/>
                      <a:pt x="2861" y="2135"/>
                      <a:pt x="2871" y="2145"/>
                    </a:cubicBezTo>
                    <a:cubicBezTo>
                      <a:pt x="2872" y="2146"/>
                      <a:pt x="2869" y="2157"/>
                      <a:pt x="2871" y="2158"/>
                    </a:cubicBezTo>
                    <a:cubicBezTo>
                      <a:pt x="2878" y="2161"/>
                      <a:pt x="2889" y="2155"/>
                      <a:pt x="2897" y="2158"/>
                    </a:cubicBezTo>
                    <a:cubicBezTo>
                      <a:pt x="2891" y="2172"/>
                      <a:pt x="2902" y="2176"/>
                      <a:pt x="2910" y="2184"/>
                    </a:cubicBezTo>
                    <a:cubicBezTo>
                      <a:pt x="2920" y="2194"/>
                      <a:pt x="2931" y="2201"/>
                      <a:pt x="2936" y="2217"/>
                    </a:cubicBezTo>
                    <a:cubicBezTo>
                      <a:pt x="2977" y="2214"/>
                      <a:pt x="2994" y="2237"/>
                      <a:pt x="3028" y="2223"/>
                    </a:cubicBezTo>
                    <a:cubicBezTo>
                      <a:pt x="3018" y="2251"/>
                      <a:pt x="3065" y="2222"/>
                      <a:pt x="3055" y="2250"/>
                    </a:cubicBezTo>
                    <a:cubicBezTo>
                      <a:pt x="3077" y="2239"/>
                      <a:pt x="3077" y="2269"/>
                      <a:pt x="3094" y="2269"/>
                    </a:cubicBezTo>
                    <a:cubicBezTo>
                      <a:pt x="3101" y="2270"/>
                      <a:pt x="3101" y="2288"/>
                      <a:pt x="3114" y="2283"/>
                    </a:cubicBezTo>
                    <a:cubicBezTo>
                      <a:pt x="3095" y="2300"/>
                      <a:pt x="3121" y="2297"/>
                      <a:pt x="3120" y="2316"/>
                    </a:cubicBezTo>
                    <a:cubicBezTo>
                      <a:pt x="3120" y="2328"/>
                      <a:pt x="3133" y="2323"/>
                      <a:pt x="3140" y="2329"/>
                    </a:cubicBezTo>
                    <a:cubicBezTo>
                      <a:pt x="3144" y="2332"/>
                      <a:pt x="3140" y="2347"/>
                      <a:pt x="3153" y="2342"/>
                    </a:cubicBezTo>
                    <a:cubicBezTo>
                      <a:pt x="3128" y="2366"/>
                      <a:pt x="3187" y="2374"/>
                      <a:pt x="3166" y="2394"/>
                    </a:cubicBezTo>
                    <a:cubicBezTo>
                      <a:pt x="3179" y="2392"/>
                      <a:pt x="3187" y="2396"/>
                      <a:pt x="3186" y="2407"/>
                    </a:cubicBezTo>
                    <a:cubicBezTo>
                      <a:pt x="3219" y="2400"/>
                      <a:pt x="3263" y="2411"/>
                      <a:pt x="3278" y="2440"/>
                    </a:cubicBezTo>
                    <a:cubicBezTo>
                      <a:pt x="3310" y="2439"/>
                      <a:pt x="3328" y="2452"/>
                      <a:pt x="3363" y="2447"/>
                    </a:cubicBezTo>
                    <a:cubicBezTo>
                      <a:pt x="3366" y="2451"/>
                      <a:pt x="3351" y="2455"/>
                      <a:pt x="3350" y="2453"/>
                    </a:cubicBezTo>
                    <a:cubicBezTo>
                      <a:pt x="3358" y="2465"/>
                      <a:pt x="3399" y="2458"/>
                      <a:pt x="3422" y="2460"/>
                    </a:cubicBezTo>
                    <a:cubicBezTo>
                      <a:pt x="3423" y="2466"/>
                      <a:pt x="3430" y="2465"/>
                      <a:pt x="3436" y="2467"/>
                    </a:cubicBezTo>
                    <a:cubicBezTo>
                      <a:pt x="3434" y="2479"/>
                      <a:pt x="3449" y="2474"/>
                      <a:pt x="3455" y="2480"/>
                    </a:cubicBezTo>
                    <a:cubicBezTo>
                      <a:pt x="3457" y="2482"/>
                      <a:pt x="3453" y="2491"/>
                      <a:pt x="3455" y="2493"/>
                    </a:cubicBezTo>
                    <a:cubicBezTo>
                      <a:pt x="3457" y="2495"/>
                      <a:pt x="3466" y="2491"/>
                      <a:pt x="3468" y="2493"/>
                    </a:cubicBezTo>
                    <a:cubicBezTo>
                      <a:pt x="3473" y="2497"/>
                      <a:pt x="3468" y="2510"/>
                      <a:pt x="3482" y="2506"/>
                    </a:cubicBezTo>
                    <a:cubicBezTo>
                      <a:pt x="3482" y="2574"/>
                      <a:pt x="3482" y="2642"/>
                      <a:pt x="3482" y="2710"/>
                    </a:cubicBezTo>
                    <a:cubicBezTo>
                      <a:pt x="3454" y="2699"/>
                      <a:pt x="3483" y="2746"/>
                      <a:pt x="3455" y="2736"/>
                    </a:cubicBezTo>
                    <a:cubicBezTo>
                      <a:pt x="3453" y="2758"/>
                      <a:pt x="3449" y="2780"/>
                      <a:pt x="3449" y="2802"/>
                    </a:cubicBezTo>
                    <a:cubicBezTo>
                      <a:pt x="3448" y="2814"/>
                      <a:pt x="3460" y="2840"/>
                      <a:pt x="3455" y="2867"/>
                    </a:cubicBezTo>
                    <a:cubicBezTo>
                      <a:pt x="3455" y="2866"/>
                      <a:pt x="3449" y="2871"/>
                      <a:pt x="3449" y="2874"/>
                    </a:cubicBezTo>
                    <a:cubicBezTo>
                      <a:pt x="3448" y="2877"/>
                      <a:pt x="3450" y="2884"/>
                      <a:pt x="3449" y="2887"/>
                    </a:cubicBezTo>
                    <a:cubicBezTo>
                      <a:pt x="3446" y="2892"/>
                      <a:pt x="3428" y="2896"/>
                      <a:pt x="3436" y="2920"/>
                    </a:cubicBezTo>
                    <a:cubicBezTo>
                      <a:pt x="3422" y="2924"/>
                      <a:pt x="3414" y="2934"/>
                      <a:pt x="3403" y="2940"/>
                    </a:cubicBezTo>
                    <a:cubicBezTo>
                      <a:pt x="3400" y="2944"/>
                      <a:pt x="3406" y="2955"/>
                      <a:pt x="3403" y="2959"/>
                    </a:cubicBezTo>
                    <a:cubicBezTo>
                      <a:pt x="3401" y="2961"/>
                      <a:pt x="3391" y="2957"/>
                      <a:pt x="3390" y="2959"/>
                    </a:cubicBezTo>
                    <a:cubicBezTo>
                      <a:pt x="3388" y="2961"/>
                      <a:pt x="3392" y="2971"/>
                      <a:pt x="3390" y="2972"/>
                    </a:cubicBezTo>
                    <a:cubicBezTo>
                      <a:pt x="3383" y="2977"/>
                      <a:pt x="3364" y="2973"/>
                      <a:pt x="3363" y="2985"/>
                    </a:cubicBezTo>
                    <a:cubicBezTo>
                      <a:pt x="3363" y="2994"/>
                      <a:pt x="3350" y="2991"/>
                      <a:pt x="3337" y="2999"/>
                    </a:cubicBezTo>
                    <a:cubicBezTo>
                      <a:pt x="3333" y="3001"/>
                      <a:pt x="3326" y="3011"/>
                      <a:pt x="3324" y="3012"/>
                    </a:cubicBezTo>
                    <a:cubicBezTo>
                      <a:pt x="3321" y="3013"/>
                      <a:pt x="3316" y="3005"/>
                      <a:pt x="3311" y="3005"/>
                    </a:cubicBezTo>
                    <a:cubicBezTo>
                      <a:pt x="3311" y="3005"/>
                      <a:pt x="3308" y="3012"/>
                      <a:pt x="3304" y="3012"/>
                    </a:cubicBezTo>
                    <a:cubicBezTo>
                      <a:pt x="3293" y="3012"/>
                      <a:pt x="3292" y="3015"/>
                      <a:pt x="3291" y="3025"/>
                    </a:cubicBezTo>
                    <a:cubicBezTo>
                      <a:pt x="3266" y="3013"/>
                      <a:pt x="3251" y="3043"/>
                      <a:pt x="3238" y="3051"/>
                    </a:cubicBezTo>
                    <a:cubicBezTo>
                      <a:pt x="3236" y="3053"/>
                      <a:pt x="3228" y="3049"/>
                      <a:pt x="3225" y="3051"/>
                    </a:cubicBezTo>
                    <a:cubicBezTo>
                      <a:pt x="3221" y="3054"/>
                      <a:pt x="3215" y="3060"/>
                      <a:pt x="3212" y="3064"/>
                    </a:cubicBezTo>
                    <a:cubicBezTo>
                      <a:pt x="3209" y="3068"/>
                      <a:pt x="3201" y="3074"/>
                      <a:pt x="3199" y="3077"/>
                    </a:cubicBezTo>
                    <a:cubicBezTo>
                      <a:pt x="3197" y="3080"/>
                      <a:pt x="3212" y="3095"/>
                      <a:pt x="3192" y="3091"/>
                    </a:cubicBezTo>
                    <a:cubicBezTo>
                      <a:pt x="3198" y="3122"/>
                      <a:pt x="3182" y="3133"/>
                      <a:pt x="3186" y="3163"/>
                    </a:cubicBezTo>
                    <a:cubicBezTo>
                      <a:pt x="3168" y="3157"/>
                      <a:pt x="3178" y="3176"/>
                      <a:pt x="3173" y="3183"/>
                    </a:cubicBezTo>
                    <a:cubicBezTo>
                      <a:pt x="3171" y="3184"/>
                      <a:pt x="3160" y="3181"/>
                      <a:pt x="3160" y="3183"/>
                    </a:cubicBezTo>
                    <a:cubicBezTo>
                      <a:pt x="3158" y="3187"/>
                      <a:pt x="3172" y="3195"/>
                      <a:pt x="3160" y="3196"/>
                    </a:cubicBezTo>
                    <a:cubicBezTo>
                      <a:pt x="3150" y="3196"/>
                      <a:pt x="3151" y="3221"/>
                      <a:pt x="3133" y="3222"/>
                    </a:cubicBezTo>
                    <a:cubicBezTo>
                      <a:pt x="3131" y="3222"/>
                      <a:pt x="3122" y="3233"/>
                      <a:pt x="3120" y="3235"/>
                    </a:cubicBezTo>
                    <a:cubicBezTo>
                      <a:pt x="3113" y="3243"/>
                      <a:pt x="3103" y="3264"/>
                      <a:pt x="3087" y="3274"/>
                    </a:cubicBezTo>
                    <a:cubicBezTo>
                      <a:pt x="3087" y="3283"/>
                      <a:pt x="3087" y="3292"/>
                      <a:pt x="3087" y="3301"/>
                    </a:cubicBezTo>
                    <a:cubicBezTo>
                      <a:pt x="3078" y="3307"/>
                      <a:pt x="3067" y="3311"/>
                      <a:pt x="3068" y="3327"/>
                    </a:cubicBezTo>
                    <a:cubicBezTo>
                      <a:pt x="3057" y="3327"/>
                      <a:pt x="3046" y="3327"/>
                      <a:pt x="3035" y="3327"/>
                    </a:cubicBezTo>
                    <a:cubicBezTo>
                      <a:pt x="3035" y="3333"/>
                      <a:pt x="3043" y="3332"/>
                      <a:pt x="3048" y="3334"/>
                    </a:cubicBezTo>
                    <a:cubicBezTo>
                      <a:pt x="3047" y="3341"/>
                      <a:pt x="3036" y="3339"/>
                      <a:pt x="3028" y="3340"/>
                    </a:cubicBezTo>
                    <a:cubicBezTo>
                      <a:pt x="3019" y="3344"/>
                      <a:pt x="3016" y="3354"/>
                      <a:pt x="3015" y="3366"/>
                    </a:cubicBezTo>
                    <a:cubicBezTo>
                      <a:pt x="3007" y="3359"/>
                      <a:pt x="3002" y="3361"/>
                      <a:pt x="3002" y="3373"/>
                    </a:cubicBezTo>
                    <a:cubicBezTo>
                      <a:pt x="2996" y="3373"/>
                      <a:pt x="2997" y="3365"/>
                      <a:pt x="2995" y="3360"/>
                    </a:cubicBezTo>
                    <a:cubicBezTo>
                      <a:pt x="2986" y="3361"/>
                      <a:pt x="2977" y="3361"/>
                      <a:pt x="2976" y="3353"/>
                    </a:cubicBezTo>
                    <a:cubicBezTo>
                      <a:pt x="2969" y="3358"/>
                      <a:pt x="2969" y="3368"/>
                      <a:pt x="2956" y="3366"/>
                    </a:cubicBezTo>
                    <a:cubicBezTo>
                      <a:pt x="2954" y="3383"/>
                      <a:pt x="2968" y="3386"/>
                      <a:pt x="2969" y="3399"/>
                    </a:cubicBezTo>
                    <a:cubicBezTo>
                      <a:pt x="2970" y="3415"/>
                      <a:pt x="2947" y="3428"/>
                      <a:pt x="2963" y="3439"/>
                    </a:cubicBezTo>
                    <a:cubicBezTo>
                      <a:pt x="2960" y="3453"/>
                      <a:pt x="2928" y="3439"/>
                      <a:pt x="2923" y="3452"/>
                    </a:cubicBezTo>
                    <a:cubicBezTo>
                      <a:pt x="2915" y="3450"/>
                      <a:pt x="2920" y="3462"/>
                      <a:pt x="2916" y="3465"/>
                    </a:cubicBezTo>
                    <a:cubicBezTo>
                      <a:pt x="2910" y="3471"/>
                      <a:pt x="2885" y="3464"/>
                      <a:pt x="2890" y="3485"/>
                    </a:cubicBezTo>
                    <a:cubicBezTo>
                      <a:pt x="2876" y="3474"/>
                      <a:pt x="2831" y="3474"/>
                      <a:pt x="2825" y="3491"/>
                    </a:cubicBezTo>
                    <a:cubicBezTo>
                      <a:pt x="2826" y="3499"/>
                      <a:pt x="2831" y="3495"/>
                      <a:pt x="2831" y="3491"/>
                    </a:cubicBezTo>
                    <a:cubicBezTo>
                      <a:pt x="2847" y="3491"/>
                      <a:pt x="2829" y="3509"/>
                      <a:pt x="2818" y="3504"/>
                    </a:cubicBezTo>
                    <a:cubicBezTo>
                      <a:pt x="2821" y="3519"/>
                      <a:pt x="2798" y="3540"/>
                      <a:pt x="2811" y="3544"/>
                    </a:cubicBezTo>
                    <a:cubicBezTo>
                      <a:pt x="2812" y="3548"/>
                      <a:pt x="2803" y="3551"/>
                      <a:pt x="2798" y="3550"/>
                    </a:cubicBezTo>
                    <a:cubicBezTo>
                      <a:pt x="2796" y="3550"/>
                      <a:pt x="2789" y="3544"/>
                      <a:pt x="2792" y="3544"/>
                    </a:cubicBezTo>
                    <a:cubicBezTo>
                      <a:pt x="2787" y="3544"/>
                      <a:pt x="2769" y="3562"/>
                      <a:pt x="2772" y="3537"/>
                    </a:cubicBezTo>
                    <a:cubicBezTo>
                      <a:pt x="2766" y="3541"/>
                      <a:pt x="2762" y="3555"/>
                      <a:pt x="2759" y="3544"/>
                    </a:cubicBezTo>
                    <a:cubicBezTo>
                      <a:pt x="2749" y="3547"/>
                      <a:pt x="2764" y="3582"/>
                      <a:pt x="2765" y="3596"/>
                    </a:cubicBezTo>
                    <a:cubicBezTo>
                      <a:pt x="2769" y="3613"/>
                      <a:pt x="2756" y="3608"/>
                      <a:pt x="2752" y="3623"/>
                    </a:cubicBezTo>
                    <a:cubicBezTo>
                      <a:pt x="2750" y="3631"/>
                      <a:pt x="2753" y="3645"/>
                      <a:pt x="2733" y="3642"/>
                    </a:cubicBezTo>
                    <a:cubicBezTo>
                      <a:pt x="2730" y="3649"/>
                      <a:pt x="2745" y="3653"/>
                      <a:pt x="2746" y="3655"/>
                    </a:cubicBezTo>
                    <a:cubicBezTo>
                      <a:pt x="2748" y="3666"/>
                      <a:pt x="2736" y="3653"/>
                      <a:pt x="2733" y="3655"/>
                    </a:cubicBezTo>
                    <a:cubicBezTo>
                      <a:pt x="2728" y="3659"/>
                      <a:pt x="2726" y="3678"/>
                      <a:pt x="2733" y="3675"/>
                    </a:cubicBezTo>
                    <a:cubicBezTo>
                      <a:pt x="2730" y="3684"/>
                      <a:pt x="2727" y="3675"/>
                      <a:pt x="2719" y="3675"/>
                    </a:cubicBezTo>
                    <a:cubicBezTo>
                      <a:pt x="2721" y="3675"/>
                      <a:pt x="2716" y="3686"/>
                      <a:pt x="2713" y="3682"/>
                    </a:cubicBezTo>
                    <a:cubicBezTo>
                      <a:pt x="2702" y="3668"/>
                      <a:pt x="2716" y="3685"/>
                      <a:pt x="2706" y="3695"/>
                    </a:cubicBezTo>
                    <a:cubicBezTo>
                      <a:pt x="2695" y="3707"/>
                      <a:pt x="2693" y="3690"/>
                      <a:pt x="2680" y="3701"/>
                    </a:cubicBezTo>
                    <a:cubicBezTo>
                      <a:pt x="2671" y="3718"/>
                      <a:pt x="2711" y="3717"/>
                      <a:pt x="2687" y="3728"/>
                    </a:cubicBezTo>
                    <a:cubicBezTo>
                      <a:pt x="2688" y="3735"/>
                      <a:pt x="2699" y="3733"/>
                      <a:pt x="2706" y="3734"/>
                    </a:cubicBezTo>
                    <a:cubicBezTo>
                      <a:pt x="2704" y="3748"/>
                      <a:pt x="2708" y="3755"/>
                      <a:pt x="2719" y="3754"/>
                    </a:cubicBezTo>
                    <a:cubicBezTo>
                      <a:pt x="2730" y="3770"/>
                      <a:pt x="2708" y="3775"/>
                      <a:pt x="2706" y="3780"/>
                    </a:cubicBezTo>
                    <a:cubicBezTo>
                      <a:pt x="2706" y="3784"/>
                      <a:pt x="2711" y="3790"/>
                      <a:pt x="2713" y="3787"/>
                    </a:cubicBezTo>
                    <a:cubicBezTo>
                      <a:pt x="2706" y="3796"/>
                      <a:pt x="2711" y="3787"/>
                      <a:pt x="2706" y="3787"/>
                    </a:cubicBezTo>
                    <a:cubicBezTo>
                      <a:pt x="2697" y="3787"/>
                      <a:pt x="2699" y="3801"/>
                      <a:pt x="2680" y="3800"/>
                    </a:cubicBezTo>
                    <a:cubicBezTo>
                      <a:pt x="2690" y="3812"/>
                      <a:pt x="2686" y="3815"/>
                      <a:pt x="2667" y="3813"/>
                    </a:cubicBezTo>
                    <a:cubicBezTo>
                      <a:pt x="2672" y="3832"/>
                      <a:pt x="2658" y="3830"/>
                      <a:pt x="2660" y="3846"/>
                    </a:cubicBezTo>
                    <a:cubicBezTo>
                      <a:pt x="2636" y="3849"/>
                      <a:pt x="2665" y="3875"/>
                      <a:pt x="2641" y="3859"/>
                    </a:cubicBezTo>
                    <a:cubicBezTo>
                      <a:pt x="2644" y="3874"/>
                      <a:pt x="2636" y="3888"/>
                      <a:pt x="2641" y="3905"/>
                    </a:cubicBezTo>
                    <a:cubicBezTo>
                      <a:pt x="2641" y="3908"/>
                      <a:pt x="2647" y="3913"/>
                      <a:pt x="2647" y="3912"/>
                    </a:cubicBezTo>
                    <a:cubicBezTo>
                      <a:pt x="2648" y="3922"/>
                      <a:pt x="2634" y="3924"/>
                      <a:pt x="2647" y="3938"/>
                    </a:cubicBezTo>
                    <a:cubicBezTo>
                      <a:pt x="2656" y="3947"/>
                      <a:pt x="2645" y="3953"/>
                      <a:pt x="2654" y="3971"/>
                    </a:cubicBezTo>
                    <a:cubicBezTo>
                      <a:pt x="2660" y="3984"/>
                      <a:pt x="2674" y="3989"/>
                      <a:pt x="2680" y="4004"/>
                    </a:cubicBezTo>
                    <a:cubicBezTo>
                      <a:pt x="2696" y="4016"/>
                      <a:pt x="2707" y="3994"/>
                      <a:pt x="2719" y="4010"/>
                    </a:cubicBezTo>
                    <a:cubicBezTo>
                      <a:pt x="2725" y="4032"/>
                      <a:pt x="2700" y="4020"/>
                      <a:pt x="2687" y="4023"/>
                    </a:cubicBezTo>
                    <a:cubicBezTo>
                      <a:pt x="2660" y="4030"/>
                      <a:pt x="2630" y="4042"/>
                      <a:pt x="2608" y="4036"/>
                    </a:cubicBezTo>
                    <a:cubicBezTo>
                      <a:pt x="2607" y="4036"/>
                      <a:pt x="2609" y="4025"/>
                      <a:pt x="2608" y="4023"/>
                    </a:cubicBezTo>
                    <a:cubicBezTo>
                      <a:pt x="2578" y="4029"/>
                      <a:pt x="2571" y="4012"/>
                      <a:pt x="2549" y="4010"/>
                    </a:cubicBezTo>
                    <a:cubicBezTo>
                      <a:pt x="2549" y="4004"/>
                      <a:pt x="2549" y="3997"/>
                      <a:pt x="2549" y="3990"/>
                    </a:cubicBezTo>
                    <a:cubicBezTo>
                      <a:pt x="2544" y="3973"/>
                      <a:pt x="2523" y="3986"/>
                      <a:pt x="2522" y="3971"/>
                    </a:cubicBezTo>
                    <a:cubicBezTo>
                      <a:pt x="2522" y="3965"/>
                      <a:pt x="2516" y="3964"/>
                      <a:pt x="2516" y="3958"/>
                    </a:cubicBezTo>
                    <a:cubicBezTo>
                      <a:pt x="2516" y="3952"/>
                      <a:pt x="2509" y="3952"/>
                      <a:pt x="2509" y="3951"/>
                    </a:cubicBezTo>
                    <a:cubicBezTo>
                      <a:pt x="2509" y="3947"/>
                      <a:pt x="2523" y="3932"/>
                      <a:pt x="2509" y="3931"/>
                    </a:cubicBezTo>
                    <a:cubicBezTo>
                      <a:pt x="2500" y="3931"/>
                      <a:pt x="2510" y="3924"/>
                      <a:pt x="2509" y="3918"/>
                    </a:cubicBezTo>
                    <a:cubicBezTo>
                      <a:pt x="2509" y="3910"/>
                      <a:pt x="2498" y="3910"/>
                      <a:pt x="2496" y="3905"/>
                    </a:cubicBezTo>
                    <a:cubicBezTo>
                      <a:pt x="2495" y="3901"/>
                      <a:pt x="2504" y="3898"/>
                      <a:pt x="2503" y="3892"/>
                    </a:cubicBezTo>
                    <a:cubicBezTo>
                      <a:pt x="2503" y="3892"/>
                      <a:pt x="2497" y="3888"/>
                      <a:pt x="2496" y="3885"/>
                    </a:cubicBezTo>
                    <a:cubicBezTo>
                      <a:pt x="2494" y="3879"/>
                      <a:pt x="2490" y="3868"/>
                      <a:pt x="2483" y="3866"/>
                    </a:cubicBezTo>
                    <a:cubicBezTo>
                      <a:pt x="2479" y="3856"/>
                      <a:pt x="2492" y="3854"/>
                      <a:pt x="2490" y="3846"/>
                    </a:cubicBezTo>
                    <a:cubicBezTo>
                      <a:pt x="2489" y="3844"/>
                      <a:pt x="2477" y="3837"/>
                      <a:pt x="2476" y="3839"/>
                    </a:cubicBezTo>
                    <a:cubicBezTo>
                      <a:pt x="2477" y="3834"/>
                      <a:pt x="2501" y="3827"/>
                      <a:pt x="2483" y="3820"/>
                    </a:cubicBezTo>
                    <a:cubicBezTo>
                      <a:pt x="2483" y="3813"/>
                      <a:pt x="2491" y="3815"/>
                      <a:pt x="2496" y="3813"/>
                    </a:cubicBezTo>
                    <a:cubicBezTo>
                      <a:pt x="2496" y="3798"/>
                      <a:pt x="2496" y="3783"/>
                      <a:pt x="2496" y="3767"/>
                    </a:cubicBezTo>
                    <a:cubicBezTo>
                      <a:pt x="2491" y="3761"/>
                      <a:pt x="2484" y="3757"/>
                      <a:pt x="2476" y="3754"/>
                    </a:cubicBezTo>
                    <a:cubicBezTo>
                      <a:pt x="2485" y="3734"/>
                      <a:pt x="2500" y="3716"/>
                      <a:pt x="2490" y="3695"/>
                    </a:cubicBezTo>
                    <a:cubicBezTo>
                      <a:pt x="2508" y="3700"/>
                      <a:pt x="2507" y="3686"/>
                      <a:pt x="2522" y="3688"/>
                    </a:cubicBezTo>
                    <a:cubicBezTo>
                      <a:pt x="2522" y="3669"/>
                      <a:pt x="2522" y="3649"/>
                      <a:pt x="2522" y="3629"/>
                    </a:cubicBezTo>
                    <a:cubicBezTo>
                      <a:pt x="2554" y="3630"/>
                      <a:pt x="2541" y="3587"/>
                      <a:pt x="2555" y="3570"/>
                    </a:cubicBezTo>
                    <a:cubicBezTo>
                      <a:pt x="2549" y="3574"/>
                      <a:pt x="2544" y="3578"/>
                      <a:pt x="2542" y="3570"/>
                    </a:cubicBezTo>
                    <a:cubicBezTo>
                      <a:pt x="2528" y="3576"/>
                      <a:pt x="2522" y="3590"/>
                      <a:pt x="2522" y="3610"/>
                    </a:cubicBezTo>
                    <a:cubicBezTo>
                      <a:pt x="2513" y="3604"/>
                      <a:pt x="2502" y="3600"/>
                      <a:pt x="2503" y="3583"/>
                    </a:cubicBezTo>
                    <a:cubicBezTo>
                      <a:pt x="2492" y="3573"/>
                      <a:pt x="2522" y="3562"/>
                      <a:pt x="2516" y="3557"/>
                    </a:cubicBezTo>
                    <a:cubicBezTo>
                      <a:pt x="2502" y="3546"/>
                      <a:pt x="2518" y="3562"/>
                      <a:pt x="2529" y="3550"/>
                    </a:cubicBezTo>
                    <a:cubicBezTo>
                      <a:pt x="2535" y="3517"/>
                      <a:pt x="2518" y="3486"/>
                      <a:pt x="2522" y="3458"/>
                    </a:cubicBezTo>
                    <a:cubicBezTo>
                      <a:pt x="2523" y="3458"/>
                      <a:pt x="2535" y="3459"/>
                      <a:pt x="2536" y="3458"/>
                    </a:cubicBezTo>
                    <a:cubicBezTo>
                      <a:pt x="2531" y="3426"/>
                      <a:pt x="2536" y="3424"/>
                      <a:pt x="2536" y="3386"/>
                    </a:cubicBezTo>
                    <a:cubicBezTo>
                      <a:pt x="2550" y="3367"/>
                      <a:pt x="2574" y="3346"/>
                      <a:pt x="2562" y="3321"/>
                    </a:cubicBezTo>
                    <a:cubicBezTo>
                      <a:pt x="2586" y="3348"/>
                      <a:pt x="2564" y="3273"/>
                      <a:pt x="2588" y="3301"/>
                    </a:cubicBezTo>
                    <a:cubicBezTo>
                      <a:pt x="2587" y="3287"/>
                      <a:pt x="2587" y="3272"/>
                      <a:pt x="2582" y="3255"/>
                    </a:cubicBezTo>
                    <a:cubicBezTo>
                      <a:pt x="2579" y="3247"/>
                      <a:pt x="2569" y="3236"/>
                      <a:pt x="2568" y="3228"/>
                    </a:cubicBezTo>
                    <a:cubicBezTo>
                      <a:pt x="2568" y="3218"/>
                      <a:pt x="2574" y="3217"/>
                      <a:pt x="2575" y="3209"/>
                    </a:cubicBezTo>
                    <a:cubicBezTo>
                      <a:pt x="2577" y="3195"/>
                      <a:pt x="2570" y="3173"/>
                      <a:pt x="2588" y="3189"/>
                    </a:cubicBezTo>
                    <a:cubicBezTo>
                      <a:pt x="2587" y="3170"/>
                      <a:pt x="2588" y="3153"/>
                      <a:pt x="2595" y="3137"/>
                    </a:cubicBezTo>
                    <a:cubicBezTo>
                      <a:pt x="2600" y="3124"/>
                      <a:pt x="2596" y="3130"/>
                      <a:pt x="2595" y="3117"/>
                    </a:cubicBezTo>
                    <a:cubicBezTo>
                      <a:pt x="2594" y="3111"/>
                      <a:pt x="2610" y="3091"/>
                      <a:pt x="2601" y="3084"/>
                    </a:cubicBezTo>
                    <a:cubicBezTo>
                      <a:pt x="2596" y="3079"/>
                      <a:pt x="2600" y="3077"/>
                      <a:pt x="2601" y="3064"/>
                    </a:cubicBezTo>
                    <a:cubicBezTo>
                      <a:pt x="2602" y="3056"/>
                      <a:pt x="2600" y="3047"/>
                      <a:pt x="2601" y="3038"/>
                    </a:cubicBezTo>
                    <a:cubicBezTo>
                      <a:pt x="2602" y="3028"/>
                      <a:pt x="2607" y="3027"/>
                      <a:pt x="2608" y="3018"/>
                    </a:cubicBezTo>
                    <a:cubicBezTo>
                      <a:pt x="2610" y="2995"/>
                      <a:pt x="2605" y="2970"/>
                      <a:pt x="2608" y="2946"/>
                    </a:cubicBezTo>
                    <a:cubicBezTo>
                      <a:pt x="2609" y="2937"/>
                      <a:pt x="2615" y="2933"/>
                      <a:pt x="2614" y="2926"/>
                    </a:cubicBezTo>
                    <a:cubicBezTo>
                      <a:pt x="2612" y="2906"/>
                      <a:pt x="2592" y="2888"/>
                      <a:pt x="2595" y="2867"/>
                    </a:cubicBezTo>
                    <a:cubicBezTo>
                      <a:pt x="2592" y="2858"/>
                      <a:pt x="2586" y="2870"/>
                      <a:pt x="2575" y="2867"/>
                    </a:cubicBezTo>
                    <a:cubicBezTo>
                      <a:pt x="2566" y="2853"/>
                      <a:pt x="2546" y="2835"/>
                      <a:pt x="2529" y="2834"/>
                    </a:cubicBezTo>
                    <a:cubicBezTo>
                      <a:pt x="2526" y="2834"/>
                      <a:pt x="2519" y="2818"/>
                      <a:pt x="2516" y="2821"/>
                    </a:cubicBezTo>
                    <a:cubicBezTo>
                      <a:pt x="2505" y="2832"/>
                      <a:pt x="2516" y="2819"/>
                      <a:pt x="2509" y="2815"/>
                    </a:cubicBezTo>
                    <a:cubicBezTo>
                      <a:pt x="2500" y="2809"/>
                      <a:pt x="2481" y="2821"/>
                      <a:pt x="2496" y="2802"/>
                    </a:cubicBezTo>
                    <a:cubicBezTo>
                      <a:pt x="2496" y="2790"/>
                      <a:pt x="2478" y="2800"/>
                      <a:pt x="2470" y="2795"/>
                    </a:cubicBezTo>
                    <a:cubicBezTo>
                      <a:pt x="2468" y="2794"/>
                      <a:pt x="2472" y="2783"/>
                      <a:pt x="2470" y="2782"/>
                    </a:cubicBezTo>
                    <a:cubicBezTo>
                      <a:pt x="2467" y="2779"/>
                      <a:pt x="2460" y="2778"/>
                      <a:pt x="2457" y="2775"/>
                    </a:cubicBezTo>
                    <a:cubicBezTo>
                      <a:pt x="2450" y="2768"/>
                      <a:pt x="2439" y="2749"/>
                      <a:pt x="2437" y="2729"/>
                    </a:cubicBezTo>
                    <a:cubicBezTo>
                      <a:pt x="2438" y="2721"/>
                      <a:pt x="2427" y="2726"/>
                      <a:pt x="2424" y="2723"/>
                    </a:cubicBezTo>
                    <a:cubicBezTo>
                      <a:pt x="2419" y="2717"/>
                      <a:pt x="2423" y="2690"/>
                      <a:pt x="2411" y="2690"/>
                    </a:cubicBezTo>
                    <a:cubicBezTo>
                      <a:pt x="2399" y="2689"/>
                      <a:pt x="2393" y="2651"/>
                      <a:pt x="2385" y="2637"/>
                    </a:cubicBezTo>
                    <a:cubicBezTo>
                      <a:pt x="2377" y="2628"/>
                      <a:pt x="2367" y="2614"/>
                      <a:pt x="2358" y="2598"/>
                    </a:cubicBezTo>
                    <a:cubicBezTo>
                      <a:pt x="2355" y="2592"/>
                      <a:pt x="2348" y="2589"/>
                      <a:pt x="2345" y="2585"/>
                    </a:cubicBezTo>
                    <a:cubicBezTo>
                      <a:pt x="2343" y="2582"/>
                      <a:pt x="2347" y="2575"/>
                      <a:pt x="2345" y="2572"/>
                    </a:cubicBezTo>
                    <a:cubicBezTo>
                      <a:pt x="2341" y="2565"/>
                      <a:pt x="2336" y="2570"/>
                      <a:pt x="2332" y="2565"/>
                    </a:cubicBezTo>
                    <a:cubicBezTo>
                      <a:pt x="2332" y="2565"/>
                      <a:pt x="2324" y="2515"/>
                      <a:pt x="2319" y="2552"/>
                    </a:cubicBezTo>
                    <a:cubicBezTo>
                      <a:pt x="2304" y="2545"/>
                      <a:pt x="2316" y="2511"/>
                      <a:pt x="2312" y="2493"/>
                    </a:cubicBezTo>
                    <a:cubicBezTo>
                      <a:pt x="2331" y="2494"/>
                      <a:pt x="2329" y="2474"/>
                      <a:pt x="2339" y="2467"/>
                    </a:cubicBezTo>
                    <a:cubicBezTo>
                      <a:pt x="2343" y="2449"/>
                      <a:pt x="2325" y="2454"/>
                      <a:pt x="2319" y="2447"/>
                    </a:cubicBezTo>
                    <a:cubicBezTo>
                      <a:pt x="2317" y="2426"/>
                      <a:pt x="2330" y="2419"/>
                      <a:pt x="2325" y="2394"/>
                    </a:cubicBezTo>
                    <a:cubicBezTo>
                      <a:pt x="2331" y="2391"/>
                      <a:pt x="2336" y="2388"/>
                      <a:pt x="2345" y="2388"/>
                    </a:cubicBezTo>
                    <a:cubicBezTo>
                      <a:pt x="2347" y="2383"/>
                      <a:pt x="2342" y="2373"/>
                      <a:pt x="2345" y="2368"/>
                    </a:cubicBezTo>
                    <a:cubicBezTo>
                      <a:pt x="2346" y="2366"/>
                      <a:pt x="2357" y="2370"/>
                      <a:pt x="2358" y="2368"/>
                    </a:cubicBezTo>
                    <a:cubicBezTo>
                      <a:pt x="2359" y="2367"/>
                      <a:pt x="2357" y="2363"/>
                      <a:pt x="2358" y="2361"/>
                    </a:cubicBezTo>
                    <a:cubicBezTo>
                      <a:pt x="2359" y="2360"/>
                      <a:pt x="2374" y="2350"/>
                      <a:pt x="2371" y="2348"/>
                    </a:cubicBezTo>
                    <a:cubicBezTo>
                      <a:pt x="2371" y="2348"/>
                      <a:pt x="2365" y="2348"/>
                      <a:pt x="2365" y="2348"/>
                    </a:cubicBezTo>
                    <a:cubicBezTo>
                      <a:pt x="2365" y="2348"/>
                      <a:pt x="2368" y="2337"/>
                      <a:pt x="2371" y="2342"/>
                    </a:cubicBezTo>
                    <a:cubicBezTo>
                      <a:pt x="2386" y="2359"/>
                      <a:pt x="2376" y="2329"/>
                      <a:pt x="2391" y="2329"/>
                    </a:cubicBezTo>
                    <a:cubicBezTo>
                      <a:pt x="2403" y="2328"/>
                      <a:pt x="2396" y="2315"/>
                      <a:pt x="2404" y="2302"/>
                    </a:cubicBezTo>
                    <a:cubicBezTo>
                      <a:pt x="2403" y="2305"/>
                      <a:pt x="2434" y="2280"/>
                      <a:pt x="2417" y="2263"/>
                    </a:cubicBezTo>
                    <a:cubicBezTo>
                      <a:pt x="2410" y="2255"/>
                      <a:pt x="2418" y="2261"/>
                      <a:pt x="2417" y="2250"/>
                    </a:cubicBezTo>
                    <a:cubicBezTo>
                      <a:pt x="2416" y="2235"/>
                      <a:pt x="2403" y="2187"/>
                      <a:pt x="2411" y="2171"/>
                    </a:cubicBezTo>
                    <a:cubicBezTo>
                      <a:pt x="2378" y="2177"/>
                      <a:pt x="2380" y="2149"/>
                      <a:pt x="2345" y="2158"/>
                    </a:cubicBezTo>
                    <a:cubicBezTo>
                      <a:pt x="2335" y="2163"/>
                      <a:pt x="2347" y="2168"/>
                      <a:pt x="2339" y="2184"/>
                    </a:cubicBezTo>
                    <a:cubicBezTo>
                      <a:pt x="2305" y="2185"/>
                      <a:pt x="2290" y="2167"/>
                      <a:pt x="2260" y="2164"/>
                    </a:cubicBezTo>
                    <a:cubicBezTo>
                      <a:pt x="2260" y="2151"/>
                      <a:pt x="2242" y="2156"/>
                      <a:pt x="2247" y="2138"/>
                    </a:cubicBezTo>
                    <a:cubicBezTo>
                      <a:pt x="2239" y="2134"/>
                      <a:pt x="2228" y="2137"/>
                      <a:pt x="2220" y="2132"/>
                    </a:cubicBezTo>
                    <a:cubicBezTo>
                      <a:pt x="2218" y="2130"/>
                      <a:pt x="2222" y="2120"/>
                      <a:pt x="2220" y="2118"/>
                    </a:cubicBezTo>
                    <a:cubicBezTo>
                      <a:pt x="2218" y="2116"/>
                      <a:pt x="2209" y="2121"/>
                      <a:pt x="2207" y="2118"/>
                    </a:cubicBezTo>
                    <a:cubicBezTo>
                      <a:pt x="2202" y="2112"/>
                      <a:pt x="2207" y="2098"/>
                      <a:pt x="2194" y="2099"/>
                    </a:cubicBezTo>
                    <a:cubicBezTo>
                      <a:pt x="2193" y="2081"/>
                      <a:pt x="2205" y="2085"/>
                      <a:pt x="2194" y="2072"/>
                    </a:cubicBezTo>
                    <a:cubicBezTo>
                      <a:pt x="2193" y="2065"/>
                      <a:pt x="2187" y="2069"/>
                      <a:pt x="2188" y="2072"/>
                    </a:cubicBezTo>
                    <a:cubicBezTo>
                      <a:pt x="2177" y="2065"/>
                      <a:pt x="2174" y="2051"/>
                      <a:pt x="2155" y="2053"/>
                    </a:cubicBezTo>
                    <a:cubicBezTo>
                      <a:pt x="2163" y="2032"/>
                      <a:pt x="2133" y="2048"/>
                      <a:pt x="2142" y="2027"/>
                    </a:cubicBezTo>
                    <a:cubicBezTo>
                      <a:pt x="2135" y="2026"/>
                      <a:pt x="2099" y="2023"/>
                      <a:pt x="2109" y="2027"/>
                    </a:cubicBezTo>
                    <a:cubicBezTo>
                      <a:pt x="2100" y="2024"/>
                      <a:pt x="2108" y="2018"/>
                      <a:pt x="2102" y="2013"/>
                    </a:cubicBezTo>
                    <a:cubicBezTo>
                      <a:pt x="2100" y="2012"/>
                      <a:pt x="2092" y="2014"/>
                      <a:pt x="2089" y="2013"/>
                    </a:cubicBezTo>
                    <a:cubicBezTo>
                      <a:pt x="2084" y="2012"/>
                      <a:pt x="2070" y="2002"/>
                      <a:pt x="2050" y="2007"/>
                    </a:cubicBezTo>
                    <a:cubicBezTo>
                      <a:pt x="2058" y="1982"/>
                      <a:pt x="2035" y="1997"/>
                      <a:pt x="2023" y="1987"/>
                    </a:cubicBezTo>
                    <a:cubicBezTo>
                      <a:pt x="2021" y="1985"/>
                      <a:pt x="2025" y="1976"/>
                      <a:pt x="2023" y="1974"/>
                    </a:cubicBezTo>
                    <a:cubicBezTo>
                      <a:pt x="2021" y="1972"/>
                      <a:pt x="2012" y="1976"/>
                      <a:pt x="2010" y="1974"/>
                    </a:cubicBezTo>
                    <a:cubicBezTo>
                      <a:pt x="2008" y="1971"/>
                      <a:pt x="2012" y="1963"/>
                      <a:pt x="2010" y="1961"/>
                    </a:cubicBezTo>
                    <a:cubicBezTo>
                      <a:pt x="2008" y="1959"/>
                      <a:pt x="1999" y="1963"/>
                      <a:pt x="1997" y="1961"/>
                    </a:cubicBezTo>
                    <a:cubicBezTo>
                      <a:pt x="1995" y="1959"/>
                      <a:pt x="1999" y="1949"/>
                      <a:pt x="1997" y="1948"/>
                    </a:cubicBezTo>
                    <a:cubicBezTo>
                      <a:pt x="1991" y="1944"/>
                      <a:pt x="1992" y="1954"/>
                      <a:pt x="1990" y="1954"/>
                    </a:cubicBezTo>
                    <a:cubicBezTo>
                      <a:pt x="1986" y="1955"/>
                      <a:pt x="1972" y="1945"/>
                      <a:pt x="1971" y="1941"/>
                    </a:cubicBezTo>
                    <a:cubicBezTo>
                      <a:pt x="1963" y="1952"/>
                      <a:pt x="1960" y="1940"/>
                      <a:pt x="1951" y="1941"/>
                    </a:cubicBezTo>
                    <a:cubicBezTo>
                      <a:pt x="1942" y="1943"/>
                      <a:pt x="1930" y="1954"/>
                      <a:pt x="1918" y="1954"/>
                    </a:cubicBezTo>
                    <a:cubicBezTo>
                      <a:pt x="1904" y="1955"/>
                      <a:pt x="1901" y="1948"/>
                      <a:pt x="1892" y="1948"/>
                    </a:cubicBezTo>
                    <a:cubicBezTo>
                      <a:pt x="1875" y="1947"/>
                      <a:pt x="1881" y="1957"/>
                      <a:pt x="1866" y="1948"/>
                    </a:cubicBezTo>
                    <a:cubicBezTo>
                      <a:pt x="1857" y="1942"/>
                      <a:pt x="1851" y="1948"/>
                      <a:pt x="1833" y="1941"/>
                    </a:cubicBezTo>
                    <a:cubicBezTo>
                      <a:pt x="1829" y="1940"/>
                      <a:pt x="1829" y="1930"/>
                      <a:pt x="1826" y="1928"/>
                    </a:cubicBezTo>
                    <a:cubicBezTo>
                      <a:pt x="1823" y="1926"/>
                      <a:pt x="1816" y="1929"/>
                      <a:pt x="1813" y="1928"/>
                    </a:cubicBezTo>
                    <a:cubicBezTo>
                      <a:pt x="1805" y="1926"/>
                      <a:pt x="1776" y="1921"/>
                      <a:pt x="1793" y="1908"/>
                    </a:cubicBezTo>
                    <a:cubicBezTo>
                      <a:pt x="1774" y="1910"/>
                      <a:pt x="1773" y="1893"/>
                      <a:pt x="1754" y="1895"/>
                    </a:cubicBezTo>
                    <a:cubicBezTo>
                      <a:pt x="1750" y="1890"/>
                      <a:pt x="1747" y="1884"/>
                      <a:pt x="1747" y="1875"/>
                    </a:cubicBezTo>
                    <a:cubicBezTo>
                      <a:pt x="1720" y="1872"/>
                      <a:pt x="1711" y="1850"/>
                      <a:pt x="1682" y="1849"/>
                    </a:cubicBezTo>
                    <a:cubicBezTo>
                      <a:pt x="1677" y="1827"/>
                      <a:pt x="1663" y="1815"/>
                      <a:pt x="1669" y="1783"/>
                    </a:cubicBezTo>
                    <a:cubicBezTo>
                      <a:pt x="1668" y="1758"/>
                      <a:pt x="1632" y="1771"/>
                      <a:pt x="1649" y="1744"/>
                    </a:cubicBezTo>
                    <a:cubicBezTo>
                      <a:pt x="1641" y="1743"/>
                      <a:pt x="1637" y="1745"/>
                      <a:pt x="1636" y="1751"/>
                    </a:cubicBezTo>
                    <a:cubicBezTo>
                      <a:pt x="1628" y="1751"/>
                      <a:pt x="1632" y="1742"/>
                      <a:pt x="1629" y="1737"/>
                    </a:cubicBezTo>
                    <a:cubicBezTo>
                      <a:pt x="1624" y="1730"/>
                      <a:pt x="1610" y="1731"/>
                      <a:pt x="1609" y="1718"/>
                    </a:cubicBezTo>
                    <a:cubicBezTo>
                      <a:pt x="1609" y="1710"/>
                      <a:pt x="1597" y="1712"/>
                      <a:pt x="1590" y="1711"/>
                    </a:cubicBezTo>
                    <a:cubicBezTo>
                      <a:pt x="1589" y="1707"/>
                      <a:pt x="1599" y="1704"/>
                      <a:pt x="1596" y="1698"/>
                    </a:cubicBezTo>
                    <a:cubicBezTo>
                      <a:pt x="1596" y="1697"/>
                      <a:pt x="1590" y="1685"/>
                      <a:pt x="1590" y="1685"/>
                    </a:cubicBezTo>
                    <a:cubicBezTo>
                      <a:pt x="1587" y="1684"/>
                      <a:pt x="1578" y="1687"/>
                      <a:pt x="1577" y="1685"/>
                    </a:cubicBezTo>
                    <a:cubicBezTo>
                      <a:pt x="1572" y="1680"/>
                      <a:pt x="1574" y="1670"/>
                      <a:pt x="1570" y="1665"/>
                    </a:cubicBezTo>
                    <a:cubicBezTo>
                      <a:pt x="1555" y="1650"/>
                      <a:pt x="1536" y="1646"/>
                      <a:pt x="1531" y="1619"/>
                    </a:cubicBezTo>
                    <a:cubicBezTo>
                      <a:pt x="1517" y="1608"/>
                      <a:pt x="1518" y="1624"/>
                      <a:pt x="1504" y="1613"/>
                    </a:cubicBezTo>
                    <a:cubicBezTo>
                      <a:pt x="1509" y="1599"/>
                      <a:pt x="1494" y="1598"/>
                      <a:pt x="1491" y="1593"/>
                    </a:cubicBezTo>
                    <a:cubicBezTo>
                      <a:pt x="1485" y="1582"/>
                      <a:pt x="1493" y="1560"/>
                      <a:pt x="1471" y="1560"/>
                    </a:cubicBezTo>
                    <a:cubicBezTo>
                      <a:pt x="1475" y="1528"/>
                      <a:pt x="1460" y="1515"/>
                      <a:pt x="1439" y="1508"/>
                    </a:cubicBezTo>
                    <a:cubicBezTo>
                      <a:pt x="1433" y="1512"/>
                      <a:pt x="1429" y="1519"/>
                      <a:pt x="1426" y="1527"/>
                    </a:cubicBezTo>
                    <a:cubicBezTo>
                      <a:pt x="1420" y="1543"/>
                      <a:pt x="1439" y="1546"/>
                      <a:pt x="1445" y="1554"/>
                    </a:cubicBezTo>
                    <a:cubicBezTo>
                      <a:pt x="1447" y="1556"/>
                      <a:pt x="1443" y="1565"/>
                      <a:pt x="1445" y="1567"/>
                    </a:cubicBezTo>
                    <a:cubicBezTo>
                      <a:pt x="1446" y="1567"/>
                      <a:pt x="1452" y="1566"/>
                      <a:pt x="1452" y="1567"/>
                    </a:cubicBezTo>
                    <a:cubicBezTo>
                      <a:pt x="1456" y="1576"/>
                      <a:pt x="1446" y="1592"/>
                      <a:pt x="1458" y="1593"/>
                    </a:cubicBezTo>
                    <a:cubicBezTo>
                      <a:pt x="1469" y="1593"/>
                      <a:pt x="1464" y="1610"/>
                      <a:pt x="1471" y="1626"/>
                    </a:cubicBezTo>
                    <a:cubicBezTo>
                      <a:pt x="1473" y="1629"/>
                      <a:pt x="1478" y="1625"/>
                      <a:pt x="1478" y="1632"/>
                    </a:cubicBezTo>
                    <a:cubicBezTo>
                      <a:pt x="1479" y="1645"/>
                      <a:pt x="1497" y="1641"/>
                      <a:pt x="1491" y="1665"/>
                    </a:cubicBezTo>
                    <a:cubicBezTo>
                      <a:pt x="1492" y="1673"/>
                      <a:pt x="1503" y="1671"/>
                      <a:pt x="1511" y="1672"/>
                    </a:cubicBezTo>
                    <a:cubicBezTo>
                      <a:pt x="1506" y="1680"/>
                      <a:pt x="1517" y="1683"/>
                      <a:pt x="1518" y="1685"/>
                    </a:cubicBezTo>
                    <a:cubicBezTo>
                      <a:pt x="1518" y="1691"/>
                      <a:pt x="1511" y="1699"/>
                      <a:pt x="1511" y="1698"/>
                    </a:cubicBezTo>
                    <a:cubicBezTo>
                      <a:pt x="1514" y="1708"/>
                      <a:pt x="1532" y="1705"/>
                      <a:pt x="1524" y="1724"/>
                    </a:cubicBezTo>
                    <a:cubicBezTo>
                      <a:pt x="1516" y="1717"/>
                      <a:pt x="1512" y="1706"/>
                      <a:pt x="1491" y="1711"/>
                    </a:cubicBezTo>
                    <a:cubicBezTo>
                      <a:pt x="1500" y="1685"/>
                      <a:pt x="1477" y="1690"/>
                      <a:pt x="1478" y="1672"/>
                    </a:cubicBezTo>
                    <a:cubicBezTo>
                      <a:pt x="1476" y="1661"/>
                      <a:pt x="1465" y="1659"/>
                      <a:pt x="1458" y="1652"/>
                    </a:cubicBezTo>
                    <a:cubicBezTo>
                      <a:pt x="1453" y="1646"/>
                      <a:pt x="1449" y="1640"/>
                      <a:pt x="1445" y="1632"/>
                    </a:cubicBezTo>
                    <a:cubicBezTo>
                      <a:pt x="1433" y="1631"/>
                      <a:pt x="1423" y="1628"/>
                      <a:pt x="1419" y="1619"/>
                    </a:cubicBezTo>
                    <a:cubicBezTo>
                      <a:pt x="1419" y="1602"/>
                      <a:pt x="1424" y="1611"/>
                      <a:pt x="1432" y="1613"/>
                    </a:cubicBezTo>
                    <a:cubicBezTo>
                      <a:pt x="1439" y="1584"/>
                      <a:pt x="1410" y="1591"/>
                      <a:pt x="1412" y="1567"/>
                    </a:cubicBezTo>
                    <a:cubicBezTo>
                      <a:pt x="1400" y="1564"/>
                      <a:pt x="1396" y="1553"/>
                      <a:pt x="1379" y="1554"/>
                    </a:cubicBezTo>
                    <a:cubicBezTo>
                      <a:pt x="1380" y="1537"/>
                      <a:pt x="1390" y="1537"/>
                      <a:pt x="1379" y="1521"/>
                    </a:cubicBezTo>
                    <a:cubicBezTo>
                      <a:pt x="1378" y="1518"/>
                      <a:pt x="1373" y="1515"/>
                      <a:pt x="1373" y="1514"/>
                    </a:cubicBezTo>
                    <a:cubicBezTo>
                      <a:pt x="1366" y="1499"/>
                      <a:pt x="1371" y="1477"/>
                      <a:pt x="1340" y="1481"/>
                    </a:cubicBezTo>
                    <a:cubicBezTo>
                      <a:pt x="1346" y="1474"/>
                      <a:pt x="1345" y="1470"/>
                      <a:pt x="1340" y="1462"/>
                    </a:cubicBezTo>
                    <a:cubicBezTo>
                      <a:pt x="1339" y="1460"/>
                      <a:pt x="1334" y="1449"/>
                      <a:pt x="1334" y="1448"/>
                    </a:cubicBezTo>
                    <a:cubicBezTo>
                      <a:pt x="1330" y="1447"/>
                      <a:pt x="1316" y="1451"/>
                      <a:pt x="1314" y="1448"/>
                    </a:cubicBezTo>
                    <a:cubicBezTo>
                      <a:pt x="1310" y="1444"/>
                      <a:pt x="1327" y="1442"/>
                      <a:pt x="1327" y="1442"/>
                    </a:cubicBezTo>
                    <a:cubicBezTo>
                      <a:pt x="1323" y="1428"/>
                      <a:pt x="1286" y="1422"/>
                      <a:pt x="1268" y="1416"/>
                    </a:cubicBezTo>
                    <a:cubicBezTo>
                      <a:pt x="1264" y="1412"/>
                      <a:pt x="1264" y="1407"/>
                      <a:pt x="1261" y="1402"/>
                    </a:cubicBezTo>
                    <a:cubicBezTo>
                      <a:pt x="1257" y="1395"/>
                      <a:pt x="1254" y="1389"/>
                      <a:pt x="1248" y="1383"/>
                    </a:cubicBezTo>
                    <a:cubicBezTo>
                      <a:pt x="1243" y="1377"/>
                      <a:pt x="1243" y="1359"/>
                      <a:pt x="1235" y="1343"/>
                    </a:cubicBezTo>
                    <a:cubicBezTo>
                      <a:pt x="1234" y="1341"/>
                      <a:pt x="1223" y="1339"/>
                      <a:pt x="1222" y="1337"/>
                    </a:cubicBezTo>
                    <a:cubicBezTo>
                      <a:pt x="1217" y="1327"/>
                      <a:pt x="1226" y="1314"/>
                      <a:pt x="1209" y="1317"/>
                    </a:cubicBezTo>
                    <a:cubicBezTo>
                      <a:pt x="1211" y="1293"/>
                      <a:pt x="1196" y="1276"/>
                      <a:pt x="1182" y="1258"/>
                    </a:cubicBezTo>
                    <a:cubicBezTo>
                      <a:pt x="1176" y="1250"/>
                      <a:pt x="1177" y="1232"/>
                      <a:pt x="1163" y="1238"/>
                    </a:cubicBezTo>
                    <a:cubicBezTo>
                      <a:pt x="1172" y="1161"/>
                      <a:pt x="1161" y="1116"/>
                      <a:pt x="1163" y="1022"/>
                    </a:cubicBezTo>
                    <a:cubicBezTo>
                      <a:pt x="1162" y="1016"/>
                      <a:pt x="1156" y="1015"/>
                      <a:pt x="1156" y="1008"/>
                    </a:cubicBezTo>
                    <a:cubicBezTo>
                      <a:pt x="1151" y="1005"/>
                      <a:pt x="1147" y="999"/>
                      <a:pt x="1143" y="995"/>
                    </a:cubicBezTo>
                    <a:cubicBezTo>
                      <a:pt x="1140" y="993"/>
                      <a:pt x="1137" y="987"/>
                      <a:pt x="1130" y="989"/>
                    </a:cubicBezTo>
                    <a:cubicBezTo>
                      <a:pt x="1126" y="957"/>
                      <a:pt x="1099" y="939"/>
                      <a:pt x="1077" y="916"/>
                    </a:cubicBezTo>
                    <a:cubicBezTo>
                      <a:pt x="1074" y="913"/>
                      <a:pt x="1070" y="911"/>
                      <a:pt x="1071" y="903"/>
                    </a:cubicBezTo>
                    <a:cubicBezTo>
                      <a:pt x="1076" y="908"/>
                      <a:pt x="1089" y="913"/>
                      <a:pt x="1090" y="903"/>
                    </a:cubicBezTo>
                    <a:cubicBezTo>
                      <a:pt x="1104" y="903"/>
                      <a:pt x="1099" y="921"/>
                      <a:pt x="1117" y="916"/>
                    </a:cubicBezTo>
                    <a:cubicBezTo>
                      <a:pt x="1122" y="922"/>
                      <a:pt x="1124" y="931"/>
                      <a:pt x="1123" y="943"/>
                    </a:cubicBezTo>
                    <a:cubicBezTo>
                      <a:pt x="1157" y="938"/>
                      <a:pt x="1164" y="959"/>
                      <a:pt x="1182" y="969"/>
                    </a:cubicBezTo>
                    <a:cubicBezTo>
                      <a:pt x="1179" y="992"/>
                      <a:pt x="1193" y="998"/>
                      <a:pt x="1202" y="1008"/>
                    </a:cubicBezTo>
                    <a:cubicBezTo>
                      <a:pt x="1208" y="1008"/>
                      <a:pt x="1210" y="996"/>
                      <a:pt x="1209" y="989"/>
                    </a:cubicBezTo>
                    <a:cubicBezTo>
                      <a:pt x="1207" y="981"/>
                      <a:pt x="1197" y="980"/>
                      <a:pt x="1196" y="976"/>
                    </a:cubicBezTo>
                    <a:cubicBezTo>
                      <a:pt x="1192" y="964"/>
                      <a:pt x="1192" y="958"/>
                      <a:pt x="1189" y="949"/>
                    </a:cubicBezTo>
                    <a:cubicBezTo>
                      <a:pt x="1188" y="946"/>
                      <a:pt x="1182" y="942"/>
                      <a:pt x="1182" y="943"/>
                    </a:cubicBezTo>
                    <a:cubicBezTo>
                      <a:pt x="1182" y="939"/>
                      <a:pt x="1188" y="934"/>
                      <a:pt x="1189" y="936"/>
                    </a:cubicBezTo>
                    <a:cubicBezTo>
                      <a:pt x="1181" y="921"/>
                      <a:pt x="1166" y="924"/>
                      <a:pt x="1169" y="910"/>
                    </a:cubicBezTo>
                    <a:cubicBezTo>
                      <a:pt x="1138" y="913"/>
                      <a:pt x="1133" y="889"/>
                      <a:pt x="1104" y="890"/>
                    </a:cubicBezTo>
                    <a:cubicBezTo>
                      <a:pt x="1112" y="869"/>
                      <a:pt x="1082" y="885"/>
                      <a:pt x="1090" y="864"/>
                    </a:cubicBezTo>
                    <a:cubicBezTo>
                      <a:pt x="1085" y="856"/>
                      <a:pt x="1076" y="864"/>
                      <a:pt x="1064" y="851"/>
                    </a:cubicBezTo>
                    <a:cubicBezTo>
                      <a:pt x="1064" y="844"/>
                      <a:pt x="1072" y="846"/>
                      <a:pt x="1077" y="844"/>
                    </a:cubicBezTo>
                    <a:cubicBezTo>
                      <a:pt x="1086" y="827"/>
                      <a:pt x="1054" y="836"/>
                      <a:pt x="1058" y="838"/>
                    </a:cubicBezTo>
                    <a:cubicBezTo>
                      <a:pt x="1051" y="834"/>
                      <a:pt x="1056" y="828"/>
                      <a:pt x="1051" y="824"/>
                    </a:cubicBezTo>
                    <a:cubicBezTo>
                      <a:pt x="1050" y="824"/>
                      <a:pt x="1038" y="826"/>
                      <a:pt x="1038" y="824"/>
                    </a:cubicBezTo>
                    <a:cubicBezTo>
                      <a:pt x="1037" y="820"/>
                      <a:pt x="1047" y="817"/>
                      <a:pt x="1045" y="811"/>
                    </a:cubicBezTo>
                    <a:cubicBezTo>
                      <a:pt x="1042" y="801"/>
                      <a:pt x="1036" y="814"/>
                      <a:pt x="1025" y="811"/>
                    </a:cubicBezTo>
                    <a:cubicBezTo>
                      <a:pt x="1011" y="802"/>
                      <a:pt x="1019" y="786"/>
                      <a:pt x="1012" y="778"/>
                    </a:cubicBezTo>
                    <a:cubicBezTo>
                      <a:pt x="1007" y="774"/>
                      <a:pt x="1002" y="771"/>
                      <a:pt x="992" y="772"/>
                    </a:cubicBezTo>
                    <a:cubicBezTo>
                      <a:pt x="1015" y="733"/>
                      <a:pt x="940" y="760"/>
                      <a:pt x="946" y="719"/>
                    </a:cubicBezTo>
                    <a:cubicBezTo>
                      <a:pt x="953" y="719"/>
                      <a:pt x="959" y="719"/>
                      <a:pt x="966" y="719"/>
                    </a:cubicBezTo>
                    <a:cubicBezTo>
                      <a:pt x="968" y="704"/>
                      <a:pt x="936" y="723"/>
                      <a:pt x="946" y="700"/>
                    </a:cubicBezTo>
                    <a:cubicBezTo>
                      <a:pt x="933" y="700"/>
                      <a:pt x="920" y="700"/>
                      <a:pt x="907" y="700"/>
                    </a:cubicBezTo>
                    <a:cubicBezTo>
                      <a:pt x="921" y="690"/>
                      <a:pt x="898" y="684"/>
                      <a:pt x="913" y="680"/>
                    </a:cubicBezTo>
                    <a:cubicBezTo>
                      <a:pt x="915" y="668"/>
                      <a:pt x="896" y="669"/>
                      <a:pt x="900" y="673"/>
                    </a:cubicBezTo>
                    <a:cubicBezTo>
                      <a:pt x="887" y="661"/>
                      <a:pt x="899" y="657"/>
                      <a:pt x="887" y="640"/>
                    </a:cubicBezTo>
                    <a:cubicBezTo>
                      <a:pt x="874" y="640"/>
                      <a:pt x="861" y="640"/>
                      <a:pt x="847" y="640"/>
                    </a:cubicBezTo>
                    <a:cubicBezTo>
                      <a:pt x="851" y="631"/>
                      <a:pt x="857" y="624"/>
                      <a:pt x="861" y="614"/>
                    </a:cubicBezTo>
                    <a:cubicBezTo>
                      <a:pt x="856" y="602"/>
                      <a:pt x="841" y="610"/>
                      <a:pt x="854" y="595"/>
                    </a:cubicBezTo>
                    <a:cubicBezTo>
                      <a:pt x="832" y="596"/>
                      <a:pt x="816" y="605"/>
                      <a:pt x="788" y="601"/>
                    </a:cubicBezTo>
                    <a:cubicBezTo>
                      <a:pt x="789" y="582"/>
                      <a:pt x="772" y="575"/>
                      <a:pt x="756" y="568"/>
                    </a:cubicBezTo>
                    <a:cubicBezTo>
                      <a:pt x="751" y="567"/>
                      <a:pt x="741" y="565"/>
                      <a:pt x="736" y="562"/>
                    </a:cubicBezTo>
                    <a:cubicBezTo>
                      <a:pt x="734" y="560"/>
                      <a:pt x="737" y="551"/>
                      <a:pt x="736" y="549"/>
                    </a:cubicBezTo>
                    <a:cubicBezTo>
                      <a:pt x="734" y="546"/>
                      <a:pt x="720" y="550"/>
                      <a:pt x="723" y="542"/>
                    </a:cubicBezTo>
                    <a:cubicBezTo>
                      <a:pt x="702" y="532"/>
                      <a:pt x="655" y="555"/>
                      <a:pt x="644" y="542"/>
                    </a:cubicBezTo>
                    <a:cubicBezTo>
                      <a:pt x="643" y="541"/>
                      <a:pt x="644" y="536"/>
                      <a:pt x="644" y="536"/>
                    </a:cubicBezTo>
                    <a:cubicBezTo>
                      <a:pt x="637" y="534"/>
                      <a:pt x="630" y="542"/>
                      <a:pt x="631" y="542"/>
                    </a:cubicBezTo>
                    <a:cubicBezTo>
                      <a:pt x="622" y="540"/>
                      <a:pt x="623" y="521"/>
                      <a:pt x="598" y="529"/>
                    </a:cubicBezTo>
                    <a:cubicBezTo>
                      <a:pt x="597" y="512"/>
                      <a:pt x="567" y="519"/>
                      <a:pt x="585" y="503"/>
                    </a:cubicBezTo>
                    <a:cubicBezTo>
                      <a:pt x="579" y="503"/>
                      <a:pt x="578" y="510"/>
                      <a:pt x="572" y="509"/>
                    </a:cubicBezTo>
                    <a:cubicBezTo>
                      <a:pt x="569" y="509"/>
                      <a:pt x="563" y="503"/>
                      <a:pt x="565" y="503"/>
                    </a:cubicBezTo>
                    <a:cubicBezTo>
                      <a:pt x="551" y="504"/>
                      <a:pt x="544" y="519"/>
                      <a:pt x="532" y="509"/>
                    </a:cubicBezTo>
                    <a:cubicBezTo>
                      <a:pt x="518" y="508"/>
                      <a:pt x="529" y="532"/>
                      <a:pt x="526" y="542"/>
                    </a:cubicBezTo>
                    <a:cubicBezTo>
                      <a:pt x="521" y="540"/>
                      <a:pt x="515" y="534"/>
                      <a:pt x="506" y="536"/>
                    </a:cubicBezTo>
                    <a:cubicBezTo>
                      <a:pt x="497" y="537"/>
                      <a:pt x="504" y="546"/>
                      <a:pt x="499" y="549"/>
                    </a:cubicBezTo>
                    <a:cubicBezTo>
                      <a:pt x="492" y="552"/>
                      <a:pt x="469" y="549"/>
                      <a:pt x="460" y="555"/>
                    </a:cubicBezTo>
                    <a:cubicBezTo>
                      <a:pt x="454" y="559"/>
                      <a:pt x="455" y="567"/>
                      <a:pt x="447" y="568"/>
                    </a:cubicBezTo>
                    <a:cubicBezTo>
                      <a:pt x="435" y="569"/>
                      <a:pt x="433" y="560"/>
                      <a:pt x="421" y="562"/>
                    </a:cubicBezTo>
                    <a:cubicBezTo>
                      <a:pt x="430" y="551"/>
                      <a:pt x="447" y="549"/>
                      <a:pt x="440" y="522"/>
                    </a:cubicBezTo>
                    <a:cubicBezTo>
                      <a:pt x="451" y="525"/>
                      <a:pt x="453" y="517"/>
                      <a:pt x="453" y="509"/>
                    </a:cubicBezTo>
                    <a:cubicBezTo>
                      <a:pt x="452" y="501"/>
                      <a:pt x="441" y="504"/>
                      <a:pt x="434" y="503"/>
                    </a:cubicBezTo>
                    <a:cubicBezTo>
                      <a:pt x="424" y="510"/>
                      <a:pt x="428" y="520"/>
                      <a:pt x="414" y="529"/>
                    </a:cubicBezTo>
                    <a:cubicBezTo>
                      <a:pt x="409" y="532"/>
                      <a:pt x="408" y="542"/>
                      <a:pt x="401" y="542"/>
                    </a:cubicBezTo>
                    <a:cubicBezTo>
                      <a:pt x="394" y="542"/>
                      <a:pt x="394" y="560"/>
                      <a:pt x="381" y="555"/>
                    </a:cubicBezTo>
                    <a:cubicBezTo>
                      <a:pt x="383" y="566"/>
                      <a:pt x="376" y="568"/>
                      <a:pt x="368" y="568"/>
                    </a:cubicBezTo>
                    <a:cubicBezTo>
                      <a:pt x="368" y="577"/>
                      <a:pt x="368" y="586"/>
                      <a:pt x="368" y="595"/>
                    </a:cubicBezTo>
                    <a:cubicBezTo>
                      <a:pt x="350" y="601"/>
                      <a:pt x="344" y="621"/>
                      <a:pt x="329" y="634"/>
                    </a:cubicBezTo>
                    <a:cubicBezTo>
                      <a:pt x="326" y="636"/>
                      <a:pt x="318" y="632"/>
                      <a:pt x="315" y="634"/>
                    </a:cubicBezTo>
                    <a:cubicBezTo>
                      <a:pt x="313" y="636"/>
                      <a:pt x="318" y="645"/>
                      <a:pt x="315" y="647"/>
                    </a:cubicBezTo>
                    <a:cubicBezTo>
                      <a:pt x="315" y="648"/>
                      <a:pt x="288" y="648"/>
                      <a:pt x="296" y="654"/>
                    </a:cubicBezTo>
                    <a:cubicBezTo>
                      <a:pt x="308" y="663"/>
                      <a:pt x="280" y="660"/>
                      <a:pt x="269" y="673"/>
                    </a:cubicBezTo>
                    <a:cubicBezTo>
                      <a:pt x="268" y="675"/>
                      <a:pt x="260" y="697"/>
                      <a:pt x="256" y="693"/>
                    </a:cubicBezTo>
                    <a:cubicBezTo>
                      <a:pt x="250" y="686"/>
                      <a:pt x="252" y="690"/>
                      <a:pt x="250" y="700"/>
                    </a:cubicBezTo>
                    <a:cubicBezTo>
                      <a:pt x="241" y="700"/>
                      <a:pt x="232" y="700"/>
                      <a:pt x="223" y="700"/>
                    </a:cubicBezTo>
                    <a:cubicBezTo>
                      <a:pt x="210" y="707"/>
                      <a:pt x="236" y="711"/>
                      <a:pt x="204" y="713"/>
                    </a:cubicBezTo>
                    <a:cubicBezTo>
                      <a:pt x="190" y="713"/>
                      <a:pt x="178" y="712"/>
                      <a:pt x="164" y="719"/>
                    </a:cubicBezTo>
                    <a:cubicBezTo>
                      <a:pt x="154" y="725"/>
                      <a:pt x="153" y="741"/>
                      <a:pt x="138" y="732"/>
                    </a:cubicBezTo>
                    <a:cubicBezTo>
                      <a:pt x="138" y="714"/>
                      <a:pt x="157" y="719"/>
                      <a:pt x="171" y="713"/>
                    </a:cubicBezTo>
                    <a:cubicBezTo>
                      <a:pt x="176" y="710"/>
                      <a:pt x="177" y="713"/>
                      <a:pt x="177" y="706"/>
                    </a:cubicBezTo>
                    <a:cubicBezTo>
                      <a:pt x="178" y="697"/>
                      <a:pt x="195" y="701"/>
                      <a:pt x="204" y="700"/>
                    </a:cubicBezTo>
                    <a:cubicBezTo>
                      <a:pt x="214" y="701"/>
                      <a:pt x="206" y="685"/>
                      <a:pt x="210" y="680"/>
                    </a:cubicBezTo>
                    <a:cubicBezTo>
                      <a:pt x="214" y="676"/>
                      <a:pt x="218" y="691"/>
                      <a:pt x="230" y="673"/>
                    </a:cubicBezTo>
                    <a:cubicBezTo>
                      <a:pt x="232" y="670"/>
                      <a:pt x="236" y="674"/>
                      <a:pt x="237" y="667"/>
                    </a:cubicBezTo>
                    <a:cubicBezTo>
                      <a:pt x="237" y="657"/>
                      <a:pt x="252" y="662"/>
                      <a:pt x="263" y="654"/>
                    </a:cubicBezTo>
                    <a:cubicBezTo>
                      <a:pt x="263" y="643"/>
                      <a:pt x="263" y="632"/>
                      <a:pt x="263" y="621"/>
                    </a:cubicBezTo>
                    <a:cubicBezTo>
                      <a:pt x="284" y="642"/>
                      <a:pt x="265" y="601"/>
                      <a:pt x="289" y="608"/>
                    </a:cubicBezTo>
                    <a:cubicBezTo>
                      <a:pt x="292" y="592"/>
                      <a:pt x="259" y="611"/>
                      <a:pt x="269" y="588"/>
                    </a:cubicBezTo>
                    <a:cubicBezTo>
                      <a:pt x="263" y="603"/>
                      <a:pt x="222" y="585"/>
                      <a:pt x="217" y="601"/>
                    </a:cubicBezTo>
                    <a:cubicBezTo>
                      <a:pt x="209" y="603"/>
                      <a:pt x="214" y="590"/>
                      <a:pt x="210" y="588"/>
                    </a:cubicBezTo>
                    <a:cubicBezTo>
                      <a:pt x="202" y="582"/>
                      <a:pt x="182" y="592"/>
                      <a:pt x="171" y="588"/>
                    </a:cubicBezTo>
                    <a:cubicBezTo>
                      <a:pt x="178" y="574"/>
                      <a:pt x="160" y="579"/>
                      <a:pt x="158" y="575"/>
                    </a:cubicBezTo>
                    <a:cubicBezTo>
                      <a:pt x="155" y="570"/>
                      <a:pt x="163" y="567"/>
                      <a:pt x="164" y="568"/>
                    </a:cubicBezTo>
                    <a:cubicBezTo>
                      <a:pt x="152" y="551"/>
                      <a:pt x="141" y="556"/>
                      <a:pt x="131" y="536"/>
                    </a:cubicBezTo>
                    <a:cubicBezTo>
                      <a:pt x="123" y="545"/>
                      <a:pt x="103" y="542"/>
                      <a:pt x="86" y="542"/>
                    </a:cubicBezTo>
                    <a:cubicBezTo>
                      <a:pt x="84" y="534"/>
                      <a:pt x="87" y="530"/>
                      <a:pt x="92" y="529"/>
                    </a:cubicBezTo>
                    <a:cubicBezTo>
                      <a:pt x="86" y="517"/>
                      <a:pt x="65" y="520"/>
                      <a:pt x="72" y="496"/>
                    </a:cubicBezTo>
                    <a:cubicBezTo>
                      <a:pt x="70" y="489"/>
                      <a:pt x="61" y="479"/>
                      <a:pt x="59" y="489"/>
                    </a:cubicBezTo>
                    <a:cubicBezTo>
                      <a:pt x="42" y="489"/>
                      <a:pt x="57" y="470"/>
                      <a:pt x="59" y="463"/>
                    </a:cubicBezTo>
                    <a:cubicBezTo>
                      <a:pt x="60" y="460"/>
                      <a:pt x="57" y="453"/>
                      <a:pt x="59" y="450"/>
                    </a:cubicBezTo>
                    <a:cubicBezTo>
                      <a:pt x="60" y="448"/>
                      <a:pt x="71" y="452"/>
                      <a:pt x="72" y="450"/>
                    </a:cubicBezTo>
                    <a:cubicBezTo>
                      <a:pt x="77" y="445"/>
                      <a:pt x="74" y="435"/>
                      <a:pt x="79" y="430"/>
                    </a:cubicBezTo>
                    <a:cubicBezTo>
                      <a:pt x="96" y="427"/>
                      <a:pt x="118" y="426"/>
                      <a:pt x="131" y="417"/>
                    </a:cubicBezTo>
                    <a:cubicBezTo>
                      <a:pt x="139" y="412"/>
                      <a:pt x="147" y="415"/>
                      <a:pt x="158" y="411"/>
                    </a:cubicBezTo>
                    <a:cubicBezTo>
                      <a:pt x="169" y="406"/>
                      <a:pt x="147" y="393"/>
                      <a:pt x="184" y="397"/>
                    </a:cubicBezTo>
                    <a:cubicBezTo>
                      <a:pt x="179" y="382"/>
                      <a:pt x="179" y="370"/>
                      <a:pt x="171" y="345"/>
                    </a:cubicBezTo>
                    <a:cubicBezTo>
                      <a:pt x="157" y="330"/>
                      <a:pt x="121" y="367"/>
                      <a:pt x="105" y="351"/>
                    </a:cubicBezTo>
                    <a:cubicBezTo>
                      <a:pt x="94" y="340"/>
                      <a:pt x="102" y="358"/>
                      <a:pt x="79" y="358"/>
                    </a:cubicBezTo>
                    <a:cubicBezTo>
                      <a:pt x="73" y="346"/>
                      <a:pt x="48" y="353"/>
                      <a:pt x="33" y="345"/>
                    </a:cubicBezTo>
                    <a:cubicBezTo>
                      <a:pt x="31" y="344"/>
                      <a:pt x="45" y="332"/>
                      <a:pt x="33" y="332"/>
                    </a:cubicBezTo>
                    <a:cubicBezTo>
                      <a:pt x="20" y="331"/>
                      <a:pt x="9" y="326"/>
                      <a:pt x="7" y="305"/>
                    </a:cubicBezTo>
                    <a:cubicBezTo>
                      <a:pt x="47" y="310"/>
                      <a:pt x="0" y="286"/>
                      <a:pt x="46" y="292"/>
                    </a:cubicBezTo>
                    <a:cubicBezTo>
                      <a:pt x="53" y="291"/>
                      <a:pt x="50" y="286"/>
                      <a:pt x="46" y="286"/>
                    </a:cubicBezTo>
                    <a:cubicBezTo>
                      <a:pt x="48" y="272"/>
                      <a:pt x="59" y="286"/>
                      <a:pt x="59" y="286"/>
                    </a:cubicBezTo>
                    <a:cubicBezTo>
                      <a:pt x="71" y="286"/>
                      <a:pt x="74" y="277"/>
                      <a:pt x="86" y="279"/>
                    </a:cubicBezTo>
                    <a:cubicBezTo>
                      <a:pt x="88" y="280"/>
                      <a:pt x="92" y="291"/>
                      <a:pt x="99" y="292"/>
                    </a:cubicBezTo>
                    <a:cubicBezTo>
                      <a:pt x="113" y="296"/>
                      <a:pt x="127" y="288"/>
                      <a:pt x="145" y="292"/>
                    </a:cubicBezTo>
                    <a:cubicBezTo>
                      <a:pt x="155" y="295"/>
                      <a:pt x="154" y="299"/>
                      <a:pt x="164" y="292"/>
                    </a:cubicBezTo>
                    <a:cubicBezTo>
                      <a:pt x="174" y="289"/>
                      <a:pt x="164" y="287"/>
                      <a:pt x="164" y="279"/>
                    </a:cubicBezTo>
                    <a:cubicBezTo>
                      <a:pt x="172" y="280"/>
                      <a:pt x="176" y="278"/>
                      <a:pt x="177" y="273"/>
                    </a:cubicBezTo>
                    <a:cubicBezTo>
                      <a:pt x="180" y="257"/>
                      <a:pt x="148" y="276"/>
                      <a:pt x="158" y="253"/>
                    </a:cubicBezTo>
                    <a:cubicBezTo>
                      <a:pt x="139" y="249"/>
                      <a:pt x="124" y="243"/>
                      <a:pt x="105" y="240"/>
                    </a:cubicBezTo>
                    <a:cubicBezTo>
                      <a:pt x="112" y="229"/>
                      <a:pt x="113" y="229"/>
                      <a:pt x="99" y="220"/>
                    </a:cubicBezTo>
                    <a:cubicBezTo>
                      <a:pt x="96" y="218"/>
                      <a:pt x="93" y="214"/>
                      <a:pt x="92" y="214"/>
                    </a:cubicBezTo>
                    <a:cubicBezTo>
                      <a:pt x="86" y="210"/>
                      <a:pt x="73" y="211"/>
                      <a:pt x="66" y="207"/>
                    </a:cubicBezTo>
                    <a:cubicBezTo>
                      <a:pt x="67" y="207"/>
                      <a:pt x="79" y="185"/>
                      <a:pt x="66" y="187"/>
                    </a:cubicBezTo>
                    <a:cubicBezTo>
                      <a:pt x="64" y="188"/>
                      <a:pt x="66" y="195"/>
                      <a:pt x="59" y="194"/>
                    </a:cubicBezTo>
                    <a:cubicBezTo>
                      <a:pt x="54" y="193"/>
                      <a:pt x="49" y="185"/>
                      <a:pt x="40" y="187"/>
                    </a:cubicBezTo>
                    <a:cubicBezTo>
                      <a:pt x="54" y="169"/>
                      <a:pt x="82" y="164"/>
                      <a:pt x="105" y="154"/>
                    </a:cubicBezTo>
                    <a:cubicBezTo>
                      <a:pt x="98" y="131"/>
                      <a:pt x="125" y="132"/>
                      <a:pt x="131" y="122"/>
                    </a:cubicBezTo>
                    <a:cubicBezTo>
                      <a:pt x="137" y="113"/>
                      <a:pt x="130" y="100"/>
                      <a:pt x="138" y="95"/>
                    </a:cubicBezTo>
                    <a:cubicBezTo>
                      <a:pt x="154" y="112"/>
                      <a:pt x="156" y="102"/>
                      <a:pt x="184" y="102"/>
                    </a:cubicBezTo>
                    <a:cubicBezTo>
                      <a:pt x="199" y="84"/>
                      <a:pt x="218" y="70"/>
                      <a:pt x="256" y="76"/>
                    </a:cubicBezTo>
                    <a:cubicBezTo>
                      <a:pt x="264" y="78"/>
                      <a:pt x="260" y="64"/>
                      <a:pt x="263" y="63"/>
                    </a:cubicBezTo>
                    <a:cubicBezTo>
                      <a:pt x="274" y="56"/>
                      <a:pt x="300" y="67"/>
                      <a:pt x="302" y="49"/>
                    </a:cubicBezTo>
                    <a:cubicBezTo>
                      <a:pt x="310" y="48"/>
                      <a:pt x="312" y="61"/>
                      <a:pt x="315" y="63"/>
                    </a:cubicBezTo>
                    <a:cubicBezTo>
                      <a:pt x="326" y="67"/>
                      <a:pt x="338" y="59"/>
                      <a:pt x="335" y="76"/>
                    </a:cubicBezTo>
                    <a:cubicBezTo>
                      <a:pt x="364" y="76"/>
                      <a:pt x="392" y="76"/>
                      <a:pt x="421" y="76"/>
                    </a:cubicBezTo>
                    <a:cubicBezTo>
                      <a:pt x="393" y="103"/>
                      <a:pt x="464" y="64"/>
                      <a:pt x="440" y="95"/>
                    </a:cubicBezTo>
                    <a:cubicBezTo>
                      <a:pt x="455" y="97"/>
                      <a:pt x="465" y="94"/>
                      <a:pt x="467" y="82"/>
                    </a:cubicBezTo>
                    <a:cubicBezTo>
                      <a:pt x="480" y="96"/>
                      <a:pt x="506" y="89"/>
                      <a:pt x="526" y="95"/>
                    </a:cubicBezTo>
                    <a:cubicBezTo>
                      <a:pt x="528" y="96"/>
                      <a:pt x="526" y="102"/>
                      <a:pt x="532" y="102"/>
                    </a:cubicBezTo>
                    <a:cubicBezTo>
                      <a:pt x="537" y="102"/>
                      <a:pt x="539" y="108"/>
                      <a:pt x="545" y="108"/>
                    </a:cubicBezTo>
                    <a:cubicBezTo>
                      <a:pt x="562" y="111"/>
                      <a:pt x="567" y="98"/>
                      <a:pt x="578" y="108"/>
                    </a:cubicBezTo>
                    <a:cubicBezTo>
                      <a:pt x="581" y="111"/>
                      <a:pt x="655" y="109"/>
                      <a:pt x="663" y="115"/>
                    </a:cubicBezTo>
                    <a:cubicBezTo>
                      <a:pt x="673" y="121"/>
                      <a:pt x="711" y="126"/>
                      <a:pt x="736" y="128"/>
                    </a:cubicBezTo>
                    <a:cubicBezTo>
                      <a:pt x="742" y="137"/>
                      <a:pt x="754" y="141"/>
                      <a:pt x="756" y="154"/>
                    </a:cubicBezTo>
                    <a:cubicBezTo>
                      <a:pt x="779" y="157"/>
                      <a:pt x="787" y="171"/>
                      <a:pt x="808" y="161"/>
                    </a:cubicBezTo>
                    <a:cubicBezTo>
                      <a:pt x="810" y="181"/>
                      <a:pt x="841" y="172"/>
                      <a:pt x="861" y="174"/>
                    </a:cubicBezTo>
                    <a:cubicBezTo>
                      <a:pt x="860" y="168"/>
                      <a:pt x="853" y="169"/>
                      <a:pt x="847" y="168"/>
                    </a:cubicBezTo>
                    <a:cubicBezTo>
                      <a:pt x="860" y="152"/>
                      <a:pt x="877" y="140"/>
                      <a:pt x="900" y="135"/>
                    </a:cubicBezTo>
                    <a:cubicBezTo>
                      <a:pt x="898" y="146"/>
                      <a:pt x="906" y="148"/>
                      <a:pt x="907" y="141"/>
                    </a:cubicBezTo>
                    <a:cubicBezTo>
                      <a:pt x="914" y="143"/>
                      <a:pt x="911" y="154"/>
                      <a:pt x="920" y="154"/>
                    </a:cubicBezTo>
                    <a:cubicBezTo>
                      <a:pt x="934" y="158"/>
                      <a:pt x="932" y="145"/>
                      <a:pt x="933" y="135"/>
                    </a:cubicBezTo>
                    <a:cubicBezTo>
                      <a:pt x="947" y="132"/>
                      <a:pt x="950" y="139"/>
                      <a:pt x="959" y="141"/>
                    </a:cubicBezTo>
                    <a:cubicBezTo>
                      <a:pt x="967" y="135"/>
                      <a:pt x="959" y="127"/>
                      <a:pt x="972" y="115"/>
                    </a:cubicBezTo>
                    <a:cubicBezTo>
                      <a:pt x="984" y="114"/>
                      <a:pt x="989" y="126"/>
                      <a:pt x="992" y="115"/>
                    </a:cubicBezTo>
                    <a:cubicBezTo>
                      <a:pt x="1003" y="119"/>
                      <a:pt x="996" y="130"/>
                      <a:pt x="985" y="128"/>
                    </a:cubicBezTo>
                    <a:cubicBezTo>
                      <a:pt x="994" y="147"/>
                      <a:pt x="1037" y="111"/>
                      <a:pt x="1051" y="135"/>
                    </a:cubicBezTo>
                    <a:cubicBezTo>
                      <a:pt x="1072" y="137"/>
                      <a:pt x="1034" y="116"/>
                      <a:pt x="1058" y="115"/>
                    </a:cubicBezTo>
                    <a:cubicBezTo>
                      <a:pt x="1060" y="107"/>
                      <a:pt x="1066" y="102"/>
                      <a:pt x="1077" y="102"/>
                    </a:cubicBezTo>
                    <a:cubicBezTo>
                      <a:pt x="1077" y="108"/>
                      <a:pt x="1077" y="115"/>
                      <a:pt x="1077" y="122"/>
                    </a:cubicBezTo>
                    <a:cubicBezTo>
                      <a:pt x="1093" y="106"/>
                      <a:pt x="1095" y="132"/>
                      <a:pt x="1110" y="135"/>
                    </a:cubicBezTo>
                    <a:cubicBezTo>
                      <a:pt x="1129" y="136"/>
                      <a:pt x="1144" y="133"/>
                      <a:pt x="1150" y="122"/>
                    </a:cubicBezTo>
                    <a:cubicBezTo>
                      <a:pt x="1159" y="127"/>
                      <a:pt x="1175" y="127"/>
                      <a:pt x="1169" y="148"/>
                    </a:cubicBezTo>
                    <a:cubicBezTo>
                      <a:pt x="1185" y="144"/>
                      <a:pt x="1200" y="139"/>
                      <a:pt x="1202" y="122"/>
                    </a:cubicBezTo>
                    <a:cubicBezTo>
                      <a:pt x="1220" y="133"/>
                      <a:pt x="1227" y="117"/>
                      <a:pt x="1242" y="135"/>
                    </a:cubicBezTo>
                    <a:cubicBezTo>
                      <a:pt x="1257" y="135"/>
                      <a:pt x="1272" y="135"/>
                      <a:pt x="1288" y="135"/>
                    </a:cubicBezTo>
                    <a:cubicBezTo>
                      <a:pt x="1289" y="137"/>
                      <a:pt x="1278" y="146"/>
                      <a:pt x="1281" y="148"/>
                    </a:cubicBezTo>
                    <a:cubicBezTo>
                      <a:pt x="1280" y="147"/>
                      <a:pt x="1299" y="155"/>
                      <a:pt x="1294" y="154"/>
                    </a:cubicBezTo>
                    <a:cubicBezTo>
                      <a:pt x="1299" y="155"/>
                      <a:pt x="1305" y="145"/>
                      <a:pt x="1314" y="148"/>
                    </a:cubicBezTo>
                    <a:cubicBezTo>
                      <a:pt x="1315" y="148"/>
                      <a:pt x="1312" y="160"/>
                      <a:pt x="1314" y="161"/>
                    </a:cubicBezTo>
                    <a:cubicBezTo>
                      <a:pt x="1333" y="173"/>
                      <a:pt x="1359" y="155"/>
                      <a:pt x="1379" y="161"/>
                    </a:cubicBezTo>
                    <a:cubicBezTo>
                      <a:pt x="1380" y="169"/>
                      <a:pt x="1391" y="167"/>
                      <a:pt x="1399" y="168"/>
                    </a:cubicBezTo>
                    <a:cubicBezTo>
                      <a:pt x="1389" y="191"/>
                      <a:pt x="1422" y="172"/>
                      <a:pt x="1419" y="187"/>
                    </a:cubicBezTo>
                    <a:cubicBezTo>
                      <a:pt x="1423" y="202"/>
                      <a:pt x="1406" y="197"/>
                      <a:pt x="1406" y="207"/>
                    </a:cubicBezTo>
                    <a:cubicBezTo>
                      <a:pt x="1404" y="218"/>
                      <a:pt x="1412" y="218"/>
                      <a:pt x="1412" y="227"/>
                    </a:cubicBezTo>
                    <a:cubicBezTo>
                      <a:pt x="1483" y="221"/>
                      <a:pt x="1542" y="218"/>
                      <a:pt x="1596" y="240"/>
                    </a:cubicBezTo>
                    <a:cubicBezTo>
                      <a:pt x="1593" y="245"/>
                      <a:pt x="1589" y="250"/>
                      <a:pt x="1590" y="260"/>
                    </a:cubicBezTo>
                    <a:cubicBezTo>
                      <a:pt x="1602" y="260"/>
                      <a:pt x="1604" y="251"/>
                      <a:pt x="1616" y="253"/>
                    </a:cubicBezTo>
                    <a:cubicBezTo>
                      <a:pt x="1610" y="230"/>
                      <a:pt x="1615" y="237"/>
                      <a:pt x="1609" y="214"/>
                    </a:cubicBezTo>
                    <a:cubicBezTo>
                      <a:pt x="1614" y="202"/>
                      <a:pt x="1663" y="202"/>
                      <a:pt x="1649" y="194"/>
                    </a:cubicBezTo>
                    <a:cubicBezTo>
                      <a:pt x="1654" y="182"/>
                      <a:pt x="1661" y="193"/>
                      <a:pt x="1669" y="194"/>
                    </a:cubicBezTo>
                    <a:cubicBezTo>
                      <a:pt x="1670" y="201"/>
                      <a:pt x="1682" y="198"/>
                      <a:pt x="1682" y="207"/>
                    </a:cubicBezTo>
                    <a:cubicBezTo>
                      <a:pt x="1708" y="211"/>
                      <a:pt x="1725" y="201"/>
                      <a:pt x="1747" y="207"/>
                    </a:cubicBezTo>
                    <a:cubicBezTo>
                      <a:pt x="1749" y="207"/>
                      <a:pt x="1748" y="213"/>
                      <a:pt x="1754" y="214"/>
                    </a:cubicBezTo>
                    <a:cubicBezTo>
                      <a:pt x="1759" y="214"/>
                      <a:pt x="1760" y="220"/>
                      <a:pt x="1767" y="220"/>
                    </a:cubicBezTo>
                    <a:cubicBezTo>
                      <a:pt x="1790" y="221"/>
                      <a:pt x="1812" y="207"/>
                      <a:pt x="1846" y="214"/>
                    </a:cubicBezTo>
                    <a:cubicBezTo>
                      <a:pt x="1864" y="200"/>
                      <a:pt x="1860" y="189"/>
                      <a:pt x="1866" y="174"/>
                    </a:cubicBezTo>
                    <a:cubicBezTo>
                      <a:pt x="1861" y="153"/>
                      <a:pt x="1844" y="162"/>
                      <a:pt x="1839" y="154"/>
                    </a:cubicBezTo>
                    <a:cubicBezTo>
                      <a:pt x="1844" y="120"/>
                      <a:pt x="1901" y="138"/>
                      <a:pt x="1918" y="148"/>
                    </a:cubicBezTo>
                    <a:cubicBezTo>
                      <a:pt x="1915" y="156"/>
                      <a:pt x="1910" y="161"/>
                      <a:pt x="1898" y="161"/>
                    </a:cubicBezTo>
                    <a:cubicBezTo>
                      <a:pt x="1912" y="174"/>
                      <a:pt x="1900" y="179"/>
                      <a:pt x="1892" y="187"/>
                    </a:cubicBezTo>
                    <a:cubicBezTo>
                      <a:pt x="1889" y="201"/>
                      <a:pt x="1901" y="200"/>
                      <a:pt x="1912" y="200"/>
                    </a:cubicBezTo>
                    <a:cubicBezTo>
                      <a:pt x="1902" y="220"/>
                      <a:pt x="1917" y="223"/>
                      <a:pt x="1905" y="240"/>
                    </a:cubicBezTo>
                    <a:cubicBezTo>
                      <a:pt x="1925" y="250"/>
                      <a:pt x="1937" y="208"/>
                      <a:pt x="1931" y="214"/>
                    </a:cubicBezTo>
                    <a:cubicBezTo>
                      <a:pt x="1934" y="211"/>
                      <a:pt x="1951" y="230"/>
                      <a:pt x="1944" y="200"/>
                    </a:cubicBezTo>
                    <a:cubicBezTo>
                      <a:pt x="1973" y="205"/>
                      <a:pt x="1967" y="175"/>
                      <a:pt x="1984" y="168"/>
                    </a:cubicBezTo>
                    <a:cubicBezTo>
                      <a:pt x="1975" y="150"/>
                      <a:pt x="1964" y="135"/>
                      <a:pt x="1938" y="135"/>
                    </a:cubicBezTo>
                    <a:cubicBezTo>
                      <a:pt x="1951" y="126"/>
                      <a:pt x="1925" y="108"/>
                      <a:pt x="1905" y="102"/>
                    </a:cubicBezTo>
                    <a:cubicBezTo>
                      <a:pt x="1906" y="93"/>
                      <a:pt x="1906" y="83"/>
                      <a:pt x="1898" y="82"/>
                    </a:cubicBezTo>
                    <a:cubicBezTo>
                      <a:pt x="1897" y="69"/>
                      <a:pt x="1917" y="62"/>
                      <a:pt x="1918" y="49"/>
                    </a:cubicBezTo>
                    <a:cubicBezTo>
                      <a:pt x="1918" y="46"/>
                      <a:pt x="1935" y="39"/>
                      <a:pt x="1931" y="36"/>
                    </a:cubicBezTo>
                    <a:cubicBezTo>
                      <a:pt x="1914" y="19"/>
                      <a:pt x="1956" y="41"/>
                      <a:pt x="1938" y="23"/>
                    </a:cubicBezTo>
                    <a:cubicBezTo>
                      <a:pt x="1939" y="0"/>
                      <a:pt x="1955" y="29"/>
                      <a:pt x="1958" y="30"/>
                    </a:cubicBezTo>
                    <a:cubicBezTo>
                      <a:pt x="1964" y="32"/>
                      <a:pt x="1978" y="26"/>
                      <a:pt x="1984" y="30"/>
                    </a:cubicBezTo>
                    <a:cubicBezTo>
                      <a:pt x="1986" y="31"/>
                      <a:pt x="1974" y="40"/>
                      <a:pt x="1977" y="43"/>
                    </a:cubicBezTo>
                    <a:cubicBezTo>
                      <a:pt x="1980" y="46"/>
                      <a:pt x="1995" y="40"/>
                      <a:pt x="1997" y="43"/>
                    </a:cubicBezTo>
                    <a:cubicBezTo>
                      <a:pt x="2000" y="46"/>
                      <a:pt x="1994" y="60"/>
                      <a:pt x="1997" y="63"/>
                    </a:cubicBezTo>
                    <a:cubicBezTo>
                      <a:pt x="1998" y="64"/>
                      <a:pt x="2009" y="61"/>
                      <a:pt x="2010" y="63"/>
                    </a:cubicBezTo>
                    <a:cubicBezTo>
                      <a:pt x="2017" y="79"/>
                      <a:pt x="1999" y="72"/>
                      <a:pt x="2010" y="89"/>
                    </a:cubicBezTo>
                    <a:cubicBezTo>
                      <a:pt x="2013" y="93"/>
                      <a:pt x="2018" y="94"/>
                      <a:pt x="2017" y="102"/>
                    </a:cubicBezTo>
                    <a:cubicBezTo>
                      <a:pt x="2017" y="102"/>
                      <a:pt x="2010" y="104"/>
                      <a:pt x="2010" y="108"/>
                    </a:cubicBezTo>
                    <a:cubicBezTo>
                      <a:pt x="2009" y="119"/>
                      <a:pt x="2006" y="120"/>
                      <a:pt x="2004" y="128"/>
                    </a:cubicBezTo>
                    <a:cubicBezTo>
                      <a:pt x="2002" y="139"/>
                      <a:pt x="2047" y="141"/>
                      <a:pt x="2036" y="122"/>
                    </a:cubicBezTo>
                    <a:cubicBezTo>
                      <a:pt x="2049" y="122"/>
                      <a:pt x="2045" y="139"/>
                      <a:pt x="2063" y="135"/>
                    </a:cubicBezTo>
                    <a:cubicBezTo>
                      <a:pt x="2050" y="147"/>
                      <a:pt x="2067" y="147"/>
                      <a:pt x="2063" y="168"/>
                    </a:cubicBezTo>
                    <a:cubicBezTo>
                      <a:pt x="2092" y="170"/>
                      <a:pt x="2084" y="147"/>
                      <a:pt x="2109" y="161"/>
                    </a:cubicBezTo>
                    <a:cubicBezTo>
                      <a:pt x="2114" y="162"/>
                      <a:pt x="2115" y="158"/>
                      <a:pt x="2115" y="154"/>
                    </a:cubicBezTo>
                    <a:cubicBezTo>
                      <a:pt x="2130" y="159"/>
                      <a:pt x="2108" y="161"/>
                      <a:pt x="2122" y="174"/>
                    </a:cubicBezTo>
                    <a:cubicBezTo>
                      <a:pt x="2122" y="175"/>
                      <a:pt x="2135" y="181"/>
                      <a:pt x="2135" y="181"/>
                    </a:cubicBezTo>
                    <a:cubicBezTo>
                      <a:pt x="2136" y="192"/>
                      <a:pt x="2111" y="200"/>
                      <a:pt x="2122" y="220"/>
                    </a:cubicBezTo>
                    <a:close/>
                    <a:moveTo>
                      <a:pt x="1340" y="292"/>
                    </a:moveTo>
                    <a:cubicBezTo>
                      <a:pt x="1338" y="281"/>
                      <a:pt x="1350" y="276"/>
                      <a:pt x="1340" y="273"/>
                    </a:cubicBezTo>
                    <a:cubicBezTo>
                      <a:pt x="1340" y="277"/>
                      <a:pt x="1339" y="280"/>
                      <a:pt x="1334" y="279"/>
                    </a:cubicBezTo>
                    <a:cubicBezTo>
                      <a:pt x="1333" y="271"/>
                      <a:pt x="1335" y="261"/>
                      <a:pt x="1327" y="260"/>
                    </a:cubicBezTo>
                    <a:cubicBezTo>
                      <a:pt x="1318" y="269"/>
                      <a:pt x="1288" y="291"/>
                      <a:pt x="1274" y="273"/>
                    </a:cubicBezTo>
                    <a:cubicBezTo>
                      <a:pt x="1272" y="257"/>
                      <a:pt x="1304" y="276"/>
                      <a:pt x="1294" y="253"/>
                    </a:cubicBezTo>
                    <a:cubicBezTo>
                      <a:pt x="1289" y="251"/>
                      <a:pt x="1281" y="253"/>
                      <a:pt x="1281" y="246"/>
                    </a:cubicBezTo>
                    <a:cubicBezTo>
                      <a:pt x="1270" y="242"/>
                      <a:pt x="1265" y="256"/>
                      <a:pt x="1255" y="260"/>
                    </a:cubicBezTo>
                    <a:cubicBezTo>
                      <a:pt x="1242" y="264"/>
                      <a:pt x="1224" y="262"/>
                      <a:pt x="1209" y="266"/>
                    </a:cubicBezTo>
                    <a:cubicBezTo>
                      <a:pt x="1208" y="266"/>
                      <a:pt x="1207" y="271"/>
                      <a:pt x="1202" y="273"/>
                    </a:cubicBezTo>
                    <a:cubicBezTo>
                      <a:pt x="1180" y="279"/>
                      <a:pt x="1158" y="280"/>
                      <a:pt x="1136" y="279"/>
                    </a:cubicBezTo>
                    <a:cubicBezTo>
                      <a:pt x="1139" y="291"/>
                      <a:pt x="1127" y="296"/>
                      <a:pt x="1136" y="299"/>
                    </a:cubicBezTo>
                    <a:cubicBezTo>
                      <a:pt x="1137" y="292"/>
                      <a:pt x="1145" y="294"/>
                      <a:pt x="1143" y="305"/>
                    </a:cubicBezTo>
                    <a:cubicBezTo>
                      <a:pt x="1172" y="310"/>
                      <a:pt x="1214" y="281"/>
                      <a:pt x="1222" y="305"/>
                    </a:cubicBezTo>
                    <a:cubicBezTo>
                      <a:pt x="1207" y="292"/>
                      <a:pt x="1215" y="307"/>
                      <a:pt x="1202" y="312"/>
                    </a:cubicBezTo>
                    <a:cubicBezTo>
                      <a:pt x="1190" y="313"/>
                      <a:pt x="1180" y="316"/>
                      <a:pt x="1176" y="325"/>
                    </a:cubicBezTo>
                    <a:cubicBezTo>
                      <a:pt x="1212" y="330"/>
                      <a:pt x="1229" y="317"/>
                      <a:pt x="1261" y="319"/>
                    </a:cubicBezTo>
                    <a:cubicBezTo>
                      <a:pt x="1262" y="326"/>
                      <a:pt x="1260" y="337"/>
                      <a:pt x="1268" y="338"/>
                    </a:cubicBezTo>
                    <a:cubicBezTo>
                      <a:pt x="1269" y="331"/>
                      <a:pt x="1278" y="331"/>
                      <a:pt x="1288" y="332"/>
                    </a:cubicBezTo>
                    <a:cubicBezTo>
                      <a:pt x="1288" y="320"/>
                      <a:pt x="1292" y="310"/>
                      <a:pt x="1301" y="305"/>
                    </a:cubicBezTo>
                    <a:cubicBezTo>
                      <a:pt x="1314" y="295"/>
                      <a:pt x="1309" y="306"/>
                      <a:pt x="1327" y="305"/>
                    </a:cubicBezTo>
                    <a:cubicBezTo>
                      <a:pt x="1328" y="297"/>
                      <a:pt x="1329" y="290"/>
                      <a:pt x="1340" y="292"/>
                    </a:cubicBezTo>
                    <a:close/>
                    <a:moveTo>
                      <a:pt x="1386" y="516"/>
                    </a:moveTo>
                    <a:cubicBezTo>
                      <a:pt x="1390" y="498"/>
                      <a:pt x="1412" y="505"/>
                      <a:pt x="1419" y="496"/>
                    </a:cubicBezTo>
                    <a:cubicBezTo>
                      <a:pt x="1420" y="494"/>
                      <a:pt x="1430" y="497"/>
                      <a:pt x="1432" y="496"/>
                    </a:cubicBezTo>
                    <a:cubicBezTo>
                      <a:pt x="1443" y="492"/>
                      <a:pt x="1455" y="493"/>
                      <a:pt x="1465" y="489"/>
                    </a:cubicBezTo>
                    <a:cubicBezTo>
                      <a:pt x="1467" y="489"/>
                      <a:pt x="1470" y="478"/>
                      <a:pt x="1471" y="476"/>
                    </a:cubicBezTo>
                    <a:cubicBezTo>
                      <a:pt x="1489" y="464"/>
                      <a:pt x="1502" y="481"/>
                      <a:pt x="1504" y="470"/>
                    </a:cubicBezTo>
                    <a:cubicBezTo>
                      <a:pt x="1501" y="470"/>
                      <a:pt x="1497" y="464"/>
                      <a:pt x="1504" y="463"/>
                    </a:cubicBezTo>
                    <a:cubicBezTo>
                      <a:pt x="1518" y="464"/>
                      <a:pt x="1518" y="456"/>
                      <a:pt x="1524" y="463"/>
                    </a:cubicBezTo>
                    <a:cubicBezTo>
                      <a:pt x="1528" y="468"/>
                      <a:pt x="1531" y="456"/>
                      <a:pt x="1531" y="457"/>
                    </a:cubicBezTo>
                    <a:cubicBezTo>
                      <a:pt x="1518" y="461"/>
                      <a:pt x="1534" y="441"/>
                      <a:pt x="1544" y="457"/>
                    </a:cubicBezTo>
                    <a:cubicBezTo>
                      <a:pt x="1546" y="444"/>
                      <a:pt x="1558" y="440"/>
                      <a:pt x="1557" y="424"/>
                    </a:cubicBezTo>
                    <a:cubicBezTo>
                      <a:pt x="1532" y="419"/>
                      <a:pt x="1529" y="435"/>
                      <a:pt x="1504" y="430"/>
                    </a:cubicBezTo>
                    <a:cubicBezTo>
                      <a:pt x="1505" y="443"/>
                      <a:pt x="1499" y="446"/>
                      <a:pt x="1491" y="450"/>
                    </a:cubicBezTo>
                    <a:cubicBezTo>
                      <a:pt x="1471" y="461"/>
                      <a:pt x="1475" y="447"/>
                      <a:pt x="1458" y="450"/>
                    </a:cubicBezTo>
                    <a:cubicBezTo>
                      <a:pt x="1454" y="451"/>
                      <a:pt x="1456" y="458"/>
                      <a:pt x="1445" y="457"/>
                    </a:cubicBezTo>
                    <a:cubicBezTo>
                      <a:pt x="1436" y="455"/>
                      <a:pt x="1433" y="447"/>
                      <a:pt x="1419" y="450"/>
                    </a:cubicBezTo>
                    <a:cubicBezTo>
                      <a:pt x="1417" y="445"/>
                      <a:pt x="1419" y="437"/>
                      <a:pt x="1412" y="437"/>
                    </a:cubicBezTo>
                    <a:cubicBezTo>
                      <a:pt x="1413" y="446"/>
                      <a:pt x="1409" y="451"/>
                      <a:pt x="1406" y="457"/>
                    </a:cubicBezTo>
                    <a:cubicBezTo>
                      <a:pt x="1406" y="465"/>
                      <a:pt x="1417" y="463"/>
                      <a:pt x="1419" y="470"/>
                    </a:cubicBezTo>
                    <a:cubicBezTo>
                      <a:pt x="1397" y="465"/>
                      <a:pt x="1398" y="477"/>
                      <a:pt x="1393" y="483"/>
                    </a:cubicBezTo>
                    <a:cubicBezTo>
                      <a:pt x="1384" y="492"/>
                      <a:pt x="1367" y="485"/>
                      <a:pt x="1366" y="496"/>
                    </a:cubicBezTo>
                    <a:cubicBezTo>
                      <a:pt x="1366" y="512"/>
                      <a:pt x="1337" y="493"/>
                      <a:pt x="1347" y="516"/>
                    </a:cubicBezTo>
                    <a:cubicBezTo>
                      <a:pt x="1360" y="516"/>
                      <a:pt x="1373" y="516"/>
                      <a:pt x="1386" y="516"/>
                    </a:cubicBezTo>
                    <a:close/>
                    <a:moveTo>
                      <a:pt x="1866" y="772"/>
                    </a:moveTo>
                    <a:cubicBezTo>
                      <a:pt x="1860" y="773"/>
                      <a:pt x="1862" y="777"/>
                      <a:pt x="1859" y="778"/>
                    </a:cubicBezTo>
                    <a:cubicBezTo>
                      <a:pt x="1857" y="779"/>
                      <a:pt x="1840" y="783"/>
                      <a:pt x="1839" y="785"/>
                    </a:cubicBezTo>
                    <a:cubicBezTo>
                      <a:pt x="1835" y="792"/>
                      <a:pt x="1844" y="811"/>
                      <a:pt x="1833" y="811"/>
                    </a:cubicBezTo>
                    <a:cubicBezTo>
                      <a:pt x="1832" y="804"/>
                      <a:pt x="1834" y="793"/>
                      <a:pt x="1826" y="792"/>
                    </a:cubicBezTo>
                    <a:cubicBezTo>
                      <a:pt x="1826" y="800"/>
                      <a:pt x="1826" y="809"/>
                      <a:pt x="1826" y="818"/>
                    </a:cubicBezTo>
                    <a:cubicBezTo>
                      <a:pt x="1837" y="818"/>
                      <a:pt x="1848" y="818"/>
                      <a:pt x="1859" y="818"/>
                    </a:cubicBezTo>
                    <a:cubicBezTo>
                      <a:pt x="1854" y="826"/>
                      <a:pt x="1870" y="836"/>
                      <a:pt x="1872" y="844"/>
                    </a:cubicBezTo>
                    <a:cubicBezTo>
                      <a:pt x="1879" y="865"/>
                      <a:pt x="1882" y="859"/>
                      <a:pt x="1892" y="870"/>
                    </a:cubicBezTo>
                    <a:cubicBezTo>
                      <a:pt x="1884" y="871"/>
                      <a:pt x="1876" y="872"/>
                      <a:pt x="1879" y="884"/>
                    </a:cubicBezTo>
                    <a:cubicBezTo>
                      <a:pt x="1879" y="892"/>
                      <a:pt x="1887" y="893"/>
                      <a:pt x="1885" y="903"/>
                    </a:cubicBezTo>
                    <a:cubicBezTo>
                      <a:pt x="1894" y="903"/>
                      <a:pt x="1903" y="903"/>
                      <a:pt x="1912" y="903"/>
                    </a:cubicBezTo>
                    <a:cubicBezTo>
                      <a:pt x="1919" y="896"/>
                      <a:pt x="1919" y="880"/>
                      <a:pt x="1918" y="864"/>
                    </a:cubicBezTo>
                    <a:cubicBezTo>
                      <a:pt x="1910" y="861"/>
                      <a:pt x="1903" y="857"/>
                      <a:pt x="1898" y="851"/>
                    </a:cubicBezTo>
                    <a:cubicBezTo>
                      <a:pt x="1911" y="815"/>
                      <a:pt x="1899" y="835"/>
                      <a:pt x="1892" y="824"/>
                    </a:cubicBezTo>
                    <a:cubicBezTo>
                      <a:pt x="1883" y="811"/>
                      <a:pt x="1886" y="787"/>
                      <a:pt x="1879" y="772"/>
                    </a:cubicBezTo>
                    <a:cubicBezTo>
                      <a:pt x="1875" y="773"/>
                      <a:pt x="1870" y="771"/>
                      <a:pt x="1866" y="772"/>
                    </a:cubicBezTo>
                    <a:close/>
                    <a:moveTo>
                      <a:pt x="2122" y="976"/>
                    </a:moveTo>
                    <a:cubicBezTo>
                      <a:pt x="2101" y="968"/>
                      <a:pt x="2106" y="986"/>
                      <a:pt x="2095" y="989"/>
                    </a:cubicBezTo>
                    <a:cubicBezTo>
                      <a:pt x="2094" y="984"/>
                      <a:pt x="2090" y="981"/>
                      <a:pt x="2082" y="982"/>
                    </a:cubicBezTo>
                    <a:cubicBezTo>
                      <a:pt x="2084" y="1005"/>
                      <a:pt x="2058" y="993"/>
                      <a:pt x="2050" y="1002"/>
                    </a:cubicBezTo>
                    <a:cubicBezTo>
                      <a:pt x="2045" y="1007"/>
                      <a:pt x="2049" y="1011"/>
                      <a:pt x="2043" y="1015"/>
                    </a:cubicBezTo>
                    <a:cubicBezTo>
                      <a:pt x="2039" y="1018"/>
                      <a:pt x="2029" y="1014"/>
                      <a:pt x="2030" y="1022"/>
                    </a:cubicBezTo>
                    <a:cubicBezTo>
                      <a:pt x="2041" y="1024"/>
                      <a:pt x="2028" y="1030"/>
                      <a:pt x="2030" y="1041"/>
                    </a:cubicBezTo>
                    <a:cubicBezTo>
                      <a:pt x="2042" y="1053"/>
                      <a:pt x="2046" y="1031"/>
                      <a:pt x="2056" y="1028"/>
                    </a:cubicBezTo>
                    <a:cubicBezTo>
                      <a:pt x="2069" y="1024"/>
                      <a:pt x="2081" y="1029"/>
                      <a:pt x="2095" y="1028"/>
                    </a:cubicBezTo>
                    <a:cubicBezTo>
                      <a:pt x="2104" y="1027"/>
                      <a:pt x="2105" y="1022"/>
                      <a:pt x="2115" y="1022"/>
                    </a:cubicBezTo>
                    <a:cubicBezTo>
                      <a:pt x="2131" y="1020"/>
                      <a:pt x="2149" y="1027"/>
                      <a:pt x="2155" y="1035"/>
                    </a:cubicBezTo>
                    <a:cubicBezTo>
                      <a:pt x="2150" y="1036"/>
                      <a:pt x="2142" y="1035"/>
                      <a:pt x="2142" y="1041"/>
                    </a:cubicBezTo>
                    <a:cubicBezTo>
                      <a:pt x="2146" y="1037"/>
                      <a:pt x="2148" y="1048"/>
                      <a:pt x="2148" y="1048"/>
                    </a:cubicBezTo>
                    <a:cubicBezTo>
                      <a:pt x="2152" y="1049"/>
                      <a:pt x="2156" y="1041"/>
                      <a:pt x="2155" y="1041"/>
                    </a:cubicBezTo>
                    <a:cubicBezTo>
                      <a:pt x="2180" y="1044"/>
                      <a:pt x="2170" y="1045"/>
                      <a:pt x="2188" y="1035"/>
                    </a:cubicBezTo>
                    <a:cubicBezTo>
                      <a:pt x="2208" y="1023"/>
                      <a:pt x="2220" y="1042"/>
                      <a:pt x="2233" y="1028"/>
                    </a:cubicBezTo>
                    <a:cubicBezTo>
                      <a:pt x="2216" y="1025"/>
                      <a:pt x="2237" y="999"/>
                      <a:pt x="2220" y="1015"/>
                    </a:cubicBezTo>
                    <a:cubicBezTo>
                      <a:pt x="2209" y="1026"/>
                      <a:pt x="2207" y="989"/>
                      <a:pt x="2207" y="989"/>
                    </a:cubicBezTo>
                    <a:cubicBezTo>
                      <a:pt x="2205" y="984"/>
                      <a:pt x="2188" y="989"/>
                      <a:pt x="2194" y="976"/>
                    </a:cubicBezTo>
                    <a:cubicBezTo>
                      <a:pt x="2183" y="976"/>
                      <a:pt x="2172" y="976"/>
                      <a:pt x="2161" y="976"/>
                    </a:cubicBezTo>
                    <a:cubicBezTo>
                      <a:pt x="2164" y="966"/>
                      <a:pt x="2169" y="964"/>
                      <a:pt x="2161" y="956"/>
                    </a:cubicBezTo>
                    <a:cubicBezTo>
                      <a:pt x="2140" y="963"/>
                      <a:pt x="2146" y="956"/>
                      <a:pt x="2122" y="956"/>
                    </a:cubicBezTo>
                    <a:cubicBezTo>
                      <a:pt x="2119" y="965"/>
                      <a:pt x="2114" y="967"/>
                      <a:pt x="2122" y="976"/>
                    </a:cubicBezTo>
                    <a:close/>
                    <a:moveTo>
                      <a:pt x="2299" y="1140"/>
                    </a:moveTo>
                    <a:cubicBezTo>
                      <a:pt x="2295" y="1139"/>
                      <a:pt x="2291" y="1139"/>
                      <a:pt x="2292" y="1133"/>
                    </a:cubicBezTo>
                    <a:cubicBezTo>
                      <a:pt x="2321" y="1139"/>
                      <a:pt x="2293" y="1090"/>
                      <a:pt x="2319" y="1094"/>
                    </a:cubicBezTo>
                    <a:cubicBezTo>
                      <a:pt x="2332" y="1108"/>
                      <a:pt x="2338" y="1090"/>
                      <a:pt x="2358" y="1094"/>
                    </a:cubicBezTo>
                    <a:cubicBezTo>
                      <a:pt x="2347" y="1054"/>
                      <a:pt x="2300" y="1047"/>
                      <a:pt x="2260" y="1054"/>
                    </a:cubicBezTo>
                    <a:cubicBezTo>
                      <a:pt x="2255" y="1053"/>
                      <a:pt x="2252" y="1049"/>
                      <a:pt x="2253" y="1041"/>
                    </a:cubicBezTo>
                    <a:cubicBezTo>
                      <a:pt x="2239" y="1037"/>
                      <a:pt x="2234" y="1054"/>
                      <a:pt x="2220" y="1054"/>
                    </a:cubicBezTo>
                    <a:cubicBezTo>
                      <a:pt x="2212" y="1054"/>
                      <a:pt x="2211" y="1045"/>
                      <a:pt x="2201" y="1048"/>
                    </a:cubicBezTo>
                    <a:cubicBezTo>
                      <a:pt x="2192" y="1050"/>
                      <a:pt x="2189" y="1057"/>
                      <a:pt x="2181" y="1061"/>
                    </a:cubicBezTo>
                    <a:cubicBezTo>
                      <a:pt x="2171" y="1065"/>
                      <a:pt x="2164" y="1064"/>
                      <a:pt x="2155" y="1068"/>
                    </a:cubicBezTo>
                    <a:cubicBezTo>
                      <a:pt x="2155" y="1079"/>
                      <a:pt x="2150" y="1084"/>
                      <a:pt x="2142" y="1087"/>
                    </a:cubicBezTo>
                    <a:cubicBezTo>
                      <a:pt x="2143" y="1141"/>
                      <a:pt x="2132" y="1143"/>
                      <a:pt x="2135" y="1199"/>
                    </a:cubicBezTo>
                    <a:cubicBezTo>
                      <a:pt x="2160" y="1208"/>
                      <a:pt x="2147" y="1181"/>
                      <a:pt x="2168" y="1186"/>
                    </a:cubicBezTo>
                    <a:cubicBezTo>
                      <a:pt x="2167" y="1174"/>
                      <a:pt x="2170" y="1166"/>
                      <a:pt x="2174" y="1159"/>
                    </a:cubicBezTo>
                    <a:cubicBezTo>
                      <a:pt x="2184" y="1144"/>
                      <a:pt x="2176" y="1127"/>
                      <a:pt x="2181" y="1107"/>
                    </a:cubicBezTo>
                    <a:cubicBezTo>
                      <a:pt x="2181" y="1105"/>
                      <a:pt x="2193" y="1096"/>
                      <a:pt x="2194" y="1094"/>
                    </a:cubicBezTo>
                    <a:cubicBezTo>
                      <a:pt x="2197" y="1087"/>
                      <a:pt x="2191" y="1074"/>
                      <a:pt x="2201" y="1074"/>
                    </a:cubicBezTo>
                    <a:cubicBezTo>
                      <a:pt x="2212" y="1074"/>
                      <a:pt x="2221" y="1073"/>
                      <a:pt x="2227" y="1068"/>
                    </a:cubicBezTo>
                    <a:cubicBezTo>
                      <a:pt x="2217" y="1091"/>
                      <a:pt x="2249" y="1071"/>
                      <a:pt x="2247" y="1087"/>
                    </a:cubicBezTo>
                    <a:cubicBezTo>
                      <a:pt x="2251" y="1107"/>
                      <a:pt x="2251" y="1100"/>
                      <a:pt x="2247" y="1120"/>
                    </a:cubicBezTo>
                    <a:cubicBezTo>
                      <a:pt x="2252" y="1121"/>
                      <a:pt x="2260" y="1120"/>
                      <a:pt x="2260" y="1127"/>
                    </a:cubicBezTo>
                    <a:cubicBezTo>
                      <a:pt x="2255" y="1128"/>
                      <a:pt x="2247" y="1127"/>
                      <a:pt x="2247" y="1133"/>
                    </a:cubicBezTo>
                    <a:cubicBezTo>
                      <a:pt x="2270" y="1126"/>
                      <a:pt x="2292" y="1153"/>
                      <a:pt x="2299" y="1140"/>
                    </a:cubicBezTo>
                    <a:close/>
                    <a:moveTo>
                      <a:pt x="2417" y="1113"/>
                    </a:moveTo>
                    <a:cubicBezTo>
                      <a:pt x="2417" y="1113"/>
                      <a:pt x="2418" y="1126"/>
                      <a:pt x="2417" y="1127"/>
                    </a:cubicBezTo>
                    <a:cubicBezTo>
                      <a:pt x="2407" y="1137"/>
                      <a:pt x="2377" y="1107"/>
                      <a:pt x="2365" y="1120"/>
                    </a:cubicBezTo>
                    <a:cubicBezTo>
                      <a:pt x="2367" y="1133"/>
                      <a:pt x="2356" y="1133"/>
                      <a:pt x="2352" y="1140"/>
                    </a:cubicBezTo>
                    <a:cubicBezTo>
                      <a:pt x="2367" y="1158"/>
                      <a:pt x="2371" y="1147"/>
                      <a:pt x="2391" y="1146"/>
                    </a:cubicBezTo>
                    <a:cubicBezTo>
                      <a:pt x="2406" y="1146"/>
                      <a:pt x="2429" y="1152"/>
                      <a:pt x="2437" y="1140"/>
                    </a:cubicBezTo>
                    <a:cubicBezTo>
                      <a:pt x="2433" y="1140"/>
                      <a:pt x="2430" y="1134"/>
                      <a:pt x="2437" y="1133"/>
                    </a:cubicBezTo>
                    <a:cubicBezTo>
                      <a:pt x="2442" y="1132"/>
                      <a:pt x="2450" y="1133"/>
                      <a:pt x="2450" y="1127"/>
                    </a:cubicBezTo>
                    <a:cubicBezTo>
                      <a:pt x="2433" y="1127"/>
                      <a:pt x="2428" y="1114"/>
                      <a:pt x="2417" y="1113"/>
                    </a:cubicBezTo>
                    <a:close/>
                    <a:moveTo>
                      <a:pt x="2325" y="1166"/>
                    </a:moveTo>
                    <a:cubicBezTo>
                      <a:pt x="2323" y="1166"/>
                      <a:pt x="2321" y="1155"/>
                      <a:pt x="2312" y="1159"/>
                    </a:cubicBezTo>
                    <a:cubicBezTo>
                      <a:pt x="2310" y="1160"/>
                      <a:pt x="2314" y="1171"/>
                      <a:pt x="2312" y="1172"/>
                    </a:cubicBezTo>
                    <a:cubicBezTo>
                      <a:pt x="2301" y="1172"/>
                      <a:pt x="2290" y="1172"/>
                      <a:pt x="2279" y="1172"/>
                    </a:cubicBezTo>
                    <a:cubicBezTo>
                      <a:pt x="2290" y="1196"/>
                      <a:pt x="2257" y="1177"/>
                      <a:pt x="2260" y="1192"/>
                    </a:cubicBezTo>
                    <a:cubicBezTo>
                      <a:pt x="2266" y="1192"/>
                      <a:pt x="2273" y="1192"/>
                      <a:pt x="2279" y="1192"/>
                    </a:cubicBezTo>
                    <a:cubicBezTo>
                      <a:pt x="2279" y="1199"/>
                      <a:pt x="2274" y="1200"/>
                      <a:pt x="2273" y="1205"/>
                    </a:cubicBezTo>
                    <a:cubicBezTo>
                      <a:pt x="2291" y="1210"/>
                      <a:pt x="2286" y="1192"/>
                      <a:pt x="2299" y="1192"/>
                    </a:cubicBezTo>
                    <a:cubicBezTo>
                      <a:pt x="2307" y="1198"/>
                      <a:pt x="2317" y="1201"/>
                      <a:pt x="2332" y="1199"/>
                    </a:cubicBezTo>
                    <a:cubicBezTo>
                      <a:pt x="2329" y="1172"/>
                      <a:pt x="2375" y="1194"/>
                      <a:pt x="2365" y="1159"/>
                    </a:cubicBezTo>
                    <a:cubicBezTo>
                      <a:pt x="2345" y="1153"/>
                      <a:pt x="2332" y="1166"/>
                      <a:pt x="2325" y="11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4" name="Freeform 91"/>
              <p:cNvSpPr/>
              <p:nvPr/>
            </p:nvSpPr>
            <p:spPr bwMode="auto">
              <a:xfrm>
                <a:off x="3992563" y="3103564"/>
                <a:ext cx="200025" cy="188913"/>
              </a:xfrm>
              <a:custGeom>
                <a:avLst/>
                <a:gdLst>
                  <a:gd name="T0" fmla="*/ 59 w 213"/>
                  <a:gd name="T1" fmla="*/ 32 h 323"/>
                  <a:gd name="T2" fmla="*/ 105 w 213"/>
                  <a:gd name="T3" fmla="*/ 26 h 323"/>
                  <a:gd name="T4" fmla="*/ 111 w 213"/>
                  <a:gd name="T5" fmla="*/ 65 h 323"/>
                  <a:gd name="T6" fmla="*/ 78 w 213"/>
                  <a:gd name="T7" fmla="*/ 85 h 323"/>
                  <a:gd name="T8" fmla="*/ 118 w 213"/>
                  <a:gd name="T9" fmla="*/ 105 h 323"/>
                  <a:gd name="T10" fmla="*/ 138 w 213"/>
                  <a:gd name="T11" fmla="*/ 151 h 323"/>
                  <a:gd name="T12" fmla="*/ 151 w 213"/>
                  <a:gd name="T13" fmla="*/ 164 h 323"/>
                  <a:gd name="T14" fmla="*/ 177 w 213"/>
                  <a:gd name="T15" fmla="*/ 177 h 323"/>
                  <a:gd name="T16" fmla="*/ 164 w 213"/>
                  <a:gd name="T17" fmla="*/ 203 h 323"/>
                  <a:gd name="T18" fmla="*/ 203 w 213"/>
                  <a:gd name="T19" fmla="*/ 210 h 323"/>
                  <a:gd name="T20" fmla="*/ 203 w 213"/>
                  <a:gd name="T21" fmla="*/ 249 h 323"/>
                  <a:gd name="T22" fmla="*/ 190 w 213"/>
                  <a:gd name="T23" fmla="*/ 249 h 323"/>
                  <a:gd name="T24" fmla="*/ 203 w 213"/>
                  <a:gd name="T25" fmla="*/ 256 h 323"/>
                  <a:gd name="T26" fmla="*/ 190 w 213"/>
                  <a:gd name="T27" fmla="*/ 276 h 323"/>
                  <a:gd name="T28" fmla="*/ 170 w 213"/>
                  <a:gd name="T29" fmla="*/ 289 h 323"/>
                  <a:gd name="T30" fmla="*/ 105 w 213"/>
                  <a:gd name="T31" fmla="*/ 282 h 323"/>
                  <a:gd name="T32" fmla="*/ 78 w 213"/>
                  <a:gd name="T33" fmla="*/ 289 h 323"/>
                  <a:gd name="T34" fmla="*/ 32 w 213"/>
                  <a:gd name="T35" fmla="*/ 289 h 323"/>
                  <a:gd name="T36" fmla="*/ 46 w 213"/>
                  <a:gd name="T37" fmla="*/ 282 h 323"/>
                  <a:gd name="T38" fmla="*/ 52 w 213"/>
                  <a:gd name="T39" fmla="*/ 289 h 323"/>
                  <a:gd name="T40" fmla="*/ 59 w 213"/>
                  <a:gd name="T41" fmla="*/ 276 h 323"/>
                  <a:gd name="T42" fmla="*/ 98 w 213"/>
                  <a:gd name="T43" fmla="*/ 269 h 323"/>
                  <a:gd name="T44" fmla="*/ 46 w 213"/>
                  <a:gd name="T45" fmla="*/ 249 h 323"/>
                  <a:gd name="T46" fmla="*/ 46 w 213"/>
                  <a:gd name="T47" fmla="*/ 210 h 323"/>
                  <a:gd name="T48" fmla="*/ 59 w 213"/>
                  <a:gd name="T49" fmla="*/ 203 h 323"/>
                  <a:gd name="T50" fmla="*/ 85 w 213"/>
                  <a:gd name="T51" fmla="*/ 203 h 323"/>
                  <a:gd name="T52" fmla="*/ 92 w 213"/>
                  <a:gd name="T53" fmla="*/ 164 h 323"/>
                  <a:gd name="T54" fmla="*/ 72 w 213"/>
                  <a:gd name="T55" fmla="*/ 138 h 323"/>
                  <a:gd name="T56" fmla="*/ 46 w 213"/>
                  <a:gd name="T57" fmla="*/ 144 h 323"/>
                  <a:gd name="T58" fmla="*/ 46 w 213"/>
                  <a:gd name="T59" fmla="*/ 111 h 323"/>
                  <a:gd name="T60" fmla="*/ 19 w 213"/>
                  <a:gd name="T61" fmla="*/ 98 h 323"/>
                  <a:gd name="T62" fmla="*/ 0 w 213"/>
                  <a:gd name="T63" fmla="*/ 32 h 323"/>
                  <a:gd name="T64" fmla="*/ 32 w 213"/>
                  <a:gd name="T65" fmla="*/ 0 h 323"/>
                  <a:gd name="T66" fmla="*/ 92 w 213"/>
                  <a:gd name="T67" fmla="*/ 0 h 323"/>
                  <a:gd name="T68" fmla="*/ 59 w 213"/>
                  <a:gd name="T69" fmla="*/ 32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323">
                    <a:moveTo>
                      <a:pt x="59" y="32"/>
                    </a:moveTo>
                    <a:cubicBezTo>
                      <a:pt x="62" y="44"/>
                      <a:pt x="90" y="25"/>
                      <a:pt x="105" y="26"/>
                    </a:cubicBezTo>
                    <a:cubicBezTo>
                      <a:pt x="112" y="34"/>
                      <a:pt x="112" y="49"/>
                      <a:pt x="111" y="65"/>
                    </a:cubicBezTo>
                    <a:cubicBezTo>
                      <a:pt x="96" y="68"/>
                      <a:pt x="83" y="72"/>
                      <a:pt x="78" y="85"/>
                    </a:cubicBezTo>
                    <a:cubicBezTo>
                      <a:pt x="85" y="99"/>
                      <a:pt x="98" y="105"/>
                      <a:pt x="118" y="105"/>
                    </a:cubicBezTo>
                    <a:cubicBezTo>
                      <a:pt x="115" y="129"/>
                      <a:pt x="144" y="122"/>
                      <a:pt x="138" y="151"/>
                    </a:cubicBezTo>
                    <a:cubicBezTo>
                      <a:pt x="139" y="158"/>
                      <a:pt x="151" y="155"/>
                      <a:pt x="151" y="164"/>
                    </a:cubicBezTo>
                    <a:cubicBezTo>
                      <a:pt x="152" y="176"/>
                      <a:pt x="173" y="168"/>
                      <a:pt x="177" y="177"/>
                    </a:cubicBezTo>
                    <a:cubicBezTo>
                      <a:pt x="174" y="187"/>
                      <a:pt x="167" y="194"/>
                      <a:pt x="164" y="203"/>
                    </a:cubicBezTo>
                    <a:cubicBezTo>
                      <a:pt x="180" y="202"/>
                      <a:pt x="196" y="202"/>
                      <a:pt x="203" y="210"/>
                    </a:cubicBezTo>
                    <a:cubicBezTo>
                      <a:pt x="196" y="219"/>
                      <a:pt x="213" y="238"/>
                      <a:pt x="203" y="249"/>
                    </a:cubicBezTo>
                    <a:cubicBezTo>
                      <a:pt x="202" y="250"/>
                      <a:pt x="190" y="248"/>
                      <a:pt x="190" y="249"/>
                    </a:cubicBezTo>
                    <a:cubicBezTo>
                      <a:pt x="189" y="255"/>
                      <a:pt x="199" y="255"/>
                      <a:pt x="203" y="256"/>
                    </a:cubicBezTo>
                    <a:cubicBezTo>
                      <a:pt x="199" y="262"/>
                      <a:pt x="188" y="263"/>
                      <a:pt x="190" y="276"/>
                    </a:cubicBezTo>
                    <a:cubicBezTo>
                      <a:pt x="182" y="278"/>
                      <a:pt x="180" y="287"/>
                      <a:pt x="170" y="289"/>
                    </a:cubicBezTo>
                    <a:cubicBezTo>
                      <a:pt x="148" y="287"/>
                      <a:pt x="133" y="278"/>
                      <a:pt x="105" y="282"/>
                    </a:cubicBezTo>
                    <a:cubicBezTo>
                      <a:pt x="92" y="294"/>
                      <a:pt x="100" y="294"/>
                      <a:pt x="78" y="289"/>
                    </a:cubicBezTo>
                    <a:cubicBezTo>
                      <a:pt x="71" y="301"/>
                      <a:pt x="31" y="323"/>
                      <a:pt x="32" y="289"/>
                    </a:cubicBezTo>
                    <a:cubicBezTo>
                      <a:pt x="40" y="294"/>
                      <a:pt x="44" y="282"/>
                      <a:pt x="46" y="282"/>
                    </a:cubicBezTo>
                    <a:cubicBezTo>
                      <a:pt x="49" y="282"/>
                      <a:pt x="55" y="288"/>
                      <a:pt x="52" y="289"/>
                    </a:cubicBezTo>
                    <a:cubicBezTo>
                      <a:pt x="60" y="286"/>
                      <a:pt x="53" y="280"/>
                      <a:pt x="59" y="276"/>
                    </a:cubicBezTo>
                    <a:cubicBezTo>
                      <a:pt x="68" y="269"/>
                      <a:pt x="82" y="274"/>
                      <a:pt x="98" y="269"/>
                    </a:cubicBezTo>
                    <a:cubicBezTo>
                      <a:pt x="93" y="237"/>
                      <a:pt x="63" y="260"/>
                      <a:pt x="46" y="249"/>
                    </a:cubicBezTo>
                    <a:cubicBezTo>
                      <a:pt x="46" y="236"/>
                      <a:pt x="46" y="223"/>
                      <a:pt x="46" y="210"/>
                    </a:cubicBezTo>
                    <a:cubicBezTo>
                      <a:pt x="58" y="213"/>
                      <a:pt x="69" y="205"/>
                      <a:pt x="59" y="203"/>
                    </a:cubicBezTo>
                    <a:cubicBezTo>
                      <a:pt x="63" y="184"/>
                      <a:pt x="73" y="210"/>
                      <a:pt x="85" y="203"/>
                    </a:cubicBezTo>
                    <a:cubicBezTo>
                      <a:pt x="98" y="204"/>
                      <a:pt x="74" y="175"/>
                      <a:pt x="92" y="164"/>
                    </a:cubicBezTo>
                    <a:cubicBezTo>
                      <a:pt x="89" y="151"/>
                      <a:pt x="66" y="159"/>
                      <a:pt x="72" y="138"/>
                    </a:cubicBezTo>
                    <a:cubicBezTo>
                      <a:pt x="66" y="143"/>
                      <a:pt x="57" y="145"/>
                      <a:pt x="46" y="144"/>
                    </a:cubicBezTo>
                    <a:cubicBezTo>
                      <a:pt x="46" y="133"/>
                      <a:pt x="46" y="122"/>
                      <a:pt x="46" y="111"/>
                    </a:cubicBezTo>
                    <a:cubicBezTo>
                      <a:pt x="45" y="99"/>
                      <a:pt x="23" y="107"/>
                      <a:pt x="19" y="98"/>
                    </a:cubicBezTo>
                    <a:cubicBezTo>
                      <a:pt x="31" y="74"/>
                      <a:pt x="28" y="36"/>
                      <a:pt x="0" y="32"/>
                    </a:cubicBezTo>
                    <a:cubicBezTo>
                      <a:pt x="9" y="20"/>
                      <a:pt x="27" y="16"/>
                      <a:pt x="32" y="0"/>
                    </a:cubicBezTo>
                    <a:cubicBezTo>
                      <a:pt x="52" y="0"/>
                      <a:pt x="72" y="0"/>
                      <a:pt x="92" y="0"/>
                    </a:cubicBezTo>
                    <a:cubicBezTo>
                      <a:pt x="79" y="9"/>
                      <a:pt x="68" y="20"/>
                      <a:pt x="59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5" name="Freeform 92"/>
              <p:cNvSpPr/>
              <p:nvPr/>
            </p:nvSpPr>
            <p:spPr bwMode="auto">
              <a:xfrm>
                <a:off x="269875" y="3113089"/>
                <a:ext cx="55563" cy="25400"/>
              </a:xfrm>
              <a:custGeom>
                <a:avLst/>
                <a:gdLst>
                  <a:gd name="T0" fmla="*/ 52 w 59"/>
                  <a:gd name="T1" fmla="*/ 4 h 44"/>
                  <a:gd name="T2" fmla="*/ 59 w 59"/>
                  <a:gd name="T3" fmla="*/ 31 h 44"/>
                  <a:gd name="T4" fmla="*/ 26 w 59"/>
                  <a:gd name="T5" fmla="*/ 44 h 44"/>
                  <a:gd name="T6" fmla="*/ 26 w 59"/>
                  <a:gd name="T7" fmla="*/ 31 h 44"/>
                  <a:gd name="T8" fmla="*/ 13 w 59"/>
                  <a:gd name="T9" fmla="*/ 37 h 44"/>
                  <a:gd name="T10" fmla="*/ 19 w 59"/>
                  <a:gd name="T11" fmla="*/ 31 h 44"/>
                  <a:gd name="T12" fmla="*/ 52 w 59"/>
                  <a:gd name="T13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4">
                    <a:moveTo>
                      <a:pt x="52" y="4"/>
                    </a:moveTo>
                    <a:cubicBezTo>
                      <a:pt x="44" y="13"/>
                      <a:pt x="48" y="24"/>
                      <a:pt x="59" y="31"/>
                    </a:cubicBezTo>
                    <a:cubicBezTo>
                      <a:pt x="53" y="40"/>
                      <a:pt x="38" y="40"/>
                      <a:pt x="26" y="44"/>
                    </a:cubicBezTo>
                    <a:cubicBezTo>
                      <a:pt x="26" y="39"/>
                      <a:pt x="26" y="35"/>
                      <a:pt x="26" y="31"/>
                    </a:cubicBezTo>
                    <a:cubicBezTo>
                      <a:pt x="21" y="32"/>
                      <a:pt x="19" y="37"/>
                      <a:pt x="13" y="37"/>
                    </a:cubicBezTo>
                    <a:cubicBezTo>
                      <a:pt x="0" y="31"/>
                      <a:pt x="16" y="34"/>
                      <a:pt x="19" y="31"/>
                    </a:cubicBezTo>
                    <a:cubicBezTo>
                      <a:pt x="24" y="27"/>
                      <a:pt x="37" y="0"/>
                      <a:pt x="5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6" name="Freeform 93"/>
              <p:cNvSpPr/>
              <p:nvPr/>
            </p:nvSpPr>
            <p:spPr bwMode="auto">
              <a:xfrm>
                <a:off x="7658100" y="3417889"/>
                <a:ext cx="31750" cy="23813"/>
              </a:xfrm>
              <a:custGeom>
                <a:avLst/>
                <a:gdLst>
                  <a:gd name="T0" fmla="*/ 8 w 34"/>
                  <a:gd name="T1" fmla="*/ 10 h 39"/>
                  <a:gd name="T2" fmla="*/ 34 w 34"/>
                  <a:gd name="T3" fmla="*/ 4 h 39"/>
                  <a:gd name="T4" fmla="*/ 1 w 34"/>
                  <a:gd name="T5" fmla="*/ 37 h 39"/>
                  <a:gd name="T6" fmla="*/ 8 w 34"/>
                  <a:gd name="T7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9">
                    <a:moveTo>
                      <a:pt x="8" y="10"/>
                    </a:moveTo>
                    <a:cubicBezTo>
                      <a:pt x="14" y="0"/>
                      <a:pt x="18" y="12"/>
                      <a:pt x="34" y="4"/>
                    </a:cubicBezTo>
                    <a:cubicBezTo>
                      <a:pt x="29" y="20"/>
                      <a:pt x="26" y="39"/>
                      <a:pt x="1" y="37"/>
                    </a:cubicBezTo>
                    <a:cubicBezTo>
                      <a:pt x="0" y="28"/>
                      <a:pt x="28" y="17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6883400" y="4021140"/>
                <a:ext cx="247650" cy="177800"/>
              </a:xfrm>
              <a:custGeom>
                <a:avLst/>
                <a:gdLst>
                  <a:gd name="T0" fmla="*/ 212 w 265"/>
                  <a:gd name="T1" fmla="*/ 18 h 306"/>
                  <a:gd name="T2" fmla="*/ 238 w 265"/>
                  <a:gd name="T3" fmla="*/ 31 h 306"/>
                  <a:gd name="T4" fmla="*/ 265 w 265"/>
                  <a:gd name="T5" fmla="*/ 51 h 306"/>
                  <a:gd name="T6" fmla="*/ 238 w 265"/>
                  <a:gd name="T7" fmla="*/ 83 h 306"/>
                  <a:gd name="T8" fmla="*/ 232 w 265"/>
                  <a:gd name="T9" fmla="*/ 123 h 306"/>
                  <a:gd name="T10" fmla="*/ 245 w 265"/>
                  <a:gd name="T11" fmla="*/ 136 h 306"/>
                  <a:gd name="T12" fmla="*/ 245 w 265"/>
                  <a:gd name="T13" fmla="*/ 156 h 306"/>
                  <a:gd name="T14" fmla="*/ 258 w 265"/>
                  <a:gd name="T15" fmla="*/ 169 h 306"/>
                  <a:gd name="T16" fmla="*/ 225 w 265"/>
                  <a:gd name="T17" fmla="*/ 189 h 306"/>
                  <a:gd name="T18" fmla="*/ 219 w 265"/>
                  <a:gd name="T19" fmla="*/ 221 h 306"/>
                  <a:gd name="T20" fmla="*/ 219 w 265"/>
                  <a:gd name="T21" fmla="*/ 235 h 306"/>
                  <a:gd name="T22" fmla="*/ 205 w 265"/>
                  <a:gd name="T23" fmla="*/ 235 h 306"/>
                  <a:gd name="T24" fmla="*/ 186 w 265"/>
                  <a:gd name="T25" fmla="*/ 261 h 306"/>
                  <a:gd name="T26" fmla="*/ 186 w 265"/>
                  <a:gd name="T27" fmla="*/ 300 h 306"/>
                  <a:gd name="T28" fmla="*/ 120 w 265"/>
                  <a:gd name="T29" fmla="*/ 281 h 306"/>
                  <a:gd name="T30" fmla="*/ 114 w 265"/>
                  <a:gd name="T31" fmla="*/ 294 h 306"/>
                  <a:gd name="T32" fmla="*/ 94 w 265"/>
                  <a:gd name="T33" fmla="*/ 281 h 306"/>
                  <a:gd name="T34" fmla="*/ 61 w 265"/>
                  <a:gd name="T35" fmla="*/ 281 h 306"/>
                  <a:gd name="T36" fmla="*/ 41 w 265"/>
                  <a:gd name="T37" fmla="*/ 274 h 306"/>
                  <a:gd name="T38" fmla="*/ 15 w 265"/>
                  <a:gd name="T39" fmla="*/ 235 h 306"/>
                  <a:gd name="T40" fmla="*/ 22 w 265"/>
                  <a:gd name="T41" fmla="*/ 208 h 306"/>
                  <a:gd name="T42" fmla="*/ 15 w 265"/>
                  <a:gd name="T43" fmla="*/ 208 h 306"/>
                  <a:gd name="T44" fmla="*/ 8 w 265"/>
                  <a:gd name="T45" fmla="*/ 156 h 306"/>
                  <a:gd name="T46" fmla="*/ 74 w 265"/>
                  <a:gd name="T47" fmla="*/ 149 h 306"/>
                  <a:gd name="T48" fmla="*/ 74 w 265"/>
                  <a:gd name="T49" fmla="*/ 130 h 306"/>
                  <a:gd name="T50" fmla="*/ 120 w 265"/>
                  <a:gd name="T51" fmla="*/ 97 h 306"/>
                  <a:gd name="T52" fmla="*/ 160 w 265"/>
                  <a:gd name="T53" fmla="*/ 83 h 306"/>
                  <a:gd name="T54" fmla="*/ 166 w 265"/>
                  <a:gd name="T55" fmla="*/ 64 h 306"/>
                  <a:gd name="T56" fmla="*/ 179 w 265"/>
                  <a:gd name="T57" fmla="*/ 64 h 306"/>
                  <a:gd name="T58" fmla="*/ 192 w 265"/>
                  <a:gd name="T59" fmla="*/ 51 h 306"/>
                  <a:gd name="T60" fmla="*/ 219 w 265"/>
                  <a:gd name="T61" fmla="*/ 18 h 306"/>
                  <a:gd name="T62" fmla="*/ 212 w 265"/>
                  <a:gd name="T63" fmla="*/ 1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5" h="306">
                    <a:moveTo>
                      <a:pt x="212" y="18"/>
                    </a:moveTo>
                    <a:cubicBezTo>
                      <a:pt x="218" y="0"/>
                      <a:pt x="227" y="33"/>
                      <a:pt x="238" y="31"/>
                    </a:cubicBezTo>
                    <a:cubicBezTo>
                      <a:pt x="247" y="37"/>
                      <a:pt x="251" y="49"/>
                      <a:pt x="265" y="51"/>
                    </a:cubicBezTo>
                    <a:cubicBezTo>
                      <a:pt x="261" y="67"/>
                      <a:pt x="259" y="84"/>
                      <a:pt x="238" y="83"/>
                    </a:cubicBezTo>
                    <a:cubicBezTo>
                      <a:pt x="235" y="95"/>
                      <a:pt x="246" y="122"/>
                      <a:pt x="232" y="123"/>
                    </a:cubicBezTo>
                    <a:cubicBezTo>
                      <a:pt x="230" y="131"/>
                      <a:pt x="243" y="132"/>
                      <a:pt x="245" y="136"/>
                    </a:cubicBezTo>
                    <a:cubicBezTo>
                      <a:pt x="247" y="141"/>
                      <a:pt x="242" y="151"/>
                      <a:pt x="245" y="156"/>
                    </a:cubicBezTo>
                    <a:cubicBezTo>
                      <a:pt x="248" y="162"/>
                      <a:pt x="257" y="161"/>
                      <a:pt x="258" y="169"/>
                    </a:cubicBezTo>
                    <a:cubicBezTo>
                      <a:pt x="255" y="185"/>
                      <a:pt x="236" y="199"/>
                      <a:pt x="225" y="189"/>
                    </a:cubicBezTo>
                    <a:cubicBezTo>
                      <a:pt x="227" y="204"/>
                      <a:pt x="235" y="208"/>
                      <a:pt x="219" y="221"/>
                    </a:cubicBezTo>
                    <a:cubicBezTo>
                      <a:pt x="216" y="223"/>
                      <a:pt x="221" y="233"/>
                      <a:pt x="219" y="235"/>
                    </a:cubicBezTo>
                    <a:cubicBezTo>
                      <a:pt x="216" y="236"/>
                      <a:pt x="207" y="232"/>
                      <a:pt x="205" y="235"/>
                    </a:cubicBezTo>
                    <a:cubicBezTo>
                      <a:pt x="199" y="243"/>
                      <a:pt x="204" y="268"/>
                      <a:pt x="186" y="261"/>
                    </a:cubicBezTo>
                    <a:cubicBezTo>
                      <a:pt x="198" y="272"/>
                      <a:pt x="180" y="278"/>
                      <a:pt x="186" y="300"/>
                    </a:cubicBezTo>
                    <a:cubicBezTo>
                      <a:pt x="152" y="306"/>
                      <a:pt x="144" y="285"/>
                      <a:pt x="120" y="281"/>
                    </a:cubicBezTo>
                    <a:cubicBezTo>
                      <a:pt x="114" y="281"/>
                      <a:pt x="115" y="289"/>
                      <a:pt x="114" y="294"/>
                    </a:cubicBezTo>
                    <a:cubicBezTo>
                      <a:pt x="101" y="299"/>
                      <a:pt x="99" y="282"/>
                      <a:pt x="94" y="281"/>
                    </a:cubicBezTo>
                    <a:cubicBezTo>
                      <a:pt x="84" y="277"/>
                      <a:pt x="70" y="284"/>
                      <a:pt x="61" y="281"/>
                    </a:cubicBezTo>
                    <a:cubicBezTo>
                      <a:pt x="55" y="278"/>
                      <a:pt x="64" y="261"/>
                      <a:pt x="41" y="274"/>
                    </a:cubicBezTo>
                    <a:cubicBezTo>
                      <a:pt x="35" y="258"/>
                      <a:pt x="35" y="236"/>
                      <a:pt x="15" y="235"/>
                    </a:cubicBezTo>
                    <a:cubicBezTo>
                      <a:pt x="14" y="223"/>
                      <a:pt x="23" y="221"/>
                      <a:pt x="22" y="208"/>
                    </a:cubicBezTo>
                    <a:cubicBezTo>
                      <a:pt x="22" y="199"/>
                      <a:pt x="13" y="207"/>
                      <a:pt x="15" y="208"/>
                    </a:cubicBezTo>
                    <a:cubicBezTo>
                      <a:pt x="0" y="197"/>
                      <a:pt x="12" y="179"/>
                      <a:pt x="8" y="156"/>
                    </a:cubicBezTo>
                    <a:cubicBezTo>
                      <a:pt x="34" y="157"/>
                      <a:pt x="57" y="156"/>
                      <a:pt x="74" y="149"/>
                    </a:cubicBezTo>
                    <a:cubicBezTo>
                      <a:pt x="73" y="138"/>
                      <a:pt x="85" y="132"/>
                      <a:pt x="74" y="130"/>
                    </a:cubicBezTo>
                    <a:cubicBezTo>
                      <a:pt x="80" y="119"/>
                      <a:pt x="134" y="105"/>
                      <a:pt x="120" y="97"/>
                    </a:cubicBezTo>
                    <a:cubicBezTo>
                      <a:pt x="128" y="87"/>
                      <a:pt x="143" y="84"/>
                      <a:pt x="160" y="83"/>
                    </a:cubicBezTo>
                    <a:cubicBezTo>
                      <a:pt x="169" y="84"/>
                      <a:pt x="162" y="70"/>
                      <a:pt x="166" y="64"/>
                    </a:cubicBezTo>
                    <a:cubicBezTo>
                      <a:pt x="167" y="62"/>
                      <a:pt x="178" y="66"/>
                      <a:pt x="179" y="64"/>
                    </a:cubicBezTo>
                    <a:cubicBezTo>
                      <a:pt x="184" y="58"/>
                      <a:pt x="179" y="47"/>
                      <a:pt x="192" y="51"/>
                    </a:cubicBezTo>
                    <a:cubicBezTo>
                      <a:pt x="184" y="22"/>
                      <a:pt x="211" y="30"/>
                      <a:pt x="219" y="18"/>
                    </a:cubicBezTo>
                    <a:cubicBezTo>
                      <a:pt x="216" y="18"/>
                      <a:pt x="214" y="18"/>
                      <a:pt x="2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137400" y="4149728"/>
                <a:ext cx="112713" cy="77788"/>
              </a:xfrm>
              <a:custGeom>
                <a:avLst/>
                <a:gdLst>
                  <a:gd name="T0" fmla="*/ 105 w 121"/>
                  <a:gd name="T1" fmla="*/ 1 h 135"/>
                  <a:gd name="T2" fmla="*/ 86 w 121"/>
                  <a:gd name="T3" fmla="*/ 28 h 135"/>
                  <a:gd name="T4" fmla="*/ 79 w 121"/>
                  <a:gd name="T5" fmla="*/ 28 h 135"/>
                  <a:gd name="T6" fmla="*/ 86 w 121"/>
                  <a:gd name="T7" fmla="*/ 47 h 135"/>
                  <a:gd name="T8" fmla="*/ 99 w 121"/>
                  <a:gd name="T9" fmla="*/ 61 h 135"/>
                  <a:gd name="T10" fmla="*/ 105 w 121"/>
                  <a:gd name="T11" fmla="*/ 120 h 135"/>
                  <a:gd name="T12" fmla="*/ 79 w 121"/>
                  <a:gd name="T13" fmla="*/ 120 h 135"/>
                  <a:gd name="T14" fmla="*/ 59 w 121"/>
                  <a:gd name="T15" fmla="*/ 54 h 135"/>
                  <a:gd name="T16" fmla="*/ 33 w 121"/>
                  <a:gd name="T17" fmla="*/ 74 h 135"/>
                  <a:gd name="T18" fmla="*/ 33 w 121"/>
                  <a:gd name="T19" fmla="*/ 113 h 135"/>
                  <a:gd name="T20" fmla="*/ 13 w 121"/>
                  <a:gd name="T21" fmla="*/ 133 h 135"/>
                  <a:gd name="T22" fmla="*/ 7 w 121"/>
                  <a:gd name="T23" fmla="*/ 100 h 135"/>
                  <a:gd name="T24" fmla="*/ 13 w 121"/>
                  <a:gd name="T25" fmla="*/ 93 h 135"/>
                  <a:gd name="T26" fmla="*/ 7 w 121"/>
                  <a:gd name="T27" fmla="*/ 87 h 135"/>
                  <a:gd name="T28" fmla="*/ 13 w 121"/>
                  <a:gd name="T29" fmla="*/ 61 h 135"/>
                  <a:gd name="T30" fmla="*/ 0 w 121"/>
                  <a:gd name="T31" fmla="*/ 47 h 135"/>
                  <a:gd name="T32" fmla="*/ 53 w 121"/>
                  <a:gd name="T33" fmla="*/ 1 h 135"/>
                  <a:gd name="T34" fmla="*/ 105 w 121"/>
                  <a:gd name="T35" fmla="*/ 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35">
                    <a:moveTo>
                      <a:pt x="105" y="1"/>
                    </a:moveTo>
                    <a:cubicBezTo>
                      <a:pt x="121" y="30"/>
                      <a:pt x="75" y="17"/>
                      <a:pt x="86" y="28"/>
                    </a:cubicBezTo>
                    <a:cubicBezTo>
                      <a:pt x="94" y="36"/>
                      <a:pt x="87" y="30"/>
                      <a:pt x="79" y="28"/>
                    </a:cubicBezTo>
                    <a:cubicBezTo>
                      <a:pt x="80" y="37"/>
                      <a:pt x="82" y="41"/>
                      <a:pt x="86" y="47"/>
                    </a:cubicBezTo>
                    <a:cubicBezTo>
                      <a:pt x="87" y="50"/>
                      <a:pt x="98" y="58"/>
                      <a:pt x="99" y="61"/>
                    </a:cubicBezTo>
                    <a:cubicBezTo>
                      <a:pt x="104" y="76"/>
                      <a:pt x="100" y="99"/>
                      <a:pt x="105" y="120"/>
                    </a:cubicBezTo>
                    <a:cubicBezTo>
                      <a:pt x="96" y="120"/>
                      <a:pt x="88" y="120"/>
                      <a:pt x="79" y="120"/>
                    </a:cubicBezTo>
                    <a:cubicBezTo>
                      <a:pt x="72" y="99"/>
                      <a:pt x="61" y="81"/>
                      <a:pt x="59" y="54"/>
                    </a:cubicBezTo>
                    <a:cubicBezTo>
                      <a:pt x="47" y="57"/>
                      <a:pt x="54" y="79"/>
                      <a:pt x="33" y="74"/>
                    </a:cubicBezTo>
                    <a:cubicBezTo>
                      <a:pt x="33" y="87"/>
                      <a:pt x="33" y="100"/>
                      <a:pt x="33" y="113"/>
                    </a:cubicBezTo>
                    <a:cubicBezTo>
                      <a:pt x="35" y="128"/>
                      <a:pt x="14" y="120"/>
                      <a:pt x="13" y="133"/>
                    </a:cubicBezTo>
                    <a:cubicBezTo>
                      <a:pt x="4" y="135"/>
                      <a:pt x="4" y="112"/>
                      <a:pt x="7" y="100"/>
                    </a:cubicBezTo>
                    <a:cubicBezTo>
                      <a:pt x="8" y="97"/>
                      <a:pt x="13" y="93"/>
                      <a:pt x="13" y="93"/>
                    </a:cubicBezTo>
                    <a:cubicBezTo>
                      <a:pt x="14" y="86"/>
                      <a:pt x="7" y="90"/>
                      <a:pt x="7" y="87"/>
                    </a:cubicBezTo>
                    <a:cubicBezTo>
                      <a:pt x="6" y="82"/>
                      <a:pt x="18" y="71"/>
                      <a:pt x="13" y="61"/>
                    </a:cubicBezTo>
                    <a:cubicBezTo>
                      <a:pt x="16" y="49"/>
                      <a:pt x="8" y="48"/>
                      <a:pt x="0" y="47"/>
                    </a:cubicBezTo>
                    <a:cubicBezTo>
                      <a:pt x="8" y="22"/>
                      <a:pt x="18" y="0"/>
                      <a:pt x="53" y="1"/>
                    </a:cubicBezTo>
                    <a:cubicBezTo>
                      <a:pt x="31" y="24"/>
                      <a:pt x="90" y="2"/>
                      <a:pt x="1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9" name="Freeform 96"/>
              <p:cNvSpPr/>
              <p:nvPr/>
            </p:nvSpPr>
            <p:spPr bwMode="auto">
              <a:xfrm>
                <a:off x="6799263" y="4227515"/>
                <a:ext cx="260350" cy="47625"/>
              </a:xfrm>
              <a:custGeom>
                <a:avLst/>
                <a:gdLst>
                  <a:gd name="T0" fmla="*/ 5 w 278"/>
                  <a:gd name="T1" fmla="*/ 25 h 81"/>
                  <a:gd name="T2" fmla="*/ 32 w 278"/>
                  <a:gd name="T3" fmla="*/ 5 h 81"/>
                  <a:gd name="T4" fmla="*/ 45 w 278"/>
                  <a:gd name="T5" fmla="*/ 18 h 81"/>
                  <a:gd name="T6" fmla="*/ 58 w 278"/>
                  <a:gd name="T7" fmla="*/ 25 h 81"/>
                  <a:gd name="T8" fmla="*/ 124 w 278"/>
                  <a:gd name="T9" fmla="*/ 38 h 81"/>
                  <a:gd name="T10" fmla="*/ 189 w 278"/>
                  <a:gd name="T11" fmla="*/ 32 h 81"/>
                  <a:gd name="T12" fmla="*/ 203 w 278"/>
                  <a:gd name="T13" fmla="*/ 45 h 81"/>
                  <a:gd name="T14" fmla="*/ 222 w 278"/>
                  <a:gd name="T15" fmla="*/ 51 h 81"/>
                  <a:gd name="T16" fmla="*/ 255 w 278"/>
                  <a:gd name="T17" fmla="*/ 51 h 81"/>
                  <a:gd name="T18" fmla="*/ 262 w 278"/>
                  <a:gd name="T19" fmla="*/ 71 h 81"/>
                  <a:gd name="T20" fmla="*/ 249 w 278"/>
                  <a:gd name="T21" fmla="*/ 71 h 81"/>
                  <a:gd name="T22" fmla="*/ 117 w 278"/>
                  <a:gd name="T23" fmla="*/ 51 h 81"/>
                  <a:gd name="T24" fmla="*/ 84 w 278"/>
                  <a:gd name="T25" fmla="*/ 51 h 81"/>
                  <a:gd name="T26" fmla="*/ 38 w 278"/>
                  <a:gd name="T27" fmla="*/ 38 h 81"/>
                  <a:gd name="T28" fmla="*/ 5 w 278"/>
                  <a:gd name="T29" fmla="*/ 2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8" h="81">
                    <a:moveTo>
                      <a:pt x="5" y="25"/>
                    </a:moveTo>
                    <a:cubicBezTo>
                      <a:pt x="0" y="4"/>
                      <a:pt x="27" y="16"/>
                      <a:pt x="32" y="5"/>
                    </a:cubicBezTo>
                    <a:cubicBezTo>
                      <a:pt x="46" y="0"/>
                      <a:pt x="40" y="15"/>
                      <a:pt x="45" y="18"/>
                    </a:cubicBezTo>
                    <a:cubicBezTo>
                      <a:pt x="49" y="22"/>
                      <a:pt x="60" y="17"/>
                      <a:pt x="58" y="25"/>
                    </a:cubicBezTo>
                    <a:cubicBezTo>
                      <a:pt x="89" y="16"/>
                      <a:pt x="99" y="20"/>
                      <a:pt x="124" y="38"/>
                    </a:cubicBezTo>
                    <a:cubicBezTo>
                      <a:pt x="147" y="23"/>
                      <a:pt x="156" y="32"/>
                      <a:pt x="189" y="32"/>
                    </a:cubicBezTo>
                    <a:cubicBezTo>
                      <a:pt x="201" y="29"/>
                      <a:pt x="202" y="37"/>
                      <a:pt x="203" y="45"/>
                    </a:cubicBezTo>
                    <a:cubicBezTo>
                      <a:pt x="212" y="44"/>
                      <a:pt x="221" y="44"/>
                      <a:pt x="222" y="51"/>
                    </a:cubicBezTo>
                    <a:cubicBezTo>
                      <a:pt x="239" y="43"/>
                      <a:pt x="254" y="66"/>
                      <a:pt x="255" y="51"/>
                    </a:cubicBezTo>
                    <a:cubicBezTo>
                      <a:pt x="278" y="52"/>
                      <a:pt x="241" y="73"/>
                      <a:pt x="262" y="71"/>
                    </a:cubicBezTo>
                    <a:cubicBezTo>
                      <a:pt x="259" y="81"/>
                      <a:pt x="256" y="70"/>
                      <a:pt x="249" y="71"/>
                    </a:cubicBezTo>
                    <a:cubicBezTo>
                      <a:pt x="199" y="80"/>
                      <a:pt x="157" y="59"/>
                      <a:pt x="117" y="51"/>
                    </a:cubicBezTo>
                    <a:cubicBezTo>
                      <a:pt x="107" y="49"/>
                      <a:pt x="95" y="53"/>
                      <a:pt x="84" y="51"/>
                    </a:cubicBezTo>
                    <a:cubicBezTo>
                      <a:pt x="68" y="49"/>
                      <a:pt x="54" y="43"/>
                      <a:pt x="38" y="38"/>
                    </a:cubicBezTo>
                    <a:cubicBezTo>
                      <a:pt x="26" y="35"/>
                      <a:pt x="8" y="40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146925" y="4283076"/>
                <a:ext cx="39688" cy="9525"/>
              </a:xfrm>
              <a:custGeom>
                <a:avLst/>
                <a:gdLst>
                  <a:gd name="T0" fmla="*/ 15 w 42"/>
                  <a:gd name="T1" fmla="*/ 9 h 16"/>
                  <a:gd name="T2" fmla="*/ 42 w 42"/>
                  <a:gd name="T3" fmla="*/ 16 h 16"/>
                  <a:gd name="T4" fmla="*/ 15 w 42"/>
                  <a:gd name="T5" fmla="*/ 16 h 16"/>
                  <a:gd name="T6" fmla="*/ 9 w 42"/>
                  <a:gd name="T7" fmla="*/ 9 h 16"/>
                  <a:gd name="T8" fmla="*/ 15 w 42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6">
                    <a:moveTo>
                      <a:pt x="15" y="9"/>
                    </a:moveTo>
                    <a:cubicBezTo>
                      <a:pt x="26" y="9"/>
                      <a:pt x="40" y="6"/>
                      <a:pt x="42" y="16"/>
                    </a:cubicBezTo>
                    <a:cubicBezTo>
                      <a:pt x="33" y="16"/>
                      <a:pt x="24" y="16"/>
                      <a:pt x="15" y="16"/>
                    </a:cubicBezTo>
                    <a:cubicBezTo>
                      <a:pt x="18" y="9"/>
                      <a:pt x="11" y="11"/>
                      <a:pt x="9" y="9"/>
                    </a:cubicBezTo>
                    <a:cubicBezTo>
                      <a:pt x="0" y="0"/>
                      <a:pt x="13" y="2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1" name="Freeform 98"/>
              <p:cNvSpPr/>
              <p:nvPr/>
            </p:nvSpPr>
            <p:spPr bwMode="auto">
              <a:xfrm>
                <a:off x="8321675" y="4806953"/>
                <a:ext cx="190500" cy="120650"/>
              </a:xfrm>
              <a:custGeom>
                <a:avLst/>
                <a:gdLst>
                  <a:gd name="T0" fmla="*/ 3 w 203"/>
                  <a:gd name="T1" fmla="*/ 178 h 207"/>
                  <a:gd name="T2" fmla="*/ 16 w 203"/>
                  <a:gd name="T3" fmla="*/ 151 h 207"/>
                  <a:gd name="T4" fmla="*/ 29 w 203"/>
                  <a:gd name="T5" fmla="*/ 145 h 207"/>
                  <a:gd name="T6" fmla="*/ 29 w 203"/>
                  <a:gd name="T7" fmla="*/ 132 h 207"/>
                  <a:gd name="T8" fmla="*/ 42 w 203"/>
                  <a:gd name="T9" fmla="*/ 132 h 207"/>
                  <a:gd name="T10" fmla="*/ 49 w 203"/>
                  <a:gd name="T11" fmla="*/ 118 h 207"/>
                  <a:gd name="T12" fmla="*/ 75 w 203"/>
                  <a:gd name="T13" fmla="*/ 112 h 207"/>
                  <a:gd name="T14" fmla="*/ 88 w 203"/>
                  <a:gd name="T15" fmla="*/ 99 h 207"/>
                  <a:gd name="T16" fmla="*/ 101 w 203"/>
                  <a:gd name="T17" fmla="*/ 79 h 207"/>
                  <a:gd name="T18" fmla="*/ 115 w 203"/>
                  <a:gd name="T19" fmla="*/ 66 h 207"/>
                  <a:gd name="T20" fmla="*/ 134 w 203"/>
                  <a:gd name="T21" fmla="*/ 73 h 207"/>
                  <a:gd name="T22" fmla="*/ 128 w 203"/>
                  <a:gd name="T23" fmla="*/ 46 h 207"/>
                  <a:gd name="T24" fmla="*/ 154 w 203"/>
                  <a:gd name="T25" fmla="*/ 13 h 207"/>
                  <a:gd name="T26" fmla="*/ 174 w 203"/>
                  <a:gd name="T27" fmla="*/ 0 h 207"/>
                  <a:gd name="T28" fmla="*/ 193 w 203"/>
                  <a:gd name="T29" fmla="*/ 13 h 207"/>
                  <a:gd name="T30" fmla="*/ 200 w 203"/>
                  <a:gd name="T31" fmla="*/ 46 h 207"/>
                  <a:gd name="T32" fmla="*/ 193 w 203"/>
                  <a:gd name="T33" fmla="*/ 66 h 207"/>
                  <a:gd name="T34" fmla="*/ 180 w 203"/>
                  <a:gd name="T35" fmla="*/ 66 h 207"/>
                  <a:gd name="T36" fmla="*/ 174 w 203"/>
                  <a:gd name="T37" fmla="*/ 99 h 207"/>
                  <a:gd name="T38" fmla="*/ 147 w 203"/>
                  <a:gd name="T39" fmla="*/ 105 h 207"/>
                  <a:gd name="T40" fmla="*/ 128 w 203"/>
                  <a:gd name="T41" fmla="*/ 151 h 207"/>
                  <a:gd name="T42" fmla="*/ 115 w 203"/>
                  <a:gd name="T43" fmla="*/ 178 h 207"/>
                  <a:gd name="T44" fmla="*/ 101 w 203"/>
                  <a:gd name="T45" fmla="*/ 191 h 207"/>
                  <a:gd name="T46" fmla="*/ 49 w 203"/>
                  <a:gd name="T47" fmla="*/ 171 h 207"/>
                  <a:gd name="T48" fmla="*/ 23 w 203"/>
                  <a:gd name="T49" fmla="*/ 178 h 207"/>
                  <a:gd name="T50" fmla="*/ 16 w 203"/>
                  <a:gd name="T51" fmla="*/ 164 h 207"/>
                  <a:gd name="T52" fmla="*/ 3 w 203"/>
                  <a:gd name="T53" fmla="*/ 17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3" h="207">
                    <a:moveTo>
                      <a:pt x="3" y="178"/>
                    </a:moveTo>
                    <a:cubicBezTo>
                      <a:pt x="0" y="169"/>
                      <a:pt x="10" y="159"/>
                      <a:pt x="16" y="151"/>
                    </a:cubicBezTo>
                    <a:cubicBezTo>
                      <a:pt x="18" y="149"/>
                      <a:pt x="28" y="147"/>
                      <a:pt x="29" y="145"/>
                    </a:cubicBezTo>
                    <a:cubicBezTo>
                      <a:pt x="30" y="142"/>
                      <a:pt x="27" y="133"/>
                      <a:pt x="29" y="132"/>
                    </a:cubicBezTo>
                    <a:cubicBezTo>
                      <a:pt x="31" y="130"/>
                      <a:pt x="41" y="134"/>
                      <a:pt x="42" y="132"/>
                    </a:cubicBezTo>
                    <a:cubicBezTo>
                      <a:pt x="44" y="130"/>
                      <a:pt x="47" y="119"/>
                      <a:pt x="49" y="118"/>
                    </a:cubicBezTo>
                    <a:cubicBezTo>
                      <a:pt x="57" y="114"/>
                      <a:pt x="72" y="120"/>
                      <a:pt x="75" y="112"/>
                    </a:cubicBezTo>
                    <a:cubicBezTo>
                      <a:pt x="80" y="101"/>
                      <a:pt x="75" y="101"/>
                      <a:pt x="88" y="99"/>
                    </a:cubicBezTo>
                    <a:cubicBezTo>
                      <a:pt x="101" y="96"/>
                      <a:pt x="95" y="88"/>
                      <a:pt x="101" y="79"/>
                    </a:cubicBezTo>
                    <a:cubicBezTo>
                      <a:pt x="102" y="78"/>
                      <a:pt x="122" y="95"/>
                      <a:pt x="115" y="66"/>
                    </a:cubicBezTo>
                    <a:cubicBezTo>
                      <a:pt x="125" y="64"/>
                      <a:pt x="126" y="72"/>
                      <a:pt x="134" y="73"/>
                    </a:cubicBezTo>
                    <a:cubicBezTo>
                      <a:pt x="135" y="61"/>
                      <a:pt x="126" y="59"/>
                      <a:pt x="128" y="46"/>
                    </a:cubicBezTo>
                    <a:cubicBezTo>
                      <a:pt x="151" y="52"/>
                      <a:pt x="146" y="23"/>
                      <a:pt x="154" y="13"/>
                    </a:cubicBezTo>
                    <a:cubicBezTo>
                      <a:pt x="159" y="8"/>
                      <a:pt x="176" y="13"/>
                      <a:pt x="174" y="0"/>
                    </a:cubicBezTo>
                    <a:cubicBezTo>
                      <a:pt x="180" y="4"/>
                      <a:pt x="181" y="15"/>
                      <a:pt x="193" y="13"/>
                    </a:cubicBezTo>
                    <a:cubicBezTo>
                      <a:pt x="188" y="32"/>
                      <a:pt x="203" y="30"/>
                      <a:pt x="200" y="46"/>
                    </a:cubicBezTo>
                    <a:cubicBezTo>
                      <a:pt x="190" y="46"/>
                      <a:pt x="197" y="60"/>
                      <a:pt x="193" y="66"/>
                    </a:cubicBezTo>
                    <a:cubicBezTo>
                      <a:pt x="192" y="68"/>
                      <a:pt x="182" y="64"/>
                      <a:pt x="180" y="66"/>
                    </a:cubicBezTo>
                    <a:cubicBezTo>
                      <a:pt x="176" y="69"/>
                      <a:pt x="175" y="85"/>
                      <a:pt x="174" y="99"/>
                    </a:cubicBezTo>
                    <a:cubicBezTo>
                      <a:pt x="160" y="110"/>
                      <a:pt x="161" y="94"/>
                      <a:pt x="147" y="105"/>
                    </a:cubicBezTo>
                    <a:cubicBezTo>
                      <a:pt x="130" y="115"/>
                      <a:pt x="134" y="136"/>
                      <a:pt x="128" y="151"/>
                    </a:cubicBezTo>
                    <a:cubicBezTo>
                      <a:pt x="126" y="156"/>
                      <a:pt x="107" y="157"/>
                      <a:pt x="115" y="178"/>
                    </a:cubicBezTo>
                    <a:cubicBezTo>
                      <a:pt x="103" y="175"/>
                      <a:pt x="102" y="183"/>
                      <a:pt x="101" y="191"/>
                    </a:cubicBezTo>
                    <a:cubicBezTo>
                      <a:pt x="85" y="173"/>
                      <a:pt x="52" y="207"/>
                      <a:pt x="49" y="171"/>
                    </a:cubicBezTo>
                    <a:cubicBezTo>
                      <a:pt x="45" y="173"/>
                      <a:pt x="32" y="182"/>
                      <a:pt x="23" y="178"/>
                    </a:cubicBezTo>
                    <a:cubicBezTo>
                      <a:pt x="22" y="177"/>
                      <a:pt x="15" y="165"/>
                      <a:pt x="16" y="164"/>
                    </a:cubicBezTo>
                    <a:cubicBezTo>
                      <a:pt x="1" y="166"/>
                      <a:pt x="32" y="188"/>
                      <a:pt x="3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2" name="Freeform 99"/>
              <p:cNvSpPr/>
              <p:nvPr/>
            </p:nvSpPr>
            <p:spPr bwMode="auto">
              <a:xfrm>
                <a:off x="1735138" y="2454275"/>
                <a:ext cx="269875" cy="123825"/>
              </a:xfrm>
              <a:custGeom>
                <a:avLst/>
                <a:gdLst>
                  <a:gd name="T0" fmla="*/ 79 w 289"/>
                  <a:gd name="T1" fmla="*/ 0 h 214"/>
                  <a:gd name="T2" fmla="*/ 112 w 289"/>
                  <a:gd name="T3" fmla="*/ 26 h 214"/>
                  <a:gd name="T4" fmla="*/ 131 w 289"/>
                  <a:gd name="T5" fmla="*/ 33 h 214"/>
                  <a:gd name="T6" fmla="*/ 145 w 289"/>
                  <a:gd name="T7" fmla="*/ 33 h 214"/>
                  <a:gd name="T8" fmla="*/ 151 w 289"/>
                  <a:gd name="T9" fmla="*/ 39 h 214"/>
                  <a:gd name="T10" fmla="*/ 171 w 289"/>
                  <a:gd name="T11" fmla="*/ 53 h 214"/>
                  <a:gd name="T12" fmla="*/ 190 w 289"/>
                  <a:gd name="T13" fmla="*/ 53 h 214"/>
                  <a:gd name="T14" fmla="*/ 230 w 289"/>
                  <a:gd name="T15" fmla="*/ 66 h 214"/>
                  <a:gd name="T16" fmla="*/ 230 w 289"/>
                  <a:gd name="T17" fmla="*/ 85 h 214"/>
                  <a:gd name="T18" fmla="*/ 250 w 289"/>
                  <a:gd name="T19" fmla="*/ 85 h 214"/>
                  <a:gd name="T20" fmla="*/ 250 w 289"/>
                  <a:gd name="T21" fmla="*/ 98 h 214"/>
                  <a:gd name="T22" fmla="*/ 289 w 289"/>
                  <a:gd name="T23" fmla="*/ 125 h 214"/>
                  <a:gd name="T24" fmla="*/ 283 w 289"/>
                  <a:gd name="T25" fmla="*/ 145 h 214"/>
                  <a:gd name="T26" fmla="*/ 269 w 289"/>
                  <a:gd name="T27" fmla="*/ 138 h 214"/>
                  <a:gd name="T28" fmla="*/ 237 w 289"/>
                  <a:gd name="T29" fmla="*/ 158 h 214"/>
                  <a:gd name="T30" fmla="*/ 230 w 289"/>
                  <a:gd name="T31" fmla="*/ 171 h 214"/>
                  <a:gd name="T32" fmla="*/ 217 w 289"/>
                  <a:gd name="T33" fmla="*/ 184 h 214"/>
                  <a:gd name="T34" fmla="*/ 177 w 289"/>
                  <a:gd name="T35" fmla="*/ 184 h 214"/>
                  <a:gd name="T36" fmla="*/ 177 w 289"/>
                  <a:gd name="T37" fmla="*/ 191 h 214"/>
                  <a:gd name="T38" fmla="*/ 151 w 289"/>
                  <a:gd name="T39" fmla="*/ 197 h 214"/>
                  <a:gd name="T40" fmla="*/ 145 w 289"/>
                  <a:gd name="T41" fmla="*/ 184 h 214"/>
                  <a:gd name="T42" fmla="*/ 105 w 289"/>
                  <a:gd name="T43" fmla="*/ 184 h 214"/>
                  <a:gd name="T44" fmla="*/ 92 w 289"/>
                  <a:gd name="T45" fmla="*/ 171 h 214"/>
                  <a:gd name="T46" fmla="*/ 112 w 289"/>
                  <a:gd name="T47" fmla="*/ 158 h 214"/>
                  <a:gd name="T48" fmla="*/ 79 w 289"/>
                  <a:gd name="T49" fmla="*/ 151 h 214"/>
                  <a:gd name="T50" fmla="*/ 99 w 289"/>
                  <a:gd name="T51" fmla="*/ 138 h 214"/>
                  <a:gd name="T52" fmla="*/ 112 w 289"/>
                  <a:gd name="T53" fmla="*/ 125 h 214"/>
                  <a:gd name="T54" fmla="*/ 131 w 289"/>
                  <a:gd name="T55" fmla="*/ 131 h 214"/>
                  <a:gd name="T56" fmla="*/ 125 w 289"/>
                  <a:gd name="T57" fmla="*/ 112 h 214"/>
                  <a:gd name="T58" fmla="*/ 66 w 289"/>
                  <a:gd name="T59" fmla="*/ 125 h 214"/>
                  <a:gd name="T60" fmla="*/ 46 w 289"/>
                  <a:gd name="T61" fmla="*/ 118 h 214"/>
                  <a:gd name="T62" fmla="*/ 33 w 289"/>
                  <a:gd name="T63" fmla="*/ 105 h 214"/>
                  <a:gd name="T64" fmla="*/ 7 w 289"/>
                  <a:gd name="T65" fmla="*/ 92 h 214"/>
                  <a:gd name="T66" fmla="*/ 0 w 289"/>
                  <a:gd name="T67" fmla="*/ 72 h 214"/>
                  <a:gd name="T68" fmla="*/ 20 w 289"/>
                  <a:gd name="T69" fmla="*/ 59 h 214"/>
                  <a:gd name="T70" fmla="*/ 33 w 289"/>
                  <a:gd name="T71" fmla="*/ 46 h 214"/>
                  <a:gd name="T72" fmla="*/ 39 w 289"/>
                  <a:gd name="T73" fmla="*/ 26 h 214"/>
                  <a:gd name="T74" fmla="*/ 53 w 289"/>
                  <a:gd name="T75" fmla="*/ 26 h 214"/>
                  <a:gd name="T76" fmla="*/ 66 w 289"/>
                  <a:gd name="T77" fmla="*/ 13 h 214"/>
                  <a:gd name="T78" fmla="*/ 79 w 289"/>
                  <a:gd name="T7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9" h="214">
                    <a:moveTo>
                      <a:pt x="79" y="0"/>
                    </a:moveTo>
                    <a:cubicBezTo>
                      <a:pt x="89" y="10"/>
                      <a:pt x="106" y="12"/>
                      <a:pt x="112" y="26"/>
                    </a:cubicBezTo>
                    <a:cubicBezTo>
                      <a:pt x="123" y="21"/>
                      <a:pt x="128" y="31"/>
                      <a:pt x="131" y="33"/>
                    </a:cubicBezTo>
                    <a:cubicBezTo>
                      <a:pt x="134" y="34"/>
                      <a:pt x="143" y="31"/>
                      <a:pt x="145" y="33"/>
                    </a:cubicBezTo>
                    <a:cubicBezTo>
                      <a:pt x="145" y="34"/>
                      <a:pt x="147" y="44"/>
                      <a:pt x="151" y="39"/>
                    </a:cubicBezTo>
                    <a:cubicBezTo>
                      <a:pt x="162" y="28"/>
                      <a:pt x="158" y="45"/>
                      <a:pt x="171" y="53"/>
                    </a:cubicBezTo>
                    <a:cubicBezTo>
                      <a:pt x="175" y="56"/>
                      <a:pt x="186" y="50"/>
                      <a:pt x="190" y="53"/>
                    </a:cubicBezTo>
                    <a:cubicBezTo>
                      <a:pt x="195" y="55"/>
                      <a:pt x="205" y="75"/>
                      <a:pt x="230" y="66"/>
                    </a:cubicBezTo>
                    <a:cubicBezTo>
                      <a:pt x="230" y="72"/>
                      <a:pt x="230" y="79"/>
                      <a:pt x="230" y="85"/>
                    </a:cubicBezTo>
                    <a:cubicBezTo>
                      <a:pt x="234" y="88"/>
                      <a:pt x="246" y="82"/>
                      <a:pt x="250" y="85"/>
                    </a:cubicBezTo>
                    <a:cubicBezTo>
                      <a:pt x="252" y="87"/>
                      <a:pt x="247" y="97"/>
                      <a:pt x="250" y="98"/>
                    </a:cubicBezTo>
                    <a:cubicBezTo>
                      <a:pt x="260" y="107"/>
                      <a:pt x="274" y="112"/>
                      <a:pt x="289" y="125"/>
                    </a:cubicBezTo>
                    <a:cubicBezTo>
                      <a:pt x="289" y="130"/>
                      <a:pt x="286" y="143"/>
                      <a:pt x="283" y="145"/>
                    </a:cubicBezTo>
                    <a:cubicBezTo>
                      <a:pt x="276" y="147"/>
                      <a:pt x="268" y="138"/>
                      <a:pt x="269" y="138"/>
                    </a:cubicBezTo>
                    <a:cubicBezTo>
                      <a:pt x="257" y="144"/>
                      <a:pt x="251" y="153"/>
                      <a:pt x="237" y="158"/>
                    </a:cubicBezTo>
                    <a:cubicBezTo>
                      <a:pt x="230" y="158"/>
                      <a:pt x="231" y="166"/>
                      <a:pt x="230" y="171"/>
                    </a:cubicBezTo>
                    <a:cubicBezTo>
                      <a:pt x="219" y="168"/>
                      <a:pt x="218" y="176"/>
                      <a:pt x="217" y="184"/>
                    </a:cubicBezTo>
                    <a:cubicBezTo>
                      <a:pt x="196" y="187"/>
                      <a:pt x="191" y="170"/>
                      <a:pt x="177" y="184"/>
                    </a:cubicBezTo>
                    <a:cubicBezTo>
                      <a:pt x="170" y="185"/>
                      <a:pt x="174" y="191"/>
                      <a:pt x="177" y="191"/>
                    </a:cubicBezTo>
                    <a:cubicBezTo>
                      <a:pt x="176" y="214"/>
                      <a:pt x="153" y="174"/>
                      <a:pt x="151" y="197"/>
                    </a:cubicBezTo>
                    <a:cubicBezTo>
                      <a:pt x="145" y="197"/>
                      <a:pt x="146" y="189"/>
                      <a:pt x="145" y="184"/>
                    </a:cubicBezTo>
                    <a:cubicBezTo>
                      <a:pt x="131" y="198"/>
                      <a:pt x="126" y="181"/>
                      <a:pt x="105" y="184"/>
                    </a:cubicBezTo>
                    <a:cubicBezTo>
                      <a:pt x="107" y="173"/>
                      <a:pt x="100" y="172"/>
                      <a:pt x="92" y="171"/>
                    </a:cubicBezTo>
                    <a:cubicBezTo>
                      <a:pt x="93" y="161"/>
                      <a:pt x="112" y="169"/>
                      <a:pt x="112" y="158"/>
                    </a:cubicBezTo>
                    <a:cubicBezTo>
                      <a:pt x="113" y="143"/>
                      <a:pt x="88" y="155"/>
                      <a:pt x="79" y="151"/>
                    </a:cubicBezTo>
                    <a:cubicBezTo>
                      <a:pt x="74" y="134"/>
                      <a:pt x="90" y="142"/>
                      <a:pt x="99" y="138"/>
                    </a:cubicBezTo>
                    <a:cubicBezTo>
                      <a:pt x="100" y="137"/>
                      <a:pt x="111" y="125"/>
                      <a:pt x="112" y="125"/>
                    </a:cubicBezTo>
                    <a:cubicBezTo>
                      <a:pt x="117" y="124"/>
                      <a:pt x="123" y="134"/>
                      <a:pt x="131" y="131"/>
                    </a:cubicBezTo>
                    <a:cubicBezTo>
                      <a:pt x="133" y="121"/>
                      <a:pt x="125" y="120"/>
                      <a:pt x="125" y="112"/>
                    </a:cubicBezTo>
                    <a:cubicBezTo>
                      <a:pt x="118" y="116"/>
                      <a:pt x="77" y="113"/>
                      <a:pt x="66" y="125"/>
                    </a:cubicBezTo>
                    <a:cubicBezTo>
                      <a:pt x="54" y="136"/>
                      <a:pt x="65" y="123"/>
                      <a:pt x="46" y="118"/>
                    </a:cubicBezTo>
                    <a:cubicBezTo>
                      <a:pt x="26" y="113"/>
                      <a:pt x="12" y="122"/>
                      <a:pt x="33" y="105"/>
                    </a:cubicBezTo>
                    <a:cubicBezTo>
                      <a:pt x="32" y="93"/>
                      <a:pt x="11" y="101"/>
                      <a:pt x="7" y="92"/>
                    </a:cubicBezTo>
                    <a:cubicBezTo>
                      <a:pt x="17" y="78"/>
                      <a:pt x="29" y="60"/>
                      <a:pt x="0" y="72"/>
                    </a:cubicBezTo>
                    <a:cubicBezTo>
                      <a:pt x="3" y="64"/>
                      <a:pt x="8" y="59"/>
                      <a:pt x="20" y="59"/>
                    </a:cubicBezTo>
                    <a:cubicBezTo>
                      <a:pt x="27" y="58"/>
                      <a:pt x="24" y="46"/>
                      <a:pt x="33" y="46"/>
                    </a:cubicBezTo>
                    <a:cubicBezTo>
                      <a:pt x="44" y="46"/>
                      <a:pt x="34" y="31"/>
                      <a:pt x="39" y="26"/>
                    </a:cubicBezTo>
                    <a:cubicBezTo>
                      <a:pt x="41" y="25"/>
                      <a:pt x="50" y="27"/>
                      <a:pt x="53" y="26"/>
                    </a:cubicBezTo>
                    <a:cubicBezTo>
                      <a:pt x="60" y="24"/>
                      <a:pt x="57" y="14"/>
                      <a:pt x="66" y="13"/>
                    </a:cubicBezTo>
                    <a:cubicBezTo>
                      <a:pt x="67" y="6"/>
                      <a:pt x="79" y="9"/>
                      <a:pt x="7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3" name="Freeform 100"/>
              <p:cNvSpPr/>
              <p:nvPr/>
            </p:nvSpPr>
            <p:spPr bwMode="auto">
              <a:xfrm>
                <a:off x="4422775" y="2500314"/>
                <a:ext cx="358775" cy="111125"/>
              </a:xfrm>
              <a:custGeom>
                <a:avLst/>
                <a:gdLst>
                  <a:gd name="T0" fmla="*/ 133 w 383"/>
                  <a:gd name="T1" fmla="*/ 131 h 191"/>
                  <a:gd name="T2" fmla="*/ 120 w 383"/>
                  <a:gd name="T3" fmla="*/ 138 h 191"/>
                  <a:gd name="T4" fmla="*/ 87 w 383"/>
                  <a:gd name="T5" fmla="*/ 131 h 191"/>
                  <a:gd name="T6" fmla="*/ 107 w 383"/>
                  <a:gd name="T7" fmla="*/ 118 h 191"/>
                  <a:gd name="T8" fmla="*/ 146 w 383"/>
                  <a:gd name="T9" fmla="*/ 92 h 191"/>
                  <a:gd name="T10" fmla="*/ 133 w 383"/>
                  <a:gd name="T11" fmla="*/ 72 h 191"/>
                  <a:gd name="T12" fmla="*/ 100 w 383"/>
                  <a:gd name="T13" fmla="*/ 72 h 191"/>
                  <a:gd name="T14" fmla="*/ 67 w 383"/>
                  <a:gd name="T15" fmla="*/ 98 h 191"/>
                  <a:gd name="T16" fmla="*/ 21 w 383"/>
                  <a:gd name="T17" fmla="*/ 92 h 191"/>
                  <a:gd name="T18" fmla="*/ 28 w 383"/>
                  <a:gd name="T19" fmla="*/ 46 h 191"/>
                  <a:gd name="T20" fmla="*/ 15 w 383"/>
                  <a:gd name="T21" fmla="*/ 52 h 191"/>
                  <a:gd name="T22" fmla="*/ 8 w 383"/>
                  <a:gd name="T23" fmla="*/ 19 h 191"/>
                  <a:gd name="T24" fmla="*/ 21 w 383"/>
                  <a:gd name="T25" fmla="*/ 26 h 191"/>
                  <a:gd name="T26" fmla="*/ 61 w 383"/>
                  <a:gd name="T27" fmla="*/ 13 h 191"/>
                  <a:gd name="T28" fmla="*/ 67 w 383"/>
                  <a:gd name="T29" fmla="*/ 33 h 191"/>
                  <a:gd name="T30" fmla="*/ 120 w 383"/>
                  <a:gd name="T31" fmla="*/ 39 h 191"/>
                  <a:gd name="T32" fmla="*/ 139 w 383"/>
                  <a:gd name="T33" fmla="*/ 13 h 191"/>
                  <a:gd name="T34" fmla="*/ 205 w 383"/>
                  <a:gd name="T35" fmla="*/ 19 h 191"/>
                  <a:gd name="T36" fmla="*/ 212 w 383"/>
                  <a:gd name="T37" fmla="*/ 19 h 191"/>
                  <a:gd name="T38" fmla="*/ 238 w 383"/>
                  <a:gd name="T39" fmla="*/ 39 h 191"/>
                  <a:gd name="T40" fmla="*/ 231 w 383"/>
                  <a:gd name="T41" fmla="*/ 52 h 191"/>
                  <a:gd name="T42" fmla="*/ 264 w 383"/>
                  <a:gd name="T43" fmla="*/ 46 h 191"/>
                  <a:gd name="T44" fmla="*/ 304 w 383"/>
                  <a:gd name="T45" fmla="*/ 59 h 191"/>
                  <a:gd name="T46" fmla="*/ 310 w 383"/>
                  <a:gd name="T47" fmla="*/ 72 h 191"/>
                  <a:gd name="T48" fmla="*/ 317 w 383"/>
                  <a:gd name="T49" fmla="*/ 79 h 191"/>
                  <a:gd name="T50" fmla="*/ 323 w 383"/>
                  <a:gd name="T51" fmla="*/ 92 h 191"/>
                  <a:gd name="T52" fmla="*/ 336 w 383"/>
                  <a:gd name="T53" fmla="*/ 92 h 191"/>
                  <a:gd name="T54" fmla="*/ 336 w 383"/>
                  <a:gd name="T55" fmla="*/ 105 h 191"/>
                  <a:gd name="T56" fmla="*/ 350 w 383"/>
                  <a:gd name="T57" fmla="*/ 105 h 191"/>
                  <a:gd name="T58" fmla="*/ 356 w 383"/>
                  <a:gd name="T59" fmla="*/ 125 h 191"/>
                  <a:gd name="T60" fmla="*/ 376 w 383"/>
                  <a:gd name="T61" fmla="*/ 125 h 191"/>
                  <a:gd name="T62" fmla="*/ 356 w 383"/>
                  <a:gd name="T63" fmla="*/ 138 h 191"/>
                  <a:gd name="T64" fmla="*/ 356 w 383"/>
                  <a:gd name="T65" fmla="*/ 144 h 191"/>
                  <a:gd name="T66" fmla="*/ 291 w 383"/>
                  <a:gd name="T67" fmla="*/ 144 h 191"/>
                  <a:gd name="T68" fmla="*/ 291 w 383"/>
                  <a:gd name="T69" fmla="*/ 105 h 191"/>
                  <a:gd name="T70" fmla="*/ 225 w 383"/>
                  <a:gd name="T71" fmla="*/ 98 h 191"/>
                  <a:gd name="T72" fmla="*/ 218 w 383"/>
                  <a:gd name="T73" fmla="*/ 118 h 191"/>
                  <a:gd name="T74" fmla="*/ 205 w 383"/>
                  <a:gd name="T75" fmla="*/ 118 h 191"/>
                  <a:gd name="T76" fmla="*/ 192 w 383"/>
                  <a:gd name="T77" fmla="*/ 131 h 191"/>
                  <a:gd name="T78" fmla="*/ 199 w 383"/>
                  <a:gd name="T79" fmla="*/ 138 h 191"/>
                  <a:gd name="T80" fmla="*/ 179 w 383"/>
                  <a:gd name="T81" fmla="*/ 144 h 191"/>
                  <a:gd name="T82" fmla="*/ 179 w 383"/>
                  <a:gd name="T83" fmla="*/ 184 h 191"/>
                  <a:gd name="T84" fmla="*/ 94 w 383"/>
                  <a:gd name="T85" fmla="*/ 157 h 191"/>
                  <a:gd name="T86" fmla="*/ 113 w 383"/>
                  <a:gd name="T87" fmla="*/ 144 h 191"/>
                  <a:gd name="T88" fmla="*/ 139 w 383"/>
                  <a:gd name="T89" fmla="*/ 144 h 191"/>
                  <a:gd name="T90" fmla="*/ 133 w 383"/>
                  <a:gd name="T91" fmla="*/ 13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3" h="191">
                    <a:moveTo>
                      <a:pt x="133" y="131"/>
                    </a:moveTo>
                    <a:cubicBezTo>
                      <a:pt x="130" y="117"/>
                      <a:pt x="122" y="137"/>
                      <a:pt x="120" y="138"/>
                    </a:cubicBezTo>
                    <a:cubicBezTo>
                      <a:pt x="110" y="139"/>
                      <a:pt x="104" y="124"/>
                      <a:pt x="87" y="131"/>
                    </a:cubicBezTo>
                    <a:cubicBezTo>
                      <a:pt x="87" y="119"/>
                      <a:pt x="99" y="123"/>
                      <a:pt x="107" y="118"/>
                    </a:cubicBezTo>
                    <a:cubicBezTo>
                      <a:pt x="119" y="110"/>
                      <a:pt x="128" y="93"/>
                      <a:pt x="146" y="92"/>
                    </a:cubicBezTo>
                    <a:cubicBezTo>
                      <a:pt x="142" y="85"/>
                      <a:pt x="131" y="85"/>
                      <a:pt x="133" y="72"/>
                    </a:cubicBezTo>
                    <a:cubicBezTo>
                      <a:pt x="121" y="68"/>
                      <a:pt x="106" y="91"/>
                      <a:pt x="100" y="72"/>
                    </a:cubicBezTo>
                    <a:cubicBezTo>
                      <a:pt x="90" y="82"/>
                      <a:pt x="80" y="92"/>
                      <a:pt x="67" y="98"/>
                    </a:cubicBezTo>
                    <a:cubicBezTo>
                      <a:pt x="46" y="102"/>
                      <a:pt x="44" y="87"/>
                      <a:pt x="21" y="92"/>
                    </a:cubicBezTo>
                    <a:cubicBezTo>
                      <a:pt x="35" y="79"/>
                      <a:pt x="36" y="65"/>
                      <a:pt x="28" y="46"/>
                    </a:cubicBezTo>
                    <a:cubicBezTo>
                      <a:pt x="20" y="45"/>
                      <a:pt x="16" y="47"/>
                      <a:pt x="15" y="52"/>
                    </a:cubicBezTo>
                    <a:cubicBezTo>
                      <a:pt x="0" y="54"/>
                      <a:pt x="12" y="29"/>
                      <a:pt x="8" y="19"/>
                    </a:cubicBezTo>
                    <a:cubicBezTo>
                      <a:pt x="16" y="18"/>
                      <a:pt x="20" y="21"/>
                      <a:pt x="21" y="26"/>
                    </a:cubicBezTo>
                    <a:cubicBezTo>
                      <a:pt x="26" y="13"/>
                      <a:pt x="58" y="28"/>
                      <a:pt x="61" y="13"/>
                    </a:cubicBezTo>
                    <a:cubicBezTo>
                      <a:pt x="68" y="14"/>
                      <a:pt x="66" y="25"/>
                      <a:pt x="67" y="33"/>
                    </a:cubicBezTo>
                    <a:cubicBezTo>
                      <a:pt x="92" y="37"/>
                      <a:pt x="116" y="0"/>
                      <a:pt x="120" y="39"/>
                    </a:cubicBezTo>
                    <a:cubicBezTo>
                      <a:pt x="137" y="41"/>
                      <a:pt x="141" y="30"/>
                      <a:pt x="139" y="13"/>
                    </a:cubicBezTo>
                    <a:cubicBezTo>
                      <a:pt x="156" y="20"/>
                      <a:pt x="179" y="16"/>
                      <a:pt x="205" y="19"/>
                    </a:cubicBezTo>
                    <a:cubicBezTo>
                      <a:pt x="207" y="20"/>
                      <a:pt x="211" y="29"/>
                      <a:pt x="212" y="19"/>
                    </a:cubicBezTo>
                    <a:cubicBezTo>
                      <a:pt x="224" y="22"/>
                      <a:pt x="212" y="50"/>
                      <a:pt x="238" y="39"/>
                    </a:cubicBezTo>
                    <a:cubicBezTo>
                      <a:pt x="237" y="45"/>
                      <a:pt x="231" y="46"/>
                      <a:pt x="231" y="52"/>
                    </a:cubicBezTo>
                    <a:cubicBezTo>
                      <a:pt x="241" y="49"/>
                      <a:pt x="265" y="60"/>
                      <a:pt x="264" y="46"/>
                    </a:cubicBezTo>
                    <a:cubicBezTo>
                      <a:pt x="270" y="53"/>
                      <a:pt x="277" y="64"/>
                      <a:pt x="304" y="59"/>
                    </a:cubicBezTo>
                    <a:cubicBezTo>
                      <a:pt x="294" y="71"/>
                      <a:pt x="300" y="67"/>
                      <a:pt x="310" y="72"/>
                    </a:cubicBezTo>
                    <a:cubicBezTo>
                      <a:pt x="313" y="74"/>
                      <a:pt x="309" y="78"/>
                      <a:pt x="317" y="79"/>
                    </a:cubicBezTo>
                    <a:cubicBezTo>
                      <a:pt x="325" y="79"/>
                      <a:pt x="319" y="88"/>
                      <a:pt x="323" y="92"/>
                    </a:cubicBezTo>
                    <a:cubicBezTo>
                      <a:pt x="325" y="94"/>
                      <a:pt x="334" y="90"/>
                      <a:pt x="336" y="92"/>
                    </a:cubicBezTo>
                    <a:cubicBezTo>
                      <a:pt x="339" y="94"/>
                      <a:pt x="334" y="103"/>
                      <a:pt x="336" y="105"/>
                    </a:cubicBezTo>
                    <a:cubicBezTo>
                      <a:pt x="338" y="107"/>
                      <a:pt x="348" y="103"/>
                      <a:pt x="350" y="105"/>
                    </a:cubicBezTo>
                    <a:cubicBezTo>
                      <a:pt x="354" y="111"/>
                      <a:pt x="351" y="120"/>
                      <a:pt x="356" y="125"/>
                    </a:cubicBezTo>
                    <a:cubicBezTo>
                      <a:pt x="367" y="126"/>
                      <a:pt x="373" y="113"/>
                      <a:pt x="376" y="125"/>
                    </a:cubicBezTo>
                    <a:cubicBezTo>
                      <a:pt x="383" y="142"/>
                      <a:pt x="361" y="132"/>
                      <a:pt x="356" y="138"/>
                    </a:cubicBezTo>
                    <a:cubicBezTo>
                      <a:pt x="356" y="138"/>
                      <a:pt x="357" y="144"/>
                      <a:pt x="356" y="144"/>
                    </a:cubicBezTo>
                    <a:cubicBezTo>
                      <a:pt x="339" y="149"/>
                      <a:pt x="311" y="141"/>
                      <a:pt x="291" y="144"/>
                    </a:cubicBezTo>
                    <a:cubicBezTo>
                      <a:pt x="283" y="124"/>
                      <a:pt x="290" y="129"/>
                      <a:pt x="291" y="105"/>
                    </a:cubicBezTo>
                    <a:cubicBezTo>
                      <a:pt x="284" y="88"/>
                      <a:pt x="239" y="87"/>
                      <a:pt x="225" y="98"/>
                    </a:cubicBezTo>
                    <a:cubicBezTo>
                      <a:pt x="215" y="98"/>
                      <a:pt x="222" y="112"/>
                      <a:pt x="218" y="118"/>
                    </a:cubicBezTo>
                    <a:cubicBezTo>
                      <a:pt x="217" y="120"/>
                      <a:pt x="207" y="116"/>
                      <a:pt x="205" y="118"/>
                    </a:cubicBezTo>
                    <a:cubicBezTo>
                      <a:pt x="201" y="124"/>
                      <a:pt x="205" y="135"/>
                      <a:pt x="192" y="131"/>
                    </a:cubicBezTo>
                    <a:cubicBezTo>
                      <a:pt x="191" y="137"/>
                      <a:pt x="195" y="137"/>
                      <a:pt x="199" y="138"/>
                    </a:cubicBezTo>
                    <a:cubicBezTo>
                      <a:pt x="197" y="145"/>
                      <a:pt x="187" y="143"/>
                      <a:pt x="179" y="144"/>
                    </a:cubicBezTo>
                    <a:cubicBezTo>
                      <a:pt x="171" y="165"/>
                      <a:pt x="178" y="159"/>
                      <a:pt x="179" y="184"/>
                    </a:cubicBezTo>
                    <a:cubicBezTo>
                      <a:pt x="156" y="189"/>
                      <a:pt x="97" y="191"/>
                      <a:pt x="94" y="157"/>
                    </a:cubicBezTo>
                    <a:cubicBezTo>
                      <a:pt x="105" y="158"/>
                      <a:pt x="110" y="153"/>
                      <a:pt x="113" y="144"/>
                    </a:cubicBezTo>
                    <a:cubicBezTo>
                      <a:pt x="131" y="144"/>
                      <a:pt x="126" y="155"/>
                      <a:pt x="139" y="144"/>
                    </a:cubicBezTo>
                    <a:cubicBezTo>
                      <a:pt x="136" y="138"/>
                      <a:pt x="121" y="134"/>
                      <a:pt x="133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4" name="Freeform 101"/>
              <p:cNvSpPr/>
              <p:nvPr/>
            </p:nvSpPr>
            <p:spPr bwMode="auto">
              <a:xfrm>
                <a:off x="1074738" y="2587626"/>
                <a:ext cx="171450" cy="55563"/>
              </a:xfrm>
              <a:custGeom>
                <a:avLst/>
                <a:gdLst>
                  <a:gd name="T0" fmla="*/ 178 w 182"/>
                  <a:gd name="T1" fmla="*/ 15 h 96"/>
                  <a:gd name="T2" fmla="*/ 178 w 182"/>
                  <a:gd name="T3" fmla="*/ 35 h 96"/>
                  <a:gd name="T4" fmla="*/ 165 w 182"/>
                  <a:gd name="T5" fmla="*/ 35 h 96"/>
                  <a:gd name="T6" fmla="*/ 165 w 182"/>
                  <a:gd name="T7" fmla="*/ 54 h 96"/>
                  <a:gd name="T8" fmla="*/ 146 w 182"/>
                  <a:gd name="T9" fmla="*/ 68 h 96"/>
                  <a:gd name="T10" fmla="*/ 126 w 182"/>
                  <a:gd name="T11" fmla="*/ 48 h 96"/>
                  <a:gd name="T12" fmla="*/ 106 w 182"/>
                  <a:gd name="T13" fmla="*/ 61 h 96"/>
                  <a:gd name="T14" fmla="*/ 80 w 182"/>
                  <a:gd name="T15" fmla="*/ 87 h 96"/>
                  <a:gd name="T16" fmla="*/ 8 w 182"/>
                  <a:gd name="T17" fmla="*/ 87 h 96"/>
                  <a:gd name="T18" fmla="*/ 1 w 182"/>
                  <a:gd name="T19" fmla="*/ 61 h 96"/>
                  <a:gd name="T20" fmla="*/ 27 w 182"/>
                  <a:gd name="T21" fmla="*/ 68 h 96"/>
                  <a:gd name="T22" fmla="*/ 54 w 182"/>
                  <a:gd name="T23" fmla="*/ 48 h 96"/>
                  <a:gd name="T24" fmla="*/ 67 w 182"/>
                  <a:gd name="T25" fmla="*/ 35 h 96"/>
                  <a:gd name="T26" fmla="*/ 87 w 182"/>
                  <a:gd name="T27" fmla="*/ 28 h 96"/>
                  <a:gd name="T28" fmla="*/ 93 w 182"/>
                  <a:gd name="T29" fmla="*/ 28 h 96"/>
                  <a:gd name="T30" fmla="*/ 106 w 182"/>
                  <a:gd name="T31" fmla="*/ 15 h 96"/>
                  <a:gd name="T32" fmla="*/ 133 w 182"/>
                  <a:gd name="T33" fmla="*/ 15 h 96"/>
                  <a:gd name="T34" fmla="*/ 178 w 182"/>
                  <a:gd name="T35" fmla="*/ 1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2" h="96">
                    <a:moveTo>
                      <a:pt x="178" y="15"/>
                    </a:moveTo>
                    <a:cubicBezTo>
                      <a:pt x="176" y="19"/>
                      <a:pt x="182" y="32"/>
                      <a:pt x="178" y="35"/>
                    </a:cubicBezTo>
                    <a:cubicBezTo>
                      <a:pt x="176" y="37"/>
                      <a:pt x="167" y="33"/>
                      <a:pt x="165" y="35"/>
                    </a:cubicBezTo>
                    <a:cubicBezTo>
                      <a:pt x="165" y="35"/>
                      <a:pt x="174" y="53"/>
                      <a:pt x="165" y="54"/>
                    </a:cubicBezTo>
                    <a:cubicBezTo>
                      <a:pt x="159" y="56"/>
                      <a:pt x="150" y="44"/>
                      <a:pt x="146" y="68"/>
                    </a:cubicBezTo>
                    <a:cubicBezTo>
                      <a:pt x="133" y="67"/>
                      <a:pt x="141" y="46"/>
                      <a:pt x="126" y="48"/>
                    </a:cubicBezTo>
                    <a:cubicBezTo>
                      <a:pt x="111" y="44"/>
                      <a:pt x="117" y="60"/>
                      <a:pt x="106" y="61"/>
                    </a:cubicBezTo>
                    <a:cubicBezTo>
                      <a:pt x="98" y="71"/>
                      <a:pt x="79" y="69"/>
                      <a:pt x="80" y="87"/>
                    </a:cubicBezTo>
                    <a:cubicBezTo>
                      <a:pt x="52" y="96"/>
                      <a:pt x="38" y="90"/>
                      <a:pt x="8" y="87"/>
                    </a:cubicBezTo>
                    <a:cubicBezTo>
                      <a:pt x="9" y="75"/>
                      <a:pt x="0" y="73"/>
                      <a:pt x="1" y="61"/>
                    </a:cubicBezTo>
                    <a:cubicBezTo>
                      <a:pt x="7" y="66"/>
                      <a:pt x="16" y="68"/>
                      <a:pt x="27" y="68"/>
                    </a:cubicBezTo>
                    <a:cubicBezTo>
                      <a:pt x="40" y="68"/>
                      <a:pt x="40" y="49"/>
                      <a:pt x="54" y="48"/>
                    </a:cubicBezTo>
                    <a:cubicBezTo>
                      <a:pt x="57" y="48"/>
                      <a:pt x="64" y="32"/>
                      <a:pt x="67" y="35"/>
                    </a:cubicBezTo>
                    <a:cubicBezTo>
                      <a:pt x="80" y="47"/>
                      <a:pt x="69" y="29"/>
                      <a:pt x="87" y="28"/>
                    </a:cubicBezTo>
                    <a:cubicBezTo>
                      <a:pt x="88" y="28"/>
                      <a:pt x="92" y="29"/>
                      <a:pt x="93" y="28"/>
                    </a:cubicBezTo>
                    <a:cubicBezTo>
                      <a:pt x="96" y="26"/>
                      <a:pt x="105" y="15"/>
                      <a:pt x="106" y="15"/>
                    </a:cubicBezTo>
                    <a:cubicBezTo>
                      <a:pt x="114" y="13"/>
                      <a:pt x="124" y="17"/>
                      <a:pt x="133" y="15"/>
                    </a:cubicBezTo>
                    <a:cubicBezTo>
                      <a:pt x="139" y="14"/>
                      <a:pt x="162" y="0"/>
                      <a:pt x="17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5" name="Freeform 102"/>
              <p:cNvSpPr/>
              <p:nvPr/>
            </p:nvSpPr>
            <p:spPr bwMode="auto">
              <a:xfrm>
                <a:off x="1538288" y="2609852"/>
                <a:ext cx="171450" cy="55563"/>
              </a:xfrm>
              <a:custGeom>
                <a:avLst/>
                <a:gdLst>
                  <a:gd name="T0" fmla="*/ 164 w 184"/>
                  <a:gd name="T1" fmla="*/ 8 h 94"/>
                  <a:gd name="T2" fmla="*/ 184 w 184"/>
                  <a:gd name="T3" fmla="*/ 67 h 94"/>
                  <a:gd name="T4" fmla="*/ 171 w 184"/>
                  <a:gd name="T5" fmla="*/ 61 h 94"/>
                  <a:gd name="T6" fmla="*/ 171 w 184"/>
                  <a:gd name="T7" fmla="*/ 80 h 94"/>
                  <a:gd name="T8" fmla="*/ 144 w 184"/>
                  <a:gd name="T9" fmla="*/ 87 h 94"/>
                  <a:gd name="T10" fmla="*/ 138 w 184"/>
                  <a:gd name="T11" fmla="*/ 93 h 94"/>
                  <a:gd name="T12" fmla="*/ 118 w 184"/>
                  <a:gd name="T13" fmla="*/ 93 h 94"/>
                  <a:gd name="T14" fmla="*/ 118 w 184"/>
                  <a:gd name="T15" fmla="*/ 67 h 94"/>
                  <a:gd name="T16" fmla="*/ 52 w 184"/>
                  <a:gd name="T17" fmla="*/ 61 h 94"/>
                  <a:gd name="T18" fmla="*/ 0 w 184"/>
                  <a:gd name="T19" fmla="*/ 28 h 94"/>
                  <a:gd name="T20" fmla="*/ 6 w 184"/>
                  <a:gd name="T21" fmla="*/ 14 h 94"/>
                  <a:gd name="T22" fmla="*/ 20 w 184"/>
                  <a:gd name="T23" fmla="*/ 21 h 94"/>
                  <a:gd name="T24" fmla="*/ 52 w 184"/>
                  <a:gd name="T25" fmla="*/ 34 h 94"/>
                  <a:gd name="T26" fmla="*/ 66 w 184"/>
                  <a:gd name="T27" fmla="*/ 34 h 94"/>
                  <a:gd name="T28" fmla="*/ 72 w 184"/>
                  <a:gd name="T29" fmla="*/ 47 h 94"/>
                  <a:gd name="T30" fmla="*/ 79 w 184"/>
                  <a:gd name="T31" fmla="*/ 21 h 94"/>
                  <a:gd name="T32" fmla="*/ 92 w 184"/>
                  <a:gd name="T33" fmla="*/ 34 h 94"/>
                  <a:gd name="T34" fmla="*/ 164 w 184"/>
                  <a:gd name="T35" fmla="*/ 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94">
                    <a:moveTo>
                      <a:pt x="164" y="8"/>
                    </a:moveTo>
                    <a:cubicBezTo>
                      <a:pt x="155" y="43"/>
                      <a:pt x="182" y="43"/>
                      <a:pt x="184" y="67"/>
                    </a:cubicBezTo>
                    <a:cubicBezTo>
                      <a:pt x="181" y="68"/>
                      <a:pt x="174" y="57"/>
                      <a:pt x="171" y="61"/>
                    </a:cubicBezTo>
                    <a:cubicBezTo>
                      <a:pt x="168" y="63"/>
                      <a:pt x="174" y="78"/>
                      <a:pt x="171" y="80"/>
                    </a:cubicBezTo>
                    <a:cubicBezTo>
                      <a:pt x="164" y="85"/>
                      <a:pt x="153" y="84"/>
                      <a:pt x="144" y="87"/>
                    </a:cubicBezTo>
                    <a:cubicBezTo>
                      <a:pt x="142" y="88"/>
                      <a:pt x="144" y="93"/>
                      <a:pt x="138" y="93"/>
                    </a:cubicBezTo>
                    <a:cubicBezTo>
                      <a:pt x="131" y="94"/>
                      <a:pt x="125" y="93"/>
                      <a:pt x="118" y="93"/>
                    </a:cubicBezTo>
                    <a:cubicBezTo>
                      <a:pt x="110" y="84"/>
                      <a:pt x="110" y="77"/>
                      <a:pt x="118" y="67"/>
                    </a:cubicBezTo>
                    <a:cubicBezTo>
                      <a:pt x="96" y="78"/>
                      <a:pt x="81" y="61"/>
                      <a:pt x="52" y="61"/>
                    </a:cubicBezTo>
                    <a:cubicBezTo>
                      <a:pt x="46" y="38"/>
                      <a:pt x="15" y="40"/>
                      <a:pt x="0" y="28"/>
                    </a:cubicBezTo>
                    <a:cubicBezTo>
                      <a:pt x="3" y="27"/>
                      <a:pt x="4" y="15"/>
                      <a:pt x="6" y="14"/>
                    </a:cubicBezTo>
                    <a:cubicBezTo>
                      <a:pt x="16" y="11"/>
                      <a:pt x="16" y="20"/>
                      <a:pt x="20" y="21"/>
                    </a:cubicBezTo>
                    <a:cubicBezTo>
                      <a:pt x="29" y="22"/>
                      <a:pt x="47" y="27"/>
                      <a:pt x="52" y="34"/>
                    </a:cubicBezTo>
                    <a:cubicBezTo>
                      <a:pt x="54" y="36"/>
                      <a:pt x="63" y="32"/>
                      <a:pt x="66" y="34"/>
                    </a:cubicBezTo>
                    <a:cubicBezTo>
                      <a:pt x="69" y="37"/>
                      <a:pt x="63" y="49"/>
                      <a:pt x="72" y="47"/>
                    </a:cubicBezTo>
                    <a:cubicBezTo>
                      <a:pt x="90" y="41"/>
                      <a:pt x="62" y="30"/>
                      <a:pt x="79" y="21"/>
                    </a:cubicBezTo>
                    <a:cubicBezTo>
                      <a:pt x="90" y="12"/>
                      <a:pt x="91" y="34"/>
                      <a:pt x="92" y="34"/>
                    </a:cubicBezTo>
                    <a:cubicBezTo>
                      <a:pt x="115" y="34"/>
                      <a:pt x="125" y="0"/>
                      <a:pt x="16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6" name="Freeform 103"/>
              <p:cNvSpPr/>
              <p:nvPr/>
            </p:nvSpPr>
            <p:spPr bwMode="auto">
              <a:xfrm>
                <a:off x="1211263" y="2611440"/>
                <a:ext cx="303213" cy="71438"/>
              </a:xfrm>
              <a:custGeom>
                <a:avLst/>
                <a:gdLst>
                  <a:gd name="T0" fmla="*/ 144 w 323"/>
                  <a:gd name="T1" fmla="*/ 44 h 123"/>
                  <a:gd name="T2" fmla="*/ 210 w 323"/>
                  <a:gd name="T3" fmla="*/ 71 h 123"/>
                  <a:gd name="T4" fmla="*/ 210 w 323"/>
                  <a:gd name="T5" fmla="*/ 38 h 123"/>
                  <a:gd name="T6" fmla="*/ 190 w 323"/>
                  <a:gd name="T7" fmla="*/ 11 h 123"/>
                  <a:gd name="T8" fmla="*/ 236 w 323"/>
                  <a:gd name="T9" fmla="*/ 5 h 123"/>
                  <a:gd name="T10" fmla="*/ 249 w 323"/>
                  <a:gd name="T11" fmla="*/ 18 h 123"/>
                  <a:gd name="T12" fmla="*/ 249 w 323"/>
                  <a:gd name="T13" fmla="*/ 31 h 123"/>
                  <a:gd name="T14" fmla="*/ 276 w 323"/>
                  <a:gd name="T15" fmla="*/ 51 h 123"/>
                  <a:gd name="T16" fmla="*/ 295 w 323"/>
                  <a:gd name="T17" fmla="*/ 38 h 123"/>
                  <a:gd name="T18" fmla="*/ 315 w 323"/>
                  <a:gd name="T19" fmla="*/ 51 h 123"/>
                  <a:gd name="T20" fmla="*/ 322 w 323"/>
                  <a:gd name="T21" fmla="*/ 64 h 123"/>
                  <a:gd name="T22" fmla="*/ 315 w 323"/>
                  <a:gd name="T23" fmla="*/ 90 h 123"/>
                  <a:gd name="T24" fmla="*/ 276 w 323"/>
                  <a:gd name="T25" fmla="*/ 97 h 123"/>
                  <a:gd name="T26" fmla="*/ 249 w 323"/>
                  <a:gd name="T27" fmla="*/ 90 h 123"/>
                  <a:gd name="T28" fmla="*/ 190 w 323"/>
                  <a:gd name="T29" fmla="*/ 103 h 123"/>
                  <a:gd name="T30" fmla="*/ 177 w 323"/>
                  <a:gd name="T31" fmla="*/ 103 h 123"/>
                  <a:gd name="T32" fmla="*/ 157 w 323"/>
                  <a:gd name="T33" fmla="*/ 110 h 123"/>
                  <a:gd name="T34" fmla="*/ 92 w 323"/>
                  <a:gd name="T35" fmla="*/ 123 h 123"/>
                  <a:gd name="T36" fmla="*/ 151 w 323"/>
                  <a:gd name="T37" fmla="*/ 103 h 123"/>
                  <a:gd name="T38" fmla="*/ 118 w 323"/>
                  <a:gd name="T39" fmla="*/ 90 h 123"/>
                  <a:gd name="T40" fmla="*/ 92 w 323"/>
                  <a:gd name="T41" fmla="*/ 77 h 123"/>
                  <a:gd name="T42" fmla="*/ 65 w 323"/>
                  <a:gd name="T43" fmla="*/ 90 h 123"/>
                  <a:gd name="T44" fmla="*/ 46 w 323"/>
                  <a:gd name="T45" fmla="*/ 84 h 123"/>
                  <a:gd name="T46" fmla="*/ 0 w 323"/>
                  <a:gd name="T47" fmla="*/ 77 h 123"/>
                  <a:gd name="T48" fmla="*/ 13 w 323"/>
                  <a:gd name="T49" fmla="*/ 64 h 123"/>
                  <a:gd name="T50" fmla="*/ 19 w 323"/>
                  <a:gd name="T51" fmla="*/ 44 h 123"/>
                  <a:gd name="T52" fmla="*/ 46 w 323"/>
                  <a:gd name="T53" fmla="*/ 38 h 123"/>
                  <a:gd name="T54" fmla="*/ 39 w 323"/>
                  <a:gd name="T55" fmla="*/ 25 h 123"/>
                  <a:gd name="T56" fmla="*/ 52 w 323"/>
                  <a:gd name="T57" fmla="*/ 25 h 123"/>
                  <a:gd name="T58" fmla="*/ 72 w 323"/>
                  <a:gd name="T59" fmla="*/ 18 h 123"/>
                  <a:gd name="T60" fmla="*/ 105 w 323"/>
                  <a:gd name="T61" fmla="*/ 25 h 123"/>
                  <a:gd name="T62" fmla="*/ 111 w 323"/>
                  <a:gd name="T63" fmla="*/ 38 h 123"/>
                  <a:gd name="T64" fmla="*/ 124 w 323"/>
                  <a:gd name="T65" fmla="*/ 38 h 123"/>
                  <a:gd name="T66" fmla="*/ 124 w 323"/>
                  <a:gd name="T67" fmla="*/ 58 h 123"/>
                  <a:gd name="T68" fmla="*/ 144 w 323"/>
                  <a:gd name="T69" fmla="*/ 4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3" h="123">
                    <a:moveTo>
                      <a:pt x="144" y="44"/>
                    </a:moveTo>
                    <a:cubicBezTo>
                      <a:pt x="137" y="67"/>
                      <a:pt x="198" y="56"/>
                      <a:pt x="210" y="71"/>
                    </a:cubicBezTo>
                    <a:cubicBezTo>
                      <a:pt x="222" y="43"/>
                      <a:pt x="166" y="39"/>
                      <a:pt x="210" y="38"/>
                    </a:cubicBezTo>
                    <a:cubicBezTo>
                      <a:pt x="220" y="13"/>
                      <a:pt x="181" y="36"/>
                      <a:pt x="190" y="11"/>
                    </a:cubicBezTo>
                    <a:cubicBezTo>
                      <a:pt x="211" y="15"/>
                      <a:pt x="213" y="0"/>
                      <a:pt x="236" y="5"/>
                    </a:cubicBezTo>
                    <a:cubicBezTo>
                      <a:pt x="230" y="19"/>
                      <a:pt x="246" y="14"/>
                      <a:pt x="249" y="18"/>
                    </a:cubicBezTo>
                    <a:cubicBezTo>
                      <a:pt x="251" y="20"/>
                      <a:pt x="247" y="29"/>
                      <a:pt x="249" y="31"/>
                    </a:cubicBezTo>
                    <a:cubicBezTo>
                      <a:pt x="256" y="36"/>
                      <a:pt x="267" y="40"/>
                      <a:pt x="276" y="51"/>
                    </a:cubicBezTo>
                    <a:cubicBezTo>
                      <a:pt x="282" y="47"/>
                      <a:pt x="282" y="36"/>
                      <a:pt x="295" y="38"/>
                    </a:cubicBezTo>
                    <a:cubicBezTo>
                      <a:pt x="305" y="38"/>
                      <a:pt x="311" y="45"/>
                      <a:pt x="315" y="51"/>
                    </a:cubicBezTo>
                    <a:cubicBezTo>
                      <a:pt x="316" y="52"/>
                      <a:pt x="323" y="62"/>
                      <a:pt x="322" y="64"/>
                    </a:cubicBezTo>
                    <a:cubicBezTo>
                      <a:pt x="313" y="72"/>
                      <a:pt x="323" y="69"/>
                      <a:pt x="315" y="90"/>
                    </a:cubicBezTo>
                    <a:cubicBezTo>
                      <a:pt x="303" y="75"/>
                      <a:pt x="288" y="96"/>
                      <a:pt x="276" y="97"/>
                    </a:cubicBezTo>
                    <a:cubicBezTo>
                      <a:pt x="264" y="98"/>
                      <a:pt x="261" y="91"/>
                      <a:pt x="249" y="90"/>
                    </a:cubicBezTo>
                    <a:cubicBezTo>
                      <a:pt x="231" y="90"/>
                      <a:pt x="205" y="98"/>
                      <a:pt x="190" y="103"/>
                    </a:cubicBezTo>
                    <a:cubicBezTo>
                      <a:pt x="188" y="104"/>
                      <a:pt x="178" y="102"/>
                      <a:pt x="177" y="103"/>
                    </a:cubicBezTo>
                    <a:cubicBezTo>
                      <a:pt x="171" y="111"/>
                      <a:pt x="168" y="107"/>
                      <a:pt x="157" y="110"/>
                    </a:cubicBezTo>
                    <a:cubicBezTo>
                      <a:pt x="150" y="112"/>
                      <a:pt x="115" y="121"/>
                      <a:pt x="92" y="123"/>
                    </a:cubicBezTo>
                    <a:cubicBezTo>
                      <a:pt x="94" y="100"/>
                      <a:pt x="126" y="105"/>
                      <a:pt x="151" y="103"/>
                    </a:cubicBezTo>
                    <a:cubicBezTo>
                      <a:pt x="153" y="75"/>
                      <a:pt x="130" y="93"/>
                      <a:pt x="118" y="90"/>
                    </a:cubicBezTo>
                    <a:cubicBezTo>
                      <a:pt x="105" y="87"/>
                      <a:pt x="103" y="86"/>
                      <a:pt x="92" y="77"/>
                    </a:cubicBezTo>
                    <a:cubicBezTo>
                      <a:pt x="78" y="72"/>
                      <a:pt x="77" y="89"/>
                      <a:pt x="65" y="90"/>
                    </a:cubicBezTo>
                    <a:cubicBezTo>
                      <a:pt x="55" y="92"/>
                      <a:pt x="54" y="85"/>
                      <a:pt x="46" y="84"/>
                    </a:cubicBezTo>
                    <a:cubicBezTo>
                      <a:pt x="30" y="81"/>
                      <a:pt x="10" y="88"/>
                      <a:pt x="0" y="77"/>
                    </a:cubicBezTo>
                    <a:cubicBezTo>
                      <a:pt x="0" y="69"/>
                      <a:pt x="9" y="68"/>
                      <a:pt x="13" y="64"/>
                    </a:cubicBezTo>
                    <a:cubicBezTo>
                      <a:pt x="15" y="62"/>
                      <a:pt x="17" y="46"/>
                      <a:pt x="19" y="44"/>
                    </a:cubicBezTo>
                    <a:cubicBezTo>
                      <a:pt x="28" y="38"/>
                      <a:pt x="39" y="45"/>
                      <a:pt x="46" y="38"/>
                    </a:cubicBezTo>
                    <a:cubicBezTo>
                      <a:pt x="49" y="34"/>
                      <a:pt x="23" y="29"/>
                      <a:pt x="39" y="25"/>
                    </a:cubicBezTo>
                    <a:cubicBezTo>
                      <a:pt x="43" y="24"/>
                      <a:pt x="48" y="26"/>
                      <a:pt x="52" y="25"/>
                    </a:cubicBezTo>
                    <a:cubicBezTo>
                      <a:pt x="60" y="23"/>
                      <a:pt x="65" y="18"/>
                      <a:pt x="72" y="18"/>
                    </a:cubicBezTo>
                    <a:cubicBezTo>
                      <a:pt x="76" y="18"/>
                      <a:pt x="101" y="21"/>
                      <a:pt x="105" y="25"/>
                    </a:cubicBezTo>
                    <a:cubicBezTo>
                      <a:pt x="110" y="28"/>
                      <a:pt x="105" y="34"/>
                      <a:pt x="111" y="38"/>
                    </a:cubicBezTo>
                    <a:cubicBezTo>
                      <a:pt x="114" y="39"/>
                      <a:pt x="123" y="36"/>
                      <a:pt x="124" y="38"/>
                    </a:cubicBezTo>
                    <a:cubicBezTo>
                      <a:pt x="129" y="44"/>
                      <a:pt x="111" y="60"/>
                      <a:pt x="124" y="58"/>
                    </a:cubicBezTo>
                    <a:cubicBezTo>
                      <a:pt x="129" y="57"/>
                      <a:pt x="132" y="38"/>
                      <a:pt x="14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7" name="Freeform 104"/>
              <p:cNvSpPr/>
              <p:nvPr/>
            </p:nvSpPr>
            <p:spPr bwMode="auto">
              <a:xfrm>
                <a:off x="1001713" y="2684465"/>
                <a:ext cx="242888" cy="100013"/>
              </a:xfrm>
              <a:custGeom>
                <a:avLst/>
                <a:gdLst>
                  <a:gd name="T0" fmla="*/ 33 w 259"/>
                  <a:gd name="T1" fmla="*/ 5 h 173"/>
                  <a:gd name="T2" fmla="*/ 145 w 259"/>
                  <a:gd name="T3" fmla="*/ 11 h 173"/>
                  <a:gd name="T4" fmla="*/ 158 w 259"/>
                  <a:gd name="T5" fmla="*/ 11 h 173"/>
                  <a:gd name="T6" fmla="*/ 184 w 259"/>
                  <a:gd name="T7" fmla="*/ 18 h 173"/>
                  <a:gd name="T8" fmla="*/ 211 w 259"/>
                  <a:gd name="T9" fmla="*/ 18 h 173"/>
                  <a:gd name="T10" fmla="*/ 217 w 259"/>
                  <a:gd name="T11" fmla="*/ 24 h 173"/>
                  <a:gd name="T12" fmla="*/ 256 w 259"/>
                  <a:gd name="T13" fmla="*/ 51 h 173"/>
                  <a:gd name="T14" fmla="*/ 197 w 259"/>
                  <a:gd name="T15" fmla="*/ 64 h 173"/>
                  <a:gd name="T16" fmla="*/ 191 w 259"/>
                  <a:gd name="T17" fmla="*/ 77 h 173"/>
                  <a:gd name="T18" fmla="*/ 178 w 259"/>
                  <a:gd name="T19" fmla="*/ 70 h 173"/>
                  <a:gd name="T20" fmla="*/ 171 w 259"/>
                  <a:gd name="T21" fmla="*/ 77 h 173"/>
                  <a:gd name="T22" fmla="*/ 178 w 259"/>
                  <a:gd name="T23" fmla="*/ 83 h 173"/>
                  <a:gd name="T24" fmla="*/ 165 w 259"/>
                  <a:gd name="T25" fmla="*/ 90 h 173"/>
                  <a:gd name="T26" fmla="*/ 165 w 259"/>
                  <a:gd name="T27" fmla="*/ 103 h 173"/>
                  <a:gd name="T28" fmla="*/ 151 w 259"/>
                  <a:gd name="T29" fmla="*/ 103 h 173"/>
                  <a:gd name="T30" fmla="*/ 138 w 259"/>
                  <a:gd name="T31" fmla="*/ 116 h 173"/>
                  <a:gd name="T32" fmla="*/ 138 w 259"/>
                  <a:gd name="T33" fmla="*/ 143 h 173"/>
                  <a:gd name="T34" fmla="*/ 59 w 259"/>
                  <a:gd name="T35" fmla="*/ 162 h 173"/>
                  <a:gd name="T36" fmla="*/ 0 w 259"/>
                  <a:gd name="T37" fmla="*/ 123 h 173"/>
                  <a:gd name="T38" fmla="*/ 20 w 259"/>
                  <a:gd name="T39" fmla="*/ 110 h 173"/>
                  <a:gd name="T40" fmla="*/ 27 w 259"/>
                  <a:gd name="T41" fmla="*/ 97 h 173"/>
                  <a:gd name="T42" fmla="*/ 20 w 259"/>
                  <a:gd name="T43" fmla="*/ 70 h 173"/>
                  <a:gd name="T44" fmla="*/ 33 w 259"/>
                  <a:gd name="T45" fmla="*/ 64 h 173"/>
                  <a:gd name="T46" fmla="*/ 46 w 259"/>
                  <a:gd name="T47" fmla="*/ 38 h 173"/>
                  <a:gd name="T48" fmla="*/ 33 w 259"/>
                  <a:gd name="T49" fmla="*/ 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9" h="173">
                    <a:moveTo>
                      <a:pt x="33" y="5"/>
                    </a:moveTo>
                    <a:cubicBezTo>
                      <a:pt x="73" y="6"/>
                      <a:pt x="116" y="0"/>
                      <a:pt x="145" y="11"/>
                    </a:cubicBezTo>
                    <a:cubicBezTo>
                      <a:pt x="147" y="12"/>
                      <a:pt x="157" y="10"/>
                      <a:pt x="158" y="11"/>
                    </a:cubicBezTo>
                    <a:cubicBezTo>
                      <a:pt x="164" y="19"/>
                      <a:pt x="178" y="11"/>
                      <a:pt x="184" y="18"/>
                    </a:cubicBezTo>
                    <a:cubicBezTo>
                      <a:pt x="196" y="30"/>
                      <a:pt x="185" y="10"/>
                      <a:pt x="211" y="18"/>
                    </a:cubicBezTo>
                    <a:cubicBezTo>
                      <a:pt x="213" y="18"/>
                      <a:pt x="211" y="24"/>
                      <a:pt x="217" y="24"/>
                    </a:cubicBezTo>
                    <a:cubicBezTo>
                      <a:pt x="223" y="25"/>
                      <a:pt x="259" y="34"/>
                      <a:pt x="256" y="51"/>
                    </a:cubicBezTo>
                    <a:cubicBezTo>
                      <a:pt x="235" y="54"/>
                      <a:pt x="213" y="58"/>
                      <a:pt x="197" y="64"/>
                    </a:cubicBezTo>
                    <a:cubicBezTo>
                      <a:pt x="191" y="66"/>
                      <a:pt x="195" y="75"/>
                      <a:pt x="191" y="77"/>
                    </a:cubicBezTo>
                    <a:cubicBezTo>
                      <a:pt x="187" y="79"/>
                      <a:pt x="182" y="67"/>
                      <a:pt x="178" y="70"/>
                    </a:cubicBezTo>
                    <a:cubicBezTo>
                      <a:pt x="180" y="69"/>
                      <a:pt x="170" y="81"/>
                      <a:pt x="171" y="77"/>
                    </a:cubicBezTo>
                    <a:cubicBezTo>
                      <a:pt x="170" y="81"/>
                      <a:pt x="177" y="86"/>
                      <a:pt x="178" y="83"/>
                    </a:cubicBezTo>
                    <a:cubicBezTo>
                      <a:pt x="174" y="90"/>
                      <a:pt x="168" y="85"/>
                      <a:pt x="165" y="90"/>
                    </a:cubicBezTo>
                    <a:cubicBezTo>
                      <a:pt x="163" y="92"/>
                      <a:pt x="167" y="101"/>
                      <a:pt x="165" y="103"/>
                    </a:cubicBezTo>
                    <a:cubicBezTo>
                      <a:pt x="162" y="105"/>
                      <a:pt x="153" y="101"/>
                      <a:pt x="151" y="103"/>
                    </a:cubicBezTo>
                    <a:cubicBezTo>
                      <a:pt x="147" y="108"/>
                      <a:pt x="147" y="116"/>
                      <a:pt x="138" y="116"/>
                    </a:cubicBezTo>
                    <a:cubicBezTo>
                      <a:pt x="138" y="125"/>
                      <a:pt x="138" y="134"/>
                      <a:pt x="138" y="143"/>
                    </a:cubicBezTo>
                    <a:cubicBezTo>
                      <a:pt x="106" y="142"/>
                      <a:pt x="111" y="173"/>
                      <a:pt x="59" y="162"/>
                    </a:cubicBezTo>
                    <a:cubicBezTo>
                      <a:pt x="66" y="123"/>
                      <a:pt x="24" y="132"/>
                      <a:pt x="0" y="123"/>
                    </a:cubicBezTo>
                    <a:cubicBezTo>
                      <a:pt x="3" y="115"/>
                      <a:pt x="16" y="115"/>
                      <a:pt x="20" y="110"/>
                    </a:cubicBezTo>
                    <a:cubicBezTo>
                      <a:pt x="21" y="108"/>
                      <a:pt x="8" y="91"/>
                      <a:pt x="27" y="97"/>
                    </a:cubicBezTo>
                    <a:cubicBezTo>
                      <a:pt x="27" y="85"/>
                      <a:pt x="19" y="83"/>
                      <a:pt x="20" y="70"/>
                    </a:cubicBezTo>
                    <a:cubicBezTo>
                      <a:pt x="31" y="78"/>
                      <a:pt x="30" y="75"/>
                      <a:pt x="33" y="64"/>
                    </a:cubicBezTo>
                    <a:cubicBezTo>
                      <a:pt x="36" y="54"/>
                      <a:pt x="46" y="57"/>
                      <a:pt x="46" y="38"/>
                    </a:cubicBezTo>
                    <a:cubicBezTo>
                      <a:pt x="51" y="17"/>
                      <a:pt x="24" y="29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8" name="Freeform 105"/>
              <p:cNvSpPr/>
              <p:nvPr/>
            </p:nvSpPr>
            <p:spPr bwMode="auto">
              <a:xfrm>
                <a:off x="1487488" y="2706691"/>
                <a:ext cx="50800" cy="22225"/>
              </a:xfrm>
              <a:custGeom>
                <a:avLst/>
                <a:gdLst>
                  <a:gd name="T0" fmla="*/ 7 w 54"/>
                  <a:gd name="T1" fmla="*/ 0 h 39"/>
                  <a:gd name="T2" fmla="*/ 46 w 54"/>
                  <a:gd name="T3" fmla="*/ 0 h 39"/>
                  <a:gd name="T4" fmla="*/ 53 w 54"/>
                  <a:gd name="T5" fmla="*/ 26 h 39"/>
                  <a:gd name="T6" fmla="*/ 40 w 54"/>
                  <a:gd name="T7" fmla="*/ 39 h 39"/>
                  <a:gd name="T8" fmla="*/ 0 w 54"/>
                  <a:gd name="T9" fmla="*/ 19 h 39"/>
                  <a:gd name="T10" fmla="*/ 7 w 5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9">
                    <a:moveTo>
                      <a:pt x="7" y="0"/>
                    </a:moveTo>
                    <a:cubicBezTo>
                      <a:pt x="20" y="0"/>
                      <a:pt x="33" y="0"/>
                      <a:pt x="46" y="0"/>
                    </a:cubicBezTo>
                    <a:cubicBezTo>
                      <a:pt x="45" y="11"/>
                      <a:pt x="54" y="13"/>
                      <a:pt x="53" y="26"/>
                    </a:cubicBezTo>
                    <a:cubicBezTo>
                      <a:pt x="42" y="23"/>
                      <a:pt x="40" y="31"/>
                      <a:pt x="40" y="39"/>
                    </a:cubicBezTo>
                    <a:cubicBezTo>
                      <a:pt x="29" y="30"/>
                      <a:pt x="23" y="16"/>
                      <a:pt x="0" y="19"/>
                    </a:cubicBezTo>
                    <a:cubicBezTo>
                      <a:pt x="4" y="14"/>
                      <a:pt x="7" y="9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9" name="Freeform 106"/>
              <p:cNvSpPr/>
              <p:nvPr/>
            </p:nvSpPr>
            <p:spPr bwMode="auto">
              <a:xfrm>
                <a:off x="1755775" y="2695578"/>
                <a:ext cx="120650" cy="52388"/>
              </a:xfrm>
              <a:custGeom>
                <a:avLst/>
                <a:gdLst>
                  <a:gd name="T0" fmla="*/ 115 w 129"/>
                  <a:gd name="T1" fmla="*/ 6 h 92"/>
                  <a:gd name="T2" fmla="*/ 122 w 129"/>
                  <a:gd name="T3" fmla="*/ 39 h 92"/>
                  <a:gd name="T4" fmla="*/ 108 w 129"/>
                  <a:gd name="T5" fmla="*/ 52 h 92"/>
                  <a:gd name="T6" fmla="*/ 76 w 129"/>
                  <a:gd name="T7" fmla="*/ 59 h 92"/>
                  <a:gd name="T8" fmla="*/ 23 w 129"/>
                  <a:gd name="T9" fmla="*/ 92 h 92"/>
                  <a:gd name="T10" fmla="*/ 16 w 129"/>
                  <a:gd name="T11" fmla="*/ 65 h 92"/>
                  <a:gd name="T12" fmla="*/ 3 w 129"/>
                  <a:gd name="T13" fmla="*/ 52 h 92"/>
                  <a:gd name="T14" fmla="*/ 3 w 129"/>
                  <a:gd name="T15" fmla="*/ 20 h 92"/>
                  <a:gd name="T16" fmla="*/ 16 w 129"/>
                  <a:gd name="T17" fmla="*/ 6 h 92"/>
                  <a:gd name="T18" fmla="*/ 36 w 129"/>
                  <a:gd name="T19" fmla="*/ 0 h 92"/>
                  <a:gd name="T20" fmla="*/ 89 w 129"/>
                  <a:gd name="T21" fmla="*/ 13 h 92"/>
                  <a:gd name="T22" fmla="*/ 115 w 129"/>
                  <a:gd name="T23" fmla="*/ 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9" h="92">
                    <a:moveTo>
                      <a:pt x="115" y="6"/>
                    </a:moveTo>
                    <a:cubicBezTo>
                      <a:pt x="129" y="5"/>
                      <a:pt x="118" y="30"/>
                      <a:pt x="122" y="39"/>
                    </a:cubicBezTo>
                    <a:cubicBezTo>
                      <a:pt x="110" y="37"/>
                      <a:pt x="109" y="44"/>
                      <a:pt x="108" y="52"/>
                    </a:cubicBezTo>
                    <a:cubicBezTo>
                      <a:pt x="88" y="41"/>
                      <a:pt x="81" y="77"/>
                      <a:pt x="76" y="59"/>
                    </a:cubicBezTo>
                    <a:cubicBezTo>
                      <a:pt x="61" y="72"/>
                      <a:pt x="48" y="89"/>
                      <a:pt x="23" y="92"/>
                    </a:cubicBezTo>
                    <a:cubicBezTo>
                      <a:pt x="18" y="86"/>
                      <a:pt x="16" y="77"/>
                      <a:pt x="16" y="65"/>
                    </a:cubicBezTo>
                    <a:cubicBezTo>
                      <a:pt x="13" y="59"/>
                      <a:pt x="6" y="60"/>
                      <a:pt x="3" y="52"/>
                    </a:cubicBezTo>
                    <a:cubicBezTo>
                      <a:pt x="0" y="43"/>
                      <a:pt x="6" y="29"/>
                      <a:pt x="3" y="20"/>
                    </a:cubicBezTo>
                    <a:cubicBezTo>
                      <a:pt x="15" y="22"/>
                      <a:pt x="16" y="14"/>
                      <a:pt x="16" y="6"/>
                    </a:cubicBezTo>
                    <a:cubicBezTo>
                      <a:pt x="26" y="7"/>
                      <a:pt x="35" y="7"/>
                      <a:pt x="36" y="0"/>
                    </a:cubicBezTo>
                    <a:cubicBezTo>
                      <a:pt x="46" y="12"/>
                      <a:pt x="79" y="1"/>
                      <a:pt x="89" y="13"/>
                    </a:cubicBezTo>
                    <a:cubicBezTo>
                      <a:pt x="99" y="12"/>
                      <a:pt x="114" y="16"/>
                      <a:pt x="1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0" name="Freeform 107"/>
              <p:cNvSpPr/>
              <p:nvPr/>
            </p:nvSpPr>
            <p:spPr bwMode="auto">
              <a:xfrm>
                <a:off x="3548063" y="2905128"/>
                <a:ext cx="265113" cy="79375"/>
              </a:xfrm>
              <a:custGeom>
                <a:avLst/>
                <a:gdLst>
                  <a:gd name="T0" fmla="*/ 205 w 283"/>
                  <a:gd name="T1" fmla="*/ 0 h 136"/>
                  <a:gd name="T2" fmla="*/ 232 w 283"/>
                  <a:gd name="T3" fmla="*/ 13 h 136"/>
                  <a:gd name="T4" fmla="*/ 251 w 283"/>
                  <a:gd name="T5" fmla="*/ 20 h 136"/>
                  <a:gd name="T6" fmla="*/ 245 w 283"/>
                  <a:gd name="T7" fmla="*/ 33 h 136"/>
                  <a:gd name="T8" fmla="*/ 278 w 283"/>
                  <a:gd name="T9" fmla="*/ 53 h 136"/>
                  <a:gd name="T10" fmla="*/ 258 w 283"/>
                  <a:gd name="T11" fmla="*/ 92 h 136"/>
                  <a:gd name="T12" fmla="*/ 238 w 283"/>
                  <a:gd name="T13" fmla="*/ 99 h 136"/>
                  <a:gd name="T14" fmla="*/ 212 w 283"/>
                  <a:gd name="T15" fmla="*/ 112 h 136"/>
                  <a:gd name="T16" fmla="*/ 192 w 283"/>
                  <a:gd name="T17" fmla="*/ 118 h 136"/>
                  <a:gd name="T18" fmla="*/ 179 w 283"/>
                  <a:gd name="T19" fmla="*/ 125 h 136"/>
                  <a:gd name="T20" fmla="*/ 100 w 283"/>
                  <a:gd name="T21" fmla="*/ 131 h 136"/>
                  <a:gd name="T22" fmla="*/ 94 w 283"/>
                  <a:gd name="T23" fmla="*/ 125 h 136"/>
                  <a:gd name="T24" fmla="*/ 67 w 283"/>
                  <a:gd name="T25" fmla="*/ 112 h 136"/>
                  <a:gd name="T26" fmla="*/ 54 w 283"/>
                  <a:gd name="T27" fmla="*/ 105 h 136"/>
                  <a:gd name="T28" fmla="*/ 67 w 283"/>
                  <a:gd name="T29" fmla="*/ 99 h 136"/>
                  <a:gd name="T30" fmla="*/ 48 w 283"/>
                  <a:gd name="T31" fmla="*/ 85 h 136"/>
                  <a:gd name="T32" fmla="*/ 48 w 283"/>
                  <a:gd name="T33" fmla="*/ 46 h 136"/>
                  <a:gd name="T34" fmla="*/ 8 w 283"/>
                  <a:gd name="T35" fmla="*/ 53 h 136"/>
                  <a:gd name="T36" fmla="*/ 21 w 283"/>
                  <a:gd name="T37" fmla="*/ 26 h 136"/>
                  <a:gd name="T38" fmla="*/ 74 w 283"/>
                  <a:gd name="T39" fmla="*/ 26 h 136"/>
                  <a:gd name="T40" fmla="*/ 81 w 283"/>
                  <a:gd name="T41" fmla="*/ 53 h 136"/>
                  <a:gd name="T42" fmla="*/ 100 w 283"/>
                  <a:gd name="T43" fmla="*/ 26 h 136"/>
                  <a:gd name="T44" fmla="*/ 140 w 283"/>
                  <a:gd name="T45" fmla="*/ 39 h 136"/>
                  <a:gd name="T46" fmla="*/ 153 w 283"/>
                  <a:gd name="T47" fmla="*/ 26 h 136"/>
                  <a:gd name="T48" fmla="*/ 192 w 283"/>
                  <a:gd name="T49" fmla="*/ 20 h 136"/>
                  <a:gd name="T50" fmla="*/ 205 w 283"/>
                  <a:gd name="T5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3" h="136">
                    <a:moveTo>
                      <a:pt x="205" y="0"/>
                    </a:moveTo>
                    <a:cubicBezTo>
                      <a:pt x="212" y="2"/>
                      <a:pt x="220" y="8"/>
                      <a:pt x="232" y="13"/>
                    </a:cubicBezTo>
                    <a:cubicBezTo>
                      <a:pt x="234" y="14"/>
                      <a:pt x="249" y="18"/>
                      <a:pt x="251" y="20"/>
                    </a:cubicBezTo>
                    <a:cubicBezTo>
                      <a:pt x="252" y="20"/>
                      <a:pt x="245" y="30"/>
                      <a:pt x="245" y="33"/>
                    </a:cubicBezTo>
                    <a:cubicBezTo>
                      <a:pt x="245" y="44"/>
                      <a:pt x="262" y="57"/>
                      <a:pt x="278" y="53"/>
                    </a:cubicBezTo>
                    <a:cubicBezTo>
                      <a:pt x="283" y="69"/>
                      <a:pt x="275" y="79"/>
                      <a:pt x="258" y="92"/>
                    </a:cubicBezTo>
                    <a:cubicBezTo>
                      <a:pt x="252" y="96"/>
                      <a:pt x="244" y="95"/>
                      <a:pt x="238" y="99"/>
                    </a:cubicBezTo>
                    <a:cubicBezTo>
                      <a:pt x="227" y="105"/>
                      <a:pt x="230" y="107"/>
                      <a:pt x="212" y="112"/>
                    </a:cubicBezTo>
                    <a:cubicBezTo>
                      <a:pt x="212" y="112"/>
                      <a:pt x="193" y="118"/>
                      <a:pt x="192" y="118"/>
                    </a:cubicBezTo>
                    <a:cubicBezTo>
                      <a:pt x="188" y="124"/>
                      <a:pt x="187" y="123"/>
                      <a:pt x="179" y="125"/>
                    </a:cubicBezTo>
                    <a:cubicBezTo>
                      <a:pt x="172" y="127"/>
                      <a:pt x="122" y="136"/>
                      <a:pt x="100" y="131"/>
                    </a:cubicBezTo>
                    <a:cubicBezTo>
                      <a:pt x="99" y="131"/>
                      <a:pt x="99" y="125"/>
                      <a:pt x="94" y="125"/>
                    </a:cubicBezTo>
                    <a:cubicBezTo>
                      <a:pt x="84" y="124"/>
                      <a:pt x="79" y="112"/>
                      <a:pt x="67" y="112"/>
                    </a:cubicBezTo>
                    <a:cubicBezTo>
                      <a:pt x="62" y="111"/>
                      <a:pt x="61" y="104"/>
                      <a:pt x="54" y="105"/>
                    </a:cubicBezTo>
                    <a:cubicBezTo>
                      <a:pt x="54" y="99"/>
                      <a:pt x="62" y="100"/>
                      <a:pt x="67" y="99"/>
                    </a:cubicBezTo>
                    <a:cubicBezTo>
                      <a:pt x="66" y="91"/>
                      <a:pt x="51" y="91"/>
                      <a:pt x="48" y="85"/>
                    </a:cubicBezTo>
                    <a:cubicBezTo>
                      <a:pt x="42" y="74"/>
                      <a:pt x="52" y="63"/>
                      <a:pt x="48" y="46"/>
                    </a:cubicBezTo>
                    <a:cubicBezTo>
                      <a:pt x="22" y="39"/>
                      <a:pt x="24" y="69"/>
                      <a:pt x="8" y="53"/>
                    </a:cubicBezTo>
                    <a:cubicBezTo>
                      <a:pt x="0" y="31"/>
                      <a:pt x="30" y="48"/>
                      <a:pt x="21" y="26"/>
                    </a:cubicBezTo>
                    <a:cubicBezTo>
                      <a:pt x="48" y="32"/>
                      <a:pt x="44" y="27"/>
                      <a:pt x="74" y="26"/>
                    </a:cubicBezTo>
                    <a:cubicBezTo>
                      <a:pt x="78" y="40"/>
                      <a:pt x="94" y="39"/>
                      <a:pt x="81" y="53"/>
                    </a:cubicBezTo>
                    <a:cubicBezTo>
                      <a:pt x="98" y="55"/>
                      <a:pt x="102" y="44"/>
                      <a:pt x="100" y="26"/>
                    </a:cubicBezTo>
                    <a:cubicBezTo>
                      <a:pt x="103" y="39"/>
                      <a:pt x="160" y="11"/>
                      <a:pt x="140" y="39"/>
                    </a:cubicBezTo>
                    <a:cubicBezTo>
                      <a:pt x="153" y="46"/>
                      <a:pt x="149" y="29"/>
                      <a:pt x="153" y="26"/>
                    </a:cubicBezTo>
                    <a:cubicBezTo>
                      <a:pt x="163" y="20"/>
                      <a:pt x="179" y="24"/>
                      <a:pt x="192" y="20"/>
                    </a:cubicBezTo>
                    <a:cubicBezTo>
                      <a:pt x="200" y="17"/>
                      <a:pt x="206" y="11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1" name="Freeform 108"/>
              <p:cNvSpPr/>
              <p:nvPr/>
            </p:nvSpPr>
            <p:spPr bwMode="auto">
              <a:xfrm>
                <a:off x="1968500" y="2924179"/>
                <a:ext cx="158750" cy="68263"/>
              </a:xfrm>
              <a:custGeom>
                <a:avLst/>
                <a:gdLst>
                  <a:gd name="T0" fmla="*/ 46 w 170"/>
                  <a:gd name="T1" fmla="*/ 0 h 118"/>
                  <a:gd name="T2" fmla="*/ 85 w 170"/>
                  <a:gd name="T3" fmla="*/ 39 h 118"/>
                  <a:gd name="T4" fmla="*/ 98 w 170"/>
                  <a:gd name="T5" fmla="*/ 33 h 118"/>
                  <a:gd name="T6" fmla="*/ 118 w 170"/>
                  <a:gd name="T7" fmla="*/ 52 h 118"/>
                  <a:gd name="T8" fmla="*/ 144 w 170"/>
                  <a:gd name="T9" fmla="*/ 85 h 118"/>
                  <a:gd name="T10" fmla="*/ 170 w 170"/>
                  <a:gd name="T11" fmla="*/ 92 h 118"/>
                  <a:gd name="T12" fmla="*/ 85 w 170"/>
                  <a:gd name="T13" fmla="*/ 98 h 118"/>
                  <a:gd name="T14" fmla="*/ 52 w 170"/>
                  <a:gd name="T15" fmla="*/ 118 h 118"/>
                  <a:gd name="T16" fmla="*/ 0 w 170"/>
                  <a:gd name="T17" fmla="*/ 98 h 118"/>
                  <a:gd name="T18" fmla="*/ 13 w 170"/>
                  <a:gd name="T19" fmla="*/ 92 h 118"/>
                  <a:gd name="T20" fmla="*/ 19 w 170"/>
                  <a:gd name="T21" fmla="*/ 79 h 118"/>
                  <a:gd name="T22" fmla="*/ 19 w 170"/>
                  <a:gd name="T23" fmla="*/ 20 h 118"/>
                  <a:gd name="T24" fmla="*/ 46 w 170"/>
                  <a:gd name="T2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0" h="118">
                    <a:moveTo>
                      <a:pt x="46" y="0"/>
                    </a:moveTo>
                    <a:cubicBezTo>
                      <a:pt x="56" y="16"/>
                      <a:pt x="89" y="9"/>
                      <a:pt x="85" y="39"/>
                    </a:cubicBezTo>
                    <a:cubicBezTo>
                      <a:pt x="91" y="44"/>
                      <a:pt x="99" y="33"/>
                      <a:pt x="98" y="33"/>
                    </a:cubicBezTo>
                    <a:cubicBezTo>
                      <a:pt x="108" y="37"/>
                      <a:pt x="103" y="52"/>
                      <a:pt x="118" y="52"/>
                    </a:cubicBezTo>
                    <a:cubicBezTo>
                      <a:pt x="127" y="53"/>
                      <a:pt x="137" y="76"/>
                      <a:pt x="144" y="85"/>
                    </a:cubicBezTo>
                    <a:cubicBezTo>
                      <a:pt x="165" y="80"/>
                      <a:pt x="158" y="80"/>
                      <a:pt x="170" y="92"/>
                    </a:cubicBezTo>
                    <a:cubicBezTo>
                      <a:pt x="155" y="107"/>
                      <a:pt x="111" y="94"/>
                      <a:pt x="85" y="98"/>
                    </a:cubicBezTo>
                    <a:cubicBezTo>
                      <a:pt x="75" y="106"/>
                      <a:pt x="58" y="107"/>
                      <a:pt x="52" y="118"/>
                    </a:cubicBezTo>
                    <a:cubicBezTo>
                      <a:pt x="37" y="109"/>
                      <a:pt x="30" y="92"/>
                      <a:pt x="0" y="98"/>
                    </a:cubicBezTo>
                    <a:cubicBezTo>
                      <a:pt x="0" y="92"/>
                      <a:pt x="8" y="93"/>
                      <a:pt x="13" y="92"/>
                    </a:cubicBezTo>
                    <a:cubicBezTo>
                      <a:pt x="5" y="84"/>
                      <a:pt x="7" y="78"/>
                      <a:pt x="19" y="79"/>
                    </a:cubicBezTo>
                    <a:cubicBezTo>
                      <a:pt x="7" y="56"/>
                      <a:pt x="20" y="47"/>
                      <a:pt x="19" y="20"/>
                    </a:cubicBezTo>
                    <a:cubicBezTo>
                      <a:pt x="32" y="17"/>
                      <a:pt x="48" y="17"/>
                      <a:pt x="4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2" name="Freeform 109"/>
              <p:cNvSpPr/>
              <p:nvPr/>
            </p:nvSpPr>
            <p:spPr bwMode="auto">
              <a:xfrm>
                <a:off x="6546850" y="4049716"/>
                <a:ext cx="263525" cy="174625"/>
              </a:xfrm>
              <a:custGeom>
                <a:avLst/>
                <a:gdLst>
                  <a:gd name="T0" fmla="*/ 26 w 282"/>
                  <a:gd name="T1" fmla="*/ 42 h 300"/>
                  <a:gd name="T2" fmla="*/ 13 w 282"/>
                  <a:gd name="T3" fmla="*/ 35 h 300"/>
                  <a:gd name="T4" fmla="*/ 0 w 282"/>
                  <a:gd name="T5" fmla="*/ 16 h 300"/>
                  <a:gd name="T6" fmla="*/ 52 w 282"/>
                  <a:gd name="T7" fmla="*/ 9 h 300"/>
                  <a:gd name="T8" fmla="*/ 78 w 282"/>
                  <a:gd name="T9" fmla="*/ 22 h 300"/>
                  <a:gd name="T10" fmla="*/ 78 w 282"/>
                  <a:gd name="T11" fmla="*/ 35 h 300"/>
                  <a:gd name="T12" fmla="*/ 92 w 282"/>
                  <a:gd name="T13" fmla="*/ 49 h 300"/>
                  <a:gd name="T14" fmla="*/ 118 w 282"/>
                  <a:gd name="T15" fmla="*/ 62 h 300"/>
                  <a:gd name="T16" fmla="*/ 164 w 282"/>
                  <a:gd name="T17" fmla="*/ 101 h 300"/>
                  <a:gd name="T18" fmla="*/ 177 w 282"/>
                  <a:gd name="T19" fmla="*/ 121 h 300"/>
                  <a:gd name="T20" fmla="*/ 197 w 282"/>
                  <a:gd name="T21" fmla="*/ 127 h 300"/>
                  <a:gd name="T22" fmla="*/ 210 w 282"/>
                  <a:gd name="T23" fmla="*/ 141 h 300"/>
                  <a:gd name="T24" fmla="*/ 210 w 282"/>
                  <a:gd name="T25" fmla="*/ 154 h 300"/>
                  <a:gd name="T26" fmla="*/ 223 w 282"/>
                  <a:gd name="T27" fmla="*/ 167 h 300"/>
                  <a:gd name="T28" fmla="*/ 243 w 282"/>
                  <a:gd name="T29" fmla="*/ 187 h 300"/>
                  <a:gd name="T30" fmla="*/ 256 w 282"/>
                  <a:gd name="T31" fmla="*/ 200 h 300"/>
                  <a:gd name="T32" fmla="*/ 269 w 282"/>
                  <a:gd name="T33" fmla="*/ 233 h 300"/>
                  <a:gd name="T34" fmla="*/ 275 w 282"/>
                  <a:gd name="T35" fmla="*/ 259 h 300"/>
                  <a:gd name="T36" fmla="*/ 282 w 282"/>
                  <a:gd name="T37" fmla="*/ 279 h 300"/>
                  <a:gd name="T38" fmla="*/ 249 w 282"/>
                  <a:gd name="T39" fmla="*/ 285 h 300"/>
                  <a:gd name="T40" fmla="*/ 223 w 282"/>
                  <a:gd name="T41" fmla="*/ 285 h 300"/>
                  <a:gd name="T42" fmla="*/ 223 w 282"/>
                  <a:gd name="T43" fmla="*/ 272 h 300"/>
                  <a:gd name="T44" fmla="*/ 210 w 282"/>
                  <a:gd name="T45" fmla="*/ 272 h 300"/>
                  <a:gd name="T46" fmla="*/ 177 w 282"/>
                  <a:gd name="T47" fmla="*/ 246 h 300"/>
                  <a:gd name="T48" fmla="*/ 184 w 282"/>
                  <a:gd name="T49" fmla="*/ 233 h 300"/>
                  <a:gd name="T50" fmla="*/ 177 w 282"/>
                  <a:gd name="T51" fmla="*/ 233 h 300"/>
                  <a:gd name="T52" fmla="*/ 170 w 282"/>
                  <a:gd name="T53" fmla="*/ 219 h 300"/>
                  <a:gd name="T54" fmla="*/ 157 w 282"/>
                  <a:gd name="T55" fmla="*/ 219 h 300"/>
                  <a:gd name="T56" fmla="*/ 131 w 282"/>
                  <a:gd name="T57" fmla="*/ 193 h 300"/>
                  <a:gd name="T58" fmla="*/ 118 w 282"/>
                  <a:gd name="T59" fmla="*/ 147 h 300"/>
                  <a:gd name="T60" fmla="*/ 111 w 282"/>
                  <a:gd name="T61" fmla="*/ 160 h 300"/>
                  <a:gd name="T62" fmla="*/ 98 w 282"/>
                  <a:gd name="T63" fmla="*/ 127 h 300"/>
                  <a:gd name="T64" fmla="*/ 85 w 282"/>
                  <a:gd name="T65" fmla="*/ 114 h 300"/>
                  <a:gd name="T66" fmla="*/ 72 w 282"/>
                  <a:gd name="T67" fmla="*/ 108 h 300"/>
                  <a:gd name="T68" fmla="*/ 65 w 282"/>
                  <a:gd name="T69" fmla="*/ 82 h 300"/>
                  <a:gd name="T70" fmla="*/ 46 w 282"/>
                  <a:gd name="T71" fmla="*/ 68 h 300"/>
                  <a:gd name="T72" fmla="*/ 32 w 282"/>
                  <a:gd name="T73" fmla="*/ 55 h 300"/>
                  <a:gd name="T74" fmla="*/ 26 w 282"/>
                  <a:gd name="T75" fmla="*/ 42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2" h="300">
                    <a:moveTo>
                      <a:pt x="26" y="42"/>
                    </a:moveTo>
                    <a:cubicBezTo>
                      <a:pt x="27" y="34"/>
                      <a:pt x="16" y="39"/>
                      <a:pt x="13" y="35"/>
                    </a:cubicBezTo>
                    <a:cubicBezTo>
                      <a:pt x="7" y="30"/>
                      <a:pt x="12" y="14"/>
                      <a:pt x="0" y="16"/>
                    </a:cubicBezTo>
                    <a:cubicBezTo>
                      <a:pt x="17" y="0"/>
                      <a:pt x="29" y="20"/>
                      <a:pt x="52" y="9"/>
                    </a:cubicBezTo>
                    <a:cubicBezTo>
                      <a:pt x="51" y="27"/>
                      <a:pt x="71" y="16"/>
                      <a:pt x="78" y="22"/>
                    </a:cubicBezTo>
                    <a:cubicBezTo>
                      <a:pt x="81" y="24"/>
                      <a:pt x="76" y="34"/>
                      <a:pt x="78" y="35"/>
                    </a:cubicBezTo>
                    <a:cubicBezTo>
                      <a:pt x="84" y="40"/>
                      <a:pt x="95" y="35"/>
                      <a:pt x="92" y="49"/>
                    </a:cubicBezTo>
                    <a:cubicBezTo>
                      <a:pt x="109" y="43"/>
                      <a:pt x="103" y="61"/>
                      <a:pt x="118" y="62"/>
                    </a:cubicBezTo>
                    <a:cubicBezTo>
                      <a:pt x="129" y="62"/>
                      <a:pt x="146" y="100"/>
                      <a:pt x="164" y="101"/>
                    </a:cubicBezTo>
                    <a:cubicBezTo>
                      <a:pt x="177" y="102"/>
                      <a:pt x="170" y="115"/>
                      <a:pt x="177" y="121"/>
                    </a:cubicBezTo>
                    <a:cubicBezTo>
                      <a:pt x="182" y="125"/>
                      <a:pt x="192" y="124"/>
                      <a:pt x="197" y="127"/>
                    </a:cubicBezTo>
                    <a:cubicBezTo>
                      <a:pt x="200" y="130"/>
                      <a:pt x="207" y="138"/>
                      <a:pt x="210" y="141"/>
                    </a:cubicBezTo>
                    <a:cubicBezTo>
                      <a:pt x="212" y="143"/>
                      <a:pt x="208" y="151"/>
                      <a:pt x="210" y="154"/>
                    </a:cubicBezTo>
                    <a:cubicBezTo>
                      <a:pt x="213" y="159"/>
                      <a:pt x="219" y="163"/>
                      <a:pt x="223" y="167"/>
                    </a:cubicBezTo>
                    <a:cubicBezTo>
                      <a:pt x="228" y="172"/>
                      <a:pt x="230" y="186"/>
                      <a:pt x="243" y="187"/>
                    </a:cubicBezTo>
                    <a:cubicBezTo>
                      <a:pt x="245" y="187"/>
                      <a:pt x="254" y="198"/>
                      <a:pt x="256" y="200"/>
                    </a:cubicBezTo>
                    <a:cubicBezTo>
                      <a:pt x="262" y="206"/>
                      <a:pt x="258" y="232"/>
                      <a:pt x="269" y="233"/>
                    </a:cubicBezTo>
                    <a:cubicBezTo>
                      <a:pt x="276" y="233"/>
                      <a:pt x="277" y="250"/>
                      <a:pt x="275" y="259"/>
                    </a:cubicBezTo>
                    <a:cubicBezTo>
                      <a:pt x="274" y="270"/>
                      <a:pt x="261" y="280"/>
                      <a:pt x="282" y="279"/>
                    </a:cubicBezTo>
                    <a:cubicBezTo>
                      <a:pt x="280" y="300"/>
                      <a:pt x="261" y="287"/>
                      <a:pt x="249" y="285"/>
                    </a:cubicBezTo>
                    <a:cubicBezTo>
                      <a:pt x="242" y="284"/>
                      <a:pt x="230" y="288"/>
                      <a:pt x="223" y="285"/>
                    </a:cubicBezTo>
                    <a:cubicBezTo>
                      <a:pt x="221" y="284"/>
                      <a:pt x="224" y="273"/>
                      <a:pt x="223" y="272"/>
                    </a:cubicBezTo>
                    <a:cubicBezTo>
                      <a:pt x="221" y="270"/>
                      <a:pt x="212" y="274"/>
                      <a:pt x="210" y="272"/>
                    </a:cubicBezTo>
                    <a:cubicBezTo>
                      <a:pt x="204" y="267"/>
                      <a:pt x="192" y="246"/>
                      <a:pt x="177" y="246"/>
                    </a:cubicBezTo>
                    <a:cubicBezTo>
                      <a:pt x="178" y="240"/>
                      <a:pt x="184" y="239"/>
                      <a:pt x="184" y="233"/>
                    </a:cubicBezTo>
                    <a:cubicBezTo>
                      <a:pt x="182" y="225"/>
                      <a:pt x="177" y="229"/>
                      <a:pt x="177" y="233"/>
                    </a:cubicBezTo>
                    <a:cubicBezTo>
                      <a:pt x="169" y="235"/>
                      <a:pt x="174" y="222"/>
                      <a:pt x="170" y="219"/>
                    </a:cubicBezTo>
                    <a:cubicBezTo>
                      <a:pt x="168" y="218"/>
                      <a:pt x="159" y="222"/>
                      <a:pt x="157" y="219"/>
                    </a:cubicBezTo>
                    <a:cubicBezTo>
                      <a:pt x="148" y="211"/>
                      <a:pt x="148" y="193"/>
                      <a:pt x="131" y="193"/>
                    </a:cubicBezTo>
                    <a:cubicBezTo>
                      <a:pt x="138" y="166"/>
                      <a:pt x="117" y="168"/>
                      <a:pt x="118" y="147"/>
                    </a:cubicBezTo>
                    <a:cubicBezTo>
                      <a:pt x="112" y="147"/>
                      <a:pt x="113" y="155"/>
                      <a:pt x="111" y="160"/>
                    </a:cubicBezTo>
                    <a:cubicBezTo>
                      <a:pt x="101" y="154"/>
                      <a:pt x="104" y="138"/>
                      <a:pt x="98" y="127"/>
                    </a:cubicBezTo>
                    <a:cubicBezTo>
                      <a:pt x="96" y="124"/>
                      <a:pt x="88" y="117"/>
                      <a:pt x="85" y="114"/>
                    </a:cubicBezTo>
                    <a:cubicBezTo>
                      <a:pt x="82" y="112"/>
                      <a:pt x="79" y="106"/>
                      <a:pt x="72" y="108"/>
                    </a:cubicBezTo>
                    <a:cubicBezTo>
                      <a:pt x="75" y="94"/>
                      <a:pt x="67" y="90"/>
                      <a:pt x="65" y="82"/>
                    </a:cubicBezTo>
                    <a:cubicBezTo>
                      <a:pt x="62" y="74"/>
                      <a:pt x="52" y="73"/>
                      <a:pt x="46" y="68"/>
                    </a:cubicBezTo>
                    <a:cubicBezTo>
                      <a:pt x="45" y="68"/>
                      <a:pt x="32" y="54"/>
                      <a:pt x="32" y="55"/>
                    </a:cubicBezTo>
                    <a:cubicBezTo>
                      <a:pt x="28" y="42"/>
                      <a:pt x="50" y="31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3" name="Freeform 110"/>
              <p:cNvSpPr/>
              <p:nvPr/>
            </p:nvSpPr>
            <p:spPr bwMode="auto">
              <a:xfrm>
                <a:off x="5240338" y="4322766"/>
                <a:ext cx="188913" cy="214313"/>
              </a:xfrm>
              <a:custGeom>
                <a:avLst/>
                <a:gdLst>
                  <a:gd name="T0" fmla="*/ 152 w 201"/>
                  <a:gd name="T1" fmla="*/ 0 h 369"/>
                  <a:gd name="T2" fmla="*/ 178 w 201"/>
                  <a:gd name="T3" fmla="*/ 7 h 369"/>
                  <a:gd name="T4" fmla="*/ 165 w 201"/>
                  <a:gd name="T5" fmla="*/ 125 h 369"/>
                  <a:gd name="T6" fmla="*/ 152 w 201"/>
                  <a:gd name="T7" fmla="*/ 204 h 369"/>
                  <a:gd name="T8" fmla="*/ 132 w 201"/>
                  <a:gd name="T9" fmla="*/ 237 h 369"/>
                  <a:gd name="T10" fmla="*/ 126 w 201"/>
                  <a:gd name="T11" fmla="*/ 276 h 369"/>
                  <a:gd name="T12" fmla="*/ 126 w 201"/>
                  <a:gd name="T13" fmla="*/ 289 h 369"/>
                  <a:gd name="T14" fmla="*/ 113 w 201"/>
                  <a:gd name="T15" fmla="*/ 296 h 369"/>
                  <a:gd name="T16" fmla="*/ 106 w 201"/>
                  <a:gd name="T17" fmla="*/ 335 h 369"/>
                  <a:gd name="T18" fmla="*/ 100 w 201"/>
                  <a:gd name="T19" fmla="*/ 342 h 369"/>
                  <a:gd name="T20" fmla="*/ 93 w 201"/>
                  <a:gd name="T21" fmla="*/ 361 h 369"/>
                  <a:gd name="T22" fmla="*/ 27 w 201"/>
                  <a:gd name="T23" fmla="*/ 368 h 369"/>
                  <a:gd name="T24" fmla="*/ 21 w 201"/>
                  <a:gd name="T25" fmla="*/ 335 h 369"/>
                  <a:gd name="T26" fmla="*/ 14 w 201"/>
                  <a:gd name="T27" fmla="*/ 322 h 369"/>
                  <a:gd name="T28" fmla="*/ 1 w 201"/>
                  <a:gd name="T29" fmla="*/ 315 h 369"/>
                  <a:gd name="T30" fmla="*/ 1 w 201"/>
                  <a:gd name="T31" fmla="*/ 289 h 369"/>
                  <a:gd name="T32" fmla="*/ 8 w 201"/>
                  <a:gd name="T33" fmla="*/ 282 h 369"/>
                  <a:gd name="T34" fmla="*/ 1 w 201"/>
                  <a:gd name="T35" fmla="*/ 276 h 369"/>
                  <a:gd name="T36" fmla="*/ 14 w 201"/>
                  <a:gd name="T37" fmla="*/ 250 h 369"/>
                  <a:gd name="T38" fmla="*/ 14 w 201"/>
                  <a:gd name="T39" fmla="*/ 237 h 369"/>
                  <a:gd name="T40" fmla="*/ 27 w 201"/>
                  <a:gd name="T41" fmla="*/ 230 h 369"/>
                  <a:gd name="T42" fmla="*/ 40 w 201"/>
                  <a:gd name="T43" fmla="*/ 197 h 369"/>
                  <a:gd name="T44" fmla="*/ 27 w 201"/>
                  <a:gd name="T45" fmla="*/ 177 h 369"/>
                  <a:gd name="T46" fmla="*/ 27 w 201"/>
                  <a:gd name="T47" fmla="*/ 138 h 369"/>
                  <a:gd name="T48" fmla="*/ 40 w 201"/>
                  <a:gd name="T49" fmla="*/ 125 h 369"/>
                  <a:gd name="T50" fmla="*/ 60 w 201"/>
                  <a:gd name="T51" fmla="*/ 112 h 369"/>
                  <a:gd name="T52" fmla="*/ 93 w 201"/>
                  <a:gd name="T53" fmla="*/ 85 h 369"/>
                  <a:gd name="T54" fmla="*/ 113 w 201"/>
                  <a:gd name="T55" fmla="*/ 92 h 369"/>
                  <a:gd name="T56" fmla="*/ 119 w 201"/>
                  <a:gd name="T57" fmla="*/ 53 h 369"/>
                  <a:gd name="T58" fmla="*/ 139 w 201"/>
                  <a:gd name="T59" fmla="*/ 46 h 369"/>
                  <a:gd name="T60" fmla="*/ 152 w 201"/>
                  <a:gd name="T61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1" h="369">
                    <a:moveTo>
                      <a:pt x="152" y="0"/>
                    </a:moveTo>
                    <a:cubicBezTo>
                      <a:pt x="158" y="5"/>
                      <a:pt x="167" y="7"/>
                      <a:pt x="178" y="7"/>
                    </a:cubicBezTo>
                    <a:cubicBezTo>
                      <a:pt x="167" y="40"/>
                      <a:pt x="201" y="100"/>
                      <a:pt x="165" y="125"/>
                    </a:cubicBezTo>
                    <a:cubicBezTo>
                      <a:pt x="166" y="154"/>
                      <a:pt x="161" y="177"/>
                      <a:pt x="152" y="204"/>
                    </a:cubicBezTo>
                    <a:cubicBezTo>
                      <a:pt x="148" y="215"/>
                      <a:pt x="145" y="235"/>
                      <a:pt x="132" y="237"/>
                    </a:cubicBezTo>
                    <a:cubicBezTo>
                      <a:pt x="137" y="253"/>
                      <a:pt x="129" y="265"/>
                      <a:pt x="126" y="276"/>
                    </a:cubicBezTo>
                    <a:cubicBezTo>
                      <a:pt x="125" y="279"/>
                      <a:pt x="128" y="286"/>
                      <a:pt x="126" y="289"/>
                    </a:cubicBezTo>
                    <a:cubicBezTo>
                      <a:pt x="124" y="291"/>
                      <a:pt x="113" y="294"/>
                      <a:pt x="113" y="296"/>
                    </a:cubicBezTo>
                    <a:cubicBezTo>
                      <a:pt x="108" y="308"/>
                      <a:pt x="112" y="321"/>
                      <a:pt x="106" y="335"/>
                    </a:cubicBezTo>
                    <a:cubicBezTo>
                      <a:pt x="105" y="338"/>
                      <a:pt x="100" y="335"/>
                      <a:pt x="100" y="342"/>
                    </a:cubicBezTo>
                    <a:cubicBezTo>
                      <a:pt x="99" y="347"/>
                      <a:pt x="90" y="352"/>
                      <a:pt x="93" y="361"/>
                    </a:cubicBezTo>
                    <a:cubicBezTo>
                      <a:pt x="76" y="368"/>
                      <a:pt x="53" y="369"/>
                      <a:pt x="27" y="368"/>
                    </a:cubicBezTo>
                    <a:cubicBezTo>
                      <a:pt x="30" y="352"/>
                      <a:pt x="15" y="354"/>
                      <a:pt x="21" y="335"/>
                    </a:cubicBezTo>
                    <a:cubicBezTo>
                      <a:pt x="15" y="335"/>
                      <a:pt x="16" y="327"/>
                      <a:pt x="14" y="322"/>
                    </a:cubicBezTo>
                    <a:cubicBezTo>
                      <a:pt x="7" y="323"/>
                      <a:pt x="3" y="320"/>
                      <a:pt x="1" y="315"/>
                    </a:cubicBezTo>
                    <a:cubicBezTo>
                      <a:pt x="2" y="307"/>
                      <a:pt x="0" y="298"/>
                      <a:pt x="1" y="289"/>
                    </a:cubicBezTo>
                    <a:cubicBezTo>
                      <a:pt x="2" y="283"/>
                      <a:pt x="7" y="284"/>
                      <a:pt x="8" y="282"/>
                    </a:cubicBezTo>
                    <a:cubicBezTo>
                      <a:pt x="9" y="277"/>
                      <a:pt x="1" y="275"/>
                      <a:pt x="1" y="276"/>
                    </a:cubicBezTo>
                    <a:cubicBezTo>
                      <a:pt x="3" y="265"/>
                      <a:pt x="11" y="257"/>
                      <a:pt x="14" y="250"/>
                    </a:cubicBezTo>
                    <a:cubicBezTo>
                      <a:pt x="15" y="247"/>
                      <a:pt x="12" y="238"/>
                      <a:pt x="14" y="237"/>
                    </a:cubicBezTo>
                    <a:cubicBezTo>
                      <a:pt x="15" y="236"/>
                      <a:pt x="27" y="230"/>
                      <a:pt x="27" y="230"/>
                    </a:cubicBezTo>
                    <a:cubicBezTo>
                      <a:pt x="31" y="219"/>
                      <a:pt x="19" y="176"/>
                      <a:pt x="40" y="197"/>
                    </a:cubicBezTo>
                    <a:cubicBezTo>
                      <a:pt x="44" y="182"/>
                      <a:pt x="28" y="188"/>
                      <a:pt x="27" y="177"/>
                    </a:cubicBezTo>
                    <a:cubicBezTo>
                      <a:pt x="27" y="164"/>
                      <a:pt x="27" y="151"/>
                      <a:pt x="27" y="138"/>
                    </a:cubicBezTo>
                    <a:cubicBezTo>
                      <a:pt x="38" y="140"/>
                      <a:pt x="40" y="133"/>
                      <a:pt x="40" y="125"/>
                    </a:cubicBezTo>
                    <a:cubicBezTo>
                      <a:pt x="54" y="129"/>
                      <a:pt x="55" y="115"/>
                      <a:pt x="60" y="112"/>
                    </a:cubicBezTo>
                    <a:cubicBezTo>
                      <a:pt x="68" y="107"/>
                      <a:pt x="97" y="111"/>
                      <a:pt x="93" y="85"/>
                    </a:cubicBezTo>
                    <a:cubicBezTo>
                      <a:pt x="104" y="84"/>
                      <a:pt x="104" y="92"/>
                      <a:pt x="113" y="92"/>
                    </a:cubicBezTo>
                    <a:cubicBezTo>
                      <a:pt x="108" y="72"/>
                      <a:pt x="120" y="68"/>
                      <a:pt x="119" y="53"/>
                    </a:cubicBezTo>
                    <a:cubicBezTo>
                      <a:pt x="139" y="63"/>
                      <a:pt x="133" y="10"/>
                      <a:pt x="139" y="46"/>
                    </a:cubicBezTo>
                    <a:cubicBezTo>
                      <a:pt x="161" y="37"/>
                      <a:pt x="142" y="10"/>
                      <a:pt x="15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4" name="Freeform 111"/>
              <p:cNvSpPr/>
              <p:nvPr/>
            </p:nvSpPr>
            <p:spPr bwMode="auto">
              <a:xfrm>
                <a:off x="6991350" y="4311650"/>
                <a:ext cx="1012825" cy="461963"/>
              </a:xfrm>
              <a:custGeom>
                <a:avLst/>
                <a:gdLst>
                  <a:gd name="T0" fmla="*/ 628 w 1081"/>
                  <a:gd name="T1" fmla="*/ 64 h 793"/>
                  <a:gd name="T2" fmla="*/ 602 w 1081"/>
                  <a:gd name="T3" fmla="*/ 77 h 793"/>
                  <a:gd name="T4" fmla="*/ 635 w 1081"/>
                  <a:gd name="T5" fmla="*/ 117 h 793"/>
                  <a:gd name="T6" fmla="*/ 727 w 1081"/>
                  <a:gd name="T7" fmla="*/ 169 h 793"/>
                  <a:gd name="T8" fmla="*/ 753 w 1081"/>
                  <a:gd name="T9" fmla="*/ 130 h 793"/>
                  <a:gd name="T10" fmla="*/ 760 w 1081"/>
                  <a:gd name="T11" fmla="*/ 103 h 793"/>
                  <a:gd name="T12" fmla="*/ 766 w 1081"/>
                  <a:gd name="T13" fmla="*/ 44 h 793"/>
                  <a:gd name="T14" fmla="*/ 786 w 1081"/>
                  <a:gd name="T15" fmla="*/ 12 h 793"/>
                  <a:gd name="T16" fmla="*/ 805 w 1081"/>
                  <a:gd name="T17" fmla="*/ 38 h 793"/>
                  <a:gd name="T18" fmla="*/ 838 w 1081"/>
                  <a:gd name="T19" fmla="*/ 103 h 793"/>
                  <a:gd name="T20" fmla="*/ 871 w 1081"/>
                  <a:gd name="T21" fmla="*/ 149 h 793"/>
                  <a:gd name="T22" fmla="*/ 904 w 1081"/>
                  <a:gd name="T23" fmla="*/ 195 h 793"/>
                  <a:gd name="T24" fmla="*/ 924 w 1081"/>
                  <a:gd name="T25" fmla="*/ 248 h 793"/>
                  <a:gd name="T26" fmla="*/ 943 w 1081"/>
                  <a:gd name="T27" fmla="*/ 261 h 793"/>
                  <a:gd name="T28" fmla="*/ 983 w 1081"/>
                  <a:gd name="T29" fmla="*/ 287 h 793"/>
                  <a:gd name="T30" fmla="*/ 1016 w 1081"/>
                  <a:gd name="T31" fmla="*/ 353 h 793"/>
                  <a:gd name="T32" fmla="*/ 1029 w 1081"/>
                  <a:gd name="T33" fmla="*/ 366 h 793"/>
                  <a:gd name="T34" fmla="*/ 1068 w 1081"/>
                  <a:gd name="T35" fmla="*/ 392 h 793"/>
                  <a:gd name="T36" fmla="*/ 1081 w 1081"/>
                  <a:gd name="T37" fmla="*/ 504 h 793"/>
                  <a:gd name="T38" fmla="*/ 1062 w 1081"/>
                  <a:gd name="T39" fmla="*/ 557 h 793"/>
                  <a:gd name="T40" fmla="*/ 1062 w 1081"/>
                  <a:gd name="T41" fmla="*/ 576 h 793"/>
                  <a:gd name="T42" fmla="*/ 1049 w 1081"/>
                  <a:gd name="T43" fmla="*/ 616 h 793"/>
                  <a:gd name="T44" fmla="*/ 1009 w 1081"/>
                  <a:gd name="T45" fmla="*/ 649 h 793"/>
                  <a:gd name="T46" fmla="*/ 976 w 1081"/>
                  <a:gd name="T47" fmla="*/ 747 h 793"/>
                  <a:gd name="T48" fmla="*/ 917 w 1081"/>
                  <a:gd name="T49" fmla="*/ 773 h 793"/>
                  <a:gd name="T50" fmla="*/ 891 w 1081"/>
                  <a:gd name="T51" fmla="*/ 793 h 793"/>
                  <a:gd name="T52" fmla="*/ 838 w 1081"/>
                  <a:gd name="T53" fmla="*/ 780 h 793"/>
                  <a:gd name="T54" fmla="*/ 720 w 1081"/>
                  <a:gd name="T55" fmla="*/ 760 h 793"/>
                  <a:gd name="T56" fmla="*/ 713 w 1081"/>
                  <a:gd name="T57" fmla="*/ 721 h 793"/>
                  <a:gd name="T58" fmla="*/ 707 w 1081"/>
                  <a:gd name="T59" fmla="*/ 701 h 793"/>
                  <a:gd name="T60" fmla="*/ 654 w 1081"/>
                  <a:gd name="T61" fmla="*/ 662 h 793"/>
                  <a:gd name="T62" fmla="*/ 628 w 1081"/>
                  <a:gd name="T63" fmla="*/ 629 h 793"/>
                  <a:gd name="T64" fmla="*/ 576 w 1081"/>
                  <a:gd name="T65" fmla="*/ 609 h 793"/>
                  <a:gd name="T66" fmla="*/ 549 w 1081"/>
                  <a:gd name="T67" fmla="*/ 596 h 793"/>
                  <a:gd name="T68" fmla="*/ 425 w 1081"/>
                  <a:gd name="T69" fmla="*/ 570 h 793"/>
                  <a:gd name="T70" fmla="*/ 359 w 1081"/>
                  <a:gd name="T71" fmla="*/ 589 h 793"/>
                  <a:gd name="T72" fmla="*/ 332 w 1081"/>
                  <a:gd name="T73" fmla="*/ 603 h 793"/>
                  <a:gd name="T74" fmla="*/ 313 w 1081"/>
                  <a:gd name="T75" fmla="*/ 622 h 793"/>
                  <a:gd name="T76" fmla="*/ 300 w 1081"/>
                  <a:gd name="T77" fmla="*/ 622 h 793"/>
                  <a:gd name="T78" fmla="*/ 181 w 1081"/>
                  <a:gd name="T79" fmla="*/ 642 h 793"/>
                  <a:gd name="T80" fmla="*/ 162 w 1081"/>
                  <a:gd name="T81" fmla="*/ 655 h 793"/>
                  <a:gd name="T82" fmla="*/ 50 w 1081"/>
                  <a:gd name="T83" fmla="*/ 675 h 793"/>
                  <a:gd name="T84" fmla="*/ 63 w 1081"/>
                  <a:gd name="T85" fmla="*/ 603 h 793"/>
                  <a:gd name="T86" fmla="*/ 50 w 1081"/>
                  <a:gd name="T87" fmla="*/ 563 h 793"/>
                  <a:gd name="T88" fmla="*/ 50 w 1081"/>
                  <a:gd name="T89" fmla="*/ 537 h 793"/>
                  <a:gd name="T90" fmla="*/ 30 w 1081"/>
                  <a:gd name="T91" fmla="*/ 498 h 793"/>
                  <a:gd name="T92" fmla="*/ 24 w 1081"/>
                  <a:gd name="T93" fmla="*/ 465 h 793"/>
                  <a:gd name="T94" fmla="*/ 11 w 1081"/>
                  <a:gd name="T95" fmla="*/ 425 h 793"/>
                  <a:gd name="T96" fmla="*/ 17 w 1081"/>
                  <a:gd name="T97" fmla="*/ 392 h 793"/>
                  <a:gd name="T98" fmla="*/ 17 w 1081"/>
                  <a:gd name="T99" fmla="*/ 307 h 793"/>
                  <a:gd name="T100" fmla="*/ 89 w 1081"/>
                  <a:gd name="T101" fmla="*/ 261 h 793"/>
                  <a:gd name="T102" fmla="*/ 175 w 1081"/>
                  <a:gd name="T103" fmla="*/ 241 h 793"/>
                  <a:gd name="T104" fmla="*/ 221 w 1081"/>
                  <a:gd name="T105" fmla="*/ 222 h 793"/>
                  <a:gd name="T106" fmla="*/ 241 w 1081"/>
                  <a:gd name="T107" fmla="*/ 149 h 793"/>
                  <a:gd name="T108" fmla="*/ 300 w 1081"/>
                  <a:gd name="T109" fmla="*/ 149 h 793"/>
                  <a:gd name="T110" fmla="*/ 313 w 1081"/>
                  <a:gd name="T111" fmla="*/ 103 h 793"/>
                  <a:gd name="T112" fmla="*/ 365 w 1081"/>
                  <a:gd name="T113" fmla="*/ 71 h 793"/>
                  <a:gd name="T114" fmla="*/ 405 w 1081"/>
                  <a:gd name="T115" fmla="*/ 90 h 793"/>
                  <a:gd name="T116" fmla="*/ 418 w 1081"/>
                  <a:gd name="T117" fmla="*/ 97 h 793"/>
                  <a:gd name="T118" fmla="*/ 431 w 1081"/>
                  <a:gd name="T119" fmla="*/ 84 h 793"/>
                  <a:gd name="T120" fmla="*/ 477 w 1081"/>
                  <a:gd name="T121" fmla="*/ 44 h 793"/>
                  <a:gd name="T122" fmla="*/ 510 w 1081"/>
                  <a:gd name="T123" fmla="*/ 31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81" h="793">
                    <a:moveTo>
                      <a:pt x="628" y="31"/>
                    </a:moveTo>
                    <a:cubicBezTo>
                      <a:pt x="628" y="42"/>
                      <a:pt x="628" y="53"/>
                      <a:pt x="628" y="64"/>
                    </a:cubicBezTo>
                    <a:cubicBezTo>
                      <a:pt x="621" y="64"/>
                      <a:pt x="615" y="64"/>
                      <a:pt x="608" y="64"/>
                    </a:cubicBezTo>
                    <a:cubicBezTo>
                      <a:pt x="616" y="72"/>
                      <a:pt x="614" y="77"/>
                      <a:pt x="602" y="77"/>
                    </a:cubicBezTo>
                    <a:cubicBezTo>
                      <a:pt x="613" y="90"/>
                      <a:pt x="601" y="86"/>
                      <a:pt x="602" y="103"/>
                    </a:cubicBezTo>
                    <a:cubicBezTo>
                      <a:pt x="607" y="113"/>
                      <a:pt x="618" y="118"/>
                      <a:pt x="635" y="117"/>
                    </a:cubicBezTo>
                    <a:cubicBezTo>
                      <a:pt x="637" y="145"/>
                      <a:pt x="678" y="134"/>
                      <a:pt x="681" y="163"/>
                    </a:cubicBezTo>
                    <a:cubicBezTo>
                      <a:pt x="698" y="163"/>
                      <a:pt x="718" y="160"/>
                      <a:pt x="727" y="169"/>
                    </a:cubicBezTo>
                    <a:cubicBezTo>
                      <a:pt x="739" y="166"/>
                      <a:pt x="727" y="139"/>
                      <a:pt x="753" y="149"/>
                    </a:cubicBezTo>
                    <a:cubicBezTo>
                      <a:pt x="748" y="145"/>
                      <a:pt x="743" y="130"/>
                      <a:pt x="753" y="130"/>
                    </a:cubicBezTo>
                    <a:cubicBezTo>
                      <a:pt x="762" y="130"/>
                      <a:pt x="752" y="119"/>
                      <a:pt x="753" y="110"/>
                    </a:cubicBezTo>
                    <a:cubicBezTo>
                      <a:pt x="753" y="110"/>
                      <a:pt x="759" y="108"/>
                      <a:pt x="760" y="103"/>
                    </a:cubicBezTo>
                    <a:cubicBezTo>
                      <a:pt x="760" y="97"/>
                      <a:pt x="769" y="89"/>
                      <a:pt x="766" y="77"/>
                    </a:cubicBezTo>
                    <a:cubicBezTo>
                      <a:pt x="765" y="71"/>
                      <a:pt x="759" y="64"/>
                      <a:pt x="766" y="44"/>
                    </a:cubicBezTo>
                    <a:cubicBezTo>
                      <a:pt x="767" y="43"/>
                      <a:pt x="778" y="46"/>
                      <a:pt x="779" y="44"/>
                    </a:cubicBezTo>
                    <a:cubicBezTo>
                      <a:pt x="785" y="38"/>
                      <a:pt x="780" y="17"/>
                      <a:pt x="786" y="12"/>
                    </a:cubicBezTo>
                    <a:cubicBezTo>
                      <a:pt x="799" y="10"/>
                      <a:pt x="790" y="31"/>
                      <a:pt x="799" y="38"/>
                    </a:cubicBezTo>
                    <a:cubicBezTo>
                      <a:pt x="800" y="39"/>
                      <a:pt x="805" y="37"/>
                      <a:pt x="805" y="38"/>
                    </a:cubicBezTo>
                    <a:cubicBezTo>
                      <a:pt x="811" y="48"/>
                      <a:pt x="813" y="61"/>
                      <a:pt x="819" y="71"/>
                    </a:cubicBezTo>
                    <a:cubicBezTo>
                      <a:pt x="825" y="82"/>
                      <a:pt x="840" y="89"/>
                      <a:pt x="838" y="103"/>
                    </a:cubicBezTo>
                    <a:cubicBezTo>
                      <a:pt x="856" y="86"/>
                      <a:pt x="843" y="114"/>
                      <a:pt x="865" y="110"/>
                    </a:cubicBezTo>
                    <a:cubicBezTo>
                      <a:pt x="864" y="124"/>
                      <a:pt x="862" y="140"/>
                      <a:pt x="871" y="149"/>
                    </a:cubicBezTo>
                    <a:cubicBezTo>
                      <a:pt x="882" y="160"/>
                      <a:pt x="871" y="174"/>
                      <a:pt x="878" y="195"/>
                    </a:cubicBezTo>
                    <a:cubicBezTo>
                      <a:pt x="893" y="175"/>
                      <a:pt x="882" y="193"/>
                      <a:pt x="904" y="195"/>
                    </a:cubicBezTo>
                    <a:cubicBezTo>
                      <a:pt x="906" y="206"/>
                      <a:pt x="898" y="207"/>
                      <a:pt x="897" y="215"/>
                    </a:cubicBezTo>
                    <a:cubicBezTo>
                      <a:pt x="907" y="225"/>
                      <a:pt x="927" y="225"/>
                      <a:pt x="924" y="248"/>
                    </a:cubicBezTo>
                    <a:cubicBezTo>
                      <a:pt x="929" y="250"/>
                      <a:pt x="939" y="245"/>
                      <a:pt x="943" y="248"/>
                    </a:cubicBezTo>
                    <a:cubicBezTo>
                      <a:pt x="945" y="249"/>
                      <a:pt x="942" y="259"/>
                      <a:pt x="943" y="261"/>
                    </a:cubicBezTo>
                    <a:cubicBezTo>
                      <a:pt x="945" y="263"/>
                      <a:pt x="955" y="259"/>
                      <a:pt x="957" y="261"/>
                    </a:cubicBezTo>
                    <a:cubicBezTo>
                      <a:pt x="965" y="271"/>
                      <a:pt x="963" y="291"/>
                      <a:pt x="983" y="287"/>
                    </a:cubicBezTo>
                    <a:cubicBezTo>
                      <a:pt x="982" y="304"/>
                      <a:pt x="995" y="322"/>
                      <a:pt x="1002" y="333"/>
                    </a:cubicBezTo>
                    <a:cubicBezTo>
                      <a:pt x="1007" y="339"/>
                      <a:pt x="1010" y="348"/>
                      <a:pt x="1016" y="353"/>
                    </a:cubicBezTo>
                    <a:cubicBezTo>
                      <a:pt x="1018" y="355"/>
                      <a:pt x="1027" y="351"/>
                      <a:pt x="1029" y="353"/>
                    </a:cubicBezTo>
                    <a:cubicBezTo>
                      <a:pt x="1031" y="355"/>
                      <a:pt x="1027" y="364"/>
                      <a:pt x="1029" y="366"/>
                    </a:cubicBezTo>
                    <a:cubicBezTo>
                      <a:pt x="1034" y="370"/>
                      <a:pt x="1046" y="369"/>
                      <a:pt x="1042" y="366"/>
                    </a:cubicBezTo>
                    <a:cubicBezTo>
                      <a:pt x="1057" y="381"/>
                      <a:pt x="1046" y="397"/>
                      <a:pt x="1068" y="392"/>
                    </a:cubicBezTo>
                    <a:cubicBezTo>
                      <a:pt x="1055" y="411"/>
                      <a:pt x="1070" y="437"/>
                      <a:pt x="1075" y="465"/>
                    </a:cubicBezTo>
                    <a:cubicBezTo>
                      <a:pt x="1077" y="480"/>
                      <a:pt x="1068" y="495"/>
                      <a:pt x="1081" y="504"/>
                    </a:cubicBezTo>
                    <a:cubicBezTo>
                      <a:pt x="1068" y="514"/>
                      <a:pt x="1072" y="523"/>
                      <a:pt x="1068" y="550"/>
                    </a:cubicBezTo>
                    <a:cubicBezTo>
                      <a:pt x="1068" y="549"/>
                      <a:pt x="1057" y="553"/>
                      <a:pt x="1062" y="557"/>
                    </a:cubicBezTo>
                    <a:cubicBezTo>
                      <a:pt x="1062" y="557"/>
                      <a:pt x="1068" y="557"/>
                      <a:pt x="1068" y="557"/>
                    </a:cubicBezTo>
                    <a:cubicBezTo>
                      <a:pt x="1068" y="559"/>
                      <a:pt x="1064" y="573"/>
                      <a:pt x="1062" y="576"/>
                    </a:cubicBezTo>
                    <a:cubicBezTo>
                      <a:pt x="1061" y="578"/>
                      <a:pt x="1049" y="582"/>
                      <a:pt x="1049" y="583"/>
                    </a:cubicBezTo>
                    <a:cubicBezTo>
                      <a:pt x="1046" y="591"/>
                      <a:pt x="1061" y="600"/>
                      <a:pt x="1049" y="616"/>
                    </a:cubicBezTo>
                    <a:cubicBezTo>
                      <a:pt x="1036" y="616"/>
                      <a:pt x="1040" y="634"/>
                      <a:pt x="1022" y="629"/>
                    </a:cubicBezTo>
                    <a:cubicBezTo>
                      <a:pt x="1025" y="642"/>
                      <a:pt x="1021" y="649"/>
                      <a:pt x="1009" y="649"/>
                    </a:cubicBezTo>
                    <a:cubicBezTo>
                      <a:pt x="1014" y="676"/>
                      <a:pt x="999" y="682"/>
                      <a:pt x="1002" y="708"/>
                    </a:cubicBezTo>
                    <a:cubicBezTo>
                      <a:pt x="976" y="703"/>
                      <a:pt x="980" y="729"/>
                      <a:pt x="976" y="747"/>
                    </a:cubicBezTo>
                    <a:cubicBezTo>
                      <a:pt x="967" y="747"/>
                      <a:pt x="957" y="746"/>
                      <a:pt x="957" y="754"/>
                    </a:cubicBezTo>
                    <a:cubicBezTo>
                      <a:pt x="956" y="765"/>
                      <a:pt x="930" y="767"/>
                      <a:pt x="917" y="773"/>
                    </a:cubicBezTo>
                    <a:cubicBezTo>
                      <a:pt x="913" y="776"/>
                      <a:pt x="908" y="784"/>
                      <a:pt x="904" y="786"/>
                    </a:cubicBezTo>
                    <a:cubicBezTo>
                      <a:pt x="899" y="790"/>
                      <a:pt x="891" y="785"/>
                      <a:pt x="891" y="793"/>
                    </a:cubicBezTo>
                    <a:cubicBezTo>
                      <a:pt x="876" y="786"/>
                      <a:pt x="869" y="771"/>
                      <a:pt x="851" y="767"/>
                    </a:cubicBezTo>
                    <a:cubicBezTo>
                      <a:pt x="838" y="760"/>
                      <a:pt x="842" y="778"/>
                      <a:pt x="838" y="780"/>
                    </a:cubicBezTo>
                    <a:cubicBezTo>
                      <a:pt x="824" y="788"/>
                      <a:pt x="802" y="779"/>
                      <a:pt x="792" y="793"/>
                    </a:cubicBezTo>
                    <a:cubicBezTo>
                      <a:pt x="769" y="782"/>
                      <a:pt x="751" y="764"/>
                      <a:pt x="720" y="760"/>
                    </a:cubicBezTo>
                    <a:cubicBezTo>
                      <a:pt x="727" y="751"/>
                      <a:pt x="727" y="744"/>
                      <a:pt x="720" y="728"/>
                    </a:cubicBezTo>
                    <a:cubicBezTo>
                      <a:pt x="719" y="724"/>
                      <a:pt x="714" y="728"/>
                      <a:pt x="713" y="721"/>
                    </a:cubicBezTo>
                    <a:cubicBezTo>
                      <a:pt x="713" y="719"/>
                      <a:pt x="714" y="716"/>
                      <a:pt x="713" y="714"/>
                    </a:cubicBezTo>
                    <a:cubicBezTo>
                      <a:pt x="710" y="708"/>
                      <a:pt x="695" y="704"/>
                      <a:pt x="707" y="701"/>
                    </a:cubicBezTo>
                    <a:cubicBezTo>
                      <a:pt x="703" y="696"/>
                      <a:pt x="676" y="681"/>
                      <a:pt x="674" y="695"/>
                    </a:cubicBezTo>
                    <a:cubicBezTo>
                      <a:pt x="665" y="687"/>
                      <a:pt x="664" y="669"/>
                      <a:pt x="654" y="662"/>
                    </a:cubicBezTo>
                    <a:cubicBezTo>
                      <a:pt x="652" y="648"/>
                      <a:pt x="659" y="644"/>
                      <a:pt x="661" y="636"/>
                    </a:cubicBezTo>
                    <a:cubicBezTo>
                      <a:pt x="655" y="628"/>
                      <a:pt x="649" y="633"/>
                      <a:pt x="628" y="629"/>
                    </a:cubicBezTo>
                    <a:cubicBezTo>
                      <a:pt x="615" y="637"/>
                      <a:pt x="616" y="661"/>
                      <a:pt x="589" y="655"/>
                    </a:cubicBezTo>
                    <a:cubicBezTo>
                      <a:pt x="595" y="629"/>
                      <a:pt x="569" y="635"/>
                      <a:pt x="576" y="609"/>
                    </a:cubicBezTo>
                    <a:cubicBezTo>
                      <a:pt x="560" y="609"/>
                      <a:pt x="556" y="598"/>
                      <a:pt x="536" y="603"/>
                    </a:cubicBezTo>
                    <a:cubicBezTo>
                      <a:pt x="537" y="596"/>
                      <a:pt x="544" y="598"/>
                      <a:pt x="549" y="596"/>
                    </a:cubicBezTo>
                    <a:cubicBezTo>
                      <a:pt x="532" y="576"/>
                      <a:pt x="517" y="594"/>
                      <a:pt x="484" y="589"/>
                    </a:cubicBezTo>
                    <a:cubicBezTo>
                      <a:pt x="462" y="585"/>
                      <a:pt x="443" y="578"/>
                      <a:pt x="425" y="570"/>
                    </a:cubicBezTo>
                    <a:cubicBezTo>
                      <a:pt x="410" y="575"/>
                      <a:pt x="389" y="574"/>
                      <a:pt x="385" y="589"/>
                    </a:cubicBezTo>
                    <a:cubicBezTo>
                      <a:pt x="376" y="590"/>
                      <a:pt x="367" y="589"/>
                      <a:pt x="359" y="589"/>
                    </a:cubicBezTo>
                    <a:cubicBezTo>
                      <a:pt x="353" y="590"/>
                      <a:pt x="354" y="596"/>
                      <a:pt x="352" y="596"/>
                    </a:cubicBezTo>
                    <a:cubicBezTo>
                      <a:pt x="340" y="599"/>
                      <a:pt x="346" y="585"/>
                      <a:pt x="332" y="603"/>
                    </a:cubicBezTo>
                    <a:cubicBezTo>
                      <a:pt x="330" y="606"/>
                      <a:pt x="324" y="608"/>
                      <a:pt x="326" y="616"/>
                    </a:cubicBezTo>
                    <a:cubicBezTo>
                      <a:pt x="316" y="607"/>
                      <a:pt x="312" y="595"/>
                      <a:pt x="313" y="622"/>
                    </a:cubicBezTo>
                    <a:cubicBezTo>
                      <a:pt x="307" y="621"/>
                      <a:pt x="306" y="616"/>
                      <a:pt x="300" y="616"/>
                    </a:cubicBezTo>
                    <a:cubicBezTo>
                      <a:pt x="290" y="616"/>
                      <a:pt x="299" y="624"/>
                      <a:pt x="300" y="622"/>
                    </a:cubicBezTo>
                    <a:cubicBezTo>
                      <a:pt x="290" y="638"/>
                      <a:pt x="272" y="630"/>
                      <a:pt x="267" y="649"/>
                    </a:cubicBezTo>
                    <a:cubicBezTo>
                      <a:pt x="249" y="636"/>
                      <a:pt x="209" y="645"/>
                      <a:pt x="181" y="642"/>
                    </a:cubicBezTo>
                    <a:cubicBezTo>
                      <a:pt x="174" y="640"/>
                      <a:pt x="178" y="653"/>
                      <a:pt x="175" y="655"/>
                    </a:cubicBezTo>
                    <a:cubicBezTo>
                      <a:pt x="172" y="657"/>
                      <a:pt x="165" y="654"/>
                      <a:pt x="162" y="655"/>
                    </a:cubicBezTo>
                    <a:cubicBezTo>
                      <a:pt x="156" y="657"/>
                      <a:pt x="151" y="660"/>
                      <a:pt x="142" y="662"/>
                    </a:cubicBezTo>
                    <a:cubicBezTo>
                      <a:pt x="123" y="667"/>
                      <a:pt x="90" y="681"/>
                      <a:pt x="50" y="675"/>
                    </a:cubicBezTo>
                    <a:cubicBezTo>
                      <a:pt x="53" y="658"/>
                      <a:pt x="50" y="635"/>
                      <a:pt x="70" y="636"/>
                    </a:cubicBezTo>
                    <a:cubicBezTo>
                      <a:pt x="66" y="627"/>
                      <a:pt x="78" y="603"/>
                      <a:pt x="63" y="603"/>
                    </a:cubicBezTo>
                    <a:cubicBezTo>
                      <a:pt x="46" y="602"/>
                      <a:pt x="70" y="596"/>
                      <a:pt x="63" y="576"/>
                    </a:cubicBezTo>
                    <a:cubicBezTo>
                      <a:pt x="55" y="560"/>
                      <a:pt x="57" y="590"/>
                      <a:pt x="50" y="563"/>
                    </a:cubicBezTo>
                    <a:cubicBezTo>
                      <a:pt x="49" y="561"/>
                      <a:pt x="52" y="552"/>
                      <a:pt x="50" y="550"/>
                    </a:cubicBezTo>
                    <a:cubicBezTo>
                      <a:pt x="41" y="543"/>
                      <a:pt x="52" y="547"/>
                      <a:pt x="50" y="537"/>
                    </a:cubicBezTo>
                    <a:cubicBezTo>
                      <a:pt x="48" y="524"/>
                      <a:pt x="34" y="513"/>
                      <a:pt x="44" y="504"/>
                    </a:cubicBezTo>
                    <a:cubicBezTo>
                      <a:pt x="45" y="496"/>
                      <a:pt x="33" y="501"/>
                      <a:pt x="30" y="498"/>
                    </a:cubicBezTo>
                    <a:cubicBezTo>
                      <a:pt x="29" y="495"/>
                      <a:pt x="31" y="487"/>
                      <a:pt x="30" y="484"/>
                    </a:cubicBezTo>
                    <a:cubicBezTo>
                      <a:pt x="30" y="485"/>
                      <a:pt x="24" y="465"/>
                      <a:pt x="24" y="465"/>
                    </a:cubicBezTo>
                    <a:cubicBezTo>
                      <a:pt x="15" y="457"/>
                      <a:pt x="27" y="462"/>
                      <a:pt x="24" y="452"/>
                    </a:cubicBezTo>
                    <a:cubicBezTo>
                      <a:pt x="21" y="443"/>
                      <a:pt x="7" y="438"/>
                      <a:pt x="11" y="425"/>
                    </a:cubicBezTo>
                    <a:cubicBezTo>
                      <a:pt x="29" y="428"/>
                      <a:pt x="17" y="401"/>
                      <a:pt x="30" y="399"/>
                    </a:cubicBezTo>
                    <a:cubicBezTo>
                      <a:pt x="32" y="391"/>
                      <a:pt x="20" y="396"/>
                      <a:pt x="17" y="392"/>
                    </a:cubicBezTo>
                    <a:cubicBezTo>
                      <a:pt x="12" y="385"/>
                      <a:pt x="22" y="368"/>
                      <a:pt x="4" y="373"/>
                    </a:cubicBezTo>
                    <a:cubicBezTo>
                      <a:pt x="0" y="342"/>
                      <a:pt x="15" y="331"/>
                      <a:pt x="17" y="307"/>
                    </a:cubicBezTo>
                    <a:cubicBezTo>
                      <a:pt x="23" y="320"/>
                      <a:pt x="49" y="311"/>
                      <a:pt x="50" y="294"/>
                    </a:cubicBezTo>
                    <a:cubicBezTo>
                      <a:pt x="51" y="281"/>
                      <a:pt x="92" y="291"/>
                      <a:pt x="89" y="261"/>
                    </a:cubicBezTo>
                    <a:cubicBezTo>
                      <a:pt x="127" y="265"/>
                      <a:pt x="143" y="249"/>
                      <a:pt x="175" y="248"/>
                    </a:cubicBezTo>
                    <a:cubicBezTo>
                      <a:pt x="184" y="248"/>
                      <a:pt x="177" y="240"/>
                      <a:pt x="175" y="241"/>
                    </a:cubicBezTo>
                    <a:cubicBezTo>
                      <a:pt x="187" y="228"/>
                      <a:pt x="208" y="238"/>
                      <a:pt x="208" y="215"/>
                    </a:cubicBezTo>
                    <a:cubicBezTo>
                      <a:pt x="213" y="216"/>
                      <a:pt x="214" y="222"/>
                      <a:pt x="221" y="222"/>
                    </a:cubicBezTo>
                    <a:cubicBezTo>
                      <a:pt x="237" y="224"/>
                      <a:pt x="217" y="192"/>
                      <a:pt x="241" y="202"/>
                    </a:cubicBezTo>
                    <a:cubicBezTo>
                      <a:pt x="235" y="175"/>
                      <a:pt x="240" y="179"/>
                      <a:pt x="241" y="149"/>
                    </a:cubicBezTo>
                    <a:cubicBezTo>
                      <a:pt x="256" y="152"/>
                      <a:pt x="268" y="157"/>
                      <a:pt x="280" y="163"/>
                    </a:cubicBezTo>
                    <a:cubicBezTo>
                      <a:pt x="287" y="158"/>
                      <a:pt x="287" y="148"/>
                      <a:pt x="300" y="149"/>
                    </a:cubicBezTo>
                    <a:cubicBezTo>
                      <a:pt x="291" y="134"/>
                      <a:pt x="317" y="125"/>
                      <a:pt x="300" y="123"/>
                    </a:cubicBezTo>
                    <a:cubicBezTo>
                      <a:pt x="304" y="116"/>
                      <a:pt x="315" y="116"/>
                      <a:pt x="313" y="103"/>
                    </a:cubicBezTo>
                    <a:cubicBezTo>
                      <a:pt x="333" y="108"/>
                      <a:pt x="321" y="81"/>
                      <a:pt x="346" y="90"/>
                    </a:cubicBezTo>
                    <a:cubicBezTo>
                      <a:pt x="352" y="84"/>
                      <a:pt x="359" y="77"/>
                      <a:pt x="365" y="71"/>
                    </a:cubicBezTo>
                    <a:cubicBezTo>
                      <a:pt x="373" y="76"/>
                      <a:pt x="383" y="79"/>
                      <a:pt x="398" y="77"/>
                    </a:cubicBezTo>
                    <a:cubicBezTo>
                      <a:pt x="385" y="90"/>
                      <a:pt x="400" y="84"/>
                      <a:pt x="405" y="90"/>
                    </a:cubicBezTo>
                    <a:cubicBezTo>
                      <a:pt x="405" y="91"/>
                      <a:pt x="404" y="97"/>
                      <a:pt x="405" y="97"/>
                    </a:cubicBezTo>
                    <a:cubicBezTo>
                      <a:pt x="407" y="98"/>
                      <a:pt x="416" y="95"/>
                      <a:pt x="418" y="97"/>
                    </a:cubicBezTo>
                    <a:cubicBezTo>
                      <a:pt x="420" y="99"/>
                      <a:pt x="425" y="116"/>
                      <a:pt x="444" y="110"/>
                    </a:cubicBezTo>
                    <a:cubicBezTo>
                      <a:pt x="453" y="113"/>
                      <a:pt x="447" y="77"/>
                      <a:pt x="431" y="84"/>
                    </a:cubicBezTo>
                    <a:cubicBezTo>
                      <a:pt x="436" y="78"/>
                      <a:pt x="443" y="74"/>
                      <a:pt x="451" y="71"/>
                    </a:cubicBezTo>
                    <a:cubicBezTo>
                      <a:pt x="452" y="54"/>
                      <a:pt x="460" y="45"/>
                      <a:pt x="477" y="44"/>
                    </a:cubicBezTo>
                    <a:cubicBezTo>
                      <a:pt x="476" y="30"/>
                      <a:pt x="482" y="23"/>
                      <a:pt x="497" y="25"/>
                    </a:cubicBezTo>
                    <a:cubicBezTo>
                      <a:pt x="487" y="44"/>
                      <a:pt x="492" y="32"/>
                      <a:pt x="510" y="31"/>
                    </a:cubicBezTo>
                    <a:cubicBezTo>
                      <a:pt x="538" y="0"/>
                      <a:pt x="591" y="31"/>
                      <a:pt x="6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</p:grpSp>
      <p:sp>
        <p:nvSpPr>
          <p:cNvPr id="123" name="Freeform 6"/>
          <p:cNvSpPr>
            <a:spLocks noEditPoints="1"/>
          </p:cNvSpPr>
          <p:nvPr/>
        </p:nvSpPr>
        <p:spPr bwMode="auto">
          <a:xfrm rot="611694">
            <a:off x="-7320" y="2005336"/>
            <a:ext cx="1823207" cy="1694712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AB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7" name="Freeform 6"/>
          <p:cNvSpPr>
            <a:spLocks noEditPoints="1"/>
          </p:cNvSpPr>
          <p:nvPr/>
        </p:nvSpPr>
        <p:spPr bwMode="auto">
          <a:xfrm rot="611694">
            <a:off x="-7320" y="2005336"/>
            <a:ext cx="1823207" cy="1694712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AB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9" name="Freeform 6"/>
          <p:cNvSpPr>
            <a:spLocks noEditPoints="1"/>
          </p:cNvSpPr>
          <p:nvPr/>
        </p:nvSpPr>
        <p:spPr bwMode="auto">
          <a:xfrm rot="20101226" flipH="1">
            <a:off x="1035310" y="902420"/>
            <a:ext cx="3401848" cy="316209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0" name="Freeform 6"/>
          <p:cNvSpPr>
            <a:spLocks noEditPoints="1"/>
          </p:cNvSpPr>
          <p:nvPr/>
        </p:nvSpPr>
        <p:spPr bwMode="auto">
          <a:xfrm rot="20101226" flipH="1">
            <a:off x="1035310" y="902420"/>
            <a:ext cx="3401848" cy="316209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7" name="Freeform 6"/>
          <p:cNvSpPr>
            <a:spLocks noEditPoints="1"/>
          </p:cNvSpPr>
          <p:nvPr/>
        </p:nvSpPr>
        <p:spPr bwMode="auto">
          <a:xfrm rot="234028">
            <a:off x="2506379" y="1584002"/>
            <a:ext cx="2545250" cy="2365867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5" name="Freeform 6"/>
          <p:cNvSpPr>
            <a:spLocks noEditPoints="1"/>
          </p:cNvSpPr>
          <p:nvPr/>
        </p:nvSpPr>
        <p:spPr bwMode="auto">
          <a:xfrm rot="234028">
            <a:off x="2506379" y="1584002"/>
            <a:ext cx="2545250" cy="2365867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6" name="矩形 245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59000">
                <a:schemeClr val="bg1">
                  <a:alpha val="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48" name="矩形 247"/>
          <p:cNvSpPr/>
          <p:nvPr/>
        </p:nvSpPr>
        <p:spPr>
          <a:xfrm>
            <a:off x="2362902" y="3147184"/>
            <a:ext cx="4438178" cy="884413"/>
          </a:xfrm>
          <a:prstGeom prst="rect">
            <a:avLst/>
          </a:prstGeom>
        </p:spPr>
        <p:txBody>
          <a:bodyPr wrap="none" numCol="1">
            <a:prstTxWarp prst="textPlain">
              <a:avLst/>
            </a:prstTxWarp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b="1" dirty="0">
                <a:ln w="17780" cmpd="sng">
                  <a:solidFill>
                    <a:srgbClr val="C00000"/>
                  </a:solidFill>
                  <a:prstDash val="solid"/>
                  <a:miter lim="800000"/>
                </a:ln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世界人口日</a:t>
            </a:r>
          </a:p>
        </p:txBody>
      </p:sp>
      <p:sp>
        <p:nvSpPr>
          <p:cNvPr id="251" name="TextBox 120"/>
          <p:cNvSpPr txBox="1"/>
          <p:nvPr/>
        </p:nvSpPr>
        <p:spPr>
          <a:xfrm>
            <a:off x="3479139" y="2479792"/>
            <a:ext cx="21660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4000" b="1" dirty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</a:t>
            </a:r>
            <a:r>
              <a:rPr lang="zh-CN" altLang="en-US" sz="4000" b="1" dirty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r>
              <a:rPr lang="en-US" altLang="zh-CN" sz="4000" b="1" dirty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11</a:t>
            </a:r>
            <a:r>
              <a:rPr lang="zh-CN" altLang="en-US" sz="4000" b="1" dirty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</a:p>
        </p:txBody>
      </p:sp>
      <p:pic>
        <p:nvPicPr>
          <p:cNvPr id="132" name="x ray dog - String Tek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319712" y="7029400"/>
            <a:ext cx="609600" cy="609600"/>
          </a:xfrm>
          <a:prstGeom prst="rect">
            <a:avLst/>
          </a:prstGeom>
        </p:spPr>
      </p:pic>
      <p:sp>
        <p:nvSpPr>
          <p:cNvPr id="4" name="圆角矩形标注 3"/>
          <p:cNvSpPr/>
          <p:nvPr/>
        </p:nvSpPr>
        <p:spPr>
          <a:xfrm rot="367956">
            <a:off x="5761748" y="2346781"/>
            <a:ext cx="1200862" cy="546799"/>
          </a:xfrm>
          <a:prstGeom prst="wedgeRoundRectCallout">
            <a:avLst>
              <a:gd name="adj1" fmla="val -31496"/>
              <a:gd name="adj2" fmla="val 83704"/>
              <a:gd name="adj3" fmla="val 16667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23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3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0" presetClass="exit" presetSubtype="0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50" presetClass="exit" presetSubtype="0" ac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1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1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50" presetClass="exit" presetSubtype="0" accel="10000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50" presetClass="exit" presetSubtype="0" ac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8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8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7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3" presetClass="entr" presetSubtype="3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3" presetClass="entr" presetSubtype="3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50" presetClass="exit" presetSubtype="0" ac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1000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50" presetClass="exit" presetSubtype="0" accel="10000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1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3" presetClass="entr" presetSubtype="3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3" presetClass="entr" presetSubtype="3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50" presetClass="exit" presetSubtype="0" ac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0" dur="10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2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32" presetClass="emph" presetSubtype="0" repeatCount="200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120000">
                                      <p:cBhvr>
                                        <p:cTn id="14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6" dur="1" fill="hold"/>
                                        <p:tgtEl>
                                          <p:spTgt spid="1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15">
                <p:cTn id="1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2"/>
                </p:tgtEl>
              </p:cMediaNode>
            </p:audio>
          </p:childTnLst>
        </p:cTn>
      </p:par>
    </p:tnLst>
    <p:bldLst>
      <p:bldP spid="131" grpId="0" animBg="1"/>
      <p:bldP spid="133" grpId="0" animBg="1"/>
      <p:bldP spid="133" grpId="1" animBg="1"/>
      <p:bldP spid="134" grpId="0" animBg="1"/>
      <p:bldP spid="135" grpId="0" animBg="1"/>
      <p:bldP spid="135" grpId="1" animBg="1"/>
      <p:bldP spid="128" grpId="0" animBg="1"/>
      <p:bldP spid="256" grpId="0" animBg="1"/>
      <p:bldP spid="256" grpId="1" animBg="1"/>
      <p:bldP spid="129" grpId="0" animBg="1"/>
      <p:bldP spid="129" grpId="1" animBg="1"/>
      <p:bldP spid="255" grpId="0" animBg="1"/>
      <p:bldP spid="123" grpId="0" animBg="1"/>
      <p:bldP spid="123" grpId="1" animBg="1"/>
      <p:bldP spid="247" grpId="0" animBg="1"/>
      <p:bldP spid="249" grpId="0" animBg="1"/>
      <p:bldP spid="249" grpId="1" animBg="1"/>
      <p:bldP spid="250" grpId="0" animBg="1"/>
      <p:bldP spid="137" grpId="0" animBg="1"/>
      <p:bldP spid="137" grpId="1" animBg="1"/>
      <p:bldP spid="245" grpId="0" animBg="1"/>
      <p:bldP spid="246" grpId="0" animBg="1"/>
      <p:bldP spid="248" grpId="0"/>
      <p:bldP spid="251" grpId="0"/>
      <p:bldP spid="4" grpId="0" animBg="1"/>
      <p:bldP spid="4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/>
          <p:cNvSpPr/>
          <p:nvPr/>
        </p:nvSpPr>
        <p:spPr>
          <a:xfrm>
            <a:off x="-2307" y="1"/>
            <a:ext cx="9146307" cy="1906246"/>
          </a:xfrm>
          <a:custGeom>
            <a:avLst/>
            <a:gdLst>
              <a:gd name="connsiteX0" fmla="*/ 0 w 9145165"/>
              <a:gd name="connsiteY0" fmla="*/ 0 h 1479675"/>
              <a:gd name="connsiteX1" fmla="*/ 9145165 w 9145165"/>
              <a:gd name="connsiteY1" fmla="*/ 0 h 1479675"/>
              <a:gd name="connsiteX2" fmla="*/ 9145165 w 9145165"/>
              <a:gd name="connsiteY2" fmla="*/ 1479675 h 1479675"/>
              <a:gd name="connsiteX3" fmla="*/ 0 w 9145165"/>
              <a:gd name="connsiteY3" fmla="*/ 1479675 h 1479675"/>
              <a:gd name="connsiteX4" fmla="*/ 0 w 9145165"/>
              <a:gd name="connsiteY4" fmla="*/ 0 h 1479675"/>
              <a:gd name="connsiteX0-1" fmla="*/ 12700 w 9157865"/>
              <a:gd name="connsiteY0-2" fmla="*/ 0 h 1886075"/>
              <a:gd name="connsiteX1-3" fmla="*/ 9157865 w 9157865"/>
              <a:gd name="connsiteY1-4" fmla="*/ 0 h 1886075"/>
              <a:gd name="connsiteX2-5" fmla="*/ 9157865 w 9157865"/>
              <a:gd name="connsiteY2-6" fmla="*/ 1479675 h 1886075"/>
              <a:gd name="connsiteX3-7" fmla="*/ 0 w 9157865"/>
              <a:gd name="connsiteY3-8" fmla="*/ 1886075 h 1886075"/>
              <a:gd name="connsiteX4-9" fmla="*/ 12700 w 9157865"/>
              <a:gd name="connsiteY4-10" fmla="*/ 0 h 1886075"/>
              <a:gd name="connsiteX0-11" fmla="*/ 1142 w 9146307"/>
              <a:gd name="connsiteY0-12" fmla="*/ 0 h 1899522"/>
              <a:gd name="connsiteX1-13" fmla="*/ 9146307 w 9146307"/>
              <a:gd name="connsiteY1-14" fmla="*/ 0 h 1899522"/>
              <a:gd name="connsiteX2-15" fmla="*/ 9146307 w 9146307"/>
              <a:gd name="connsiteY2-16" fmla="*/ 1479675 h 1899522"/>
              <a:gd name="connsiteX3-17" fmla="*/ 1889 w 9146307"/>
              <a:gd name="connsiteY3-18" fmla="*/ 1899522 h 1899522"/>
              <a:gd name="connsiteX4-19" fmla="*/ 1142 w 9146307"/>
              <a:gd name="connsiteY4-20" fmla="*/ 0 h 1899522"/>
              <a:gd name="connsiteX0-21" fmla="*/ 1142 w 9146307"/>
              <a:gd name="connsiteY0-22" fmla="*/ 0 h 1906246"/>
              <a:gd name="connsiteX1-23" fmla="*/ 9146307 w 9146307"/>
              <a:gd name="connsiteY1-24" fmla="*/ 0 h 1906246"/>
              <a:gd name="connsiteX2-25" fmla="*/ 9146307 w 9146307"/>
              <a:gd name="connsiteY2-26" fmla="*/ 1479675 h 1906246"/>
              <a:gd name="connsiteX3-27" fmla="*/ 1889 w 9146307"/>
              <a:gd name="connsiteY3-28" fmla="*/ 1906246 h 1906246"/>
              <a:gd name="connsiteX4-29" fmla="*/ 1142 w 9146307"/>
              <a:gd name="connsiteY4-30" fmla="*/ 0 h 190624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146307" h="1906246">
                <a:moveTo>
                  <a:pt x="1142" y="0"/>
                </a:moveTo>
                <a:lnTo>
                  <a:pt x="9146307" y="0"/>
                </a:lnTo>
                <a:lnTo>
                  <a:pt x="9146307" y="1479675"/>
                </a:lnTo>
                <a:lnTo>
                  <a:pt x="1889" y="1906246"/>
                </a:lnTo>
                <a:cubicBezTo>
                  <a:pt x="6122" y="1277554"/>
                  <a:pt x="-3091" y="628692"/>
                  <a:pt x="1142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 rot="21432351">
            <a:off x="454256" y="434697"/>
            <a:ext cx="6002878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老年人口数量迅猛增长</a:t>
            </a:r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早在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2010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年全国老年人口就已达</a:t>
            </a:r>
            <a:r>
              <a:rPr lang="en-US" altLang="zh-CN" sz="32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1.78</a:t>
            </a:r>
            <a:r>
              <a:rPr lang="zh-CN" altLang="en-US" sz="32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r>
              <a:rPr lang="en-US" altLang="zh-CN" sz="32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en-US" altLang="zh-CN" sz="24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Freeform 5"/>
          <p:cNvSpPr/>
          <p:nvPr/>
        </p:nvSpPr>
        <p:spPr bwMode="auto">
          <a:xfrm flipH="1">
            <a:off x="6030913" y="1771361"/>
            <a:ext cx="2790628" cy="280346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  <a:gd name="connsiteX0" fmla="*/ 6631 w 9954"/>
              <a:gd name="connsiteY0" fmla="*/ 1729 h 9579"/>
              <a:gd name="connsiteX1" fmla="*/ 6685 w 9954"/>
              <a:gd name="connsiteY1" fmla="*/ 1587 h 9579"/>
              <a:gd name="connsiteX2" fmla="*/ 6563 w 9954"/>
              <a:gd name="connsiteY2" fmla="*/ 699 h 9579"/>
              <a:gd name="connsiteX3" fmla="*/ 5323 w 9954"/>
              <a:gd name="connsiteY3" fmla="*/ 828 h 9579"/>
              <a:gd name="connsiteX4" fmla="*/ 5795 w 9954"/>
              <a:gd name="connsiteY4" fmla="*/ 1947 h 9579"/>
              <a:gd name="connsiteX5" fmla="*/ 6375 w 9954"/>
              <a:gd name="connsiteY5" fmla="*/ 1909 h 9579"/>
              <a:gd name="connsiteX6" fmla="*/ 6280 w 9954"/>
              <a:gd name="connsiteY6" fmla="*/ 2128 h 9579"/>
              <a:gd name="connsiteX7" fmla="*/ 6321 w 9954"/>
              <a:gd name="connsiteY7" fmla="*/ 2681 h 9579"/>
              <a:gd name="connsiteX8" fmla="*/ 6685 w 9954"/>
              <a:gd name="connsiteY8" fmla="*/ 3492 h 9579"/>
              <a:gd name="connsiteX9" fmla="*/ 6523 w 9954"/>
              <a:gd name="connsiteY9" fmla="*/ 3646 h 9579"/>
              <a:gd name="connsiteX10" fmla="*/ 5863 w 9954"/>
              <a:gd name="connsiteY10" fmla="*/ 4058 h 9579"/>
              <a:gd name="connsiteX11" fmla="*/ 5108 w 9954"/>
              <a:gd name="connsiteY11" fmla="*/ 2539 h 9579"/>
              <a:gd name="connsiteX12" fmla="*/ 3612 w 9954"/>
              <a:gd name="connsiteY12" fmla="*/ 1227 h 9579"/>
              <a:gd name="connsiteX13" fmla="*/ 3140 w 9954"/>
              <a:gd name="connsiteY13" fmla="*/ 1227 h 9579"/>
              <a:gd name="connsiteX14" fmla="*/ 3154 w 9954"/>
              <a:gd name="connsiteY14" fmla="*/ 1111 h 9579"/>
              <a:gd name="connsiteX15" fmla="*/ 2817 w 9954"/>
              <a:gd name="connsiteY15" fmla="*/ 107 h 9579"/>
              <a:gd name="connsiteX16" fmla="*/ 1631 w 9954"/>
              <a:gd name="connsiteY16" fmla="*/ 738 h 9579"/>
              <a:gd name="connsiteX17" fmla="*/ 2574 w 9954"/>
              <a:gd name="connsiteY17" fmla="*/ 1523 h 9579"/>
              <a:gd name="connsiteX18" fmla="*/ 2615 w 9954"/>
              <a:gd name="connsiteY18" fmla="*/ 1626 h 9579"/>
              <a:gd name="connsiteX19" fmla="*/ 2264 w 9954"/>
              <a:gd name="connsiteY19" fmla="*/ 2205 h 9579"/>
              <a:gd name="connsiteX20" fmla="*/ 1348 w 9954"/>
              <a:gd name="connsiteY20" fmla="*/ 3955 h 9579"/>
              <a:gd name="connsiteX21" fmla="*/ 458 w 9954"/>
              <a:gd name="connsiteY21" fmla="*/ 4470 h 9579"/>
              <a:gd name="connsiteX22" fmla="*/ 0 w 9954"/>
              <a:gd name="connsiteY22" fmla="*/ 4908 h 9579"/>
              <a:gd name="connsiteX23" fmla="*/ 1361 w 9954"/>
              <a:gd name="connsiteY23" fmla="*/ 9451 h 9579"/>
              <a:gd name="connsiteX24" fmla="*/ 1482 w 9954"/>
              <a:gd name="connsiteY24" fmla="*/ 9309 h 9579"/>
              <a:gd name="connsiteX25" fmla="*/ 674 w 9954"/>
              <a:gd name="connsiteY25" fmla="*/ 5023 h 9579"/>
              <a:gd name="connsiteX26" fmla="*/ 2143 w 9954"/>
              <a:gd name="connsiteY26" fmla="*/ 3994 h 9579"/>
              <a:gd name="connsiteX27" fmla="*/ 3073 w 9954"/>
              <a:gd name="connsiteY27" fmla="*/ 3003 h 9579"/>
              <a:gd name="connsiteX28" fmla="*/ 3261 w 9954"/>
              <a:gd name="connsiteY28" fmla="*/ 3144 h 9579"/>
              <a:gd name="connsiteX29" fmla="*/ 3895 w 9954"/>
              <a:gd name="connsiteY29" fmla="*/ 4367 h 9579"/>
              <a:gd name="connsiteX30" fmla="*/ 3976 w 9954"/>
              <a:gd name="connsiteY30" fmla="*/ 5178 h 9579"/>
              <a:gd name="connsiteX31" fmla="*/ 3666 w 9954"/>
              <a:gd name="connsiteY31" fmla="*/ 8743 h 9579"/>
              <a:gd name="connsiteX32" fmla="*/ 2749 w 9954"/>
              <a:gd name="connsiteY32" fmla="*/ 9206 h 9579"/>
              <a:gd name="connsiteX33" fmla="*/ 2722 w 9954"/>
              <a:gd name="connsiteY33" fmla="*/ 9399 h 9579"/>
              <a:gd name="connsiteX34" fmla="*/ 4218 w 9954"/>
              <a:gd name="connsiteY34" fmla="*/ 9386 h 9579"/>
              <a:gd name="connsiteX35" fmla="*/ 4987 w 9954"/>
              <a:gd name="connsiteY35" fmla="*/ 6606 h 9579"/>
              <a:gd name="connsiteX36" fmla="*/ 5121 w 9954"/>
              <a:gd name="connsiteY36" fmla="*/ 6735 h 9579"/>
              <a:gd name="connsiteX37" fmla="*/ 5202 w 9954"/>
              <a:gd name="connsiteY37" fmla="*/ 8923 h 9579"/>
              <a:gd name="connsiteX38" fmla="*/ 4420 w 9954"/>
              <a:gd name="connsiteY38" fmla="*/ 9271 h 9579"/>
              <a:gd name="connsiteX39" fmla="*/ 4447 w 9954"/>
              <a:gd name="connsiteY39" fmla="*/ 9451 h 9579"/>
              <a:gd name="connsiteX40" fmla="*/ 6011 w 9954"/>
              <a:gd name="connsiteY40" fmla="*/ 9464 h 9579"/>
              <a:gd name="connsiteX41" fmla="*/ 6173 w 9954"/>
              <a:gd name="connsiteY41" fmla="*/ 9155 h 9579"/>
              <a:gd name="connsiteX42" fmla="*/ 6011 w 9954"/>
              <a:gd name="connsiteY42" fmla="*/ 4470 h 9579"/>
              <a:gd name="connsiteX43" fmla="*/ 6927 w 9954"/>
              <a:gd name="connsiteY43" fmla="*/ 4084 h 9579"/>
              <a:gd name="connsiteX44" fmla="*/ 7062 w 9954"/>
              <a:gd name="connsiteY44" fmla="*/ 4200 h 9579"/>
              <a:gd name="connsiteX45" fmla="*/ 6779 w 9954"/>
              <a:gd name="connsiteY45" fmla="*/ 7417 h 9579"/>
              <a:gd name="connsiteX46" fmla="*/ 7116 w 9954"/>
              <a:gd name="connsiteY46" fmla="*/ 7649 h 9579"/>
              <a:gd name="connsiteX47" fmla="*/ 7102 w 9954"/>
              <a:gd name="connsiteY47" fmla="*/ 8897 h 9579"/>
              <a:gd name="connsiteX48" fmla="*/ 6267 w 9954"/>
              <a:gd name="connsiteY48" fmla="*/ 9361 h 9579"/>
              <a:gd name="connsiteX49" fmla="*/ 6482 w 9954"/>
              <a:gd name="connsiteY49" fmla="*/ 9567 h 9579"/>
              <a:gd name="connsiteX50" fmla="*/ 7439 w 9954"/>
              <a:gd name="connsiteY50" fmla="*/ 9541 h 9579"/>
              <a:gd name="connsiteX51" fmla="*/ 7763 w 9954"/>
              <a:gd name="connsiteY51" fmla="*/ 9155 h 9579"/>
              <a:gd name="connsiteX52" fmla="*/ 7871 w 9954"/>
              <a:gd name="connsiteY52" fmla="*/ 7636 h 9579"/>
              <a:gd name="connsiteX53" fmla="*/ 8693 w 9954"/>
              <a:gd name="connsiteY53" fmla="*/ 7649 h 9579"/>
              <a:gd name="connsiteX54" fmla="*/ 8733 w 9954"/>
              <a:gd name="connsiteY54" fmla="*/ 8923 h 9579"/>
              <a:gd name="connsiteX55" fmla="*/ 7965 w 9954"/>
              <a:gd name="connsiteY55" fmla="*/ 9399 h 9579"/>
              <a:gd name="connsiteX56" fmla="*/ 8046 w 9954"/>
              <a:gd name="connsiteY56" fmla="*/ 9579 h 9579"/>
              <a:gd name="connsiteX57" fmla="*/ 9205 w 9954"/>
              <a:gd name="connsiteY57" fmla="*/ 9579 h 9579"/>
              <a:gd name="connsiteX58" fmla="*/ 9488 w 9954"/>
              <a:gd name="connsiteY58" fmla="*/ 9155 h 9579"/>
              <a:gd name="connsiteX59" fmla="*/ 9447 w 9954"/>
              <a:gd name="connsiteY59" fmla="*/ 7649 h 9579"/>
              <a:gd name="connsiteX60" fmla="*/ 9784 w 9954"/>
              <a:gd name="connsiteY60" fmla="*/ 7662 h 9579"/>
              <a:gd name="connsiteX61" fmla="*/ 9946 w 9954"/>
              <a:gd name="connsiteY61" fmla="*/ 7379 h 9579"/>
              <a:gd name="connsiteX62" fmla="*/ 9137 w 9954"/>
              <a:gd name="connsiteY62" fmla="*/ 4483 h 9579"/>
              <a:gd name="connsiteX63" fmla="*/ 7520 w 9954"/>
              <a:gd name="connsiteY63" fmla="*/ 2102 h 9579"/>
              <a:gd name="connsiteX64" fmla="*/ 6873 w 9954"/>
              <a:gd name="connsiteY64" fmla="*/ 1716 h 9579"/>
              <a:gd name="connsiteX65" fmla="*/ 6631 w 9954"/>
              <a:gd name="connsiteY65" fmla="*/ 1729 h 9579"/>
              <a:gd name="connsiteX0-1" fmla="*/ 6662 w 10000"/>
              <a:gd name="connsiteY0-2" fmla="*/ 1748 h 9943"/>
              <a:gd name="connsiteX1-3" fmla="*/ 6716 w 10000"/>
              <a:gd name="connsiteY1-4" fmla="*/ 1600 h 9943"/>
              <a:gd name="connsiteX2-5" fmla="*/ 6593 w 10000"/>
              <a:gd name="connsiteY2-6" fmla="*/ 673 h 9943"/>
              <a:gd name="connsiteX3-7" fmla="*/ 5348 w 10000"/>
              <a:gd name="connsiteY3-8" fmla="*/ 807 h 9943"/>
              <a:gd name="connsiteX4-9" fmla="*/ 5822 w 10000"/>
              <a:gd name="connsiteY4-10" fmla="*/ 1976 h 9943"/>
              <a:gd name="connsiteX5-11" fmla="*/ 6404 w 10000"/>
              <a:gd name="connsiteY5-12" fmla="*/ 1936 h 9943"/>
              <a:gd name="connsiteX6-13" fmla="*/ 6309 w 10000"/>
              <a:gd name="connsiteY6-14" fmla="*/ 2165 h 9943"/>
              <a:gd name="connsiteX7-15" fmla="*/ 6350 w 10000"/>
              <a:gd name="connsiteY7-16" fmla="*/ 2742 h 9943"/>
              <a:gd name="connsiteX8-17" fmla="*/ 6716 w 10000"/>
              <a:gd name="connsiteY8-18" fmla="*/ 3588 h 9943"/>
              <a:gd name="connsiteX9-19" fmla="*/ 6553 w 10000"/>
              <a:gd name="connsiteY9-20" fmla="*/ 3749 h 9943"/>
              <a:gd name="connsiteX10-21" fmla="*/ 5890 w 10000"/>
              <a:gd name="connsiteY10-22" fmla="*/ 4179 h 9943"/>
              <a:gd name="connsiteX11-23" fmla="*/ 5132 w 10000"/>
              <a:gd name="connsiteY11-24" fmla="*/ 2594 h 9943"/>
              <a:gd name="connsiteX12-25" fmla="*/ 3629 w 10000"/>
              <a:gd name="connsiteY12-26" fmla="*/ 1224 h 9943"/>
              <a:gd name="connsiteX13-27" fmla="*/ 3155 w 10000"/>
              <a:gd name="connsiteY13-28" fmla="*/ 1224 h 9943"/>
              <a:gd name="connsiteX14-29" fmla="*/ 3169 w 10000"/>
              <a:gd name="connsiteY14-30" fmla="*/ 1103 h 9943"/>
              <a:gd name="connsiteX15-31" fmla="*/ 2830 w 10000"/>
              <a:gd name="connsiteY15-32" fmla="*/ 55 h 9943"/>
              <a:gd name="connsiteX16-33" fmla="*/ 1639 w 10000"/>
              <a:gd name="connsiteY16-34" fmla="*/ 713 h 9943"/>
              <a:gd name="connsiteX17-35" fmla="*/ 2586 w 10000"/>
              <a:gd name="connsiteY17-36" fmla="*/ 1533 h 9943"/>
              <a:gd name="connsiteX18-37" fmla="*/ 2627 w 10000"/>
              <a:gd name="connsiteY18-38" fmla="*/ 1640 h 9943"/>
              <a:gd name="connsiteX19-39" fmla="*/ 2274 w 10000"/>
              <a:gd name="connsiteY19-40" fmla="*/ 2245 h 9943"/>
              <a:gd name="connsiteX20-41" fmla="*/ 1354 w 10000"/>
              <a:gd name="connsiteY20-42" fmla="*/ 4072 h 9943"/>
              <a:gd name="connsiteX21-43" fmla="*/ 460 w 10000"/>
              <a:gd name="connsiteY21-44" fmla="*/ 4609 h 9943"/>
              <a:gd name="connsiteX22-45" fmla="*/ 0 w 10000"/>
              <a:gd name="connsiteY22-46" fmla="*/ 5067 h 9943"/>
              <a:gd name="connsiteX23-47" fmla="*/ 1367 w 10000"/>
              <a:gd name="connsiteY23-48" fmla="*/ 9809 h 9943"/>
              <a:gd name="connsiteX24-49" fmla="*/ 1489 w 10000"/>
              <a:gd name="connsiteY24-50" fmla="*/ 9661 h 9943"/>
              <a:gd name="connsiteX25-51" fmla="*/ 677 w 10000"/>
              <a:gd name="connsiteY25-52" fmla="*/ 5187 h 9943"/>
              <a:gd name="connsiteX26-53" fmla="*/ 2153 w 10000"/>
              <a:gd name="connsiteY26-54" fmla="*/ 4113 h 9943"/>
              <a:gd name="connsiteX27-55" fmla="*/ 3087 w 10000"/>
              <a:gd name="connsiteY27-56" fmla="*/ 3078 h 9943"/>
              <a:gd name="connsiteX28-57" fmla="*/ 3276 w 10000"/>
              <a:gd name="connsiteY28-58" fmla="*/ 3225 h 9943"/>
              <a:gd name="connsiteX29-59" fmla="*/ 3913 w 10000"/>
              <a:gd name="connsiteY29-60" fmla="*/ 4502 h 9943"/>
              <a:gd name="connsiteX30-61" fmla="*/ 3994 w 10000"/>
              <a:gd name="connsiteY30-62" fmla="*/ 5349 h 9943"/>
              <a:gd name="connsiteX31-63" fmla="*/ 3683 w 10000"/>
              <a:gd name="connsiteY31-64" fmla="*/ 9070 h 9943"/>
              <a:gd name="connsiteX32-65" fmla="*/ 2762 w 10000"/>
              <a:gd name="connsiteY32-66" fmla="*/ 9554 h 9943"/>
              <a:gd name="connsiteX33-67" fmla="*/ 2735 w 10000"/>
              <a:gd name="connsiteY33-68" fmla="*/ 9755 h 9943"/>
              <a:gd name="connsiteX34-69" fmla="*/ 4237 w 10000"/>
              <a:gd name="connsiteY34-70" fmla="*/ 9742 h 9943"/>
              <a:gd name="connsiteX35-71" fmla="*/ 5010 w 10000"/>
              <a:gd name="connsiteY35-72" fmla="*/ 6839 h 9943"/>
              <a:gd name="connsiteX36-73" fmla="*/ 5145 w 10000"/>
              <a:gd name="connsiteY36-74" fmla="*/ 6974 h 9943"/>
              <a:gd name="connsiteX37-75" fmla="*/ 5226 w 10000"/>
              <a:gd name="connsiteY37-76" fmla="*/ 9258 h 9943"/>
              <a:gd name="connsiteX38-77" fmla="*/ 4440 w 10000"/>
              <a:gd name="connsiteY38-78" fmla="*/ 9621 h 9943"/>
              <a:gd name="connsiteX39-79" fmla="*/ 4468 w 10000"/>
              <a:gd name="connsiteY39-80" fmla="*/ 9809 h 9943"/>
              <a:gd name="connsiteX40-81" fmla="*/ 6039 w 10000"/>
              <a:gd name="connsiteY40-82" fmla="*/ 9823 h 9943"/>
              <a:gd name="connsiteX41-83" fmla="*/ 6202 w 10000"/>
              <a:gd name="connsiteY41-84" fmla="*/ 9500 h 9943"/>
              <a:gd name="connsiteX42-85" fmla="*/ 6039 w 10000"/>
              <a:gd name="connsiteY42-86" fmla="*/ 4609 h 9943"/>
              <a:gd name="connsiteX43-87" fmla="*/ 6959 w 10000"/>
              <a:gd name="connsiteY43-88" fmla="*/ 4206 h 9943"/>
              <a:gd name="connsiteX44-89" fmla="*/ 7095 w 10000"/>
              <a:gd name="connsiteY44-90" fmla="*/ 4328 h 9943"/>
              <a:gd name="connsiteX45-91" fmla="*/ 6810 w 10000"/>
              <a:gd name="connsiteY45-92" fmla="*/ 7686 h 9943"/>
              <a:gd name="connsiteX46-93" fmla="*/ 7149 w 10000"/>
              <a:gd name="connsiteY46-94" fmla="*/ 7928 h 9943"/>
              <a:gd name="connsiteX47-95" fmla="*/ 7135 w 10000"/>
              <a:gd name="connsiteY47-96" fmla="*/ 9231 h 9943"/>
              <a:gd name="connsiteX48-97" fmla="*/ 6296 w 10000"/>
              <a:gd name="connsiteY48-98" fmla="*/ 9715 h 9943"/>
              <a:gd name="connsiteX49-99" fmla="*/ 6512 w 10000"/>
              <a:gd name="connsiteY49-100" fmla="*/ 9930 h 9943"/>
              <a:gd name="connsiteX50-101" fmla="*/ 7473 w 10000"/>
              <a:gd name="connsiteY50-102" fmla="*/ 9903 h 9943"/>
              <a:gd name="connsiteX51-103" fmla="*/ 7799 w 10000"/>
              <a:gd name="connsiteY51-104" fmla="*/ 9500 h 9943"/>
              <a:gd name="connsiteX52-105" fmla="*/ 7907 w 10000"/>
              <a:gd name="connsiteY52-106" fmla="*/ 7915 h 9943"/>
              <a:gd name="connsiteX53-107" fmla="*/ 8733 w 10000"/>
              <a:gd name="connsiteY53-108" fmla="*/ 7928 h 9943"/>
              <a:gd name="connsiteX54-109" fmla="*/ 8773 w 10000"/>
              <a:gd name="connsiteY54-110" fmla="*/ 9258 h 9943"/>
              <a:gd name="connsiteX55-111" fmla="*/ 8002 w 10000"/>
              <a:gd name="connsiteY55-112" fmla="*/ 9755 h 9943"/>
              <a:gd name="connsiteX56-113" fmla="*/ 8083 w 10000"/>
              <a:gd name="connsiteY56-114" fmla="*/ 9943 h 9943"/>
              <a:gd name="connsiteX57-115" fmla="*/ 9248 w 10000"/>
              <a:gd name="connsiteY57-116" fmla="*/ 9943 h 9943"/>
              <a:gd name="connsiteX58-117" fmla="*/ 9532 w 10000"/>
              <a:gd name="connsiteY58-118" fmla="*/ 9500 h 9943"/>
              <a:gd name="connsiteX59-119" fmla="*/ 9491 w 10000"/>
              <a:gd name="connsiteY59-120" fmla="*/ 7928 h 9943"/>
              <a:gd name="connsiteX60-121" fmla="*/ 9829 w 10000"/>
              <a:gd name="connsiteY60-122" fmla="*/ 7942 h 9943"/>
              <a:gd name="connsiteX61-123" fmla="*/ 9992 w 10000"/>
              <a:gd name="connsiteY61-124" fmla="*/ 7646 h 9943"/>
              <a:gd name="connsiteX62-125" fmla="*/ 9179 w 10000"/>
              <a:gd name="connsiteY62-126" fmla="*/ 4623 h 9943"/>
              <a:gd name="connsiteX63-127" fmla="*/ 7555 w 10000"/>
              <a:gd name="connsiteY63-128" fmla="*/ 2137 h 9943"/>
              <a:gd name="connsiteX64-129" fmla="*/ 6905 w 10000"/>
              <a:gd name="connsiteY64-130" fmla="*/ 1734 h 9943"/>
              <a:gd name="connsiteX65-131" fmla="*/ 6662 w 10000"/>
              <a:gd name="connsiteY65-132" fmla="*/ 1748 h 9943"/>
              <a:gd name="connsiteX0-133" fmla="*/ 6662 w 10000"/>
              <a:gd name="connsiteY0-134" fmla="*/ 1758 h 10000"/>
              <a:gd name="connsiteX1-135" fmla="*/ 6716 w 10000"/>
              <a:gd name="connsiteY1-136" fmla="*/ 1609 h 10000"/>
              <a:gd name="connsiteX2-137" fmla="*/ 6593 w 10000"/>
              <a:gd name="connsiteY2-138" fmla="*/ 677 h 10000"/>
              <a:gd name="connsiteX3-139" fmla="*/ 5348 w 10000"/>
              <a:gd name="connsiteY3-140" fmla="*/ 812 h 10000"/>
              <a:gd name="connsiteX4-141" fmla="*/ 5822 w 10000"/>
              <a:gd name="connsiteY4-142" fmla="*/ 1987 h 10000"/>
              <a:gd name="connsiteX5-143" fmla="*/ 6404 w 10000"/>
              <a:gd name="connsiteY5-144" fmla="*/ 1947 h 10000"/>
              <a:gd name="connsiteX6-145" fmla="*/ 6309 w 10000"/>
              <a:gd name="connsiteY6-146" fmla="*/ 2177 h 10000"/>
              <a:gd name="connsiteX7-147" fmla="*/ 6350 w 10000"/>
              <a:gd name="connsiteY7-148" fmla="*/ 2758 h 10000"/>
              <a:gd name="connsiteX8-149" fmla="*/ 6716 w 10000"/>
              <a:gd name="connsiteY8-150" fmla="*/ 3609 h 10000"/>
              <a:gd name="connsiteX9-151" fmla="*/ 6553 w 10000"/>
              <a:gd name="connsiteY9-152" fmla="*/ 3770 h 10000"/>
              <a:gd name="connsiteX10-153" fmla="*/ 5890 w 10000"/>
              <a:gd name="connsiteY10-154" fmla="*/ 4203 h 10000"/>
              <a:gd name="connsiteX11-155" fmla="*/ 5132 w 10000"/>
              <a:gd name="connsiteY11-156" fmla="*/ 2609 h 10000"/>
              <a:gd name="connsiteX12-157" fmla="*/ 3629 w 10000"/>
              <a:gd name="connsiteY12-158" fmla="*/ 1231 h 10000"/>
              <a:gd name="connsiteX13-159" fmla="*/ 3155 w 10000"/>
              <a:gd name="connsiteY13-160" fmla="*/ 1231 h 10000"/>
              <a:gd name="connsiteX14-161" fmla="*/ 3169 w 10000"/>
              <a:gd name="connsiteY14-162" fmla="*/ 1109 h 10000"/>
              <a:gd name="connsiteX15-163" fmla="*/ 2830 w 10000"/>
              <a:gd name="connsiteY15-164" fmla="*/ 55 h 10000"/>
              <a:gd name="connsiteX16-165" fmla="*/ 1639 w 10000"/>
              <a:gd name="connsiteY16-166" fmla="*/ 717 h 10000"/>
              <a:gd name="connsiteX17-167" fmla="*/ 2586 w 10000"/>
              <a:gd name="connsiteY17-168" fmla="*/ 1542 h 10000"/>
              <a:gd name="connsiteX18-169" fmla="*/ 2627 w 10000"/>
              <a:gd name="connsiteY18-170" fmla="*/ 1649 h 10000"/>
              <a:gd name="connsiteX19-171" fmla="*/ 2274 w 10000"/>
              <a:gd name="connsiteY19-172" fmla="*/ 2258 h 10000"/>
              <a:gd name="connsiteX20-173" fmla="*/ 1354 w 10000"/>
              <a:gd name="connsiteY20-174" fmla="*/ 4095 h 10000"/>
              <a:gd name="connsiteX21-175" fmla="*/ 460 w 10000"/>
              <a:gd name="connsiteY21-176" fmla="*/ 4635 h 10000"/>
              <a:gd name="connsiteX22-177" fmla="*/ 0 w 10000"/>
              <a:gd name="connsiteY22-178" fmla="*/ 5096 h 10000"/>
              <a:gd name="connsiteX23-179" fmla="*/ 1367 w 10000"/>
              <a:gd name="connsiteY23-180" fmla="*/ 9865 h 10000"/>
              <a:gd name="connsiteX24-181" fmla="*/ 1489 w 10000"/>
              <a:gd name="connsiteY24-182" fmla="*/ 9716 h 10000"/>
              <a:gd name="connsiteX25-183" fmla="*/ 677 w 10000"/>
              <a:gd name="connsiteY25-184" fmla="*/ 5217 h 10000"/>
              <a:gd name="connsiteX26-185" fmla="*/ 2153 w 10000"/>
              <a:gd name="connsiteY26-186" fmla="*/ 4137 h 10000"/>
              <a:gd name="connsiteX27-187" fmla="*/ 3087 w 10000"/>
              <a:gd name="connsiteY27-188" fmla="*/ 3096 h 10000"/>
              <a:gd name="connsiteX28-189" fmla="*/ 3276 w 10000"/>
              <a:gd name="connsiteY28-190" fmla="*/ 3243 h 10000"/>
              <a:gd name="connsiteX29-191" fmla="*/ 3913 w 10000"/>
              <a:gd name="connsiteY29-192" fmla="*/ 4528 h 10000"/>
              <a:gd name="connsiteX30-193" fmla="*/ 3994 w 10000"/>
              <a:gd name="connsiteY30-194" fmla="*/ 5380 h 10000"/>
              <a:gd name="connsiteX31-195" fmla="*/ 3683 w 10000"/>
              <a:gd name="connsiteY31-196" fmla="*/ 9122 h 10000"/>
              <a:gd name="connsiteX32-197" fmla="*/ 2762 w 10000"/>
              <a:gd name="connsiteY32-198" fmla="*/ 9609 h 10000"/>
              <a:gd name="connsiteX33-199" fmla="*/ 2735 w 10000"/>
              <a:gd name="connsiteY33-200" fmla="*/ 9811 h 10000"/>
              <a:gd name="connsiteX34-201" fmla="*/ 4237 w 10000"/>
              <a:gd name="connsiteY34-202" fmla="*/ 9798 h 10000"/>
              <a:gd name="connsiteX35-203" fmla="*/ 5010 w 10000"/>
              <a:gd name="connsiteY35-204" fmla="*/ 6878 h 10000"/>
              <a:gd name="connsiteX36-205" fmla="*/ 5145 w 10000"/>
              <a:gd name="connsiteY36-206" fmla="*/ 7014 h 10000"/>
              <a:gd name="connsiteX37-207" fmla="*/ 5226 w 10000"/>
              <a:gd name="connsiteY37-208" fmla="*/ 9311 h 10000"/>
              <a:gd name="connsiteX38-209" fmla="*/ 4440 w 10000"/>
              <a:gd name="connsiteY38-210" fmla="*/ 9676 h 10000"/>
              <a:gd name="connsiteX39-211" fmla="*/ 4468 w 10000"/>
              <a:gd name="connsiteY39-212" fmla="*/ 9865 h 10000"/>
              <a:gd name="connsiteX40-213" fmla="*/ 6039 w 10000"/>
              <a:gd name="connsiteY40-214" fmla="*/ 9879 h 10000"/>
              <a:gd name="connsiteX41-215" fmla="*/ 6202 w 10000"/>
              <a:gd name="connsiteY41-216" fmla="*/ 9554 h 10000"/>
              <a:gd name="connsiteX42-217" fmla="*/ 6039 w 10000"/>
              <a:gd name="connsiteY42-218" fmla="*/ 4635 h 10000"/>
              <a:gd name="connsiteX43-219" fmla="*/ 6959 w 10000"/>
              <a:gd name="connsiteY43-220" fmla="*/ 4230 h 10000"/>
              <a:gd name="connsiteX44-221" fmla="*/ 7095 w 10000"/>
              <a:gd name="connsiteY44-222" fmla="*/ 4353 h 10000"/>
              <a:gd name="connsiteX45-223" fmla="*/ 6810 w 10000"/>
              <a:gd name="connsiteY45-224" fmla="*/ 7730 h 10000"/>
              <a:gd name="connsiteX46-225" fmla="*/ 7149 w 10000"/>
              <a:gd name="connsiteY46-226" fmla="*/ 7973 h 10000"/>
              <a:gd name="connsiteX47-227" fmla="*/ 7135 w 10000"/>
              <a:gd name="connsiteY47-228" fmla="*/ 9284 h 10000"/>
              <a:gd name="connsiteX48-229" fmla="*/ 6296 w 10000"/>
              <a:gd name="connsiteY48-230" fmla="*/ 9771 h 10000"/>
              <a:gd name="connsiteX49-231" fmla="*/ 6512 w 10000"/>
              <a:gd name="connsiteY49-232" fmla="*/ 9987 h 10000"/>
              <a:gd name="connsiteX50-233" fmla="*/ 7473 w 10000"/>
              <a:gd name="connsiteY50-234" fmla="*/ 9960 h 10000"/>
              <a:gd name="connsiteX51-235" fmla="*/ 7799 w 10000"/>
              <a:gd name="connsiteY51-236" fmla="*/ 9554 h 10000"/>
              <a:gd name="connsiteX52-237" fmla="*/ 7907 w 10000"/>
              <a:gd name="connsiteY52-238" fmla="*/ 7960 h 10000"/>
              <a:gd name="connsiteX53-239" fmla="*/ 8733 w 10000"/>
              <a:gd name="connsiteY53-240" fmla="*/ 7973 h 10000"/>
              <a:gd name="connsiteX54-241" fmla="*/ 8773 w 10000"/>
              <a:gd name="connsiteY54-242" fmla="*/ 9311 h 10000"/>
              <a:gd name="connsiteX55-243" fmla="*/ 8002 w 10000"/>
              <a:gd name="connsiteY55-244" fmla="*/ 9811 h 10000"/>
              <a:gd name="connsiteX56-245" fmla="*/ 8083 w 10000"/>
              <a:gd name="connsiteY56-246" fmla="*/ 10000 h 10000"/>
              <a:gd name="connsiteX57-247" fmla="*/ 9248 w 10000"/>
              <a:gd name="connsiteY57-248" fmla="*/ 10000 h 10000"/>
              <a:gd name="connsiteX58-249" fmla="*/ 9532 w 10000"/>
              <a:gd name="connsiteY58-250" fmla="*/ 9554 h 10000"/>
              <a:gd name="connsiteX59-251" fmla="*/ 9491 w 10000"/>
              <a:gd name="connsiteY59-252" fmla="*/ 7973 h 10000"/>
              <a:gd name="connsiteX60-253" fmla="*/ 9829 w 10000"/>
              <a:gd name="connsiteY60-254" fmla="*/ 7988 h 10000"/>
              <a:gd name="connsiteX61-255" fmla="*/ 9992 w 10000"/>
              <a:gd name="connsiteY61-256" fmla="*/ 7690 h 10000"/>
              <a:gd name="connsiteX62-257" fmla="*/ 9179 w 10000"/>
              <a:gd name="connsiteY62-258" fmla="*/ 4650 h 10000"/>
              <a:gd name="connsiteX63-259" fmla="*/ 7555 w 10000"/>
              <a:gd name="connsiteY63-260" fmla="*/ 2149 h 10000"/>
              <a:gd name="connsiteX64-261" fmla="*/ 6905 w 10000"/>
              <a:gd name="connsiteY64-262" fmla="*/ 1744 h 10000"/>
              <a:gd name="connsiteX65-263" fmla="*/ 6662 w 10000"/>
              <a:gd name="connsiteY65-264" fmla="*/ 1758 h 10000"/>
              <a:gd name="connsiteX0-265" fmla="*/ 6662 w 10000"/>
              <a:gd name="connsiteY0-266" fmla="*/ 1775 h 10017"/>
              <a:gd name="connsiteX1-267" fmla="*/ 6716 w 10000"/>
              <a:gd name="connsiteY1-268" fmla="*/ 1626 h 10017"/>
              <a:gd name="connsiteX2-269" fmla="*/ 6593 w 10000"/>
              <a:gd name="connsiteY2-270" fmla="*/ 694 h 10017"/>
              <a:gd name="connsiteX3-271" fmla="*/ 5348 w 10000"/>
              <a:gd name="connsiteY3-272" fmla="*/ 829 h 10017"/>
              <a:gd name="connsiteX4-273" fmla="*/ 5822 w 10000"/>
              <a:gd name="connsiteY4-274" fmla="*/ 2004 h 10017"/>
              <a:gd name="connsiteX5-275" fmla="*/ 6404 w 10000"/>
              <a:gd name="connsiteY5-276" fmla="*/ 1964 h 10017"/>
              <a:gd name="connsiteX6-277" fmla="*/ 6309 w 10000"/>
              <a:gd name="connsiteY6-278" fmla="*/ 2194 h 10017"/>
              <a:gd name="connsiteX7-279" fmla="*/ 6350 w 10000"/>
              <a:gd name="connsiteY7-280" fmla="*/ 2775 h 10017"/>
              <a:gd name="connsiteX8-281" fmla="*/ 6716 w 10000"/>
              <a:gd name="connsiteY8-282" fmla="*/ 3626 h 10017"/>
              <a:gd name="connsiteX9-283" fmla="*/ 6553 w 10000"/>
              <a:gd name="connsiteY9-284" fmla="*/ 3787 h 10017"/>
              <a:gd name="connsiteX10-285" fmla="*/ 5890 w 10000"/>
              <a:gd name="connsiteY10-286" fmla="*/ 4220 h 10017"/>
              <a:gd name="connsiteX11-287" fmla="*/ 5132 w 10000"/>
              <a:gd name="connsiteY11-288" fmla="*/ 2626 h 10017"/>
              <a:gd name="connsiteX12-289" fmla="*/ 3629 w 10000"/>
              <a:gd name="connsiteY12-290" fmla="*/ 1248 h 10017"/>
              <a:gd name="connsiteX13-291" fmla="*/ 3155 w 10000"/>
              <a:gd name="connsiteY13-292" fmla="*/ 1248 h 10017"/>
              <a:gd name="connsiteX14-293" fmla="*/ 3169 w 10000"/>
              <a:gd name="connsiteY14-294" fmla="*/ 1126 h 10017"/>
              <a:gd name="connsiteX15-295" fmla="*/ 2830 w 10000"/>
              <a:gd name="connsiteY15-296" fmla="*/ 72 h 10017"/>
              <a:gd name="connsiteX16-297" fmla="*/ 1639 w 10000"/>
              <a:gd name="connsiteY16-298" fmla="*/ 734 h 10017"/>
              <a:gd name="connsiteX17-299" fmla="*/ 2586 w 10000"/>
              <a:gd name="connsiteY17-300" fmla="*/ 1559 h 10017"/>
              <a:gd name="connsiteX18-301" fmla="*/ 2627 w 10000"/>
              <a:gd name="connsiteY18-302" fmla="*/ 1666 h 10017"/>
              <a:gd name="connsiteX19-303" fmla="*/ 2274 w 10000"/>
              <a:gd name="connsiteY19-304" fmla="*/ 2275 h 10017"/>
              <a:gd name="connsiteX20-305" fmla="*/ 1354 w 10000"/>
              <a:gd name="connsiteY20-306" fmla="*/ 4112 h 10017"/>
              <a:gd name="connsiteX21-307" fmla="*/ 460 w 10000"/>
              <a:gd name="connsiteY21-308" fmla="*/ 4652 h 10017"/>
              <a:gd name="connsiteX22-309" fmla="*/ 0 w 10000"/>
              <a:gd name="connsiteY22-310" fmla="*/ 5113 h 10017"/>
              <a:gd name="connsiteX23-311" fmla="*/ 1367 w 10000"/>
              <a:gd name="connsiteY23-312" fmla="*/ 9882 h 10017"/>
              <a:gd name="connsiteX24-313" fmla="*/ 1489 w 10000"/>
              <a:gd name="connsiteY24-314" fmla="*/ 9733 h 10017"/>
              <a:gd name="connsiteX25-315" fmla="*/ 677 w 10000"/>
              <a:gd name="connsiteY25-316" fmla="*/ 5234 h 10017"/>
              <a:gd name="connsiteX26-317" fmla="*/ 2153 w 10000"/>
              <a:gd name="connsiteY26-318" fmla="*/ 4154 h 10017"/>
              <a:gd name="connsiteX27-319" fmla="*/ 3087 w 10000"/>
              <a:gd name="connsiteY27-320" fmla="*/ 3113 h 10017"/>
              <a:gd name="connsiteX28-321" fmla="*/ 3276 w 10000"/>
              <a:gd name="connsiteY28-322" fmla="*/ 3260 h 10017"/>
              <a:gd name="connsiteX29-323" fmla="*/ 3913 w 10000"/>
              <a:gd name="connsiteY29-324" fmla="*/ 4545 h 10017"/>
              <a:gd name="connsiteX30-325" fmla="*/ 3994 w 10000"/>
              <a:gd name="connsiteY30-326" fmla="*/ 5397 h 10017"/>
              <a:gd name="connsiteX31-327" fmla="*/ 3683 w 10000"/>
              <a:gd name="connsiteY31-328" fmla="*/ 9139 h 10017"/>
              <a:gd name="connsiteX32-329" fmla="*/ 2762 w 10000"/>
              <a:gd name="connsiteY32-330" fmla="*/ 9626 h 10017"/>
              <a:gd name="connsiteX33-331" fmla="*/ 2735 w 10000"/>
              <a:gd name="connsiteY33-332" fmla="*/ 9828 h 10017"/>
              <a:gd name="connsiteX34-333" fmla="*/ 4237 w 10000"/>
              <a:gd name="connsiteY34-334" fmla="*/ 9815 h 10017"/>
              <a:gd name="connsiteX35-335" fmla="*/ 5010 w 10000"/>
              <a:gd name="connsiteY35-336" fmla="*/ 6895 h 10017"/>
              <a:gd name="connsiteX36-337" fmla="*/ 5145 w 10000"/>
              <a:gd name="connsiteY36-338" fmla="*/ 7031 h 10017"/>
              <a:gd name="connsiteX37-339" fmla="*/ 5226 w 10000"/>
              <a:gd name="connsiteY37-340" fmla="*/ 9328 h 10017"/>
              <a:gd name="connsiteX38-341" fmla="*/ 4440 w 10000"/>
              <a:gd name="connsiteY38-342" fmla="*/ 9693 h 10017"/>
              <a:gd name="connsiteX39-343" fmla="*/ 4468 w 10000"/>
              <a:gd name="connsiteY39-344" fmla="*/ 9882 h 10017"/>
              <a:gd name="connsiteX40-345" fmla="*/ 6039 w 10000"/>
              <a:gd name="connsiteY40-346" fmla="*/ 9896 h 10017"/>
              <a:gd name="connsiteX41-347" fmla="*/ 6202 w 10000"/>
              <a:gd name="connsiteY41-348" fmla="*/ 9571 h 10017"/>
              <a:gd name="connsiteX42-349" fmla="*/ 6039 w 10000"/>
              <a:gd name="connsiteY42-350" fmla="*/ 4652 h 10017"/>
              <a:gd name="connsiteX43-351" fmla="*/ 6959 w 10000"/>
              <a:gd name="connsiteY43-352" fmla="*/ 4247 h 10017"/>
              <a:gd name="connsiteX44-353" fmla="*/ 7095 w 10000"/>
              <a:gd name="connsiteY44-354" fmla="*/ 4370 h 10017"/>
              <a:gd name="connsiteX45-355" fmla="*/ 6810 w 10000"/>
              <a:gd name="connsiteY45-356" fmla="*/ 7747 h 10017"/>
              <a:gd name="connsiteX46-357" fmla="*/ 7149 w 10000"/>
              <a:gd name="connsiteY46-358" fmla="*/ 7990 h 10017"/>
              <a:gd name="connsiteX47-359" fmla="*/ 7135 w 10000"/>
              <a:gd name="connsiteY47-360" fmla="*/ 9301 h 10017"/>
              <a:gd name="connsiteX48-361" fmla="*/ 6296 w 10000"/>
              <a:gd name="connsiteY48-362" fmla="*/ 9788 h 10017"/>
              <a:gd name="connsiteX49-363" fmla="*/ 6512 w 10000"/>
              <a:gd name="connsiteY49-364" fmla="*/ 10004 h 10017"/>
              <a:gd name="connsiteX50-365" fmla="*/ 7473 w 10000"/>
              <a:gd name="connsiteY50-366" fmla="*/ 9977 h 10017"/>
              <a:gd name="connsiteX51-367" fmla="*/ 7799 w 10000"/>
              <a:gd name="connsiteY51-368" fmla="*/ 9571 h 10017"/>
              <a:gd name="connsiteX52-369" fmla="*/ 7907 w 10000"/>
              <a:gd name="connsiteY52-370" fmla="*/ 7977 h 10017"/>
              <a:gd name="connsiteX53-371" fmla="*/ 8733 w 10000"/>
              <a:gd name="connsiteY53-372" fmla="*/ 7990 h 10017"/>
              <a:gd name="connsiteX54-373" fmla="*/ 8773 w 10000"/>
              <a:gd name="connsiteY54-374" fmla="*/ 9328 h 10017"/>
              <a:gd name="connsiteX55-375" fmla="*/ 8002 w 10000"/>
              <a:gd name="connsiteY55-376" fmla="*/ 9828 h 10017"/>
              <a:gd name="connsiteX56-377" fmla="*/ 8083 w 10000"/>
              <a:gd name="connsiteY56-378" fmla="*/ 10017 h 10017"/>
              <a:gd name="connsiteX57-379" fmla="*/ 9248 w 10000"/>
              <a:gd name="connsiteY57-380" fmla="*/ 10017 h 10017"/>
              <a:gd name="connsiteX58-381" fmla="*/ 9532 w 10000"/>
              <a:gd name="connsiteY58-382" fmla="*/ 9571 h 10017"/>
              <a:gd name="connsiteX59-383" fmla="*/ 9491 w 10000"/>
              <a:gd name="connsiteY59-384" fmla="*/ 7990 h 10017"/>
              <a:gd name="connsiteX60-385" fmla="*/ 9829 w 10000"/>
              <a:gd name="connsiteY60-386" fmla="*/ 8005 h 10017"/>
              <a:gd name="connsiteX61-387" fmla="*/ 9992 w 10000"/>
              <a:gd name="connsiteY61-388" fmla="*/ 7707 h 10017"/>
              <a:gd name="connsiteX62-389" fmla="*/ 9179 w 10000"/>
              <a:gd name="connsiteY62-390" fmla="*/ 4667 h 10017"/>
              <a:gd name="connsiteX63-391" fmla="*/ 7555 w 10000"/>
              <a:gd name="connsiteY63-392" fmla="*/ 2166 h 10017"/>
              <a:gd name="connsiteX64-393" fmla="*/ 6905 w 10000"/>
              <a:gd name="connsiteY64-394" fmla="*/ 1761 h 10017"/>
              <a:gd name="connsiteX65-395" fmla="*/ 6662 w 10000"/>
              <a:gd name="connsiteY65-396" fmla="*/ 1775 h 10017"/>
              <a:gd name="connsiteX0-397" fmla="*/ 6662 w 10000"/>
              <a:gd name="connsiteY0-398" fmla="*/ 1775 h 10017"/>
              <a:gd name="connsiteX1-399" fmla="*/ 6716 w 10000"/>
              <a:gd name="connsiteY1-400" fmla="*/ 1626 h 10017"/>
              <a:gd name="connsiteX2-401" fmla="*/ 6593 w 10000"/>
              <a:gd name="connsiteY2-402" fmla="*/ 694 h 10017"/>
              <a:gd name="connsiteX3-403" fmla="*/ 5348 w 10000"/>
              <a:gd name="connsiteY3-404" fmla="*/ 829 h 10017"/>
              <a:gd name="connsiteX4-405" fmla="*/ 5822 w 10000"/>
              <a:gd name="connsiteY4-406" fmla="*/ 2004 h 10017"/>
              <a:gd name="connsiteX5-407" fmla="*/ 6404 w 10000"/>
              <a:gd name="connsiteY5-408" fmla="*/ 1964 h 10017"/>
              <a:gd name="connsiteX6-409" fmla="*/ 6309 w 10000"/>
              <a:gd name="connsiteY6-410" fmla="*/ 2194 h 10017"/>
              <a:gd name="connsiteX7-411" fmla="*/ 6350 w 10000"/>
              <a:gd name="connsiteY7-412" fmla="*/ 2775 h 10017"/>
              <a:gd name="connsiteX8-413" fmla="*/ 6716 w 10000"/>
              <a:gd name="connsiteY8-414" fmla="*/ 3626 h 10017"/>
              <a:gd name="connsiteX9-415" fmla="*/ 6553 w 10000"/>
              <a:gd name="connsiteY9-416" fmla="*/ 3787 h 10017"/>
              <a:gd name="connsiteX10-417" fmla="*/ 5890 w 10000"/>
              <a:gd name="connsiteY10-418" fmla="*/ 4220 h 10017"/>
              <a:gd name="connsiteX11-419" fmla="*/ 5132 w 10000"/>
              <a:gd name="connsiteY11-420" fmla="*/ 2626 h 10017"/>
              <a:gd name="connsiteX12-421" fmla="*/ 3629 w 10000"/>
              <a:gd name="connsiteY12-422" fmla="*/ 1248 h 10017"/>
              <a:gd name="connsiteX13-423" fmla="*/ 3155 w 10000"/>
              <a:gd name="connsiteY13-424" fmla="*/ 1248 h 10017"/>
              <a:gd name="connsiteX14-425" fmla="*/ 3169 w 10000"/>
              <a:gd name="connsiteY14-426" fmla="*/ 1126 h 10017"/>
              <a:gd name="connsiteX15-427" fmla="*/ 2830 w 10000"/>
              <a:gd name="connsiteY15-428" fmla="*/ 72 h 10017"/>
              <a:gd name="connsiteX16-429" fmla="*/ 1639 w 10000"/>
              <a:gd name="connsiteY16-430" fmla="*/ 734 h 10017"/>
              <a:gd name="connsiteX17-431" fmla="*/ 2586 w 10000"/>
              <a:gd name="connsiteY17-432" fmla="*/ 1559 h 10017"/>
              <a:gd name="connsiteX18-433" fmla="*/ 2627 w 10000"/>
              <a:gd name="connsiteY18-434" fmla="*/ 1666 h 10017"/>
              <a:gd name="connsiteX19-435" fmla="*/ 2274 w 10000"/>
              <a:gd name="connsiteY19-436" fmla="*/ 2275 h 10017"/>
              <a:gd name="connsiteX20-437" fmla="*/ 1354 w 10000"/>
              <a:gd name="connsiteY20-438" fmla="*/ 4112 h 10017"/>
              <a:gd name="connsiteX21-439" fmla="*/ 460 w 10000"/>
              <a:gd name="connsiteY21-440" fmla="*/ 4652 h 10017"/>
              <a:gd name="connsiteX22-441" fmla="*/ 0 w 10000"/>
              <a:gd name="connsiteY22-442" fmla="*/ 5113 h 10017"/>
              <a:gd name="connsiteX23-443" fmla="*/ 1367 w 10000"/>
              <a:gd name="connsiteY23-444" fmla="*/ 9882 h 10017"/>
              <a:gd name="connsiteX24-445" fmla="*/ 1489 w 10000"/>
              <a:gd name="connsiteY24-446" fmla="*/ 9733 h 10017"/>
              <a:gd name="connsiteX25-447" fmla="*/ 677 w 10000"/>
              <a:gd name="connsiteY25-448" fmla="*/ 5234 h 10017"/>
              <a:gd name="connsiteX26-449" fmla="*/ 2153 w 10000"/>
              <a:gd name="connsiteY26-450" fmla="*/ 4154 h 10017"/>
              <a:gd name="connsiteX27-451" fmla="*/ 3087 w 10000"/>
              <a:gd name="connsiteY27-452" fmla="*/ 3113 h 10017"/>
              <a:gd name="connsiteX28-453" fmla="*/ 3276 w 10000"/>
              <a:gd name="connsiteY28-454" fmla="*/ 3260 h 10017"/>
              <a:gd name="connsiteX29-455" fmla="*/ 3913 w 10000"/>
              <a:gd name="connsiteY29-456" fmla="*/ 4545 h 10017"/>
              <a:gd name="connsiteX30-457" fmla="*/ 3994 w 10000"/>
              <a:gd name="connsiteY30-458" fmla="*/ 5397 h 10017"/>
              <a:gd name="connsiteX31-459" fmla="*/ 3683 w 10000"/>
              <a:gd name="connsiteY31-460" fmla="*/ 9139 h 10017"/>
              <a:gd name="connsiteX32-461" fmla="*/ 2762 w 10000"/>
              <a:gd name="connsiteY32-462" fmla="*/ 9626 h 10017"/>
              <a:gd name="connsiteX33-463" fmla="*/ 2735 w 10000"/>
              <a:gd name="connsiteY33-464" fmla="*/ 9828 h 10017"/>
              <a:gd name="connsiteX34-465" fmla="*/ 4237 w 10000"/>
              <a:gd name="connsiteY34-466" fmla="*/ 9815 h 10017"/>
              <a:gd name="connsiteX35-467" fmla="*/ 5010 w 10000"/>
              <a:gd name="connsiteY35-468" fmla="*/ 6895 h 10017"/>
              <a:gd name="connsiteX36-469" fmla="*/ 5145 w 10000"/>
              <a:gd name="connsiteY36-470" fmla="*/ 7031 h 10017"/>
              <a:gd name="connsiteX37-471" fmla="*/ 5226 w 10000"/>
              <a:gd name="connsiteY37-472" fmla="*/ 9328 h 10017"/>
              <a:gd name="connsiteX38-473" fmla="*/ 4440 w 10000"/>
              <a:gd name="connsiteY38-474" fmla="*/ 9693 h 10017"/>
              <a:gd name="connsiteX39-475" fmla="*/ 4468 w 10000"/>
              <a:gd name="connsiteY39-476" fmla="*/ 9882 h 10017"/>
              <a:gd name="connsiteX40-477" fmla="*/ 6039 w 10000"/>
              <a:gd name="connsiteY40-478" fmla="*/ 9896 h 10017"/>
              <a:gd name="connsiteX41-479" fmla="*/ 6202 w 10000"/>
              <a:gd name="connsiteY41-480" fmla="*/ 9571 h 10017"/>
              <a:gd name="connsiteX42-481" fmla="*/ 6039 w 10000"/>
              <a:gd name="connsiteY42-482" fmla="*/ 4652 h 10017"/>
              <a:gd name="connsiteX43-483" fmla="*/ 6959 w 10000"/>
              <a:gd name="connsiteY43-484" fmla="*/ 4247 h 10017"/>
              <a:gd name="connsiteX44-485" fmla="*/ 7095 w 10000"/>
              <a:gd name="connsiteY44-486" fmla="*/ 4370 h 10017"/>
              <a:gd name="connsiteX45-487" fmla="*/ 6810 w 10000"/>
              <a:gd name="connsiteY45-488" fmla="*/ 7747 h 10017"/>
              <a:gd name="connsiteX46-489" fmla="*/ 7149 w 10000"/>
              <a:gd name="connsiteY46-490" fmla="*/ 7990 h 10017"/>
              <a:gd name="connsiteX47-491" fmla="*/ 7135 w 10000"/>
              <a:gd name="connsiteY47-492" fmla="*/ 9301 h 10017"/>
              <a:gd name="connsiteX48-493" fmla="*/ 6296 w 10000"/>
              <a:gd name="connsiteY48-494" fmla="*/ 9788 h 10017"/>
              <a:gd name="connsiteX49-495" fmla="*/ 6512 w 10000"/>
              <a:gd name="connsiteY49-496" fmla="*/ 10004 h 10017"/>
              <a:gd name="connsiteX50-497" fmla="*/ 7473 w 10000"/>
              <a:gd name="connsiteY50-498" fmla="*/ 9977 h 10017"/>
              <a:gd name="connsiteX51-499" fmla="*/ 7799 w 10000"/>
              <a:gd name="connsiteY51-500" fmla="*/ 9571 h 10017"/>
              <a:gd name="connsiteX52-501" fmla="*/ 7907 w 10000"/>
              <a:gd name="connsiteY52-502" fmla="*/ 7977 h 10017"/>
              <a:gd name="connsiteX53-503" fmla="*/ 8733 w 10000"/>
              <a:gd name="connsiteY53-504" fmla="*/ 7990 h 10017"/>
              <a:gd name="connsiteX54-505" fmla="*/ 8773 w 10000"/>
              <a:gd name="connsiteY54-506" fmla="*/ 9328 h 10017"/>
              <a:gd name="connsiteX55-507" fmla="*/ 8002 w 10000"/>
              <a:gd name="connsiteY55-508" fmla="*/ 9828 h 10017"/>
              <a:gd name="connsiteX56-509" fmla="*/ 8083 w 10000"/>
              <a:gd name="connsiteY56-510" fmla="*/ 10017 h 10017"/>
              <a:gd name="connsiteX57-511" fmla="*/ 9248 w 10000"/>
              <a:gd name="connsiteY57-512" fmla="*/ 10017 h 10017"/>
              <a:gd name="connsiteX58-513" fmla="*/ 9532 w 10000"/>
              <a:gd name="connsiteY58-514" fmla="*/ 9571 h 10017"/>
              <a:gd name="connsiteX59-515" fmla="*/ 9491 w 10000"/>
              <a:gd name="connsiteY59-516" fmla="*/ 7990 h 10017"/>
              <a:gd name="connsiteX60-517" fmla="*/ 9829 w 10000"/>
              <a:gd name="connsiteY60-518" fmla="*/ 8005 h 10017"/>
              <a:gd name="connsiteX61-519" fmla="*/ 9992 w 10000"/>
              <a:gd name="connsiteY61-520" fmla="*/ 7707 h 10017"/>
              <a:gd name="connsiteX62-521" fmla="*/ 9179 w 10000"/>
              <a:gd name="connsiteY62-522" fmla="*/ 4667 h 10017"/>
              <a:gd name="connsiteX63-523" fmla="*/ 7555 w 10000"/>
              <a:gd name="connsiteY63-524" fmla="*/ 2166 h 10017"/>
              <a:gd name="connsiteX64-525" fmla="*/ 6905 w 10000"/>
              <a:gd name="connsiteY64-526" fmla="*/ 1761 h 10017"/>
              <a:gd name="connsiteX65-527" fmla="*/ 6662 w 10000"/>
              <a:gd name="connsiteY65-528" fmla="*/ 1775 h 10017"/>
              <a:gd name="connsiteX0-529" fmla="*/ 6662 w 10000"/>
              <a:gd name="connsiteY0-530" fmla="*/ 1775 h 10017"/>
              <a:gd name="connsiteX1-531" fmla="*/ 6716 w 10000"/>
              <a:gd name="connsiteY1-532" fmla="*/ 1626 h 10017"/>
              <a:gd name="connsiteX2-533" fmla="*/ 6593 w 10000"/>
              <a:gd name="connsiteY2-534" fmla="*/ 694 h 10017"/>
              <a:gd name="connsiteX3-535" fmla="*/ 5348 w 10000"/>
              <a:gd name="connsiteY3-536" fmla="*/ 829 h 10017"/>
              <a:gd name="connsiteX4-537" fmla="*/ 5822 w 10000"/>
              <a:gd name="connsiteY4-538" fmla="*/ 2004 h 10017"/>
              <a:gd name="connsiteX5-539" fmla="*/ 6404 w 10000"/>
              <a:gd name="connsiteY5-540" fmla="*/ 1964 h 10017"/>
              <a:gd name="connsiteX6-541" fmla="*/ 6309 w 10000"/>
              <a:gd name="connsiteY6-542" fmla="*/ 2194 h 10017"/>
              <a:gd name="connsiteX7-543" fmla="*/ 6350 w 10000"/>
              <a:gd name="connsiteY7-544" fmla="*/ 2775 h 10017"/>
              <a:gd name="connsiteX8-545" fmla="*/ 6716 w 10000"/>
              <a:gd name="connsiteY8-546" fmla="*/ 3626 h 10017"/>
              <a:gd name="connsiteX9-547" fmla="*/ 6553 w 10000"/>
              <a:gd name="connsiteY9-548" fmla="*/ 3787 h 10017"/>
              <a:gd name="connsiteX10-549" fmla="*/ 5890 w 10000"/>
              <a:gd name="connsiteY10-550" fmla="*/ 4220 h 10017"/>
              <a:gd name="connsiteX11-551" fmla="*/ 5132 w 10000"/>
              <a:gd name="connsiteY11-552" fmla="*/ 2626 h 10017"/>
              <a:gd name="connsiteX12-553" fmla="*/ 3629 w 10000"/>
              <a:gd name="connsiteY12-554" fmla="*/ 1248 h 10017"/>
              <a:gd name="connsiteX13-555" fmla="*/ 3155 w 10000"/>
              <a:gd name="connsiteY13-556" fmla="*/ 1248 h 10017"/>
              <a:gd name="connsiteX14-557" fmla="*/ 3169 w 10000"/>
              <a:gd name="connsiteY14-558" fmla="*/ 1126 h 10017"/>
              <a:gd name="connsiteX15-559" fmla="*/ 2830 w 10000"/>
              <a:gd name="connsiteY15-560" fmla="*/ 72 h 10017"/>
              <a:gd name="connsiteX16-561" fmla="*/ 1639 w 10000"/>
              <a:gd name="connsiteY16-562" fmla="*/ 734 h 10017"/>
              <a:gd name="connsiteX17-563" fmla="*/ 2586 w 10000"/>
              <a:gd name="connsiteY17-564" fmla="*/ 1559 h 10017"/>
              <a:gd name="connsiteX18-565" fmla="*/ 2627 w 10000"/>
              <a:gd name="connsiteY18-566" fmla="*/ 1666 h 10017"/>
              <a:gd name="connsiteX19-567" fmla="*/ 2274 w 10000"/>
              <a:gd name="connsiteY19-568" fmla="*/ 2275 h 10017"/>
              <a:gd name="connsiteX20-569" fmla="*/ 1354 w 10000"/>
              <a:gd name="connsiteY20-570" fmla="*/ 4112 h 10017"/>
              <a:gd name="connsiteX21-571" fmla="*/ 460 w 10000"/>
              <a:gd name="connsiteY21-572" fmla="*/ 4652 h 10017"/>
              <a:gd name="connsiteX22-573" fmla="*/ 0 w 10000"/>
              <a:gd name="connsiteY22-574" fmla="*/ 5113 h 10017"/>
              <a:gd name="connsiteX23-575" fmla="*/ 1367 w 10000"/>
              <a:gd name="connsiteY23-576" fmla="*/ 9882 h 10017"/>
              <a:gd name="connsiteX24-577" fmla="*/ 1489 w 10000"/>
              <a:gd name="connsiteY24-578" fmla="*/ 9733 h 10017"/>
              <a:gd name="connsiteX25-579" fmla="*/ 677 w 10000"/>
              <a:gd name="connsiteY25-580" fmla="*/ 5234 h 10017"/>
              <a:gd name="connsiteX26-581" fmla="*/ 2153 w 10000"/>
              <a:gd name="connsiteY26-582" fmla="*/ 4154 h 10017"/>
              <a:gd name="connsiteX27-583" fmla="*/ 3087 w 10000"/>
              <a:gd name="connsiteY27-584" fmla="*/ 3113 h 10017"/>
              <a:gd name="connsiteX28-585" fmla="*/ 3276 w 10000"/>
              <a:gd name="connsiteY28-586" fmla="*/ 3260 h 10017"/>
              <a:gd name="connsiteX29-587" fmla="*/ 3913 w 10000"/>
              <a:gd name="connsiteY29-588" fmla="*/ 4545 h 10017"/>
              <a:gd name="connsiteX30-589" fmla="*/ 3994 w 10000"/>
              <a:gd name="connsiteY30-590" fmla="*/ 5397 h 10017"/>
              <a:gd name="connsiteX31-591" fmla="*/ 3683 w 10000"/>
              <a:gd name="connsiteY31-592" fmla="*/ 9139 h 10017"/>
              <a:gd name="connsiteX32-593" fmla="*/ 2762 w 10000"/>
              <a:gd name="connsiteY32-594" fmla="*/ 9626 h 10017"/>
              <a:gd name="connsiteX33-595" fmla="*/ 2735 w 10000"/>
              <a:gd name="connsiteY33-596" fmla="*/ 9828 h 10017"/>
              <a:gd name="connsiteX34-597" fmla="*/ 4237 w 10000"/>
              <a:gd name="connsiteY34-598" fmla="*/ 9815 h 10017"/>
              <a:gd name="connsiteX35-599" fmla="*/ 5010 w 10000"/>
              <a:gd name="connsiteY35-600" fmla="*/ 6895 h 10017"/>
              <a:gd name="connsiteX36-601" fmla="*/ 5145 w 10000"/>
              <a:gd name="connsiteY36-602" fmla="*/ 7031 h 10017"/>
              <a:gd name="connsiteX37-603" fmla="*/ 5226 w 10000"/>
              <a:gd name="connsiteY37-604" fmla="*/ 9328 h 10017"/>
              <a:gd name="connsiteX38-605" fmla="*/ 4440 w 10000"/>
              <a:gd name="connsiteY38-606" fmla="*/ 9693 h 10017"/>
              <a:gd name="connsiteX39-607" fmla="*/ 4468 w 10000"/>
              <a:gd name="connsiteY39-608" fmla="*/ 9882 h 10017"/>
              <a:gd name="connsiteX40-609" fmla="*/ 6039 w 10000"/>
              <a:gd name="connsiteY40-610" fmla="*/ 9896 h 10017"/>
              <a:gd name="connsiteX41-611" fmla="*/ 6202 w 10000"/>
              <a:gd name="connsiteY41-612" fmla="*/ 9571 h 10017"/>
              <a:gd name="connsiteX42-613" fmla="*/ 6039 w 10000"/>
              <a:gd name="connsiteY42-614" fmla="*/ 4652 h 10017"/>
              <a:gd name="connsiteX43-615" fmla="*/ 6959 w 10000"/>
              <a:gd name="connsiteY43-616" fmla="*/ 4247 h 10017"/>
              <a:gd name="connsiteX44-617" fmla="*/ 7095 w 10000"/>
              <a:gd name="connsiteY44-618" fmla="*/ 4370 h 10017"/>
              <a:gd name="connsiteX45-619" fmla="*/ 6810 w 10000"/>
              <a:gd name="connsiteY45-620" fmla="*/ 7747 h 10017"/>
              <a:gd name="connsiteX46-621" fmla="*/ 7149 w 10000"/>
              <a:gd name="connsiteY46-622" fmla="*/ 7990 h 10017"/>
              <a:gd name="connsiteX47-623" fmla="*/ 7135 w 10000"/>
              <a:gd name="connsiteY47-624" fmla="*/ 9301 h 10017"/>
              <a:gd name="connsiteX48-625" fmla="*/ 6296 w 10000"/>
              <a:gd name="connsiteY48-626" fmla="*/ 9788 h 10017"/>
              <a:gd name="connsiteX49-627" fmla="*/ 6512 w 10000"/>
              <a:gd name="connsiteY49-628" fmla="*/ 10004 h 10017"/>
              <a:gd name="connsiteX50-629" fmla="*/ 7473 w 10000"/>
              <a:gd name="connsiteY50-630" fmla="*/ 9977 h 10017"/>
              <a:gd name="connsiteX51-631" fmla="*/ 7799 w 10000"/>
              <a:gd name="connsiteY51-632" fmla="*/ 9571 h 10017"/>
              <a:gd name="connsiteX52-633" fmla="*/ 7907 w 10000"/>
              <a:gd name="connsiteY52-634" fmla="*/ 7977 h 10017"/>
              <a:gd name="connsiteX53-635" fmla="*/ 8733 w 10000"/>
              <a:gd name="connsiteY53-636" fmla="*/ 7990 h 10017"/>
              <a:gd name="connsiteX54-637" fmla="*/ 8773 w 10000"/>
              <a:gd name="connsiteY54-638" fmla="*/ 9328 h 10017"/>
              <a:gd name="connsiteX55-639" fmla="*/ 8002 w 10000"/>
              <a:gd name="connsiteY55-640" fmla="*/ 9828 h 10017"/>
              <a:gd name="connsiteX56-641" fmla="*/ 8083 w 10000"/>
              <a:gd name="connsiteY56-642" fmla="*/ 10017 h 10017"/>
              <a:gd name="connsiteX57-643" fmla="*/ 9248 w 10000"/>
              <a:gd name="connsiteY57-644" fmla="*/ 10017 h 10017"/>
              <a:gd name="connsiteX58-645" fmla="*/ 9532 w 10000"/>
              <a:gd name="connsiteY58-646" fmla="*/ 9571 h 10017"/>
              <a:gd name="connsiteX59-647" fmla="*/ 9491 w 10000"/>
              <a:gd name="connsiteY59-648" fmla="*/ 7990 h 10017"/>
              <a:gd name="connsiteX60-649" fmla="*/ 9829 w 10000"/>
              <a:gd name="connsiteY60-650" fmla="*/ 8005 h 10017"/>
              <a:gd name="connsiteX61-651" fmla="*/ 9992 w 10000"/>
              <a:gd name="connsiteY61-652" fmla="*/ 7707 h 10017"/>
              <a:gd name="connsiteX62-653" fmla="*/ 9179 w 10000"/>
              <a:gd name="connsiteY62-654" fmla="*/ 4667 h 10017"/>
              <a:gd name="connsiteX63-655" fmla="*/ 7555 w 10000"/>
              <a:gd name="connsiteY63-656" fmla="*/ 2166 h 10017"/>
              <a:gd name="connsiteX64-657" fmla="*/ 6905 w 10000"/>
              <a:gd name="connsiteY64-658" fmla="*/ 1761 h 10017"/>
              <a:gd name="connsiteX65-659" fmla="*/ 6662 w 10000"/>
              <a:gd name="connsiteY65-660" fmla="*/ 1775 h 10017"/>
              <a:gd name="connsiteX0-661" fmla="*/ 6662 w 10000"/>
              <a:gd name="connsiteY0-662" fmla="*/ 1775 h 10017"/>
              <a:gd name="connsiteX1-663" fmla="*/ 6716 w 10000"/>
              <a:gd name="connsiteY1-664" fmla="*/ 1626 h 10017"/>
              <a:gd name="connsiteX2-665" fmla="*/ 6593 w 10000"/>
              <a:gd name="connsiteY2-666" fmla="*/ 694 h 10017"/>
              <a:gd name="connsiteX3-667" fmla="*/ 5348 w 10000"/>
              <a:gd name="connsiteY3-668" fmla="*/ 829 h 10017"/>
              <a:gd name="connsiteX4-669" fmla="*/ 5822 w 10000"/>
              <a:gd name="connsiteY4-670" fmla="*/ 2004 h 10017"/>
              <a:gd name="connsiteX5-671" fmla="*/ 6404 w 10000"/>
              <a:gd name="connsiteY5-672" fmla="*/ 1964 h 10017"/>
              <a:gd name="connsiteX6-673" fmla="*/ 6309 w 10000"/>
              <a:gd name="connsiteY6-674" fmla="*/ 2194 h 10017"/>
              <a:gd name="connsiteX7-675" fmla="*/ 6350 w 10000"/>
              <a:gd name="connsiteY7-676" fmla="*/ 2775 h 10017"/>
              <a:gd name="connsiteX8-677" fmla="*/ 6716 w 10000"/>
              <a:gd name="connsiteY8-678" fmla="*/ 3626 h 10017"/>
              <a:gd name="connsiteX9-679" fmla="*/ 6553 w 10000"/>
              <a:gd name="connsiteY9-680" fmla="*/ 3787 h 10017"/>
              <a:gd name="connsiteX10-681" fmla="*/ 5890 w 10000"/>
              <a:gd name="connsiteY10-682" fmla="*/ 4220 h 10017"/>
              <a:gd name="connsiteX11-683" fmla="*/ 5132 w 10000"/>
              <a:gd name="connsiteY11-684" fmla="*/ 2626 h 10017"/>
              <a:gd name="connsiteX12-685" fmla="*/ 3629 w 10000"/>
              <a:gd name="connsiteY12-686" fmla="*/ 1248 h 10017"/>
              <a:gd name="connsiteX13-687" fmla="*/ 3155 w 10000"/>
              <a:gd name="connsiteY13-688" fmla="*/ 1248 h 10017"/>
              <a:gd name="connsiteX14-689" fmla="*/ 3169 w 10000"/>
              <a:gd name="connsiteY14-690" fmla="*/ 1126 h 10017"/>
              <a:gd name="connsiteX15-691" fmla="*/ 2830 w 10000"/>
              <a:gd name="connsiteY15-692" fmla="*/ 72 h 10017"/>
              <a:gd name="connsiteX16-693" fmla="*/ 1639 w 10000"/>
              <a:gd name="connsiteY16-694" fmla="*/ 734 h 10017"/>
              <a:gd name="connsiteX17-695" fmla="*/ 2586 w 10000"/>
              <a:gd name="connsiteY17-696" fmla="*/ 1559 h 10017"/>
              <a:gd name="connsiteX18-697" fmla="*/ 2627 w 10000"/>
              <a:gd name="connsiteY18-698" fmla="*/ 1666 h 10017"/>
              <a:gd name="connsiteX19-699" fmla="*/ 2274 w 10000"/>
              <a:gd name="connsiteY19-700" fmla="*/ 2275 h 10017"/>
              <a:gd name="connsiteX20-701" fmla="*/ 1354 w 10000"/>
              <a:gd name="connsiteY20-702" fmla="*/ 4112 h 10017"/>
              <a:gd name="connsiteX21-703" fmla="*/ 460 w 10000"/>
              <a:gd name="connsiteY21-704" fmla="*/ 4652 h 10017"/>
              <a:gd name="connsiteX22-705" fmla="*/ 0 w 10000"/>
              <a:gd name="connsiteY22-706" fmla="*/ 5113 h 10017"/>
              <a:gd name="connsiteX23-707" fmla="*/ 1367 w 10000"/>
              <a:gd name="connsiteY23-708" fmla="*/ 9882 h 10017"/>
              <a:gd name="connsiteX24-709" fmla="*/ 1489 w 10000"/>
              <a:gd name="connsiteY24-710" fmla="*/ 9733 h 10017"/>
              <a:gd name="connsiteX25-711" fmla="*/ 677 w 10000"/>
              <a:gd name="connsiteY25-712" fmla="*/ 5234 h 10017"/>
              <a:gd name="connsiteX26-713" fmla="*/ 2153 w 10000"/>
              <a:gd name="connsiteY26-714" fmla="*/ 4154 h 10017"/>
              <a:gd name="connsiteX27-715" fmla="*/ 3087 w 10000"/>
              <a:gd name="connsiteY27-716" fmla="*/ 3113 h 10017"/>
              <a:gd name="connsiteX28-717" fmla="*/ 3276 w 10000"/>
              <a:gd name="connsiteY28-718" fmla="*/ 3260 h 10017"/>
              <a:gd name="connsiteX29-719" fmla="*/ 3913 w 10000"/>
              <a:gd name="connsiteY29-720" fmla="*/ 4545 h 10017"/>
              <a:gd name="connsiteX30-721" fmla="*/ 3994 w 10000"/>
              <a:gd name="connsiteY30-722" fmla="*/ 5397 h 10017"/>
              <a:gd name="connsiteX31-723" fmla="*/ 3683 w 10000"/>
              <a:gd name="connsiteY31-724" fmla="*/ 9139 h 10017"/>
              <a:gd name="connsiteX32-725" fmla="*/ 2762 w 10000"/>
              <a:gd name="connsiteY32-726" fmla="*/ 9626 h 10017"/>
              <a:gd name="connsiteX33-727" fmla="*/ 2735 w 10000"/>
              <a:gd name="connsiteY33-728" fmla="*/ 9828 h 10017"/>
              <a:gd name="connsiteX34-729" fmla="*/ 4237 w 10000"/>
              <a:gd name="connsiteY34-730" fmla="*/ 9815 h 10017"/>
              <a:gd name="connsiteX35-731" fmla="*/ 5010 w 10000"/>
              <a:gd name="connsiteY35-732" fmla="*/ 6895 h 10017"/>
              <a:gd name="connsiteX36-733" fmla="*/ 5145 w 10000"/>
              <a:gd name="connsiteY36-734" fmla="*/ 7031 h 10017"/>
              <a:gd name="connsiteX37-735" fmla="*/ 5226 w 10000"/>
              <a:gd name="connsiteY37-736" fmla="*/ 9328 h 10017"/>
              <a:gd name="connsiteX38-737" fmla="*/ 4440 w 10000"/>
              <a:gd name="connsiteY38-738" fmla="*/ 9693 h 10017"/>
              <a:gd name="connsiteX39-739" fmla="*/ 4468 w 10000"/>
              <a:gd name="connsiteY39-740" fmla="*/ 9882 h 10017"/>
              <a:gd name="connsiteX40-741" fmla="*/ 6039 w 10000"/>
              <a:gd name="connsiteY40-742" fmla="*/ 9896 h 10017"/>
              <a:gd name="connsiteX41-743" fmla="*/ 6202 w 10000"/>
              <a:gd name="connsiteY41-744" fmla="*/ 9571 h 10017"/>
              <a:gd name="connsiteX42-745" fmla="*/ 6039 w 10000"/>
              <a:gd name="connsiteY42-746" fmla="*/ 4652 h 10017"/>
              <a:gd name="connsiteX43-747" fmla="*/ 6959 w 10000"/>
              <a:gd name="connsiteY43-748" fmla="*/ 4247 h 10017"/>
              <a:gd name="connsiteX44-749" fmla="*/ 7095 w 10000"/>
              <a:gd name="connsiteY44-750" fmla="*/ 4370 h 10017"/>
              <a:gd name="connsiteX45-751" fmla="*/ 6810 w 10000"/>
              <a:gd name="connsiteY45-752" fmla="*/ 7747 h 10017"/>
              <a:gd name="connsiteX46-753" fmla="*/ 7149 w 10000"/>
              <a:gd name="connsiteY46-754" fmla="*/ 7990 h 10017"/>
              <a:gd name="connsiteX47-755" fmla="*/ 7135 w 10000"/>
              <a:gd name="connsiteY47-756" fmla="*/ 9301 h 10017"/>
              <a:gd name="connsiteX48-757" fmla="*/ 6296 w 10000"/>
              <a:gd name="connsiteY48-758" fmla="*/ 9788 h 10017"/>
              <a:gd name="connsiteX49-759" fmla="*/ 6512 w 10000"/>
              <a:gd name="connsiteY49-760" fmla="*/ 10004 h 10017"/>
              <a:gd name="connsiteX50-761" fmla="*/ 7473 w 10000"/>
              <a:gd name="connsiteY50-762" fmla="*/ 9977 h 10017"/>
              <a:gd name="connsiteX51-763" fmla="*/ 7799 w 10000"/>
              <a:gd name="connsiteY51-764" fmla="*/ 9571 h 10017"/>
              <a:gd name="connsiteX52-765" fmla="*/ 7907 w 10000"/>
              <a:gd name="connsiteY52-766" fmla="*/ 7977 h 10017"/>
              <a:gd name="connsiteX53-767" fmla="*/ 8733 w 10000"/>
              <a:gd name="connsiteY53-768" fmla="*/ 7990 h 10017"/>
              <a:gd name="connsiteX54-769" fmla="*/ 8773 w 10000"/>
              <a:gd name="connsiteY54-770" fmla="*/ 9328 h 10017"/>
              <a:gd name="connsiteX55-771" fmla="*/ 8002 w 10000"/>
              <a:gd name="connsiteY55-772" fmla="*/ 9828 h 10017"/>
              <a:gd name="connsiteX56-773" fmla="*/ 8083 w 10000"/>
              <a:gd name="connsiteY56-774" fmla="*/ 10017 h 10017"/>
              <a:gd name="connsiteX57-775" fmla="*/ 9248 w 10000"/>
              <a:gd name="connsiteY57-776" fmla="*/ 10017 h 10017"/>
              <a:gd name="connsiteX58-777" fmla="*/ 9532 w 10000"/>
              <a:gd name="connsiteY58-778" fmla="*/ 9571 h 10017"/>
              <a:gd name="connsiteX59-779" fmla="*/ 9491 w 10000"/>
              <a:gd name="connsiteY59-780" fmla="*/ 7990 h 10017"/>
              <a:gd name="connsiteX60-781" fmla="*/ 9829 w 10000"/>
              <a:gd name="connsiteY60-782" fmla="*/ 8005 h 10017"/>
              <a:gd name="connsiteX61-783" fmla="*/ 9992 w 10000"/>
              <a:gd name="connsiteY61-784" fmla="*/ 7707 h 10017"/>
              <a:gd name="connsiteX62-785" fmla="*/ 9179 w 10000"/>
              <a:gd name="connsiteY62-786" fmla="*/ 4667 h 10017"/>
              <a:gd name="connsiteX63-787" fmla="*/ 7555 w 10000"/>
              <a:gd name="connsiteY63-788" fmla="*/ 2166 h 10017"/>
              <a:gd name="connsiteX64-789" fmla="*/ 6905 w 10000"/>
              <a:gd name="connsiteY64-790" fmla="*/ 1761 h 10017"/>
              <a:gd name="connsiteX65-791" fmla="*/ 6662 w 10000"/>
              <a:gd name="connsiteY65-792" fmla="*/ 1775 h 10017"/>
              <a:gd name="connsiteX0-793" fmla="*/ 6662 w 10000"/>
              <a:gd name="connsiteY0-794" fmla="*/ 1775 h 10017"/>
              <a:gd name="connsiteX1-795" fmla="*/ 6716 w 10000"/>
              <a:gd name="connsiteY1-796" fmla="*/ 1626 h 10017"/>
              <a:gd name="connsiteX2-797" fmla="*/ 6593 w 10000"/>
              <a:gd name="connsiteY2-798" fmla="*/ 694 h 10017"/>
              <a:gd name="connsiteX3-799" fmla="*/ 5348 w 10000"/>
              <a:gd name="connsiteY3-800" fmla="*/ 829 h 10017"/>
              <a:gd name="connsiteX4-801" fmla="*/ 5822 w 10000"/>
              <a:gd name="connsiteY4-802" fmla="*/ 2004 h 10017"/>
              <a:gd name="connsiteX5-803" fmla="*/ 6404 w 10000"/>
              <a:gd name="connsiteY5-804" fmla="*/ 1964 h 10017"/>
              <a:gd name="connsiteX6-805" fmla="*/ 6309 w 10000"/>
              <a:gd name="connsiteY6-806" fmla="*/ 2194 h 10017"/>
              <a:gd name="connsiteX7-807" fmla="*/ 6350 w 10000"/>
              <a:gd name="connsiteY7-808" fmla="*/ 2775 h 10017"/>
              <a:gd name="connsiteX8-809" fmla="*/ 6716 w 10000"/>
              <a:gd name="connsiteY8-810" fmla="*/ 3626 h 10017"/>
              <a:gd name="connsiteX9-811" fmla="*/ 6553 w 10000"/>
              <a:gd name="connsiteY9-812" fmla="*/ 3787 h 10017"/>
              <a:gd name="connsiteX10-813" fmla="*/ 5890 w 10000"/>
              <a:gd name="connsiteY10-814" fmla="*/ 4220 h 10017"/>
              <a:gd name="connsiteX11-815" fmla="*/ 5132 w 10000"/>
              <a:gd name="connsiteY11-816" fmla="*/ 2626 h 10017"/>
              <a:gd name="connsiteX12-817" fmla="*/ 3629 w 10000"/>
              <a:gd name="connsiteY12-818" fmla="*/ 1248 h 10017"/>
              <a:gd name="connsiteX13-819" fmla="*/ 3155 w 10000"/>
              <a:gd name="connsiteY13-820" fmla="*/ 1248 h 10017"/>
              <a:gd name="connsiteX14-821" fmla="*/ 3169 w 10000"/>
              <a:gd name="connsiteY14-822" fmla="*/ 1126 h 10017"/>
              <a:gd name="connsiteX15-823" fmla="*/ 2830 w 10000"/>
              <a:gd name="connsiteY15-824" fmla="*/ 72 h 10017"/>
              <a:gd name="connsiteX16-825" fmla="*/ 1639 w 10000"/>
              <a:gd name="connsiteY16-826" fmla="*/ 734 h 10017"/>
              <a:gd name="connsiteX17-827" fmla="*/ 2586 w 10000"/>
              <a:gd name="connsiteY17-828" fmla="*/ 1559 h 10017"/>
              <a:gd name="connsiteX18-829" fmla="*/ 2627 w 10000"/>
              <a:gd name="connsiteY18-830" fmla="*/ 1666 h 10017"/>
              <a:gd name="connsiteX19-831" fmla="*/ 2274 w 10000"/>
              <a:gd name="connsiteY19-832" fmla="*/ 2275 h 10017"/>
              <a:gd name="connsiteX20-833" fmla="*/ 1354 w 10000"/>
              <a:gd name="connsiteY20-834" fmla="*/ 4112 h 10017"/>
              <a:gd name="connsiteX21-835" fmla="*/ 460 w 10000"/>
              <a:gd name="connsiteY21-836" fmla="*/ 4652 h 10017"/>
              <a:gd name="connsiteX22-837" fmla="*/ 0 w 10000"/>
              <a:gd name="connsiteY22-838" fmla="*/ 5113 h 10017"/>
              <a:gd name="connsiteX23-839" fmla="*/ 1367 w 10000"/>
              <a:gd name="connsiteY23-840" fmla="*/ 9882 h 10017"/>
              <a:gd name="connsiteX24-841" fmla="*/ 1489 w 10000"/>
              <a:gd name="connsiteY24-842" fmla="*/ 9733 h 10017"/>
              <a:gd name="connsiteX25-843" fmla="*/ 677 w 10000"/>
              <a:gd name="connsiteY25-844" fmla="*/ 5234 h 10017"/>
              <a:gd name="connsiteX26-845" fmla="*/ 2153 w 10000"/>
              <a:gd name="connsiteY26-846" fmla="*/ 4154 h 10017"/>
              <a:gd name="connsiteX27-847" fmla="*/ 3087 w 10000"/>
              <a:gd name="connsiteY27-848" fmla="*/ 3113 h 10017"/>
              <a:gd name="connsiteX28-849" fmla="*/ 3276 w 10000"/>
              <a:gd name="connsiteY28-850" fmla="*/ 3260 h 10017"/>
              <a:gd name="connsiteX29-851" fmla="*/ 3913 w 10000"/>
              <a:gd name="connsiteY29-852" fmla="*/ 4545 h 10017"/>
              <a:gd name="connsiteX30-853" fmla="*/ 3994 w 10000"/>
              <a:gd name="connsiteY30-854" fmla="*/ 5397 h 10017"/>
              <a:gd name="connsiteX31-855" fmla="*/ 3683 w 10000"/>
              <a:gd name="connsiteY31-856" fmla="*/ 9139 h 10017"/>
              <a:gd name="connsiteX32-857" fmla="*/ 2762 w 10000"/>
              <a:gd name="connsiteY32-858" fmla="*/ 9626 h 10017"/>
              <a:gd name="connsiteX33-859" fmla="*/ 2735 w 10000"/>
              <a:gd name="connsiteY33-860" fmla="*/ 9828 h 10017"/>
              <a:gd name="connsiteX34-861" fmla="*/ 4237 w 10000"/>
              <a:gd name="connsiteY34-862" fmla="*/ 9815 h 10017"/>
              <a:gd name="connsiteX35-863" fmla="*/ 5010 w 10000"/>
              <a:gd name="connsiteY35-864" fmla="*/ 6895 h 10017"/>
              <a:gd name="connsiteX36-865" fmla="*/ 5145 w 10000"/>
              <a:gd name="connsiteY36-866" fmla="*/ 7031 h 10017"/>
              <a:gd name="connsiteX37-867" fmla="*/ 5226 w 10000"/>
              <a:gd name="connsiteY37-868" fmla="*/ 9328 h 10017"/>
              <a:gd name="connsiteX38-869" fmla="*/ 4440 w 10000"/>
              <a:gd name="connsiteY38-870" fmla="*/ 9693 h 10017"/>
              <a:gd name="connsiteX39-871" fmla="*/ 4468 w 10000"/>
              <a:gd name="connsiteY39-872" fmla="*/ 9882 h 10017"/>
              <a:gd name="connsiteX40-873" fmla="*/ 6039 w 10000"/>
              <a:gd name="connsiteY40-874" fmla="*/ 9896 h 10017"/>
              <a:gd name="connsiteX41-875" fmla="*/ 6202 w 10000"/>
              <a:gd name="connsiteY41-876" fmla="*/ 9571 h 10017"/>
              <a:gd name="connsiteX42-877" fmla="*/ 6039 w 10000"/>
              <a:gd name="connsiteY42-878" fmla="*/ 4652 h 10017"/>
              <a:gd name="connsiteX43-879" fmla="*/ 6959 w 10000"/>
              <a:gd name="connsiteY43-880" fmla="*/ 4247 h 10017"/>
              <a:gd name="connsiteX44-881" fmla="*/ 7095 w 10000"/>
              <a:gd name="connsiteY44-882" fmla="*/ 4370 h 10017"/>
              <a:gd name="connsiteX45-883" fmla="*/ 6810 w 10000"/>
              <a:gd name="connsiteY45-884" fmla="*/ 7747 h 10017"/>
              <a:gd name="connsiteX46-885" fmla="*/ 7149 w 10000"/>
              <a:gd name="connsiteY46-886" fmla="*/ 7990 h 10017"/>
              <a:gd name="connsiteX47-887" fmla="*/ 7135 w 10000"/>
              <a:gd name="connsiteY47-888" fmla="*/ 9301 h 10017"/>
              <a:gd name="connsiteX48-889" fmla="*/ 6296 w 10000"/>
              <a:gd name="connsiteY48-890" fmla="*/ 9788 h 10017"/>
              <a:gd name="connsiteX49-891" fmla="*/ 6512 w 10000"/>
              <a:gd name="connsiteY49-892" fmla="*/ 10004 h 10017"/>
              <a:gd name="connsiteX50-893" fmla="*/ 7473 w 10000"/>
              <a:gd name="connsiteY50-894" fmla="*/ 9977 h 10017"/>
              <a:gd name="connsiteX51-895" fmla="*/ 7799 w 10000"/>
              <a:gd name="connsiteY51-896" fmla="*/ 9571 h 10017"/>
              <a:gd name="connsiteX52-897" fmla="*/ 7907 w 10000"/>
              <a:gd name="connsiteY52-898" fmla="*/ 7977 h 10017"/>
              <a:gd name="connsiteX53-899" fmla="*/ 8733 w 10000"/>
              <a:gd name="connsiteY53-900" fmla="*/ 7990 h 10017"/>
              <a:gd name="connsiteX54-901" fmla="*/ 8773 w 10000"/>
              <a:gd name="connsiteY54-902" fmla="*/ 9328 h 10017"/>
              <a:gd name="connsiteX55-903" fmla="*/ 8002 w 10000"/>
              <a:gd name="connsiteY55-904" fmla="*/ 9828 h 10017"/>
              <a:gd name="connsiteX56-905" fmla="*/ 8083 w 10000"/>
              <a:gd name="connsiteY56-906" fmla="*/ 10017 h 10017"/>
              <a:gd name="connsiteX57-907" fmla="*/ 9248 w 10000"/>
              <a:gd name="connsiteY57-908" fmla="*/ 10017 h 10017"/>
              <a:gd name="connsiteX58-909" fmla="*/ 9532 w 10000"/>
              <a:gd name="connsiteY58-910" fmla="*/ 9571 h 10017"/>
              <a:gd name="connsiteX59-911" fmla="*/ 9491 w 10000"/>
              <a:gd name="connsiteY59-912" fmla="*/ 7990 h 10017"/>
              <a:gd name="connsiteX60-913" fmla="*/ 9829 w 10000"/>
              <a:gd name="connsiteY60-914" fmla="*/ 8005 h 10017"/>
              <a:gd name="connsiteX61-915" fmla="*/ 9992 w 10000"/>
              <a:gd name="connsiteY61-916" fmla="*/ 7707 h 10017"/>
              <a:gd name="connsiteX62-917" fmla="*/ 9179 w 10000"/>
              <a:gd name="connsiteY62-918" fmla="*/ 4667 h 10017"/>
              <a:gd name="connsiteX63-919" fmla="*/ 7555 w 10000"/>
              <a:gd name="connsiteY63-920" fmla="*/ 2166 h 10017"/>
              <a:gd name="connsiteX64-921" fmla="*/ 6905 w 10000"/>
              <a:gd name="connsiteY64-922" fmla="*/ 1761 h 10017"/>
              <a:gd name="connsiteX65-923" fmla="*/ 6662 w 10000"/>
              <a:gd name="connsiteY65-924" fmla="*/ 1775 h 10017"/>
              <a:gd name="connsiteX0-925" fmla="*/ 6662 w 10000"/>
              <a:gd name="connsiteY0-926" fmla="*/ 1775 h 10017"/>
              <a:gd name="connsiteX1-927" fmla="*/ 6716 w 10000"/>
              <a:gd name="connsiteY1-928" fmla="*/ 1626 h 10017"/>
              <a:gd name="connsiteX2-929" fmla="*/ 6593 w 10000"/>
              <a:gd name="connsiteY2-930" fmla="*/ 694 h 10017"/>
              <a:gd name="connsiteX3-931" fmla="*/ 5348 w 10000"/>
              <a:gd name="connsiteY3-932" fmla="*/ 829 h 10017"/>
              <a:gd name="connsiteX4-933" fmla="*/ 5822 w 10000"/>
              <a:gd name="connsiteY4-934" fmla="*/ 2004 h 10017"/>
              <a:gd name="connsiteX5-935" fmla="*/ 6404 w 10000"/>
              <a:gd name="connsiteY5-936" fmla="*/ 1964 h 10017"/>
              <a:gd name="connsiteX6-937" fmla="*/ 6309 w 10000"/>
              <a:gd name="connsiteY6-938" fmla="*/ 2194 h 10017"/>
              <a:gd name="connsiteX7-939" fmla="*/ 6350 w 10000"/>
              <a:gd name="connsiteY7-940" fmla="*/ 2775 h 10017"/>
              <a:gd name="connsiteX8-941" fmla="*/ 6716 w 10000"/>
              <a:gd name="connsiteY8-942" fmla="*/ 3626 h 10017"/>
              <a:gd name="connsiteX9-943" fmla="*/ 6553 w 10000"/>
              <a:gd name="connsiteY9-944" fmla="*/ 3787 h 10017"/>
              <a:gd name="connsiteX10-945" fmla="*/ 5890 w 10000"/>
              <a:gd name="connsiteY10-946" fmla="*/ 4220 h 10017"/>
              <a:gd name="connsiteX11-947" fmla="*/ 5132 w 10000"/>
              <a:gd name="connsiteY11-948" fmla="*/ 2626 h 10017"/>
              <a:gd name="connsiteX12-949" fmla="*/ 3629 w 10000"/>
              <a:gd name="connsiteY12-950" fmla="*/ 1248 h 10017"/>
              <a:gd name="connsiteX13-951" fmla="*/ 3155 w 10000"/>
              <a:gd name="connsiteY13-952" fmla="*/ 1248 h 10017"/>
              <a:gd name="connsiteX14-953" fmla="*/ 3169 w 10000"/>
              <a:gd name="connsiteY14-954" fmla="*/ 1126 h 10017"/>
              <a:gd name="connsiteX15-955" fmla="*/ 2830 w 10000"/>
              <a:gd name="connsiteY15-956" fmla="*/ 72 h 10017"/>
              <a:gd name="connsiteX16-957" fmla="*/ 1639 w 10000"/>
              <a:gd name="connsiteY16-958" fmla="*/ 734 h 10017"/>
              <a:gd name="connsiteX17-959" fmla="*/ 2586 w 10000"/>
              <a:gd name="connsiteY17-960" fmla="*/ 1559 h 10017"/>
              <a:gd name="connsiteX18-961" fmla="*/ 2627 w 10000"/>
              <a:gd name="connsiteY18-962" fmla="*/ 1666 h 10017"/>
              <a:gd name="connsiteX19-963" fmla="*/ 2274 w 10000"/>
              <a:gd name="connsiteY19-964" fmla="*/ 2275 h 10017"/>
              <a:gd name="connsiteX20-965" fmla="*/ 1354 w 10000"/>
              <a:gd name="connsiteY20-966" fmla="*/ 4112 h 10017"/>
              <a:gd name="connsiteX21-967" fmla="*/ 460 w 10000"/>
              <a:gd name="connsiteY21-968" fmla="*/ 4652 h 10017"/>
              <a:gd name="connsiteX22-969" fmla="*/ 0 w 10000"/>
              <a:gd name="connsiteY22-970" fmla="*/ 5113 h 10017"/>
              <a:gd name="connsiteX23-971" fmla="*/ 1367 w 10000"/>
              <a:gd name="connsiteY23-972" fmla="*/ 9882 h 10017"/>
              <a:gd name="connsiteX24-973" fmla="*/ 1489 w 10000"/>
              <a:gd name="connsiteY24-974" fmla="*/ 9733 h 10017"/>
              <a:gd name="connsiteX25-975" fmla="*/ 677 w 10000"/>
              <a:gd name="connsiteY25-976" fmla="*/ 5234 h 10017"/>
              <a:gd name="connsiteX26-977" fmla="*/ 2153 w 10000"/>
              <a:gd name="connsiteY26-978" fmla="*/ 4154 h 10017"/>
              <a:gd name="connsiteX27-979" fmla="*/ 3087 w 10000"/>
              <a:gd name="connsiteY27-980" fmla="*/ 3113 h 10017"/>
              <a:gd name="connsiteX28-981" fmla="*/ 3276 w 10000"/>
              <a:gd name="connsiteY28-982" fmla="*/ 3260 h 10017"/>
              <a:gd name="connsiteX29-983" fmla="*/ 3913 w 10000"/>
              <a:gd name="connsiteY29-984" fmla="*/ 4545 h 10017"/>
              <a:gd name="connsiteX30-985" fmla="*/ 3994 w 10000"/>
              <a:gd name="connsiteY30-986" fmla="*/ 5397 h 10017"/>
              <a:gd name="connsiteX31-987" fmla="*/ 3683 w 10000"/>
              <a:gd name="connsiteY31-988" fmla="*/ 9139 h 10017"/>
              <a:gd name="connsiteX32-989" fmla="*/ 2762 w 10000"/>
              <a:gd name="connsiteY32-990" fmla="*/ 9626 h 10017"/>
              <a:gd name="connsiteX33-991" fmla="*/ 2735 w 10000"/>
              <a:gd name="connsiteY33-992" fmla="*/ 9828 h 10017"/>
              <a:gd name="connsiteX34-993" fmla="*/ 4237 w 10000"/>
              <a:gd name="connsiteY34-994" fmla="*/ 9815 h 10017"/>
              <a:gd name="connsiteX35-995" fmla="*/ 5010 w 10000"/>
              <a:gd name="connsiteY35-996" fmla="*/ 6895 h 10017"/>
              <a:gd name="connsiteX36-997" fmla="*/ 5145 w 10000"/>
              <a:gd name="connsiteY36-998" fmla="*/ 7031 h 10017"/>
              <a:gd name="connsiteX37-999" fmla="*/ 5226 w 10000"/>
              <a:gd name="connsiteY37-1000" fmla="*/ 9328 h 10017"/>
              <a:gd name="connsiteX38-1001" fmla="*/ 4440 w 10000"/>
              <a:gd name="connsiteY38-1002" fmla="*/ 9693 h 10017"/>
              <a:gd name="connsiteX39-1003" fmla="*/ 4468 w 10000"/>
              <a:gd name="connsiteY39-1004" fmla="*/ 9882 h 10017"/>
              <a:gd name="connsiteX40-1005" fmla="*/ 6039 w 10000"/>
              <a:gd name="connsiteY40-1006" fmla="*/ 9896 h 10017"/>
              <a:gd name="connsiteX41-1007" fmla="*/ 6202 w 10000"/>
              <a:gd name="connsiteY41-1008" fmla="*/ 9571 h 10017"/>
              <a:gd name="connsiteX42-1009" fmla="*/ 6039 w 10000"/>
              <a:gd name="connsiteY42-1010" fmla="*/ 4652 h 10017"/>
              <a:gd name="connsiteX43-1011" fmla="*/ 6959 w 10000"/>
              <a:gd name="connsiteY43-1012" fmla="*/ 4247 h 10017"/>
              <a:gd name="connsiteX44-1013" fmla="*/ 7095 w 10000"/>
              <a:gd name="connsiteY44-1014" fmla="*/ 4370 h 10017"/>
              <a:gd name="connsiteX45-1015" fmla="*/ 6810 w 10000"/>
              <a:gd name="connsiteY45-1016" fmla="*/ 7747 h 10017"/>
              <a:gd name="connsiteX46-1017" fmla="*/ 7149 w 10000"/>
              <a:gd name="connsiteY46-1018" fmla="*/ 7990 h 10017"/>
              <a:gd name="connsiteX47-1019" fmla="*/ 7135 w 10000"/>
              <a:gd name="connsiteY47-1020" fmla="*/ 9301 h 10017"/>
              <a:gd name="connsiteX48-1021" fmla="*/ 6296 w 10000"/>
              <a:gd name="connsiteY48-1022" fmla="*/ 9788 h 10017"/>
              <a:gd name="connsiteX49-1023" fmla="*/ 6512 w 10000"/>
              <a:gd name="connsiteY49-1024" fmla="*/ 10004 h 10017"/>
              <a:gd name="connsiteX50-1025" fmla="*/ 7473 w 10000"/>
              <a:gd name="connsiteY50-1026" fmla="*/ 9977 h 10017"/>
              <a:gd name="connsiteX51-1027" fmla="*/ 7799 w 10000"/>
              <a:gd name="connsiteY51-1028" fmla="*/ 9571 h 10017"/>
              <a:gd name="connsiteX52-1029" fmla="*/ 7907 w 10000"/>
              <a:gd name="connsiteY52-1030" fmla="*/ 7977 h 10017"/>
              <a:gd name="connsiteX53-1031" fmla="*/ 8733 w 10000"/>
              <a:gd name="connsiteY53-1032" fmla="*/ 7990 h 10017"/>
              <a:gd name="connsiteX54-1033" fmla="*/ 8773 w 10000"/>
              <a:gd name="connsiteY54-1034" fmla="*/ 9328 h 10017"/>
              <a:gd name="connsiteX55-1035" fmla="*/ 8002 w 10000"/>
              <a:gd name="connsiteY55-1036" fmla="*/ 9828 h 10017"/>
              <a:gd name="connsiteX56-1037" fmla="*/ 8083 w 10000"/>
              <a:gd name="connsiteY56-1038" fmla="*/ 10017 h 10017"/>
              <a:gd name="connsiteX57-1039" fmla="*/ 9248 w 10000"/>
              <a:gd name="connsiteY57-1040" fmla="*/ 10017 h 10017"/>
              <a:gd name="connsiteX58-1041" fmla="*/ 9532 w 10000"/>
              <a:gd name="connsiteY58-1042" fmla="*/ 9571 h 10017"/>
              <a:gd name="connsiteX59-1043" fmla="*/ 9491 w 10000"/>
              <a:gd name="connsiteY59-1044" fmla="*/ 7990 h 10017"/>
              <a:gd name="connsiteX60-1045" fmla="*/ 9829 w 10000"/>
              <a:gd name="connsiteY60-1046" fmla="*/ 8005 h 10017"/>
              <a:gd name="connsiteX61-1047" fmla="*/ 9992 w 10000"/>
              <a:gd name="connsiteY61-1048" fmla="*/ 7707 h 10017"/>
              <a:gd name="connsiteX62-1049" fmla="*/ 9179 w 10000"/>
              <a:gd name="connsiteY62-1050" fmla="*/ 4667 h 10017"/>
              <a:gd name="connsiteX63-1051" fmla="*/ 7555 w 10000"/>
              <a:gd name="connsiteY63-1052" fmla="*/ 2166 h 10017"/>
              <a:gd name="connsiteX64-1053" fmla="*/ 6905 w 10000"/>
              <a:gd name="connsiteY64-1054" fmla="*/ 1761 h 10017"/>
              <a:gd name="connsiteX65-1055" fmla="*/ 6662 w 10000"/>
              <a:gd name="connsiteY65-1056" fmla="*/ 1775 h 1001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</a:cxnLst>
            <a:rect l="l" t="t" r="r" b="b"/>
            <a:pathLst>
              <a:path w="10000" h="10017">
                <a:moveTo>
                  <a:pt x="6662" y="1775"/>
                </a:moveTo>
                <a:cubicBezTo>
                  <a:pt x="6662" y="1775"/>
                  <a:pt x="6607" y="1721"/>
                  <a:pt x="6716" y="1626"/>
                </a:cubicBezTo>
                <a:cubicBezTo>
                  <a:pt x="6716" y="1626"/>
                  <a:pt x="7000" y="1126"/>
                  <a:pt x="6593" y="694"/>
                </a:cubicBezTo>
                <a:cubicBezTo>
                  <a:pt x="6593" y="694"/>
                  <a:pt x="5912" y="89"/>
                  <a:pt x="5348" y="829"/>
                </a:cubicBezTo>
                <a:cubicBezTo>
                  <a:pt x="5348" y="829"/>
                  <a:pt x="4915" y="1680"/>
                  <a:pt x="5822" y="2004"/>
                </a:cubicBezTo>
                <a:cubicBezTo>
                  <a:pt x="5822" y="2004"/>
                  <a:pt x="6174" y="2072"/>
                  <a:pt x="6404" y="1964"/>
                </a:cubicBezTo>
                <a:cubicBezTo>
                  <a:pt x="6404" y="1964"/>
                  <a:pt x="6457" y="2059"/>
                  <a:pt x="6309" y="2194"/>
                </a:cubicBezTo>
                <a:cubicBezTo>
                  <a:pt x="6309" y="2194"/>
                  <a:pt x="6199" y="2408"/>
                  <a:pt x="6350" y="2775"/>
                </a:cubicBezTo>
                <a:cubicBezTo>
                  <a:pt x="6350" y="2775"/>
                  <a:pt x="6689" y="3545"/>
                  <a:pt x="6716" y="3626"/>
                </a:cubicBezTo>
                <a:cubicBezTo>
                  <a:pt x="6716" y="3626"/>
                  <a:pt x="6716" y="3680"/>
                  <a:pt x="6553" y="3787"/>
                </a:cubicBezTo>
                <a:lnTo>
                  <a:pt x="5890" y="4220"/>
                </a:lnTo>
                <a:cubicBezTo>
                  <a:pt x="5890" y="4220"/>
                  <a:pt x="5632" y="3275"/>
                  <a:pt x="5132" y="2626"/>
                </a:cubicBezTo>
                <a:cubicBezTo>
                  <a:pt x="5132" y="2626"/>
                  <a:pt x="4165" y="1364"/>
                  <a:pt x="3629" y="1248"/>
                </a:cubicBezTo>
                <a:cubicBezTo>
                  <a:pt x="3629" y="1248"/>
                  <a:pt x="3385" y="1194"/>
                  <a:pt x="3155" y="1248"/>
                </a:cubicBezTo>
                <a:cubicBezTo>
                  <a:pt x="3155" y="1248"/>
                  <a:pt x="3081" y="1314"/>
                  <a:pt x="3169" y="1126"/>
                </a:cubicBezTo>
                <a:cubicBezTo>
                  <a:pt x="3169" y="1126"/>
                  <a:pt x="3488" y="516"/>
                  <a:pt x="2830" y="72"/>
                </a:cubicBezTo>
                <a:cubicBezTo>
                  <a:pt x="2830" y="72"/>
                  <a:pt x="1846" y="-325"/>
                  <a:pt x="1639" y="734"/>
                </a:cubicBezTo>
                <a:cubicBezTo>
                  <a:pt x="1639" y="734"/>
                  <a:pt x="1624" y="1707"/>
                  <a:pt x="2586" y="1559"/>
                </a:cubicBezTo>
                <a:cubicBezTo>
                  <a:pt x="2586" y="1559"/>
                  <a:pt x="2749" y="1545"/>
                  <a:pt x="2627" y="1666"/>
                </a:cubicBezTo>
                <a:cubicBezTo>
                  <a:pt x="2627" y="1666"/>
                  <a:pt x="2256" y="1854"/>
                  <a:pt x="2274" y="2275"/>
                </a:cubicBezTo>
                <a:cubicBezTo>
                  <a:pt x="2274" y="2275"/>
                  <a:pt x="2437" y="3193"/>
                  <a:pt x="1354" y="4112"/>
                </a:cubicBezTo>
                <a:cubicBezTo>
                  <a:pt x="1354" y="4112"/>
                  <a:pt x="813" y="4572"/>
                  <a:pt x="460" y="4652"/>
                </a:cubicBezTo>
                <a:cubicBezTo>
                  <a:pt x="460" y="4652"/>
                  <a:pt x="27" y="4883"/>
                  <a:pt x="0" y="5113"/>
                </a:cubicBezTo>
                <a:lnTo>
                  <a:pt x="1367" y="9882"/>
                </a:lnTo>
                <a:cubicBezTo>
                  <a:pt x="1367" y="9882"/>
                  <a:pt x="1530" y="10058"/>
                  <a:pt x="1489" y="9733"/>
                </a:cubicBezTo>
                <a:cubicBezTo>
                  <a:pt x="1503" y="9517"/>
                  <a:pt x="501" y="5315"/>
                  <a:pt x="677" y="5234"/>
                </a:cubicBezTo>
                <a:cubicBezTo>
                  <a:pt x="677" y="5234"/>
                  <a:pt x="1679" y="4694"/>
                  <a:pt x="2153" y="4154"/>
                </a:cubicBezTo>
                <a:cubicBezTo>
                  <a:pt x="2153" y="4154"/>
                  <a:pt x="3033" y="3409"/>
                  <a:pt x="3087" y="3113"/>
                </a:cubicBezTo>
                <a:cubicBezTo>
                  <a:pt x="3087" y="3113"/>
                  <a:pt x="3127" y="2977"/>
                  <a:pt x="3276" y="3260"/>
                </a:cubicBezTo>
                <a:cubicBezTo>
                  <a:pt x="3276" y="3260"/>
                  <a:pt x="3872" y="4423"/>
                  <a:pt x="3913" y="4545"/>
                </a:cubicBezTo>
                <a:cubicBezTo>
                  <a:pt x="3913" y="4545"/>
                  <a:pt x="3994" y="4841"/>
                  <a:pt x="3994" y="5397"/>
                </a:cubicBezTo>
                <a:cubicBezTo>
                  <a:pt x="3994" y="5397"/>
                  <a:pt x="3899" y="8234"/>
                  <a:pt x="3683" y="9139"/>
                </a:cubicBezTo>
                <a:cubicBezTo>
                  <a:pt x="3683" y="9139"/>
                  <a:pt x="3642" y="9381"/>
                  <a:pt x="2762" y="9626"/>
                </a:cubicBezTo>
                <a:cubicBezTo>
                  <a:pt x="2762" y="9626"/>
                  <a:pt x="2613" y="9693"/>
                  <a:pt x="2735" y="9828"/>
                </a:cubicBezTo>
                <a:lnTo>
                  <a:pt x="4237" y="9815"/>
                </a:lnTo>
                <a:cubicBezTo>
                  <a:pt x="4237" y="9815"/>
                  <a:pt x="5023" y="7085"/>
                  <a:pt x="5010" y="6895"/>
                </a:cubicBezTo>
                <a:cubicBezTo>
                  <a:pt x="5010" y="6895"/>
                  <a:pt x="5090" y="6801"/>
                  <a:pt x="5145" y="7031"/>
                </a:cubicBezTo>
                <a:cubicBezTo>
                  <a:pt x="5145" y="7031"/>
                  <a:pt x="5280" y="9301"/>
                  <a:pt x="5226" y="9328"/>
                </a:cubicBezTo>
                <a:cubicBezTo>
                  <a:pt x="5226" y="9328"/>
                  <a:pt x="4929" y="9626"/>
                  <a:pt x="4440" y="9693"/>
                </a:cubicBezTo>
                <a:cubicBezTo>
                  <a:pt x="4440" y="9693"/>
                  <a:pt x="4292" y="9801"/>
                  <a:pt x="4468" y="9882"/>
                </a:cubicBezTo>
                <a:lnTo>
                  <a:pt x="6039" y="9896"/>
                </a:lnTo>
                <a:cubicBezTo>
                  <a:pt x="6039" y="9896"/>
                  <a:pt x="6174" y="9815"/>
                  <a:pt x="6202" y="9571"/>
                </a:cubicBezTo>
                <a:cubicBezTo>
                  <a:pt x="6202" y="9571"/>
                  <a:pt x="6066" y="4936"/>
                  <a:pt x="6039" y="4652"/>
                </a:cubicBezTo>
                <a:cubicBezTo>
                  <a:pt x="6039" y="4652"/>
                  <a:pt x="6620" y="4559"/>
                  <a:pt x="6959" y="4247"/>
                </a:cubicBezTo>
                <a:cubicBezTo>
                  <a:pt x="6959" y="4247"/>
                  <a:pt x="7108" y="4193"/>
                  <a:pt x="7095" y="4370"/>
                </a:cubicBezTo>
                <a:cubicBezTo>
                  <a:pt x="7095" y="4370"/>
                  <a:pt x="7095" y="6653"/>
                  <a:pt x="6810" y="7747"/>
                </a:cubicBezTo>
                <a:cubicBezTo>
                  <a:pt x="6810" y="7747"/>
                  <a:pt x="6675" y="8005"/>
                  <a:pt x="7149" y="7990"/>
                </a:cubicBezTo>
                <a:cubicBezTo>
                  <a:pt x="7149" y="7990"/>
                  <a:pt x="7176" y="9139"/>
                  <a:pt x="7135" y="9301"/>
                </a:cubicBezTo>
                <a:cubicBezTo>
                  <a:pt x="7135" y="9301"/>
                  <a:pt x="7013" y="9544"/>
                  <a:pt x="6296" y="9788"/>
                </a:cubicBezTo>
                <a:cubicBezTo>
                  <a:pt x="6296" y="9788"/>
                  <a:pt x="6133" y="10004"/>
                  <a:pt x="6512" y="10004"/>
                </a:cubicBezTo>
                <a:lnTo>
                  <a:pt x="7473" y="9977"/>
                </a:lnTo>
                <a:cubicBezTo>
                  <a:pt x="7473" y="9977"/>
                  <a:pt x="7758" y="9964"/>
                  <a:pt x="7799" y="9571"/>
                </a:cubicBezTo>
                <a:cubicBezTo>
                  <a:pt x="7826" y="9464"/>
                  <a:pt x="7907" y="7977"/>
                  <a:pt x="7907" y="7977"/>
                </a:cubicBezTo>
                <a:lnTo>
                  <a:pt x="8733" y="7990"/>
                </a:lnTo>
                <a:cubicBezTo>
                  <a:pt x="8733" y="7990"/>
                  <a:pt x="8760" y="9248"/>
                  <a:pt x="8773" y="9328"/>
                </a:cubicBezTo>
                <a:cubicBezTo>
                  <a:pt x="8679" y="9598"/>
                  <a:pt x="8002" y="9828"/>
                  <a:pt x="8002" y="9828"/>
                </a:cubicBezTo>
                <a:cubicBezTo>
                  <a:pt x="8002" y="9828"/>
                  <a:pt x="7745" y="9991"/>
                  <a:pt x="8083" y="10017"/>
                </a:cubicBezTo>
                <a:lnTo>
                  <a:pt x="9248" y="10017"/>
                </a:lnTo>
                <a:cubicBezTo>
                  <a:pt x="9248" y="10017"/>
                  <a:pt x="9532" y="9855"/>
                  <a:pt x="9532" y="9571"/>
                </a:cubicBezTo>
                <a:cubicBezTo>
                  <a:pt x="9518" y="9044"/>
                  <a:pt x="9505" y="8517"/>
                  <a:pt x="9491" y="7990"/>
                </a:cubicBezTo>
                <a:lnTo>
                  <a:pt x="9829" y="8005"/>
                </a:lnTo>
                <a:cubicBezTo>
                  <a:pt x="9829" y="8005"/>
                  <a:pt x="10046" y="7923"/>
                  <a:pt x="9992" y="7707"/>
                </a:cubicBezTo>
                <a:cubicBezTo>
                  <a:pt x="9992" y="7707"/>
                  <a:pt x="9233" y="4897"/>
                  <a:pt x="9179" y="4667"/>
                </a:cubicBezTo>
                <a:cubicBezTo>
                  <a:pt x="9179" y="4667"/>
                  <a:pt x="8800" y="3248"/>
                  <a:pt x="7555" y="2166"/>
                </a:cubicBezTo>
                <a:cubicBezTo>
                  <a:pt x="7555" y="2166"/>
                  <a:pt x="7108" y="1801"/>
                  <a:pt x="6905" y="1761"/>
                </a:cubicBezTo>
                <a:cubicBezTo>
                  <a:pt x="6905" y="1761"/>
                  <a:pt x="6770" y="1734"/>
                  <a:pt x="6662" y="177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9"/>
          <p:cNvSpPr/>
          <p:nvPr/>
        </p:nvSpPr>
        <p:spPr bwMode="auto">
          <a:xfrm>
            <a:off x="8636000" y="6319837"/>
            <a:ext cx="333376" cy="35083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13"/>
          <p:cNvSpPr/>
          <p:nvPr/>
        </p:nvSpPr>
        <p:spPr bwMode="auto">
          <a:xfrm>
            <a:off x="8162925" y="6223001"/>
            <a:ext cx="425451" cy="447675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75" name="Freeform 17"/>
          <p:cNvSpPr/>
          <p:nvPr/>
        </p:nvSpPr>
        <p:spPr bwMode="auto">
          <a:xfrm>
            <a:off x="7653338" y="6180138"/>
            <a:ext cx="466725" cy="49053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78" name="Freeform 21"/>
          <p:cNvSpPr/>
          <p:nvPr/>
        </p:nvSpPr>
        <p:spPr bwMode="auto">
          <a:xfrm>
            <a:off x="7050088" y="6096000"/>
            <a:ext cx="549275" cy="574676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81" name="Freeform 25"/>
          <p:cNvSpPr/>
          <p:nvPr/>
        </p:nvSpPr>
        <p:spPr bwMode="auto">
          <a:xfrm>
            <a:off x="6334125" y="5997575"/>
            <a:ext cx="617538" cy="647701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84" name="Freeform 29"/>
          <p:cNvSpPr/>
          <p:nvPr/>
        </p:nvSpPr>
        <p:spPr bwMode="auto">
          <a:xfrm>
            <a:off x="5508625" y="5881687"/>
            <a:ext cx="727075" cy="76358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87" name="Freeform 33"/>
          <p:cNvSpPr/>
          <p:nvPr/>
        </p:nvSpPr>
        <p:spPr bwMode="auto">
          <a:xfrm>
            <a:off x="4572000" y="5743576"/>
            <a:ext cx="860426" cy="901700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90" name="Freeform 37"/>
          <p:cNvSpPr/>
          <p:nvPr/>
        </p:nvSpPr>
        <p:spPr bwMode="auto">
          <a:xfrm>
            <a:off x="3276600" y="5483226"/>
            <a:ext cx="1111250" cy="116363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93" name="Freeform 41"/>
          <p:cNvSpPr/>
          <p:nvPr/>
        </p:nvSpPr>
        <p:spPr bwMode="auto">
          <a:xfrm>
            <a:off x="1816100" y="5229200"/>
            <a:ext cx="1290637" cy="1350277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96" name="Freeform 45"/>
          <p:cNvSpPr/>
          <p:nvPr/>
        </p:nvSpPr>
        <p:spPr bwMode="auto">
          <a:xfrm>
            <a:off x="148561" y="5047084"/>
            <a:ext cx="1405601" cy="1473395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99" name="Freeform 49"/>
          <p:cNvSpPr/>
          <p:nvPr/>
        </p:nvSpPr>
        <p:spPr bwMode="auto">
          <a:xfrm flipH="1">
            <a:off x="68263" y="3359151"/>
            <a:ext cx="1558924" cy="1633537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02" name="Freeform 53"/>
          <p:cNvSpPr/>
          <p:nvPr/>
        </p:nvSpPr>
        <p:spPr bwMode="auto">
          <a:xfrm flipH="1">
            <a:off x="1816099" y="2996952"/>
            <a:ext cx="1783193" cy="1867149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05" name="Freeform 57"/>
          <p:cNvSpPr/>
          <p:nvPr/>
        </p:nvSpPr>
        <p:spPr bwMode="auto">
          <a:xfrm flipH="1">
            <a:off x="3706813" y="2493963"/>
            <a:ext cx="2100263" cy="219868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06" name="矩形 3105"/>
          <p:cNvSpPr/>
          <p:nvPr/>
        </p:nvSpPr>
        <p:spPr>
          <a:xfrm rot="21390177">
            <a:off x="394413" y="1783193"/>
            <a:ext cx="4512774" cy="830997"/>
          </a:xfrm>
          <a:prstGeom prst="rect">
            <a:avLst/>
          </a:prstGeom>
          <a:effectLst>
            <a:outerShdw blurRad="50800" dist="38100" dir="2700000" algn="tl" rotWithShape="0">
              <a:prstClr val="black"/>
            </a:outerShdw>
          </a:effectLst>
        </p:spPr>
        <p:txBody>
          <a:bodyPr wrap="none">
            <a:spAutoFit/>
          </a:bodyPr>
          <a:lstStyle/>
          <a:p>
            <a:r>
              <a:rPr lang="en-US" altLang="zh-CN" sz="4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1,780,000,000</a:t>
            </a:r>
            <a:endParaRPr lang="zh-CN" altLang="en-US" sz="4800" dirty="0">
              <a:solidFill>
                <a:srgbClr val="FFC000"/>
              </a:solidFill>
            </a:endParaRPr>
          </a:p>
        </p:txBody>
      </p:sp>
      <p:sp>
        <p:nvSpPr>
          <p:cNvPr id="3107" name="矩形 3106"/>
          <p:cNvSpPr/>
          <p:nvPr/>
        </p:nvSpPr>
        <p:spPr>
          <a:xfrm>
            <a:off x="2634667" y="4692651"/>
            <a:ext cx="6509333" cy="1343025"/>
          </a:xfrm>
          <a:custGeom>
            <a:avLst/>
            <a:gdLst>
              <a:gd name="connsiteX0" fmla="*/ 0 w 4578933"/>
              <a:gd name="connsiteY0" fmla="*/ 0 h 1050925"/>
              <a:gd name="connsiteX1" fmla="*/ 4578933 w 4578933"/>
              <a:gd name="connsiteY1" fmla="*/ 0 h 1050925"/>
              <a:gd name="connsiteX2" fmla="*/ 4578933 w 4578933"/>
              <a:gd name="connsiteY2" fmla="*/ 1050925 h 1050925"/>
              <a:gd name="connsiteX3" fmla="*/ 0 w 4578933"/>
              <a:gd name="connsiteY3" fmla="*/ 1050925 h 1050925"/>
              <a:gd name="connsiteX4" fmla="*/ 0 w 4578933"/>
              <a:gd name="connsiteY4" fmla="*/ 0 h 1050925"/>
              <a:gd name="connsiteX0-1" fmla="*/ 0 w 4578933"/>
              <a:gd name="connsiteY0-2" fmla="*/ 0 h 1050925"/>
              <a:gd name="connsiteX1-3" fmla="*/ 4578933 w 4578933"/>
              <a:gd name="connsiteY1-4" fmla="*/ 0 h 1050925"/>
              <a:gd name="connsiteX2-5" fmla="*/ 4578933 w 4578933"/>
              <a:gd name="connsiteY2-6" fmla="*/ 1050925 h 1050925"/>
              <a:gd name="connsiteX3-7" fmla="*/ 0 w 4578933"/>
              <a:gd name="connsiteY3-8" fmla="*/ 0 h 1050925"/>
              <a:gd name="connsiteX0-9" fmla="*/ 0 w 6509333"/>
              <a:gd name="connsiteY0-10" fmla="*/ 431800 h 1050925"/>
              <a:gd name="connsiteX1-11" fmla="*/ 6509333 w 6509333"/>
              <a:gd name="connsiteY1-12" fmla="*/ 0 h 1050925"/>
              <a:gd name="connsiteX2-13" fmla="*/ 6509333 w 6509333"/>
              <a:gd name="connsiteY2-14" fmla="*/ 1050925 h 1050925"/>
              <a:gd name="connsiteX3-15" fmla="*/ 0 w 6509333"/>
              <a:gd name="connsiteY3-16" fmla="*/ 431800 h 1050925"/>
              <a:gd name="connsiteX0-17" fmla="*/ 0 w 6509333"/>
              <a:gd name="connsiteY0-18" fmla="*/ 431800 h 1343025"/>
              <a:gd name="connsiteX1-19" fmla="*/ 6509333 w 6509333"/>
              <a:gd name="connsiteY1-20" fmla="*/ 0 h 1343025"/>
              <a:gd name="connsiteX2-21" fmla="*/ 6509333 w 6509333"/>
              <a:gd name="connsiteY2-22" fmla="*/ 1343025 h 1343025"/>
              <a:gd name="connsiteX3-23" fmla="*/ 0 w 6509333"/>
              <a:gd name="connsiteY3-24" fmla="*/ 431800 h 13430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6509333" h="1343025">
                <a:moveTo>
                  <a:pt x="0" y="431800"/>
                </a:moveTo>
                <a:lnTo>
                  <a:pt x="6509333" y="0"/>
                </a:lnTo>
                <a:lnTo>
                  <a:pt x="6509333" y="1343025"/>
                </a:lnTo>
                <a:lnTo>
                  <a:pt x="0" y="431800"/>
                </a:lnTo>
                <a:close/>
              </a:path>
            </a:pathLst>
          </a:cu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3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3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3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3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3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3571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" grpId="0"/>
      <p:bldP spid="25" grpId="0" animBg="1"/>
      <p:bldP spid="28" grpId="0" animBg="1"/>
      <p:bldP spid="31" grpId="0" animBg="1"/>
      <p:bldP spid="3075" grpId="0" animBg="1"/>
      <p:bldP spid="3078" grpId="0" animBg="1"/>
      <p:bldP spid="3081" grpId="0" animBg="1"/>
      <p:bldP spid="3084" grpId="0" animBg="1"/>
      <p:bldP spid="3087" grpId="0" animBg="1"/>
      <p:bldP spid="3090" grpId="0" animBg="1"/>
      <p:bldP spid="3093" grpId="0" animBg="1"/>
      <p:bldP spid="3096" grpId="0" animBg="1"/>
      <p:bldP spid="3099" grpId="0" animBg="1"/>
      <p:bldP spid="3102" grpId="0" animBg="1"/>
      <p:bldP spid="3105" grpId="0" animBg="1"/>
      <p:bldP spid="3106" grpId="0"/>
      <p:bldP spid="310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 rot="21379185">
            <a:off x="593469" y="1809631"/>
            <a:ext cx="4347602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流动迁移人口持续增加</a:t>
            </a:r>
            <a:endParaRPr lang="en-US" altLang="zh-CN" sz="2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其中市辖区内人户分离的人口为</a:t>
            </a:r>
            <a:r>
              <a:rPr lang="en-US" altLang="zh-CN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3996</a:t>
            </a: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万人，</a:t>
            </a:r>
            <a:endParaRPr lang="en-US" altLang="zh-CN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不包括市辖区内人户分离的人口为</a:t>
            </a:r>
            <a:r>
              <a:rPr lang="en-US" altLang="zh-CN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22143</a:t>
            </a: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万人。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-6949280" y="3935174"/>
            <a:ext cx="6703590" cy="1561450"/>
            <a:chOff x="268430" y="2829994"/>
            <a:chExt cx="7918665" cy="1575002"/>
          </a:xfrm>
        </p:grpSpPr>
        <p:sp>
          <p:nvSpPr>
            <p:cNvPr id="7" name="矩形 6"/>
            <p:cNvSpPr/>
            <p:nvPr/>
          </p:nvSpPr>
          <p:spPr>
            <a:xfrm rot="21400534">
              <a:off x="268430" y="2829994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>
                  <a:solidFill>
                    <a:srgbClr val="FFC000"/>
                  </a:solidFill>
                  <a:latin typeface="Arial Black" panose="020B0A04020102020204" pitchFamily="34" charset="0"/>
                  <a:ea typeface="微软雅黑" panose="020B0503020204020204" pitchFamily="34" charset="-122"/>
                </a:rPr>
                <a:t>261 390 000</a:t>
              </a:r>
              <a:endParaRPr lang="zh-CN" altLang="en-US" sz="8800" b="1" dirty="0">
                <a:solidFill>
                  <a:srgbClr val="FFC000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2607537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5423840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</p:grpSp>
      <p:pic>
        <p:nvPicPr>
          <p:cNvPr id="4103" name="Picture 7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986"/>
          <a:stretch>
            <a:fillRect/>
          </a:stretch>
        </p:blipFill>
        <p:spPr bwMode="auto">
          <a:xfrm>
            <a:off x="6387662" y="3081624"/>
            <a:ext cx="2771800" cy="2795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Freeform 6"/>
          <p:cNvSpPr>
            <a:spLocks noEditPoints="1"/>
          </p:cNvSpPr>
          <p:nvPr/>
        </p:nvSpPr>
        <p:spPr bwMode="auto">
          <a:xfrm rot="5580932">
            <a:off x="1216713" y="5393110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6"/>
          <p:cNvSpPr>
            <a:spLocks noEditPoints="1"/>
          </p:cNvSpPr>
          <p:nvPr/>
        </p:nvSpPr>
        <p:spPr bwMode="auto">
          <a:xfrm rot="5580932">
            <a:off x="2047567" y="5393112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6"/>
          <p:cNvSpPr>
            <a:spLocks noEditPoints="1"/>
          </p:cNvSpPr>
          <p:nvPr/>
        </p:nvSpPr>
        <p:spPr bwMode="auto">
          <a:xfrm rot="16019068" flipV="1">
            <a:off x="1667511" y="528458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6"/>
          <p:cNvSpPr>
            <a:spLocks noEditPoints="1"/>
          </p:cNvSpPr>
          <p:nvPr/>
        </p:nvSpPr>
        <p:spPr bwMode="auto">
          <a:xfrm rot="5580932">
            <a:off x="2854332" y="5467914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6"/>
          <p:cNvSpPr>
            <a:spLocks noEditPoints="1"/>
          </p:cNvSpPr>
          <p:nvPr/>
        </p:nvSpPr>
        <p:spPr bwMode="auto">
          <a:xfrm rot="16019068" flipV="1">
            <a:off x="2509707" y="5266982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6"/>
          <p:cNvSpPr>
            <a:spLocks noEditPoints="1"/>
          </p:cNvSpPr>
          <p:nvPr/>
        </p:nvSpPr>
        <p:spPr bwMode="auto">
          <a:xfrm rot="5580932">
            <a:off x="3687911" y="546791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6"/>
          <p:cNvSpPr>
            <a:spLocks noEditPoints="1"/>
          </p:cNvSpPr>
          <p:nvPr/>
        </p:nvSpPr>
        <p:spPr bwMode="auto">
          <a:xfrm rot="16019068" flipV="1">
            <a:off x="3265484" y="5255830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6"/>
          <p:cNvSpPr>
            <a:spLocks noEditPoints="1"/>
          </p:cNvSpPr>
          <p:nvPr/>
        </p:nvSpPr>
        <p:spPr bwMode="auto">
          <a:xfrm rot="5580932">
            <a:off x="4430051" y="5453313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6"/>
          <p:cNvSpPr>
            <a:spLocks noEditPoints="1"/>
          </p:cNvSpPr>
          <p:nvPr/>
        </p:nvSpPr>
        <p:spPr bwMode="auto">
          <a:xfrm rot="16019068" flipV="1">
            <a:off x="4049995" y="5239981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6"/>
          <p:cNvSpPr>
            <a:spLocks noEditPoints="1"/>
          </p:cNvSpPr>
          <p:nvPr/>
        </p:nvSpPr>
        <p:spPr bwMode="auto">
          <a:xfrm rot="5580932">
            <a:off x="5236816" y="5467914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6"/>
          <p:cNvSpPr>
            <a:spLocks noEditPoints="1"/>
          </p:cNvSpPr>
          <p:nvPr/>
        </p:nvSpPr>
        <p:spPr bwMode="auto">
          <a:xfrm rot="16019068" flipV="1">
            <a:off x="4892191" y="5255831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6"/>
          <p:cNvSpPr>
            <a:spLocks noEditPoints="1"/>
          </p:cNvSpPr>
          <p:nvPr/>
        </p:nvSpPr>
        <p:spPr bwMode="auto">
          <a:xfrm rot="5580932">
            <a:off x="6070395" y="546791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6"/>
          <p:cNvSpPr>
            <a:spLocks noEditPoints="1"/>
          </p:cNvSpPr>
          <p:nvPr/>
        </p:nvSpPr>
        <p:spPr bwMode="auto">
          <a:xfrm rot="16019068" flipV="1">
            <a:off x="5647968" y="5222377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6"/>
          <p:cNvSpPr>
            <a:spLocks noEditPoints="1"/>
          </p:cNvSpPr>
          <p:nvPr/>
        </p:nvSpPr>
        <p:spPr bwMode="auto">
          <a:xfrm rot="5580932">
            <a:off x="6908909" y="5467916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6"/>
          <p:cNvSpPr>
            <a:spLocks noEditPoints="1"/>
          </p:cNvSpPr>
          <p:nvPr/>
        </p:nvSpPr>
        <p:spPr bwMode="auto">
          <a:xfrm rot="16019068" flipV="1">
            <a:off x="6486482" y="518892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6"/>
          <p:cNvSpPr>
            <a:spLocks noEditPoints="1"/>
          </p:cNvSpPr>
          <p:nvPr/>
        </p:nvSpPr>
        <p:spPr bwMode="auto">
          <a:xfrm rot="5580932">
            <a:off x="399913" y="5393110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6"/>
          <p:cNvSpPr>
            <a:spLocks noEditPoints="1"/>
          </p:cNvSpPr>
          <p:nvPr/>
        </p:nvSpPr>
        <p:spPr bwMode="auto">
          <a:xfrm rot="16019068" flipV="1">
            <a:off x="850711" y="528458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矩形 38"/>
          <p:cNvSpPr/>
          <p:nvPr/>
        </p:nvSpPr>
        <p:spPr>
          <a:xfrm rot="21145864">
            <a:off x="3336177" y="3434169"/>
            <a:ext cx="356059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流动迁移人口为</a:t>
            </a:r>
            <a:r>
              <a:rPr lang="en-US" altLang="zh-CN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26139</a:t>
            </a: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万人</a:t>
            </a:r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(2010</a:t>
            </a: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年数据统计</a:t>
            </a:r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4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2.77778E-6 1.11022E-16 L 0.79097 0.00278 " pathEditMode="relative" rAng="0" ptsTypes="AA">
                                      <p:cBhvr>
                                        <p:cTn id="6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549" y="13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椭圆 34"/>
          <p:cNvSpPr/>
          <p:nvPr/>
        </p:nvSpPr>
        <p:spPr>
          <a:xfrm>
            <a:off x="3550596" y="3915572"/>
            <a:ext cx="648830" cy="64883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7051" y="3899149"/>
            <a:ext cx="688621" cy="6886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3" name="矩形 32"/>
          <p:cNvSpPr/>
          <p:nvPr/>
        </p:nvSpPr>
        <p:spPr>
          <a:xfrm>
            <a:off x="-1305" y="-6672"/>
            <a:ext cx="9145305" cy="1809875"/>
          </a:xfrm>
          <a:custGeom>
            <a:avLst/>
            <a:gdLst>
              <a:gd name="connsiteX0" fmla="*/ 0 w 9181812"/>
              <a:gd name="connsiteY0" fmla="*/ 0 h 1479675"/>
              <a:gd name="connsiteX1" fmla="*/ 9181812 w 9181812"/>
              <a:gd name="connsiteY1" fmla="*/ 0 h 1479675"/>
              <a:gd name="connsiteX2" fmla="*/ 9181812 w 9181812"/>
              <a:gd name="connsiteY2" fmla="*/ 1479675 h 1479675"/>
              <a:gd name="connsiteX3" fmla="*/ 0 w 9181812"/>
              <a:gd name="connsiteY3" fmla="*/ 1479675 h 1479675"/>
              <a:gd name="connsiteX4" fmla="*/ 0 w 9181812"/>
              <a:gd name="connsiteY4" fmla="*/ 0 h 1479675"/>
              <a:gd name="connsiteX0-1" fmla="*/ 0 w 9181812"/>
              <a:gd name="connsiteY0-2" fmla="*/ 0 h 1479675"/>
              <a:gd name="connsiteX1-3" fmla="*/ 9181812 w 9181812"/>
              <a:gd name="connsiteY1-4" fmla="*/ 0 h 1479675"/>
              <a:gd name="connsiteX2-5" fmla="*/ 9181812 w 9181812"/>
              <a:gd name="connsiteY2-6" fmla="*/ 1479675 h 1479675"/>
              <a:gd name="connsiteX3-7" fmla="*/ 3162300 w 9181812"/>
              <a:gd name="connsiteY3-8" fmla="*/ 1454275 h 1479675"/>
              <a:gd name="connsiteX4-9" fmla="*/ 0 w 9181812"/>
              <a:gd name="connsiteY4-10" fmla="*/ 0 h 1479675"/>
              <a:gd name="connsiteX0-11" fmla="*/ 0 w 9181812"/>
              <a:gd name="connsiteY0-12" fmla="*/ 0 h 1479675"/>
              <a:gd name="connsiteX1-13" fmla="*/ 9181812 w 9181812"/>
              <a:gd name="connsiteY1-14" fmla="*/ 0 h 1479675"/>
              <a:gd name="connsiteX2-15" fmla="*/ 9181812 w 9181812"/>
              <a:gd name="connsiteY2-16" fmla="*/ 1479675 h 1479675"/>
              <a:gd name="connsiteX3-17" fmla="*/ 4978400 w 9181812"/>
              <a:gd name="connsiteY3-18" fmla="*/ 1352675 h 1479675"/>
              <a:gd name="connsiteX4-19" fmla="*/ 0 w 9181812"/>
              <a:gd name="connsiteY4-20" fmla="*/ 0 h 1479675"/>
              <a:gd name="connsiteX0-21" fmla="*/ 0 w 9181812"/>
              <a:gd name="connsiteY0-22" fmla="*/ 0 h 1479675"/>
              <a:gd name="connsiteX1-23" fmla="*/ 9181812 w 9181812"/>
              <a:gd name="connsiteY1-24" fmla="*/ 0 h 1479675"/>
              <a:gd name="connsiteX2-25" fmla="*/ 9181812 w 9181812"/>
              <a:gd name="connsiteY2-26" fmla="*/ 1479675 h 1479675"/>
              <a:gd name="connsiteX3-27" fmla="*/ 1556673 w 9181812"/>
              <a:gd name="connsiteY3-28" fmla="*/ 1339975 h 1479675"/>
              <a:gd name="connsiteX4-29" fmla="*/ 0 w 9181812"/>
              <a:gd name="connsiteY4-30" fmla="*/ 0 h 1479675"/>
              <a:gd name="connsiteX0-31" fmla="*/ 0 w 9181812"/>
              <a:gd name="connsiteY0-32" fmla="*/ 0 h 1809875"/>
              <a:gd name="connsiteX1-33" fmla="*/ 9181812 w 9181812"/>
              <a:gd name="connsiteY1-34" fmla="*/ 0 h 1809875"/>
              <a:gd name="connsiteX2-35" fmla="*/ 9181812 w 9181812"/>
              <a:gd name="connsiteY2-36" fmla="*/ 1479675 h 1809875"/>
              <a:gd name="connsiteX3-37" fmla="*/ 859039 w 9181812"/>
              <a:gd name="connsiteY3-38" fmla="*/ 1809875 h 1809875"/>
              <a:gd name="connsiteX4-39" fmla="*/ 0 w 9181812"/>
              <a:gd name="connsiteY4-40" fmla="*/ 0 h 18098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181812" h="1809875">
                <a:moveTo>
                  <a:pt x="0" y="0"/>
                </a:moveTo>
                <a:lnTo>
                  <a:pt x="9181812" y="0"/>
                </a:lnTo>
                <a:lnTo>
                  <a:pt x="9181812" y="1479675"/>
                </a:lnTo>
                <a:lnTo>
                  <a:pt x="859039" y="1809875"/>
                </a:lnTo>
                <a:lnTo>
                  <a:pt x="0" y="0"/>
                </a:lnTo>
                <a:close/>
              </a:path>
            </a:pathLst>
          </a:custGeom>
          <a:solidFill>
            <a:srgbClr val="ED499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7" name="椭圆 86"/>
          <p:cNvSpPr/>
          <p:nvPr/>
        </p:nvSpPr>
        <p:spPr>
          <a:xfrm>
            <a:off x="5631190" y="4969652"/>
            <a:ext cx="483860" cy="46800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-1125" y="58405"/>
            <a:ext cx="3016183" cy="6796421"/>
            <a:chOff x="-1125" y="58405"/>
            <a:chExt cx="3016183" cy="6796421"/>
          </a:xfrm>
        </p:grpSpPr>
        <p:sp>
          <p:nvSpPr>
            <p:cNvPr id="78" name="Freeform 8"/>
            <p:cNvSpPr/>
            <p:nvPr/>
          </p:nvSpPr>
          <p:spPr bwMode="auto">
            <a:xfrm>
              <a:off x="-1125" y="58405"/>
              <a:ext cx="3016183" cy="6796421"/>
            </a:xfrm>
            <a:custGeom>
              <a:avLst/>
              <a:gdLst/>
              <a:ahLst/>
              <a:cxnLst/>
              <a:rect l="l" t="t" r="r" b="b"/>
              <a:pathLst>
                <a:path w="3016183" h="6796421">
                  <a:moveTo>
                    <a:pt x="1390025" y="4"/>
                  </a:moveTo>
                  <a:cubicBezTo>
                    <a:pt x="1542766" y="-444"/>
                    <a:pt x="1742826" y="40728"/>
                    <a:pt x="1932103" y="207209"/>
                  </a:cubicBezTo>
                  <a:cubicBezTo>
                    <a:pt x="1932168" y="207258"/>
                    <a:pt x="2103109" y="335423"/>
                    <a:pt x="1990318" y="558070"/>
                  </a:cubicBezTo>
                  <a:cubicBezTo>
                    <a:pt x="1983079" y="560934"/>
                    <a:pt x="1976141" y="564514"/>
                    <a:pt x="1968902" y="567378"/>
                  </a:cubicBezTo>
                  <a:cubicBezTo>
                    <a:pt x="1968902" y="567408"/>
                    <a:pt x="1968908" y="717038"/>
                    <a:pt x="2032547" y="784340"/>
                  </a:cubicBezTo>
                  <a:cubicBezTo>
                    <a:pt x="2032550" y="784343"/>
                    <a:pt x="2066329" y="830168"/>
                    <a:pt x="2017767" y="884586"/>
                  </a:cubicBezTo>
                  <a:cubicBezTo>
                    <a:pt x="2017743" y="884625"/>
                    <a:pt x="1944495" y="1001329"/>
                    <a:pt x="2094081" y="1171719"/>
                  </a:cubicBezTo>
                  <a:cubicBezTo>
                    <a:pt x="2094070" y="1171736"/>
                    <a:pt x="2038876" y="1257645"/>
                    <a:pt x="1981269" y="1260508"/>
                  </a:cubicBezTo>
                  <a:cubicBezTo>
                    <a:pt x="1981264" y="1260553"/>
                    <a:pt x="1974939" y="1312787"/>
                    <a:pt x="1983984" y="1330681"/>
                  </a:cubicBezTo>
                  <a:cubicBezTo>
                    <a:pt x="1983984" y="1330681"/>
                    <a:pt x="2020482" y="1355742"/>
                    <a:pt x="1983984" y="1391544"/>
                  </a:cubicBezTo>
                  <a:cubicBezTo>
                    <a:pt x="1983984" y="1391544"/>
                    <a:pt x="2005400" y="1410162"/>
                    <a:pt x="2005400" y="1428063"/>
                  </a:cubicBezTo>
                  <a:cubicBezTo>
                    <a:pt x="2005406" y="1428107"/>
                    <a:pt x="2008387" y="1453129"/>
                    <a:pt x="1974935" y="1458853"/>
                  </a:cubicBezTo>
                  <a:cubicBezTo>
                    <a:pt x="1974888" y="1458836"/>
                    <a:pt x="1941160" y="1446741"/>
                    <a:pt x="1953519" y="1535469"/>
                  </a:cubicBezTo>
                  <a:cubicBezTo>
                    <a:pt x="1953519" y="1535469"/>
                    <a:pt x="1993335" y="1672949"/>
                    <a:pt x="1865139" y="1688702"/>
                  </a:cubicBezTo>
                  <a:cubicBezTo>
                    <a:pt x="1865139" y="1688702"/>
                    <a:pt x="1831054" y="1694431"/>
                    <a:pt x="1770124" y="1666505"/>
                  </a:cubicBezTo>
                  <a:cubicBezTo>
                    <a:pt x="1770032" y="1666464"/>
                    <a:pt x="1577955" y="1581340"/>
                    <a:pt x="1467884" y="1763887"/>
                  </a:cubicBezTo>
                  <a:cubicBezTo>
                    <a:pt x="1467840" y="1763954"/>
                    <a:pt x="1355091" y="1932195"/>
                    <a:pt x="1446468" y="2121909"/>
                  </a:cubicBezTo>
                  <a:cubicBezTo>
                    <a:pt x="1446473" y="2121919"/>
                    <a:pt x="1571655" y="2366088"/>
                    <a:pt x="1962869" y="2753459"/>
                  </a:cubicBezTo>
                  <a:cubicBezTo>
                    <a:pt x="1962902" y="2753488"/>
                    <a:pt x="2258779" y="3016255"/>
                    <a:pt x="2344439" y="3163036"/>
                  </a:cubicBezTo>
                  <a:cubicBezTo>
                    <a:pt x="2344439" y="3163036"/>
                    <a:pt x="2521500" y="3355652"/>
                    <a:pt x="2362537" y="3538243"/>
                  </a:cubicBezTo>
                  <a:cubicBezTo>
                    <a:pt x="2362473" y="3538329"/>
                    <a:pt x="2252739" y="3685755"/>
                    <a:pt x="2243693" y="3709377"/>
                  </a:cubicBezTo>
                  <a:cubicBezTo>
                    <a:pt x="2243696" y="3709379"/>
                    <a:pt x="2984813" y="4227794"/>
                    <a:pt x="3016183" y="4937392"/>
                  </a:cubicBezTo>
                  <a:cubicBezTo>
                    <a:pt x="2997482" y="5346968"/>
                    <a:pt x="2822533" y="5629805"/>
                    <a:pt x="2500385" y="5822421"/>
                  </a:cubicBezTo>
                  <a:cubicBezTo>
                    <a:pt x="2500337" y="5822448"/>
                    <a:pt x="2104935" y="6045118"/>
                    <a:pt x="2020482" y="6170418"/>
                  </a:cubicBezTo>
                  <a:cubicBezTo>
                    <a:pt x="1936024" y="6295726"/>
                    <a:pt x="1917021" y="6360170"/>
                    <a:pt x="1993335" y="6573551"/>
                  </a:cubicBezTo>
                  <a:cubicBezTo>
                    <a:pt x="1993335" y="6573551"/>
                    <a:pt x="2020704" y="6666825"/>
                    <a:pt x="2040014" y="6796421"/>
                  </a:cubicBezTo>
                  <a:lnTo>
                    <a:pt x="562888" y="6796421"/>
                  </a:lnTo>
                  <a:cubicBezTo>
                    <a:pt x="509199" y="6684351"/>
                    <a:pt x="440556" y="6551694"/>
                    <a:pt x="356355" y="6405997"/>
                  </a:cubicBezTo>
                  <a:cubicBezTo>
                    <a:pt x="356347" y="6405982"/>
                    <a:pt x="170250" y="6054409"/>
                    <a:pt x="386820" y="5581115"/>
                  </a:cubicBezTo>
                  <a:cubicBezTo>
                    <a:pt x="386890" y="5580971"/>
                    <a:pt x="552188" y="5239464"/>
                    <a:pt x="887838" y="4775566"/>
                  </a:cubicBezTo>
                  <a:cubicBezTo>
                    <a:pt x="887892" y="4775463"/>
                    <a:pt x="991595" y="4576456"/>
                    <a:pt x="967470" y="4383890"/>
                  </a:cubicBezTo>
                  <a:cubicBezTo>
                    <a:pt x="967470" y="4383742"/>
                    <a:pt x="967428" y="4075844"/>
                    <a:pt x="792823" y="3465206"/>
                  </a:cubicBezTo>
                  <a:cubicBezTo>
                    <a:pt x="792759" y="3465026"/>
                    <a:pt x="564188" y="2820753"/>
                    <a:pt x="606713" y="2716941"/>
                  </a:cubicBezTo>
                  <a:cubicBezTo>
                    <a:pt x="606684" y="2716972"/>
                    <a:pt x="496592" y="2832939"/>
                    <a:pt x="316841" y="2830076"/>
                  </a:cubicBezTo>
                  <a:cubicBezTo>
                    <a:pt x="316893" y="2830039"/>
                    <a:pt x="438994" y="2744840"/>
                    <a:pt x="393155" y="2619559"/>
                  </a:cubicBezTo>
                  <a:cubicBezTo>
                    <a:pt x="393155" y="2619559"/>
                    <a:pt x="353339" y="2832940"/>
                    <a:pt x="118062" y="2793557"/>
                  </a:cubicBezTo>
                  <a:cubicBezTo>
                    <a:pt x="118169" y="2793548"/>
                    <a:pt x="435663" y="2765543"/>
                    <a:pt x="304775" y="2235044"/>
                  </a:cubicBezTo>
                  <a:cubicBezTo>
                    <a:pt x="304775" y="2235044"/>
                    <a:pt x="133144" y="1614950"/>
                    <a:pt x="32699" y="1391544"/>
                  </a:cubicBezTo>
                  <a:cubicBezTo>
                    <a:pt x="32657" y="1391378"/>
                    <a:pt x="-77061" y="961169"/>
                    <a:pt x="105695" y="790068"/>
                  </a:cubicBezTo>
                  <a:cubicBezTo>
                    <a:pt x="105695" y="790068"/>
                    <a:pt x="255609" y="604613"/>
                    <a:pt x="530399" y="616069"/>
                  </a:cubicBezTo>
                  <a:cubicBezTo>
                    <a:pt x="530446" y="615911"/>
                    <a:pt x="652955" y="204313"/>
                    <a:pt x="1131862" y="42519"/>
                  </a:cubicBezTo>
                  <a:cubicBezTo>
                    <a:pt x="1131905" y="42501"/>
                    <a:pt x="1237315" y="451"/>
                    <a:pt x="139002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72677" y="96060"/>
              <a:ext cx="2847155" cy="6758765"/>
            </a:xfrm>
            <a:custGeom>
              <a:avLst/>
              <a:gdLst>
                <a:gd name="T0" fmla="*/ 261 w 1025"/>
                <a:gd name="T1" fmla="*/ 2385 h 2386"/>
                <a:gd name="T2" fmla="*/ 142 w 1025"/>
                <a:gd name="T3" fmla="*/ 2139 h 2386"/>
                <a:gd name="T4" fmla="*/ 152 w 1025"/>
                <a:gd name="T5" fmla="*/ 1869 h 2386"/>
                <a:gd name="T6" fmla="*/ 316 w 1025"/>
                <a:gd name="T7" fmla="*/ 1605 h 2386"/>
                <a:gd name="T8" fmla="*/ 342 w 1025"/>
                <a:gd name="T9" fmla="*/ 1477 h 2386"/>
                <a:gd name="T10" fmla="*/ 285 w 1025"/>
                <a:gd name="T11" fmla="*/ 1176 h 2386"/>
                <a:gd name="T12" fmla="*/ 224 w 1025"/>
                <a:gd name="T13" fmla="*/ 931 h 2386"/>
                <a:gd name="T14" fmla="*/ 129 w 1025"/>
                <a:gd name="T15" fmla="*/ 968 h 2386"/>
                <a:gd name="T16" fmla="*/ 154 w 1025"/>
                <a:gd name="T17" fmla="*/ 899 h 2386"/>
                <a:gd name="T18" fmla="*/ 64 w 1025"/>
                <a:gd name="T19" fmla="*/ 956 h 2386"/>
                <a:gd name="T20" fmla="*/ 125 w 1025"/>
                <a:gd name="T21" fmla="*/ 773 h 2386"/>
                <a:gd name="T22" fmla="*/ 36 w 1025"/>
                <a:gd name="T23" fmla="*/ 497 h 2386"/>
                <a:gd name="T24" fmla="*/ 60 w 1025"/>
                <a:gd name="T25" fmla="*/ 300 h 2386"/>
                <a:gd name="T26" fmla="*/ 199 w 1025"/>
                <a:gd name="T27" fmla="*/ 243 h 2386"/>
                <a:gd name="T28" fmla="*/ 396 w 1025"/>
                <a:gd name="T29" fmla="*/ 55 h 2386"/>
                <a:gd name="T30" fmla="*/ 658 w 1025"/>
                <a:gd name="T31" fmla="*/ 109 h 2386"/>
                <a:gd name="T32" fmla="*/ 677 w 1025"/>
                <a:gd name="T33" fmla="*/ 224 h 2386"/>
                <a:gd name="T34" fmla="*/ 670 w 1025"/>
                <a:gd name="T35" fmla="*/ 227 h 2386"/>
                <a:gd name="T36" fmla="*/ 691 w 1025"/>
                <a:gd name="T37" fmla="*/ 298 h 2386"/>
                <a:gd name="T38" fmla="*/ 686 w 1025"/>
                <a:gd name="T39" fmla="*/ 331 h 2386"/>
                <a:gd name="T40" fmla="*/ 711 w 1025"/>
                <a:gd name="T41" fmla="*/ 425 h 2386"/>
                <a:gd name="T42" fmla="*/ 674 w 1025"/>
                <a:gd name="T43" fmla="*/ 454 h 2386"/>
                <a:gd name="T44" fmla="*/ 675 w 1025"/>
                <a:gd name="T45" fmla="*/ 477 h 2386"/>
                <a:gd name="T46" fmla="*/ 675 w 1025"/>
                <a:gd name="T47" fmla="*/ 497 h 2386"/>
                <a:gd name="T48" fmla="*/ 682 w 1025"/>
                <a:gd name="T49" fmla="*/ 509 h 2386"/>
                <a:gd name="T50" fmla="*/ 672 w 1025"/>
                <a:gd name="T51" fmla="*/ 519 h 2386"/>
                <a:gd name="T52" fmla="*/ 665 w 1025"/>
                <a:gd name="T53" fmla="*/ 544 h 2386"/>
                <a:gd name="T54" fmla="*/ 636 w 1025"/>
                <a:gd name="T55" fmla="*/ 594 h 2386"/>
                <a:gd name="T56" fmla="*/ 605 w 1025"/>
                <a:gd name="T57" fmla="*/ 587 h 2386"/>
                <a:gd name="T58" fmla="*/ 506 w 1025"/>
                <a:gd name="T59" fmla="*/ 619 h 2386"/>
                <a:gd name="T60" fmla="*/ 499 w 1025"/>
                <a:gd name="T61" fmla="*/ 736 h 2386"/>
                <a:gd name="T62" fmla="*/ 668 w 1025"/>
                <a:gd name="T63" fmla="*/ 943 h 2386"/>
                <a:gd name="T64" fmla="*/ 793 w 1025"/>
                <a:gd name="T65" fmla="*/ 1077 h 2386"/>
                <a:gd name="T66" fmla="*/ 799 w 1025"/>
                <a:gd name="T67" fmla="*/ 1200 h 2386"/>
                <a:gd name="T68" fmla="*/ 760 w 1025"/>
                <a:gd name="T69" fmla="*/ 1256 h 2386"/>
                <a:gd name="T70" fmla="*/ 1013 w 1025"/>
                <a:gd name="T71" fmla="*/ 1658 h 2386"/>
                <a:gd name="T72" fmla="*/ 863 w 1025"/>
                <a:gd name="T73" fmla="*/ 1914 h 2386"/>
                <a:gd name="T74" fmla="*/ 687 w 1025"/>
                <a:gd name="T75" fmla="*/ 2062 h 2386"/>
                <a:gd name="T76" fmla="*/ 678 w 1025"/>
                <a:gd name="T77" fmla="*/ 2194 h 2386"/>
                <a:gd name="T78" fmla="*/ 698 w 1025"/>
                <a:gd name="T79" fmla="*/ 2386 h 2386"/>
                <a:gd name="T80" fmla="*/ 261 w 1025"/>
                <a:gd name="T81" fmla="*/ 2385 h 2386"/>
                <a:gd name="connsiteX0" fmla="*/ 2300 w 9672"/>
                <a:gd name="connsiteY0" fmla="*/ 9824 h 9828"/>
                <a:gd name="connsiteX1" fmla="*/ 1139 w 9672"/>
                <a:gd name="connsiteY1" fmla="*/ 8793 h 9828"/>
                <a:gd name="connsiteX2" fmla="*/ 1237 w 9672"/>
                <a:gd name="connsiteY2" fmla="*/ 7661 h 9828"/>
                <a:gd name="connsiteX3" fmla="*/ 2837 w 9672"/>
                <a:gd name="connsiteY3" fmla="*/ 6555 h 9828"/>
                <a:gd name="connsiteX4" fmla="*/ 3091 w 9672"/>
                <a:gd name="connsiteY4" fmla="*/ 6018 h 9828"/>
                <a:gd name="connsiteX5" fmla="*/ 2534 w 9672"/>
                <a:gd name="connsiteY5" fmla="*/ 4757 h 9828"/>
                <a:gd name="connsiteX6" fmla="*/ 1939 w 9672"/>
                <a:gd name="connsiteY6" fmla="*/ 3730 h 9828"/>
                <a:gd name="connsiteX7" fmla="*/ 1013 w 9672"/>
                <a:gd name="connsiteY7" fmla="*/ 3885 h 9828"/>
                <a:gd name="connsiteX8" fmla="*/ 1256 w 9672"/>
                <a:gd name="connsiteY8" fmla="*/ 3596 h 9828"/>
                <a:gd name="connsiteX9" fmla="*/ 378 w 9672"/>
                <a:gd name="connsiteY9" fmla="*/ 3835 h 9828"/>
                <a:gd name="connsiteX10" fmla="*/ 974 w 9672"/>
                <a:gd name="connsiteY10" fmla="*/ 3068 h 9828"/>
                <a:gd name="connsiteX11" fmla="*/ 105 w 9672"/>
                <a:gd name="connsiteY11" fmla="*/ 1911 h 9828"/>
                <a:gd name="connsiteX12" fmla="*/ 339 w 9672"/>
                <a:gd name="connsiteY12" fmla="*/ 1085 h 9828"/>
                <a:gd name="connsiteX13" fmla="*/ 1695 w 9672"/>
                <a:gd name="connsiteY13" fmla="*/ 846 h 9828"/>
                <a:gd name="connsiteX14" fmla="*/ 3617 w 9672"/>
                <a:gd name="connsiteY14" fmla="*/ 59 h 9828"/>
                <a:gd name="connsiteX15" fmla="*/ 6174 w 9672"/>
                <a:gd name="connsiteY15" fmla="*/ 285 h 9828"/>
                <a:gd name="connsiteX16" fmla="*/ 6359 w 9672"/>
                <a:gd name="connsiteY16" fmla="*/ 767 h 9828"/>
                <a:gd name="connsiteX17" fmla="*/ 6291 w 9672"/>
                <a:gd name="connsiteY17" fmla="*/ 779 h 9828"/>
                <a:gd name="connsiteX18" fmla="*/ 6495 w 9672"/>
                <a:gd name="connsiteY18" fmla="*/ 1077 h 9828"/>
                <a:gd name="connsiteX19" fmla="*/ 6447 w 9672"/>
                <a:gd name="connsiteY19" fmla="*/ 1215 h 9828"/>
                <a:gd name="connsiteX20" fmla="*/ 6691 w 9672"/>
                <a:gd name="connsiteY20" fmla="*/ 1609 h 9828"/>
                <a:gd name="connsiteX21" fmla="*/ 6330 w 9672"/>
                <a:gd name="connsiteY21" fmla="*/ 1731 h 9828"/>
                <a:gd name="connsiteX22" fmla="*/ 6339 w 9672"/>
                <a:gd name="connsiteY22" fmla="*/ 1827 h 9828"/>
                <a:gd name="connsiteX23" fmla="*/ 6339 w 9672"/>
                <a:gd name="connsiteY23" fmla="*/ 1911 h 9828"/>
                <a:gd name="connsiteX24" fmla="*/ 6408 w 9672"/>
                <a:gd name="connsiteY24" fmla="*/ 1961 h 9828"/>
                <a:gd name="connsiteX25" fmla="*/ 6310 w 9672"/>
                <a:gd name="connsiteY25" fmla="*/ 2003 h 9828"/>
                <a:gd name="connsiteX26" fmla="*/ 6242 w 9672"/>
                <a:gd name="connsiteY26" fmla="*/ 2108 h 9828"/>
                <a:gd name="connsiteX27" fmla="*/ 5959 w 9672"/>
                <a:gd name="connsiteY27" fmla="*/ 2318 h 9828"/>
                <a:gd name="connsiteX28" fmla="*/ 5656 w 9672"/>
                <a:gd name="connsiteY28" fmla="*/ 2288 h 9828"/>
                <a:gd name="connsiteX29" fmla="*/ 4691 w 9672"/>
                <a:gd name="connsiteY29" fmla="*/ 2422 h 9828"/>
                <a:gd name="connsiteX30" fmla="*/ 4622 w 9672"/>
                <a:gd name="connsiteY30" fmla="*/ 2913 h 9828"/>
                <a:gd name="connsiteX31" fmla="*/ 6271 w 9672"/>
                <a:gd name="connsiteY31" fmla="*/ 3780 h 9828"/>
                <a:gd name="connsiteX32" fmla="*/ 7491 w 9672"/>
                <a:gd name="connsiteY32" fmla="*/ 4342 h 9828"/>
                <a:gd name="connsiteX33" fmla="*/ 7549 w 9672"/>
                <a:gd name="connsiteY33" fmla="*/ 4857 h 9828"/>
                <a:gd name="connsiteX34" fmla="*/ 7169 w 9672"/>
                <a:gd name="connsiteY34" fmla="*/ 5092 h 9828"/>
                <a:gd name="connsiteX35" fmla="*/ 9637 w 9672"/>
                <a:gd name="connsiteY35" fmla="*/ 6777 h 9828"/>
                <a:gd name="connsiteX36" fmla="*/ 7990 w 9672"/>
                <a:gd name="connsiteY36" fmla="*/ 7992 h 9828"/>
                <a:gd name="connsiteX37" fmla="*/ 6456 w 9672"/>
                <a:gd name="connsiteY37" fmla="*/ 8470 h 9828"/>
                <a:gd name="connsiteX38" fmla="*/ 6369 w 9672"/>
                <a:gd name="connsiteY38" fmla="*/ 9023 h 9828"/>
                <a:gd name="connsiteX39" fmla="*/ 6564 w 9672"/>
                <a:gd name="connsiteY39" fmla="*/ 9828 h 9828"/>
                <a:gd name="connsiteX40" fmla="*/ 2300 w 9672"/>
                <a:gd name="connsiteY40" fmla="*/ 9824 h 9828"/>
                <a:gd name="connsiteX0-1" fmla="*/ 2378 w 9973"/>
                <a:gd name="connsiteY0-2" fmla="*/ 9996 h 10000"/>
                <a:gd name="connsiteX1-3" fmla="*/ 1178 w 9973"/>
                <a:gd name="connsiteY1-4" fmla="*/ 8947 h 10000"/>
                <a:gd name="connsiteX2-5" fmla="*/ 1279 w 9973"/>
                <a:gd name="connsiteY2-6" fmla="*/ 7795 h 10000"/>
                <a:gd name="connsiteX3-7" fmla="*/ 2933 w 9973"/>
                <a:gd name="connsiteY3-8" fmla="*/ 6670 h 10000"/>
                <a:gd name="connsiteX4-9" fmla="*/ 3196 w 9973"/>
                <a:gd name="connsiteY4-10" fmla="*/ 6123 h 10000"/>
                <a:gd name="connsiteX5-11" fmla="*/ 2620 w 9973"/>
                <a:gd name="connsiteY5-12" fmla="*/ 4840 h 10000"/>
                <a:gd name="connsiteX6-13" fmla="*/ 2005 w 9973"/>
                <a:gd name="connsiteY6-14" fmla="*/ 3795 h 10000"/>
                <a:gd name="connsiteX7-15" fmla="*/ 1047 w 9973"/>
                <a:gd name="connsiteY7-16" fmla="*/ 3953 h 10000"/>
                <a:gd name="connsiteX8-17" fmla="*/ 1299 w 9973"/>
                <a:gd name="connsiteY8-18" fmla="*/ 3659 h 10000"/>
                <a:gd name="connsiteX9-19" fmla="*/ 391 w 9973"/>
                <a:gd name="connsiteY9-20" fmla="*/ 3902 h 10000"/>
                <a:gd name="connsiteX10-21" fmla="*/ 1007 w 9973"/>
                <a:gd name="connsiteY10-22" fmla="*/ 3122 h 10000"/>
                <a:gd name="connsiteX11-23" fmla="*/ 109 w 9973"/>
                <a:gd name="connsiteY11-24" fmla="*/ 1944 h 10000"/>
                <a:gd name="connsiteX12-25" fmla="*/ 350 w 9973"/>
                <a:gd name="connsiteY12-26" fmla="*/ 1104 h 10000"/>
                <a:gd name="connsiteX13-27" fmla="*/ 1752 w 9973"/>
                <a:gd name="connsiteY13-28" fmla="*/ 861 h 10000"/>
                <a:gd name="connsiteX14-29" fmla="*/ 3740 w 9973"/>
                <a:gd name="connsiteY14-30" fmla="*/ 60 h 10000"/>
                <a:gd name="connsiteX15-31" fmla="*/ 6383 w 9973"/>
                <a:gd name="connsiteY15-32" fmla="*/ 290 h 10000"/>
                <a:gd name="connsiteX16-33" fmla="*/ 6575 w 9973"/>
                <a:gd name="connsiteY16-34" fmla="*/ 780 h 10000"/>
                <a:gd name="connsiteX17-35" fmla="*/ 6504 w 9973"/>
                <a:gd name="connsiteY17-36" fmla="*/ 793 h 10000"/>
                <a:gd name="connsiteX18-37" fmla="*/ 6715 w 9973"/>
                <a:gd name="connsiteY18-38" fmla="*/ 1096 h 10000"/>
                <a:gd name="connsiteX19-39" fmla="*/ 6666 w 9973"/>
                <a:gd name="connsiteY19-40" fmla="*/ 1236 h 10000"/>
                <a:gd name="connsiteX20-41" fmla="*/ 6918 w 9973"/>
                <a:gd name="connsiteY20-42" fmla="*/ 1637 h 10000"/>
                <a:gd name="connsiteX21-43" fmla="*/ 6545 w 9973"/>
                <a:gd name="connsiteY21-44" fmla="*/ 1761 h 10000"/>
                <a:gd name="connsiteX22-45" fmla="*/ 6554 w 9973"/>
                <a:gd name="connsiteY22-46" fmla="*/ 1859 h 10000"/>
                <a:gd name="connsiteX23-47" fmla="*/ 6554 w 9973"/>
                <a:gd name="connsiteY23-48" fmla="*/ 1944 h 10000"/>
                <a:gd name="connsiteX24-49" fmla="*/ 6625 w 9973"/>
                <a:gd name="connsiteY24-50" fmla="*/ 1995 h 10000"/>
                <a:gd name="connsiteX25-51" fmla="*/ 6524 w 9973"/>
                <a:gd name="connsiteY25-52" fmla="*/ 2038 h 10000"/>
                <a:gd name="connsiteX26-53" fmla="*/ 6454 w 9973"/>
                <a:gd name="connsiteY26-54" fmla="*/ 2145 h 10000"/>
                <a:gd name="connsiteX27-55" fmla="*/ 6161 w 9973"/>
                <a:gd name="connsiteY27-56" fmla="*/ 2359 h 10000"/>
                <a:gd name="connsiteX28-57" fmla="*/ 5848 w 9973"/>
                <a:gd name="connsiteY28-58" fmla="*/ 2328 h 10000"/>
                <a:gd name="connsiteX29-59" fmla="*/ 4850 w 9973"/>
                <a:gd name="connsiteY29-60" fmla="*/ 2464 h 10000"/>
                <a:gd name="connsiteX30-61" fmla="*/ 4779 w 9973"/>
                <a:gd name="connsiteY30-62" fmla="*/ 2964 h 10000"/>
                <a:gd name="connsiteX31-63" fmla="*/ 6484 w 9973"/>
                <a:gd name="connsiteY31-64" fmla="*/ 3846 h 10000"/>
                <a:gd name="connsiteX32-65" fmla="*/ 7745 w 9973"/>
                <a:gd name="connsiteY32-66" fmla="*/ 4418 h 10000"/>
                <a:gd name="connsiteX33-67" fmla="*/ 7805 w 9973"/>
                <a:gd name="connsiteY33-68" fmla="*/ 4942 h 10000"/>
                <a:gd name="connsiteX34-69" fmla="*/ 7412 w 9973"/>
                <a:gd name="connsiteY34-70" fmla="*/ 5181 h 10000"/>
                <a:gd name="connsiteX35-71" fmla="*/ 9964 w 9973"/>
                <a:gd name="connsiteY35-72" fmla="*/ 6896 h 10000"/>
                <a:gd name="connsiteX36-73" fmla="*/ 8261 w 9973"/>
                <a:gd name="connsiteY36-74" fmla="*/ 8132 h 10000"/>
                <a:gd name="connsiteX37-75" fmla="*/ 6675 w 9973"/>
                <a:gd name="connsiteY37-76" fmla="*/ 8618 h 10000"/>
                <a:gd name="connsiteX38-77" fmla="*/ 6585 w 9973"/>
                <a:gd name="connsiteY38-78" fmla="*/ 9181 h 10000"/>
                <a:gd name="connsiteX39-79" fmla="*/ 6787 w 9973"/>
                <a:gd name="connsiteY39-80" fmla="*/ 10000 h 10000"/>
                <a:gd name="connsiteX40-81" fmla="*/ 2378 w 9973"/>
                <a:gd name="connsiteY40-82" fmla="*/ 9996 h 10000"/>
                <a:gd name="connsiteX0-83" fmla="*/ 2384 w 9991"/>
                <a:gd name="connsiteY0-84" fmla="*/ 9996 h 10000"/>
                <a:gd name="connsiteX1-85" fmla="*/ 1181 w 9991"/>
                <a:gd name="connsiteY1-86" fmla="*/ 8947 h 10000"/>
                <a:gd name="connsiteX2-87" fmla="*/ 1282 w 9991"/>
                <a:gd name="connsiteY2-88" fmla="*/ 7795 h 10000"/>
                <a:gd name="connsiteX3-89" fmla="*/ 2941 w 9991"/>
                <a:gd name="connsiteY3-90" fmla="*/ 6670 h 10000"/>
                <a:gd name="connsiteX4-91" fmla="*/ 3205 w 9991"/>
                <a:gd name="connsiteY4-92" fmla="*/ 6123 h 10000"/>
                <a:gd name="connsiteX5-93" fmla="*/ 2627 w 9991"/>
                <a:gd name="connsiteY5-94" fmla="*/ 4840 h 10000"/>
                <a:gd name="connsiteX6-95" fmla="*/ 2010 w 9991"/>
                <a:gd name="connsiteY6-96" fmla="*/ 3795 h 10000"/>
                <a:gd name="connsiteX7-97" fmla="*/ 1050 w 9991"/>
                <a:gd name="connsiteY7-98" fmla="*/ 3953 h 10000"/>
                <a:gd name="connsiteX8-99" fmla="*/ 1303 w 9991"/>
                <a:gd name="connsiteY8-100" fmla="*/ 3659 h 10000"/>
                <a:gd name="connsiteX9-101" fmla="*/ 392 w 9991"/>
                <a:gd name="connsiteY9-102" fmla="*/ 3902 h 10000"/>
                <a:gd name="connsiteX10-103" fmla="*/ 1010 w 9991"/>
                <a:gd name="connsiteY10-104" fmla="*/ 3122 h 10000"/>
                <a:gd name="connsiteX11-105" fmla="*/ 109 w 9991"/>
                <a:gd name="connsiteY11-106" fmla="*/ 1944 h 10000"/>
                <a:gd name="connsiteX12-107" fmla="*/ 351 w 9991"/>
                <a:gd name="connsiteY12-108" fmla="*/ 1104 h 10000"/>
                <a:gd name="connsiteX13-109" fmla="*/ 1757 w 9991"/>
                <a:gd name="connsiteY13-110" fmla="*/ 861 h 10000"/>
                <a:gd name="connsiteX14-111" fmla="*/ 3750 w 9991"/>
                <a:gd name="connsiteY14-112" fmla="*/ 60 h 10000"/>
                <a:gd name="connsiteX15-113" fmla="*/ 6400 w 9991"/>
                <a:gd name="connsiteY15-114" fmla="*/ 290 h 10000"/>
                <a:gd name="connsiteX16-115" fmla="*/ 6593 w 9991"/>
                <a:gd name="connsiteY16-116" fmla="*/ 780 h 10000"/>
                <a:gd name="connsiteX17-117" fmla="*/ 6522 w 9991"/>
                <a:gd name="connsiteY17-118" fmla="*/ 793 h 10000"/>
                <a:gd name="connsiteX18-119" fmla="*/ 6733 w 9991"/>
                <a:gd name="connsiteY18-120" fmla="*/ 1096 h 10000"/>
                <a:gd name="connsiteX19-121" fmla="*/ 6684 w 9991"/>
                <a:gd name="connsiteY19-122" fmla="*/ 1236 h 10000"/>
                <a:gd name="connsiteX20-123" fmla="*/ 6937 w 9991"/>
                <a:gd name="connsiteY20-124" fmla="*/ 1637 h 10000"/>
                <a:gd name="connsiteX21-125" fmla="*/ 6563 w 9991"/>
                <a:gd name="connsiteY21-126" fmla="*/ 1761 h 10000"/>
                <a:gd name="connsiteX22-127" fmla="*/ 6572 w 9991"/>
                <a:gd name="connsiteY22-128" fmla="*/ 1859 h 10000"/>
                <a:gd name="connsiteX23-129" fmla="*/ 6572 w 9991"/>
                <a:gd name="connsiteY23-130" fmla="*/ 1944 h 10000"/>
                <a:gd name="connsiteX24-131" fmla="*/ 6643 w 9991"/>
                <a:gd name="connsiteY24-132" fmla="*/ 1995 h 10000"/>
                <a:gd name="connsiteX25-133" fmla="*/ 6542 w 9991"/>
                <a:gd name="connsiteY25-134" fmla="*/ 2038 h 10000"/>
                <a:gd name="connsiteX26-135" fmla="*/ 6471 w 9991"/>
                <a:gd name="connsiteY26-136" fmla="*/ 2145 h 10000"/>
                <a:gd name="connsiteX27-137" fmla="*/ 6178 w 9991"/>
                <a:gd name="connsiteY27-138" fmla="*/ 2359 h 10000"/>
                <a:gd name="connsiteX28-139" fmla="*/ 5864 w 9991"/>
                <a:gd name="connsiteY28-140" fmla="*/ 2328 h 10000"/>
                <a:gd name="connsiteX29-141" fmla="*/ 4863 w 9991"/>
                <a:gd name="connsiteY29-142" fmla="*/ 2464 h 10000"/>
                <a:gd name="connsiteX30-143" fmla="*/ 4792 w 9991"/>
                <a:gd name="connsiteY30-144" fmla="*/ 2964 h 10000"/>
                <a:gd name="connsiteX31-145" fmla="*/ 6502 w 9991"/>
                <a:gd name="connsiteY31-146" fmla="*/ 3846 h 10000"/>
                <a:gd name="connsiteX32-147" fmla="*/ 7766 w 9991"/>
                <a:gd name="connsiteY32-148" fmla="*/ 4418 h 10000"/>
                <a:gd name="connsiteX33-149" fmla="*/ 7826 w 9991"/>
                <a:gd name="connsiteY33-150" fmla="*/ 4942 h 10000"/>
                <a:gd name="connsiteX34-151" fmla="*/ 7432 w 9991"/>
                <a:gd name="connsiteY34-152" fmla="*/ 5181 h 10000"/>
                <a:gd name="connsiteX35-153" fmla="*/ 9991 w 9991"/>
                <a:gd name="connsiteY35-154" fmla="*/ 6896 h 10000"/>
                <a:gd name="connsiteX36-155" fmla="*/ 8283 w 9991"/>
                <a:gd name="connsiteY36-156" fmla="*/ 8132 h 10000"/>
                <a:gd name="connsiteX37-157" fmla="*/ 6693 w 9991"/>
                <a:gd name="connsiteY37-158" fmla="*/ 8618 h 10000"/>
                <a:gd name="connsiteX38-159" fmla="*/ 6603 w 9991"/>
                <a:gd name="connsiteY38-160" fmla="*/ 9181 h 10000"/>
                <a:gd name="connsiteX39-161" fmla="*/ 6805 w 9991"/>
                <a:gd name="connsiteY39-162" fmla="*/ 10000 h 10000"/>
                <a:gd name="connsiteX40-163" fmla="*/ 2384 w 9991"/>
                <a:gd name="connsiteY40-164" fmla="*/ 9996 h 10000"/>
                <a:gd name="connsiteX0-165" fmla="*/ 2386 w 10000"/>
                <a:gd name="connsiteY0-166" fmla="*/ 9996 h 10000"/>
                <a:gd name="connsiteX1-167" fmla="*/ 1182 w 10000"/>
                <a:gd name="connsiteY1-168" fmla="*/ 8947 h 10000"/>
                <a:gd name="connsiteX2-169" fmla="*/ 1283 w 10000"/>
                <a:gd name="connsiteY2-170" fmla="*/ 7795 h 10000"/>
                <a:gd name="connsiteX3-171" fmla="*/ 2944 w 10000"/>
                <a:gd name="connsiteY3-172" fmla="*/ 6670 h 10000"/>
                <a:gd name="connsiteX4-173" fmla="*/ 3208 w 10000"/>
                <a:gd name="connsiteY4-174" fmla="*/ 6123 h 10000"/>
                <a:gd name="connsiteX5-175" fmla="*/ 2629 w 10000"/>
                <a:gd name="connsiteY5-176" fmla="*/ 4840 h 10000"/>
                <a:gd name="connsiteX6-177" fmla="*/ 2012 w 10000"/>
                <a:gd name="connsiteY6-178" fmla="*/ 3795 h 10000"/>
                <a:gd name="connsiteX7-179" fmla="*/ 1051 w 10000"/>
                <a:gd name="connsiteY7-180" fmla="*/ 3953 h 10000"/>
                <a:gd name="connsiteX8-181" fmla="*/ 1304 w 10000"/>
                <a:gd name="connsiteY8-182" fmla="*/ 3659 h 10000"/>
                <a:gd name="connsiteX9-183" fmla="*/ 392 w 10000"/>
                <a:gd name="connsiteY9-184" fmla="*/ 3902 h 10000"/>
                <a:gd name="connsiteX10-185" fmla="*/ 1011 w 10000"/>
                <a:gd name="connsiteY10-186" fmla="*/ 3122 h 10000"/>
                <a:gd name="connsiteX11-187" fmla="*/ 109 w 10000"/>
                <a:gd name="connsiteY11-188" fmla="*/ 1944 h 10000"/>
                <a:gd name="connsiteX12-189" fmla="*/ 351 w 10000"/>
                <a:gd name="connsiteY12-190" fmla="*/ 1104 h 10000"/>
                <a:gd name="connsiteX13-191" fmla="*/ 1759 w 10000"/>
                <a:gd name="connsiteY13-192" fmla="*/ 861 h 10000"/>
                <a:gd name="connsiteX14-193" fmla="*/ 3753 w 10000"/>
                <a:gd name="connsiteY14-194" fmla="*/ 60 h 10000"/>
                <a:gd name="connsiteX15-195" fmla="*/ 6406 w 10000"/>
                <a:gd name="connsiteY15-196" fmla="*/ 290 h 10000"/>
                <a:gd name="connsiteX16-197" fmla="*/ 6599 w 10000"/>
                <a:gd name="connsiteY16-198" fmla="*/ 780 h 10000"/>
                <a:gd name="connsiteX17-199" fmla="*/ 6528 w 10000"/>
                <a:gd name="connsiteY17-200" fmla="*/ 793 h 10000"/>
                <a:gd name="connsiteX18-201" fmla="*/ 6739 w 10000"/>
                <a:gd name="connsiteY18-202" fmla="*/ 1096 h 10000"/>
                <a:gd name="connsiteX19-203" fmla="*/ 6690 w 10000"/>
                <a:gd name="connsiteY19-204" fmla="*/ 1236 h 10000"/>
                <a:gd name="connsiteX20-205" fmla="*/ 6943 w 10000"/>
                <a:gd name="connsiteY20-206" fmla="*/ 1637 h 10000"/>
                <a:gd name="connsiteX21-207" fmla="*/ 6569 w 10000"/>
                <a:gd name="connsiteY21-208" fmla="*/ 1761 h 10000"/>
                <a:gd name="connsiteX22-209" fmla="*/ 6578 w 10000"/>
                <a:gd name="connsiteY22-210" fmla="*/ 1859 h 10000"/>
                <a:gd name="connsiteX23-211" fmla="*/ 6578 w 10000"/>
                <a:gd name="connsiteY23-212" fmla="*/ 1944 h 10000"/>
                <a:gd name="connsiteX24-213" fmla="*/ 6649 w 10000"/>
                <a:gd name="connsiteY24-214" fmla="*/ 1995 h 10000"/>
                <a:gd name="connsiteX25-215" fmla="*/ 6548 w 10000"/>
                <a:gd name="connsiteY25-216" fmla="*/ 2038 h 10000"/>
                <a:gd name="connsiteX26-217" fmla="*/ 6477 w 10000"/>
                <a:gd name="connsiteY26-218" fmla="*/ 2145 h 10000"/>
                <a:gd name="connsiteX27-219" fmla="*/ 6184 w 10000"/>
                <a:gd name="connsiteY27-220" fmla="*/ 2359 h 10000"/>
                <a:gd name="connsiteX28-221" fmla="*/ 5869 w 10000"/>
                <a:gd name="connsiteY28-222" fmla="*/ 2328 h 10000"/>
                <a:gd name="connsiteX29-223" fmla="*/ 4867 w 10000"/>
                <a:gd name="connsiteY29-224" fmla="*/ 2464 h 10000"/>
                <a:gd name="connsiteX30-225" fmla="*/ 4796 w 10000"/>
                <a:gd name="connsiteY30-226" fmla="*/ 2964 h 10000"/>
                <a:gd name="connsiteX31-227" fmla="*/ 6508 w 10000"/>
                <a:gd name="connsiteY31-228" fmla="*/ 3846 h 10000"/>
                <a:gd name="connsiteX32-229" fmla="*/ 7773 w 10000"/>
                <a:gd name="connsiteY32-230" fmla="*/ 4418 h 10000"/>
                <a:gd name="connsiteX33-231" fmla="*/ 7833 w 10000"/>
                <a:gd name="connsiteY33-232" fmla="*/ 4942 h 10000"/>
                <a:gd name="connsiteX34-233" fmla="*/ 7439 w 10000"/>
                <a:gd name="connsiteY34-234" fmla="*/ 5181 h 10000"/>
                <a:gd name="connsiteX35-235" fmla="*/ 10000 w 10000"/>
                <a:gd name="connsiteY35-236" fmla="*/ 6896 h 10000"/>
                <a:gd name="connsiteX36-237" fmla="*/ 8290 w 10000"/>
                <a:gd name="connsiteY36-238" fmla="*/ 8132 h 10000"/>
                <a:gd name="connsiteX37-239" fmla="*/ 6699 w 10000"/>
                <a:gd name="connsiteY37-240" fmla="*/ 8618 h 10000"/>
                <a:gd name="connsiteX38-241" fmla="*/ 6609 w 10000"/>
                <a:gd name="connsiteY38-242" fmla="*/ 9181 h 10000"/>
                <a:gd name="connsiteX39-243" fmla="*/ 6811 w 10000"/>
                <a:gd name="connsiteY39-244" fmla="*/ 10000 h 10000"/>
                <a:gd name="connsiteX40-245" fmla="*/ 2386 w 10000"/>
                <a:gd name="connsiteY40-246" fmla="*/ 9996 h 10000"/>
                <a:gd name="connsiteX0-247" fmla="*/ 2386 w 10000"/>
                <a:gd name="connsiteY0-248" fmla="*/ 9996 h 10000"/>
                <a:gd name="connsiteX1-249" fmla="*/ 1182 w 10000"/>
                <a:gd name="connsiteY1-250" fmla="*/ 8947 h 10000"/>
                <a:gd name="connsiteX2-251" fmla="*/ 1283 w 10000"/>
                <a:gd name="connsiteY2-252" fmla="*/ 7795 h 10000"/>
                <a:gd name="connsiteX3-253" fmla="*/ 2944 w 10000"/>
                <a:gd name="connsiteY3-254" fmla="*/ 6670 h 10000"/>
                <a:gd name="connsiteX4-255" fmla="*/ 3208 w 10000"/>
                <a:gd name="connsiteY4-256" fmla="*/ 6123 h 10000"/>
                <a:gd name="connsiteX5-257" fmla="*/ 2629 w 10000"/>
                <a:gd name="connsiteY5-258" fmla="*/ 4840 h 10000"/>
                <a:gd name="connsiteX6-259" fmla="*/ 2012 w 10000"/>
                <a:gd name="connsiteY6-260" fmla="*/ 3795 h 10000"/>
                <a:gd name="connsiteX7-261" fmla="*/ 1051 w 10000"/>
                <a:gd name="connsiteY7-262" fmla="*/ 3953 h 10000"/>
                <a:gd name="connsiteX8-263" fmla="*/ 1304 w 10000"/>
                <a:gd name="connsiteY8-264" fmla="*/ 3659 h 10000"/>
                <a:gd name="connsiteX9-265" fmla="*/ 392 w 10000"/>
                <a:gd name="connsiteY9-266" fmla="*/ 3902 h 10000"/>
                <a:gd name="connsiteX10-267" fmla="*/ 1011 w 10000"/>
                <a:gd name="connsiteY10-268" fmla="*/ 3122 h 10000"/>
                <a:gd name="connsiteX11-269" fmla="*/ 109 w 10000"/>
                <a:gd name="connsiteY11-270" fmla="*/ 1944 h 10000"/>
                <a:gd name="connsiteX12-271" fmla="*/ 351 w 10000"/>
                <a:gd name="connsiteY12-272" fmla="*/ 1104 h 10000"/>
                <a:gd name="connsiteX13-273" fmla="*/ 1759 w 10000"/>
                <a:gd name="connsiteY13-274" fmla="*/ 861 h 10000"/>
                <a:gd name="connsiteX14-275" fmla="*/ 3753 w 10000"/>
                <a:gd name="connsiteY14-276" fmla="*/ 60 h 10000"/>
                <a:gd name="connsiteX15-277" fmla="*/ 6406 w 10000"/>
                <a:gd name="connsiteY15-278" fmla="*/ 290 h 10000"/>
                <a:gd name="connsiteX16-279" fmla="*/ 6599 w 10000"/>
                <a:gd name="connsiteY16-280" fmla="*/ 780 h 10000"/>
                <a:gd name="connsiteX17-281" fmla="*/ 6528 w 10000"/>
                <a:gd name="connsiteY17-282" fmla="*/ 793 h 10000"/>
                <a:gd name="connsiteX18-283" fmla="*/ 6739 w 10000"/>
                <a:gd name="connsiteY18-284" fmla="*/ 1096 h 10000"/>
                <a:gd name="connsiteX19-285" fmla="*/ 6690 w 10000"/>
                <a:gd name="connsiteY19-286" fmla="*/ 1236 h 10000"/>
                <a:gd name="connsiteX20-287" fmla="*/ 6943 w 10000"/>
                <a:gd name="connsiteY20-288" fmla="*/ 1637 h 10000"/>
                <a:gd name="connsiteX21-289" fmla="*/ 6569 w 10000"/>
                <a:gd name="connsiteY21-290" fmla="*/ 1761 h 10000"/>
                <a:gd name="connsiteX22-291" fmla="*/ 6578 w 10000"/>
                <a:gd name="connsiteY22-292" fmla="*/ 1859 h 10000"/>
                <a:gd name="connsiteX23-293" fmla="*/ 6578 w 10000"/>
                <a:gd name="connsiteY23-294" fmla="*/ 1944 h 10000"/>
                <a:gd name="connsiteX24-295" fmla="*/ 6649 w 10000"/>
                <a:gd name="connsiteY24-296" fmla="*/ 1995 h 10000"/>
                <a:gd name="connsiteX25-297" fmla="*/ 6548 w 10000"/>
                <a:gd name="connsiteY25-298" fmla="*/ 2038 h 10000"/>
                <a:gd name="connsiteX26-299" fmla="*/ 6477 w 10000"/>
                <a:gd name="connsiteY26-300" fmla="*/ 2145 h 10000"/>
                <a:gd name="connsiteX27-301" fmla="*/ 6184 w 10000"/>
                <a:gd name="connsiteY27-302" fmla="*/ 2359 h 10000"/>
                <a:gd name="connsiteX28-303" fmla="*/ 5869 w 10000"/>
                <a:gd name="connsiteY28-304" fmla="*/ 2328 h 10000"/>
                <a:gd name="connsiteX29-305" fmla="*/ 4867 w 10000"/>
                <a:gd name="connsiteY29-306" fmla="*/ 2464 h 10000"/>
                <a:gd name="connsiteX30-307" fmla="*/ 4796 w 10000"/>
                <a:gd name="connsiteY30-308" fmla="*/ 2964 h 10000"/>
                <a:gd name="connsiteX31-309" fmla="*/ 6508 w 10000"/>
                <a:gd name="connsiteY31-310" fmla="*/ 3846 h 10000"/>
                <a:gd name="connsiteX32-311" fmla="*/ 7773 w 10000"/>
                <a:gd name="connsiteY32-312" fmla="*/ 4418 h 10000"/>
                <a:gd name="connsiteX33-313" fmla="*/ 7833 w 10000"/>
                <a:gd name="connsiteY33-314" fmla="*/ 4942 h 10000"/>
                <a:gd name="connsiteX34-315" fmla="*/ 7439 w 10000"/>
                <a:gd name="connsiteY34-316" fmla="*/ 5181 h 10000"/>
                <a:gd name="connsiteX35-317" fmla="*/ 10000 w 10000"/>
                <a:gd name="connsiteY35-318" fmla="*/ 6896 h 10000"/>
                <a:gd name="connsiteX36-319" fmla="*/ 8290 w 10000"/>
                <a:gd name="connsiteY36-320" fmla="*/ 8132 h 10000"/>
                <a:gd name="connsiteX37-321" fmla="*/ 6699 w 10000"/>
                <a:gd name="connsiteY37-322" fmla="*/ 8618 h 10000"/>
                <a:gd name="connsiteX38-323" fmla="*/ 6609 w 10000"/>
                <a:gd name="connsiteY38-324" fmla="*/ 9181 h 10000"/>
                <a:gd name="connsiteX39-325" fmla="*/ 6811 w 10000"/>
                <a:gd name="connsiteY39-326" fmla="*/ 10000 h 10000"/>
                <a:gd name="connsiteX40-327" fmla="*/ 2386 w 10000"/>
                <a:gd name="connsiteY40-328" fmla="*/ 9996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</a:cxnLst>
              <a:rect l="l" t="t" r="r" b="b"/>
              <a:pathLst>
                <a:path w="10000" h="10000">
                  <a:moveTo>
                    <a:pt x="2386" y="9996"/>
                  </a:moveTo>
                  <a:cubicBezTo>
                    <a:pt x="2386" y="9996"/>
                    <a:pt x="2012" y="9552"/>
                    <a:pt x="1182" y="8947"/>
                  </a:cubicBezTo>
                  <a:cubicBezTo>
                    <a:pt x="1182" y="8947"/>
                    <a:pt x="565" y="8456"/>
                    <a:pt x="1283" y="7795"/>
                  </a:cubicBezTo>
                  <a:cubicBezTo>
                    <a:pt x="1283" y="7795"/>
                    <a:pt x="1831" y="7318"/>
                    <a:pt x="2944" y="6670"/>
                  </a:cubicBezTo>
                  <a:cubicBezTo>
                    <a:pt x="2944" y="6670"/>
                    <a:pt x="3288" y="6392"/>
                    <a:pt x="3208" y="6123"/>
                  </a:cubicBezTo>
                  <a:cubicBezTo>
                    <a:pt x="3208" y="6123"/>
                    <a:pt x="3208" y="5693"/>
                    <a:pt x="2629" y="4840"/>
                  </a:cubicBezTo>
                  <a:cubicBezTo>
                    <a:pt x="2629" y="4840"/>
                    <a:pt x="1871" y="3940"/>
                    <a:pt x="2012" y="3795"/>
                  </a:cubicBezTo>
                  <a:cubicBezTo>
                    <a:pt x="2012" y="3795"/>
                    <a:pt x="1647" y="3957"/>
                    <a:pt x="1051" y="3953"/>
                  </a:cubicBezTo>
                  <a:cubicBezTo>
                    <a:pt x="1051" y="3953"/>
                    <a:pt x="1456" y="3834"/>
                    <a:pt x="1304" y="3659"/>
                  </a:cubicBezTo>
                  <a:cubicBezTo>
                    <a:pt x="1304" y="3659"/>
                    <a:pt x="1172" y="3957"/>
                    <a:pt x="392" y="3902"/>
                  </a:cubicBezTo>
                  <a:cubicBezTo>
                    <a:pt x="392" y="3902"/>
                    <a:pt x="1445" y="3863"/>
                    <a:pt x="1011" y="3122"/>
                  </a:cubicBezTo>
                  <a:cubicBezTo>
                    <a:pt x="1011" y="3122"/>
                    <a:pt x="442" y="2256"/>
                    <a:pt x="109" y="1944"/>
                  </a:cubicBezTo>
                  <a:cubicBezTo>
                    <a:pt x="109" y="1944"/>
                    <a:pt x="-255" y="1343"/>
                    <a:pt x="351" y="1104"/>
                  </a:cubicBezTo>
                  <a:cubicBezTo>
                    <a:pt x="351" y="1104"/>
                    <a:pt x="848" y="845"/>
                    <a:pt x="1759" y="861"/>
                  </a:cubicBezTo>
                  <a:cubicBezTo>
                    <a:pt x="1759" y="861"/>
                    <a:pt x="2165" y="286"/>
                    <a:pt x="3753" y="60"/>
                  </a:cubicBezTo>
                  <a:cubicBezTo>
                    <a:pt x="3753" y="60"/>
                    <a:pt x="5151" y="-175"/>
                    <a:pt x="6406" y="290"/>
                  </a:cubicBezTo>
                  <a:cubicBezTo>
                    <a:pt x="6406" y="290"/>
                    <a:pt x="6973" y="469"/>
                    <a:pt x="6599" y="780"/>
                  </a:cubicBezTo>
                  <a:cubicBezTo>
                    <a:pt x="6575" y="784"/>
                    <a:pt x="6552" y="789"/>
                    <a:pt x="6528" y="793"/>
                  </a:cubicBezTo>
                  <a:cubicBezTo>
                    <a:pt x="6528" y="793"/>
                    <a:pt x="6528" y="1002"/>
                    <a:pt x="6739" y="1096"/>
                  </a:cubicBezTo>
                  <a:cubicBezTo>
                    <a:pt x="6739" y="1096"/>
                    <a:pt x="6851" y="1160"/>
                    <a:pt x="6690" y="1236"/>
                  </a:cubicBezTo>
                  <a:cubicBezTo>
                    <a:pt x="6690" y="1236"/>
                    <a:pt x="6447" y="1399"/>
                    <a:pt x="6943" y="1637"/>
                  </a:cubicBezTo>
                  <a:cubicBezTo>
                    <a:pt x="6943" y="1637"/>
                    <a:pt x="6760" y="1757"/>
                    <a:pt x="6569" y="1761"/>
                  </a:cubicBezTo>
                  <a:cubicBezTo>
                    <a:pt x="6569" y="1761"/>
                    <a:pt x="6548" y="1834"/>
                    <a:pt x="6578" y="1859"/>
                  </a:cubicBezTo>
                  <a:cubicBezTo>
                    <a:pt x="6578" y="1859"/>
                    <a:pt x="6699" y="1894"/>
                    <a:pt x="6578" y="1944"/>
                  </a:cubicBezTo>
                  <a:cubicBezTo>
                    <a:pt x="6578" y="1944"/>
                    <a:pt x="6649" y="1970"/>
                    <a:pt x="6649" y="1995"/>
                  </a:cubicBezTo>
                  <a:cubicBezTo>
                    <a:pt x="6649" y="1995"/>
                    <a:pt x="6659" y="2030"/>
                    <a:pt x="6548" y="2038"/>
                  </a:cubicBezTo>
                  <a:cubicBezTo>
                    <a:pt x="6548" y="2038"/>
                    <a:pt x="6436" y="2021"/>
                    <a:pt x="6477" y="2145"/>
                  </a:cubicBezTo>
                  <a:cubicBezTo>
                    <a:pt x="6477" y="2145"/>
                    <a:pt x="6609" y="2337"/>
                    <a:pt x="6184" y="2359"/>
                  </a:cubicBezTo>
                  <a:cubicBezTo>
                    <a:pt x="6184" y="2359"/>
                    <a:pt x="6071" y="2367"/>
                    <a:pt x="5869" y="2328"/>
                  </a:cubicBezTo>
                  <a:cubicBezTo>
                    <a:pt x="5869" y="2328"/>
                    <a:pt x="5232" y="2209"/>
                    <a:pt x="4867" y="2464"/>
                  </a:cubicBezTo>
                  <a:cubicBezTo>
                    <a:pt x="4867" y="2464"/>
                    <a:pt x="4493" y="2699"/>
                    <a:pt x="4796" y="2964"/>
                  </a:cubicBezTo>
                  <a:cubicBezTo>
                    <a:pt x="4796" y="2964"/>
                    <a:pt x="5211" y="3305"/>
                    <a:pt x="6508" y="3846"/>
                  </a:cubicBezTo>
                  <a:cubicBezTo>
                    <a:pt x="6508" y="3846"/>
                    <a:pt x="7489" y="4213"/>
                    <a:pt x="7773" y="4418"/>
                  </a:cubicBezTo>
                  <a:cubicBezTo>
                    <a:pt x="7773" y="4418"/>
                    <a:pt x="8360" y="4687"/>
                    <a:pt x="7833" y="4942"/>
                  </a:cubicBezTo>
                  <a:cubicBezTo>
                    <a:pt x="7833" y="4942"/>
                    <a:pt x="7469" y="5148"/>
                    <a:pt x="7439" y="5181"/>
                  </a:cubicBezTo>
                  <a:cubicBezTo>
                    <a:pt x="7439" y="5181"/>
                    <a:pt x="9896" y="5905"/>
                    <a:pt x="10000" y="6896"/>
                  </a:cubicBezTo>
                  <a:cubicBezTo>
                    <a:pt x="9938" y="7468"/>
                    <a:pt x="9358" y="7863"/>
                    <a:pt x="8290" y="8132"/>
                  </a:cubicBezTo>
                  <a:cubicBezTo>
                    <a:pt x="8290" y="8132"/>
                    <a:pt x="6979" y="8443"/>
                    <a:pt x="6699" y="8618"/>
                  </a:cubicBezTo>
                  <a:cubicBezTo>
                    <a:pt x="6419" y="8793"/>
                    <a:pt x="6356" y="8883"/>
                    <a:pt x="6609" y="9181"/>
                  </a:cubicBezTo>
                  <a:cubicBezTo>
                    <a:pt x="6609" y="9181"/>
                    <a:pt x="6912" y="9616"/>
                    <a:pt x="6811" y="10000"/>
                  </a:cubicBezTo>
                  <a:lnTo>
                    <a:pt x="2386" y="9996"/>
                  </a:lnTo>
                  <a:close/>
                </a:path>
              </a:pathLst>
            </a:custGeom>
            <a:solidFill>
              <a:srgbClr val="ED499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8883" y="4152150"/>
            <a:ext cx="425529" cy="5271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1606" y="3276059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2617" y="4764620"/>
            <a:ext cx="507391" cy="507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5220204"/>
            <a:ext cx="524707" cy="6499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" name="组合 5"/>
          <p:cNvGrpSpPr/>
          <p:nvPr/>
        </p:nvGrpSpPr>
        <p:grpSpPr>
          <a:xfrm>
            <a:off x="3953707" y="4311092"/>
            <a:ext cx="896966" cy="1111126"/>
            <a:chOff x="3953707" y="4311092"/>
            <a:chExt cx="896966" cy="1111126"/>
          </a:xfrm>
        </p:grpSpPr>
        <p:sp>
          <p:nvSpPr>
            <p:cNvPr id="81" name="椭圆 80"/>
            <p:cNvSpPr/>
            <p:nvPr/>
          </p:nvSpPr>
          <p:spPr>
            <a:xfrm>
              <a:off x="3967879" y="4533900"/>
              <a:ext cx="868622" cy="868622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1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3707" y="4311092"/>
              <a:ext cx="896966" cy="11111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0008" y="4550011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5305" y="2955125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7794" y="5373017"/>
            <a:ext cx="506464" cy="5064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9539" y="4245429"/>
            <a:ext cx="534746" cy="6624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8611" y="3097710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3528" y="3381303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8" name="组合 37"/>
          <p:cNvGrpSpPr/>
          <p:nvPr/>
        </p:nvGrpSpPr>
        <p:grpSpPr>
          <a:xfrm>
            <a:off x="5342700" y="2663239"/>
            <a:ext cx="582580" cy="721677"/>
            <a:chOff x="5342700" y="2663239"/>
            <a:chExt cx="582580" cy="721677"/>
          </a:xfrm>
        </p:grpSpPr>
        <p:sp>
          <p:nvSpPr>
            <p:cNvPr id="86" name="椭圆 85"/>
            <p:cNvSpPr/>
            <p:nvPr/>
          </p:nvSpPr>
          <p:spPr>
            <a:xfrm>
              <a:off x="5349178" y="2817505"/>
              <a:ext cx="563280" cy="54482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8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42700" y="2663239"/>
              <a:ext cx="582580" cy="7216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1303" y="5545197"/>
            <a:ext cx="527214" cy="5272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8741" y="3532142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2589" y="4451247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313" y="3529713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1637" y="4870873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038" y="3823350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7794" y="3671017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6168" y="5211818"/>
            <a:ext cx="405325" cy="5021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5409" y="5831262"/>
            <a:ext cx="360505" cy="4465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1038" y="4939886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8861" y="5485588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7163" y="4048053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5345" y="5602541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 rot="21348490">
            <a:off x="2769468" y="482766"/>
            <a:ext cx="5478128" cy="830997"/>
          </a:xfrm>
          <a:prstGeom prst="rect">
            <a:avLst/>
          </a:prstGeom>
          <a:noFill/>
          <a:ln w="9525">
            <a:noFill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altLang="en-US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在中国</a:t>
            </a:r>
            <a:r>
              <a:rPr kumimoji="0" 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平均不到</a:t>
            </a:r>
            <a:r>
              <a:rPr kumimoji="0" lang="zh-CN" alt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kumimoji="0" 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秒钟</a:t>
            </a:r>
            <a:r>
              <a:rPr kumimoji="0" lang="zh-CN" altLang="en-US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就诞生</a:t>
            </a:r>
            <a:r>
              <a:rPr kumimoji="0" lang="zh-CN" alt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kumimoji="0" 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个小公民</a:t>
            </a:r>
            <a:r>
              <a:rPr kumimoji="0" lang="zh-CN" alt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~</a:t>
            </a:r>
            <a:endParaRPr kumimoji="0" lang="en-US" altLang="zh-CN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每分钟大约出生</a:t>
            </a:r>
            <a:r>
              <a:rPr kumimoji="0" lang="zh-CN" alt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38</a:t>
            </a:r>
            <a:r>
              <a:rPr kumimoji="0" 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个</a:t>
            </a:r>
            <a:r>
              <a:rPr kumimoji="0" lang="zh-CN" alt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~</a:t>
            </a:r>
            <a:endParaRPr kumimoji="0" lang="en-US" altLang="zh-CN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每小时出生约</a:t>
            </a:r>
            <a:r>
              <a:rPr kumimoji="0" lang="zh-CN" alt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2273</a:t>
            </a:r>
            <a:r>
              <a:rPr kumimoji="0" lang="zh-CN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人个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…</a:t>
            </a:r>
            <a:endParaRPr kumimoji="0" lang="zh-CN" altLang="zh-CN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Rectangle 1"/>
          <p:cNvSpPr>
            <a:spLocks noChangeArrowheads="1"/>
          </p:cNvSpPr>
          <p:nvPr/>
        </p:nvSpPr>
        <p:spPr bwMode="auto">
          <a:xfrm>
            <a:off x="906394" y="4184039"/>
            <a:ext cx="2262729" cy="707886"/>
          </a:xfrm>
          <a:prstGeom prst="rect">
            <a:avLst/>
          </a:prstGeom>
          <a:noFill/>
          <a:ln>
            <a:noFill/>
          </a:ln>
          <a:effectLst>
            <a:outerShdw blurRad="38100" dist="38100" algn="ctr" rotWithShape="0">
              <a:srgbClr val="760C3C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4600" b="1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50,000</a:t>
            </a:r>
            <a:endParaRPr kumimoji="0" lang="zh-CN" sz="46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7601" y="4959008"/>
            <a:ext cx="505621" cy="5056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574" y="4912494"/>
            <a:ext cx="416244" cy="5156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5115" y="3701302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9251" y="5471438"/>
            <a:ext cx="507391" cy="507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3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5683" y="4359103"/>
            <a:ext cx="496108" cy="496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4" name="组合 43"/>
          <p:cNvGrpSpPr/>
          <p:nvPr/>
        </p:nvGrpSpPr>
        <p:grpSpPr>
          <a:xfrm>
            <a:off x="6522451" y="4036517"/>
            <a:ext cx="853928" cy="853930"/>
            <a:chOff x="6522451" y="4036517"/>
            <a:chExt cx="853928" cy="853930"/>
          </a:xfrm>
        </p:grpSpPr>
        <p:sp>
          <p:nvSpPr>
            <p:cNvPr id="34" name="椭圆 33"/>
            <p:cNvSpPr/>
            <p:nvPr/>
          </p:nvSpPr>
          <p:spPr>
            <a:xfrm>
              <a:off x="6551386" y="4049217"/>
              <a:ext cx="797964" cy="797964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45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22451" y="4036517"/>
              <a:ext cx="853928" cy="8539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4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0387" y="2854588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2640" y="2359754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0296" y="2677886"/>
            <a:ext cx="521754" cy="646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426" y="3184234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3545" y="3381303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8933" y="3355736"/>
            <a:ext cx="510811" cy="6327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9" name="组合 38"/>
          <p:cNvGrpSpPr/>
          <p:nvPr/>
        </p:nvGrpSpPr>
        <p:grpSpPr>
          <a:xfrm>
            <a:off x="5983701" y="3455925"/>
            <a:ext cx="655656" cy="812200"/>
            <a:chOff x="5983701" y="3455925"/>
            <a:chExt cx="655656" cy="812200"/>
          </a:xfrm>
        </p:grpSpPr>
        <p:sp>
          <p:nvSpPr>
            <p:cNvPr id="83" name="椭圆 82"/>
            <p:cNvSpPr/>
            <p:nvPr/>
          </p:nvSpPr>
          <p:spPr>
            <a:xfrm>
              <a:off x="5997102" y="3633409"/>
              <a:ext cx="619790" cy="61979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2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701" y="3455925"/>
              <a:ext cx="655656" cy="812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5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710" y="3863689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4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7373" y="3565075"/>
            <a:ext cx="570791" cy="570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3431" y="5972499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2132" y="4471843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4285" y="4570883"/>
            <a:ext cx="364055" cy="364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组合 6"/>
          <p:cNvGrpSpPr/>
          <p:nvPr/>
        </p:nvGrpSpPr>
        <p:grpSpPr>
          <a:xfrm>
            <a:off x="6188143" y="5753525"/>
            <a:ext cx="655656" cy="812200"/>
            <a:chOff x="6188143" y="5753525"/>
            <a:chExt cx="655656" cy="812200"/>
          </a:xfrm>
        </p:grpSpPr>
        <p:sp>
          <p:nvSpPr>
            <p:cNvPr id="85" name="椭圆 84"/>
            <p:cNvSpPr/>
            <p:nvPr/>
          </p:nvSpPr>
          <p:spPr>
            <a:xfrm>
              <a:off x="6197668" y="5923466"/>
              <a:ext cx="619790" cy="61979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9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8143" y="5753525"/>
              <a:ext cx="655656" cy="812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36" name="组合 35"/>
          <p:cNvGrpSpPr/>
          <p:nvPr/>
        </p:nvGrpSpPr>
        <p:grpSpPr>
          <a:xfrm>
            <a:off x="7841217" y="2919058"/>
            <a:ext cx="655656" cy="812200"/>
            <a:chOff x="7841217" y="2919058"/>
            <a:chExt cx="655656" cy="812200"/>
          </a:xfrm>
        </p:grpSpPr>
        <p:sp>
          <p:nvSpPr>
            <p:cNvPr id="84" name="椭圆 83"/>
            <p:cNvSpPr/>
            <p:nvPr/>
          </p:nvSpPr>
          <p:spPr>
            <a:xfrm>
              <a:off x="7852520" y="3081512"/>
              <a:ext cx="619790" cy="61979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60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1217" y="2919058"/>
              <a:ext cx="655656" cy="812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6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4986" y="4909169"/>
            <a:ext cx="593839" cy="7356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4663" y="2537335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4530" y="5983607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4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8401" y="2359754"/>
            <a:ext cx="508478" cy="508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5914" y="2481382"/>
            <a:ext cx="497536" cy="616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6597" y="2328722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2122" y="5793495"/>
            <a:ext cx="520346" cy="6445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1818" y="5662134"/>
            <a:ext cx="364055" cy="364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1132" y="1997248"/>
            <a:ext cx="510811" cy="6327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36526" y="5791401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43257" y="2829512"/>
            <a:ext cx="466937" cy="578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1264" y="4206678"/>
            <a:ext cx="454958" cy="5635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4942" y="5310577"/>
            <a:ext cx="416244" cy="5156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2440" y="4837217"/>
            <a:ext cx="560262" cy="6940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1943" y="6207308"/>
            <a:ext cx="416244" cy="5156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0841" y="1954757"/>
            <a:ext cx="292705" cy="3625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7642" y="1997248"/>
            <a:ext cx="387230" cy="387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矩形 2"/>
          <p:cNvSpPr/>
          <p:nvPr/>
        </p:nvSpPr>
        <p:spPr>
          <a:xfrm>
            <a:off x="611560" y="4829711"/>
            <a:ext cx="265293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中国</a:t>
            </a:r>
            <a:r>
              <a:rPr lang="zh-CN" altLang="zh-CN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每天出生约5万多个</a:t>
            </a:r>
            <a:r>
              <a: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婴儿</a:t>
            </a:r>
            <a:endParaRPr lang="zh-CN" altLang="en-US" sz="1200" b="1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9" presetClass="entr" presetSubtype="1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3" presetClass="entr" presetSubtype="52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4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0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0" presetID="23" presetClass="entr" presetSubtype="52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2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4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0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6" presetID="23" presetClass="entr" presetSubtype="52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8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" presetID="2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8" presetID="23" presetClass="entr" presetSubtype="52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4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0" presetID="2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6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2" presetID="2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0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4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0" presetID="23" presetClass="entr" presetSubtype="52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" presetID="27" presetClass="emph" presetSubtype="0" fill="remove" grpId="1" nodeType="withEffect">
                                  <p:stCondLst>
                                    <p:cond delay="50"/>
                                  </p:stCondLst>
                                  <p:iterate type="lt">
                                    <p:tmPct val="18333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413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animClr clrSpc="rgb" dir="cw">
                                      <p:cBhvr>
                                        <p:cTn id="414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415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6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3" grpId="0" animBg="1"/>
      <p:bldP spid="87" grpId="0" animBg="1"/>
      <p:bldP spid="2" grpId="0"/>
      <p:bldP spid="32" grpId="0"/>
      <p:bldP spid="3" grpId="0"/>
      <p:bldP spid="3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矩形 953"/>
          <p:cNvSpPr/>
          <p:nvPr/>
        </p:nvSpPr>
        <p:spPr>
          <a:xfrm>
            <a:off x="5436394" y="1567251"/>
            <a:ext cx="3707606" cy="736112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3" name="矩形 952"/>
          <p:cNvSpPr/>
          <p:nvPr/>
        </p:nvSpPr>
        <p:spPr>
          <a:xfrm>
            <a:off x="1" y="1567251"/>
            <a:ext cx="3424237" cy="736112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 rot="21257954">
            <a:off x="-130324" y="394553"/>
            <a:ext cx="9479381" cy="839607"/>
          </a:xfrm>
          <a:prstGeom prst="rect">
            <a:avLst/>
          </a:prstGeom>
          <a:solidFill>
            <a:srgbClr val="FFE28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sz="2400" b="1">
                <a:latin typeface="微软雅黑" panose="020B0503020204020204" pitchFamily="34" charset="-122"/>
                <a:ea typeface="微软雅黑" panose="020B0503020204020204" pitchFamily="34" charset="-122"/>
              </a:rPr>
              <a:t>中国男女比例失衡问题依然严峻</a:t>
            </a:r>
            <a:endParaRPr lang="en-US" altLang="zh-CN" sz="24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1299515" y="1437582"/>
            <a:ext cx="1858519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6600" b="1">
                <a:solidFill>
                  <a:srgbClr val="00AA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117   </a:t>
            </a:r>
            <a:endParaRPr lang="en-US" altLang="zh-CN" sz="6600" b="1" dirty="0">
              <a:solidFill>
                <a:srgbClr val="DC167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4784609" y="3901430"/>
            <a:ext cx="4115116" cy="2403762"/>
            <a:chOff x="-4762" y="4885188"/>
            <a:chExt cx="3744464" cy="1974400"/>
          </a:xfrm>
        </p:grpSpPr>
        <p:grpSp>
          <p:nvGrpSpPr>
            <p:cNvPr id="6" name="组合 5"/>
            <p:cNvGrpSpPr/>
            <p:nvPr/>
          </p:nvGrpSpPr>
          <p:grpSpPr>
            <a:xfrm>
              <a:off x="-4762" y="648538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251" name="组合 25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" name="组合 25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3" name="组合 25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4" name="组合 25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5" name="组合 25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" name="组合 25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7" name="组合 25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8" name="组合 25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9" name="组合 25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" name="组合 25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1" name="组合 26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2" name="组合 26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3" name="组合 26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" name="组合 26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5" name="组合 26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6" name="组合 26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7" name="组合 26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8" name="组合 26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9" name="组合 26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0" name="组合 26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>
              <a:off x="-4762" y="608533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191" name="组合 19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2" name="组合 19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3" name="组合 19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4" name="组合 19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5" name="组合 19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6" name="组合 19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" name="组合 19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8" name="组合 19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9" name="组合 19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" name="组合 19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1" name="组合 20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2" name="组合 20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3" name="组合 20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" name="组合 20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5" name="组合 20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6" name="组合 20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7" name="组合 20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" name="组合 20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9" name="组合 20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0" name="组合 20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>
              <a:off x="-4762" y="568528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131" name="组合 13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" name="组合 13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" name="组合 13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4" name="组合 13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5" name="组合 13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" name="组合 13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7" name="组合 13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8" name="组合 13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9" name="组合 13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0" name="组合 13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1" name="组合 14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" name="组合 14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3" name="组合 14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4" name="组合 14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5" name="组合 14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6" name="组合 14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7" name="组合 14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8" name="组合 14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9" name="组合 14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0" name="组合 14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" name="组合 8"/>
            <p:cNvGrpSpPr/>
            <p:nvPr/>
          </p:nvGrpSpPr>
          <p:grpSpPr>
            <a:xfrm>
              <a:off x="-4762" y="528523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71" name="组合 7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" name="组合 7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" name="组合 7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" name="组合 7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" name="组合 7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" name="组合 7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" name="组合 7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" name="组合 7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" name="组合 7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" name="组合 7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" name="组合 8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" name="组合 8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" name="组合 8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" name="组合 8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" name="组合 8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" name="组合 8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" name="组合 8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" name="组合 8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" name="组合 8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" name="组合 9"/>
            <p:cNvGrpSpPr/>
            <p:nvPr/>
          </p:nvGrpSpPr>
          <p:grpSpPr>
            <a:xfrm>
              <a:off x="-4762" y="488518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11" name="组合 1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" name="组合 1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" name="组合 1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" name="组合 1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组合 1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组合 1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" name="组合 1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" name="组合 1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" name="组合 1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" name="组合 2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" name="组合 2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" name="组合 2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" name="组合 2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" name="组合 2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" name="组合 2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" name="组合 2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" name="组合 2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" name="组合 2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" name="组合 2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8"/>
                <p:cNvSpPr/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632" name="组合 631"/>
          <p:cNvGrpSpPr/>
          <p:nvPr/>
        </p:nvGrpSpPr>
        <p:grpSpPr>
          <a:xfrm flipH="1">
            <a:off x="321627" y="2919024"/>
            <a:ext cx="3988101" cy="3386168"/>
            <a:chOff x="3820305" y="4078260"/>
            <a:chExt cx="3275743" cy="2781328"/>
          </a:xfrm>
        </p:grpSpPr>
        <p:grpSp>
          <p:nvGrpSpPr>
            <p:cNvPr id="633" name="组合 632"/>
            <p:cNvGrpSpPr/>
            <p:nvPr/>
          </p:nvGrpSpPr>
          <p:grpSpPr>
            <a:xfrm>
              <a:off x="3820305" y="6485506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893" name="组合 89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5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4" name="组合 89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" name="组合 89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" name="组合 89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" name="组合 89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" name="组合 89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9" name="组合 89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0" name="组合 89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1" name="组合 90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2" name="组合 90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3" name="组合 90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4" name="组合 90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5" name="组合 90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6" name="组合 90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7" name="组合 90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8" name="组合 90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9" name="组合 90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0" name="组合 90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1" name="组合 91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2" name="组合 91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4" name="组合 633"/>
            <p:cNvGrpSpPr/>
            <p:nvPr/>
          </p:nvGrpSpPr>
          <p:grpSpPr>
            <a:xfrm>
              <a:off x="3820305" y="6083170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833" name="组合 83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9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4" name="组合 83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5" name="组合 83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" name="组合 83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" name="组合 83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8" name="组合 83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9" name="组合 83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0" name="组合 83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1" name="组合 84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2" name="组合 84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3" name="组合 84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4" name="组合 84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" name="组合 84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6" name="组合 84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7" name="组合 84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8" name="组合 84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9" name="组合 84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0" name="组合 84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1" name="组合 85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2" name="组合 85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5" name="组合 634"/>
            <p:cNvGrpSpPr/>
            <p:nvPr/>
          </p:nvGrpSpPr>
          <p:grpSpPr>
            <a:xfrm>
              <a:off x="3820305" y="5685406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773" name="组合 77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3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" name="组合 77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5" name="组合 77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6" name="组合 77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7" name="组合 77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8" name="组合 77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" name="组合 77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" name="组合 77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1" name="组合 78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2" name="组合 78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3" name="组合 78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4" name="组合 78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5" name="组合 78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" name="组合 78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7" name="组合 78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8" name="组合 78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" name="组合 78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" name="组合 78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" name="组合 79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2" name="组合 79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6" name="组合 635"/>
            <p:cNvGrpSpPr/>
            <p:nvPr/>
          </p:nvGrpSpPr>
          <p:grpSpPr>
            <a:xfrm>
              <a:off x="3820305" y="5287642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713" name="组合 71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7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4" name="组合 71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5" name="组合 71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6" name="组合 71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7" name="组合 71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8" name="组合 71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9" name="组合 71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0" name="组合 71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1" name="组合 72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" name="组合 72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3" name="组合 72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4" name="组合 72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" name="组合 72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6" name="组合 72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7" name="组合 72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8" name="组合 72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" name="组合 72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0" name="组合 72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" name="组合 73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2" name="组合 73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7" name="组合 636"/>
            <p:cNvGrpSpPr/>
            <p:nvPr/>
          </p:nvGrpSpPr>
          <p:grpSpPr>
            <a:xfrm>
              <a:off x="3820305" y="4078260"/>
              <a:ext cx="3275743" cy="1185700"/>
              <a:chOff x="3820305" y="4078260"/>
              <a:chExt cx="3275743" cy="1185700"/>
            </a:xfrm>
            <a:solidFill>
              <a:srgbClr val="00AAE6"/>
            </a:solidFill>
          </p:grpSpPr>
          <p:grpSp>
            <p:nvGrpSpPr>
              <p:cNvPr id="638" name="组合 637"/>
              <p:cNvGrpSpPr/>
              <p:nvPr/>
            </p:nvGrpSpPr>
            <p:grpSpPr>
              <a:xfrm>
                <a:off x="3820305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1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39" name="组合 638"/>
              <p:cNvGrpSpPr/>
              <p:nvPr/>
            </p:nvGrpSpPr>
            <p:grpSpPr>
              <a:xfrm>
                <a:off x="3984964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0" name="组合 639"/>
              <p:cNvGrpSpPr/>
              <p:nvPr/>
            </p:nvGrpSpPr>
            <p:grpSpPr>
              <a:xfrm>
                <a:off x="414962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1" name="组合 640"/>
              <p:cNvGrpSpPr/>
              <p:nvPr/>
            </p:nvGrpSpPr>
            <p:grpSpPr>
              <a:xfrm>
                <a:off x="431428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2" name="组合 641"/>
              <p:cNvGrpSpPr/>
              <p:nvPr/>
            </p:nvGrpSpPr>
            <p:grpSpPr>
              <a:xfrm>
                <a:off x="447894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3" name="组合 642"/>
              <p:cNvGrpSpPr/>
              <p:nvPr/>
            </p:nvGrpSpPr>
            <p:grpSpPr>
              <a:xfrm>
                <a:off x="4643602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4" name="组合 643"/>
              <p:cNvGrpSpPr/>
              <p:nvPr/>
            </p:nvGrpSpPr>
            <p:grpSpPr>
              <a:xfrm>
                <a:off x="4808261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5" name="组合 644"/>
              <p:cNvGrpSpPr/>
              <p:nvPr/>
            </p:nvGrpSpPr>
            <p:grpSpPr>
              <a:xfrm>
                <a:off x="4972920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6" name="组合 645"/>
              <p:cNvGrpSpPr/>
              <p:nvPr/>
            </p:nvGrpSpPr>
            <p:grpSpPr>
              <a:xfrm>
                <a:off x="5137580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7" name="组合 646"/>
              <p:cNvGrpSpPr/>
              <p:nvPr/>
            </p:nvGrpSpPr>
            <p:grpSpPr>
              <a:xfrm>
                <a:off x="5302240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8" name="组合 647"/>
              <p:cNvGrpSpPr/>
              <p:nvPr/>
            </p:nvGrpSpPr>
            <p:grpSpPr>
              <a:xfrm>
                <a:off x="5466899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9" name="组合 648"/>
              <p:cNvGrpSpPr/>
              <p:nvPr/>
            </p:nvGrpSpPr>
            <p:grpSpPr>
              <a:xfrm>
                <a:off x="5631558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0" name="组合 649"/>
              <p:cNvGrpSpPr/>
              <p:nvPr/>
            </p:nvGrpSpPr>
            <p:grpSpPr>
              <a:xfrm>
                <a:off x="5796218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1" name="组合 650"/>
              <p:cNvGrpSpPr/>
              <p:nvPr/>
            </p:nvGrpSpPr>
            <p:grpSpPr>
              <a:xfrm>
                <a:off x="5960877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2" name="组合 651"/>
              <p:cNvGrpSpPr/>
              <p:nvPr/>
            </p:nvGrpSpPr>
            <p:grpSpPr>
              <a:xfrm>
                <a:off x="6125536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3" name="组合 652"/>
              <p:cNvGrpSpPr/>
              <p:nvPr/>
            </p:nvGrpSpPr>
            <p:grpSpPr>
              <a:xfrm>
                <a:off x="6290196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4" name="组合 653"/>
              <p:cNvGrpSpPr/>
              <p:nvPr/>
            </p:nvGrpSpPr>
            <p:grpSpPr>
              <a:xfrm>
                <a:off x="6454855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5" name="组合 654"/>
              <p:cNvGrpSpPr/>
              <p:nvPr/>
            </p:nvGrpSpPr>
            <p:grpSpPr>
              <a:xfrm>
                <a:off x="6619515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6" name="组合 655"/>
              <p:cNvGrpSpPr/>
              <p:nvPr/>
            </p:nvGrpSpPr>
            <p:grpSpPr>
              <a:xfrm>
                <a:off x="6784174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7" name="组合 656"/>
              <p:cNvGrpSpPr/>
              <p:nvPr/>
            </p:nvGrpSpPr>
            <p:grpSpPr>
              <a:xfrm>
                <a:off x="694883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8" name="组合 657"/>
              <p:cNvGrpSpPr/>
              <p:nvPr/>
            </p:nvGrpSpPr>
            <p:grpSpPr>
              <a:xfrm>
                <a:off x="3820306" y="4078260"/>
                <a:ext cx="2617105" cy="793813"/>
                <a:chOff x="-5084659" y="5084465"/>
                <a:chExt cx="5841897" cy="1771948"/>
              </a:xfrm>
              <a:grpFill/>
            </p:grpSpPr>
            <p:sp>
              <p:nvSpPr>
                <p:cNvPr id="671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8" name="Freeform 5"/>
                <p:cNvSpPr/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0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9" name="Freeform 5"/>
                <p:cNvSpPr/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0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9" name="Freeform 5"/>
                <p:cNvSpPr/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0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9" name="Freeform 5"/>
                <p:cNvSpPr/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5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9" name="组合 658"/>
              <p:cNvGrpSpPr/>
              <p:nvPr/>
            </p:nvGrpSpPr>
            <p:grpSpPr>
              <a:xfrm>
                <a:off x="3984965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9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1" name="Freeform 5"/>
                <p:cNvSpPr/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2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1" name="Freeform 5"/>
                <p:cNvSpPr/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2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1" name="Freeform 5"/>
                <p:cNvSpPr/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2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1" name="Freeform 5"/>
                <p:cNvSpPr/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0" name="组合 659"/>
              <p:cNvGrpSpPr/>
              <p:nvPr/>
            </p:nvGrpSpPr>
            <p:grpSpPr>
              <a:xfrm>
                <a:off x="4149625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7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3" name="Freeform 5"/>
                <p:cNvSpPr/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4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3" name="Freeform 5"/>
                <p:cNvSpPr/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4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3" name="Freeform 5"/>
                <p:cNvSpPr/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4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3" name="Freeform 5"/>
                <p:cNvSpPr/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1" name="组合 660"/>
              <p:cNvGrpSpPr/>
              <p:nvPr/>
            </p:nvGrpSpPr>
            <p:grpSpPr>
              <a:xfrm>
                <a:off x="4314284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5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5" name="Freeform 5"/>
                <p:cNvSpPr/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6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5" name="Freeform 5"/>
                <p:cNvSpPr/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6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5" name="Freeform 5"/>
                <p:cNvSpPr/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6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5" name="Freeform 5"/>
                <p:cNvSpPr/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7" name="Freeform 5"/>
                <p:cNvSpPr/>
                <p:nvPr/>
              </p:nvSpPr>
              <p:spPr bwMode="auto">
                <a:xfrm>
                  <a:off x="-1409137" y="5227343"/>
                  <a:ext cx="328613" cy="692148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8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2" name="组合 661"/>
              <p:cNvGrpSpPr/>
              <p:nvPr/>
            </p:nvGrpSpPr>
            <p:grpSpPr>
              <a:xfrm>
                <a:off x="4478943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3" name="Freeform 5"/>
                <p:cNvSpPr/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7" name="Freeform 5"/>
                <p:cNvSpPr/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8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7" name="Freeform 5"/>
                <p:cNvSpPr/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8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7" name="Freeform 5"/>
                <p:cNvSpPr/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8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9" name="Freeform 5"/>
                <p:cNvSpPr/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1" name="Freeform 5"/>
                <p:cNvSpPr/>
                <p:nvPr/>
              </p:nvSpPr>
              <p:spPr bwMode="auto">
                <a:xfrm>
                  <a:off x="-1409137" y="5227343"/>
                  <a:ext cx="328613" cy="692148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2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955" name="矩形 954"/>
          <p:cNvSpPr/>
          <p:nvPr/>
        </p:nvSpPr>
        <p:spPr>
          <a:xfrm>
            <a:off x="5997621" y="1437582"/>
            <a:ext cx="1752403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b="1" dirty="0">
                <a:solidFill>
                  <a:srgbClr val="DC167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100</a:t>
            </a:r>
          </a:p>
        </p:txBody>
      </p:sp>
      <p:sp>
        <p:nvSpPr>
          <p:cNvPr id="956" name="矩形 955"/>
          <p:cNvSpPr/>
          <p:nvPr/>
        </p:nvSpPr>
        <p:spPr>
          <a:xfrm>
            <a:off x="4273811" y="1381308"/>
            <a:ext cx="426720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3253581" y="1438275"/>
            <a:ext cx="557212" cy="938213"/>
            <a:chOff x="1969" y="906"/>
            <a:chExt cx="351" cy="591"/>
          </a:xfrm>
        </p:grpSpPr>
        <p:sp>
          <p:nvSpPr>
            <p:cNvPr id="95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969" y="906"/>
              <a:ext cx="351" cy="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5"/>
            <p:cNvSpPr/>
            <p:nvPr/>
          </p:nvSpPr>
          <p:spPr bwMode="auto">
            <a:xfrm>
              <a:off x="1968" y="1237"/>
              <a:ext cx="353" cy="260"/>
            </a:xfrm>
            <a:custGeom>
              <a:avLst/>
              <a:gdLst>
                <a:gd name="T0" fmla="*/ 410 w 410"/>
                <a:gd name="T1" fmla="*/ 302 h 302"/>
                <a:gd name="T2" fmla="*/ 410 w 410"/>
                <a:gd name="T3" fmla="*/ 83 h 302"/>
                <a:gd name="T4" fmla="*/ 326 w 410"/>
                <a:gd name="T5" fmla="*/ 0 h 302"/>
                <a:gd name="T6" fmla="*/ 84 w 410"/>
                <a:gd name="T7" fmla="*/ 0 h 302"/>
                <a:gd name="T8" fmla="*/ 0 w 410"/>
                <a:gd name="T9" fmla="*/ 83 h 302"/>
                <a:gd name="T10" fmla="*/ 0 w 410"/>
                <a:gd name="T11" fmla="*/ 302 h 302"/>
                <a:gd name="T12" fmla="*/ 410 w 410"/>
                <a:gd name="T13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0" h="302">
                  <a:moveTo>
                    <a:pt x="410" y="302"/>
                  </a:moveTo>
                  <a:cubicBezTo>
                    <a:pt x="410" y="83"/>
                    <a:pt x="410" y="83"/>
                    <a:pt x="410" y="83"/>
                  </a:cubicBezTo>
                  <a:cubicBezTo>
                    <a:pt x="410" y="36"/>
                    <a:pt x="373" y="0"/>
                    <a:pt x="326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6"/>
                    <a:pt x="0" y="83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410" y="302"/>
                    <a:pt x="410" y="302"/>
                    <a:pt x="410" y="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Freeform 6"/>
            <p:cNvSpPr/>
            <p:nvPr/>
          </p:nvSpPr>
          <p:spPr bwMode="auto">
            <a:xfrm>
              <a:off x="1968" y="1237"/>
              <a:ext cx="353" cy="260"/>
            </a:xfrm>
            <a:custGeom>
              <a:avLst/>
              <a:gdLst>
                <a:gd name="T0" fmla="*/ 326 w 410"/>
                <a:gd name="T1" fmla="*/ 0 h 302"/>
                <a:gd name="T2" fmla="*/ 289 w 410"/>
                <a:gd name="T3" fmla="*/ 0 h 302"/>
                <a:gd name="T4" fmla="*/ 205 w 410"/>
                <a:gd name="T5" fmla="*/ 146 h 302"/>
                <a:gd name="T6" fmla="*/ 116 w 410"/>
                <a:gd name="T7" fmla="*/ 0 h 302"/>
                <a:gd name="T8" fmla="*/ 84 w 410"/>
                <a:gd name="T9" fmla="*/ 0 h 302"/>
                <a:gd name="T10" fmla="*/ 0 w 410"/>
                <a:gd name="T11" fmla="*/ 83 h 302"/>
                <a:gd name="T12" fmla="*/ 0 w 410"/>
                <a:gd name="T13" fmla="*/ 302 h 302"/>
                <a:gd name="T14" fmla="*/ 410 w 410"/>
                <a:gd name="T15" fmla="*/ 302 h 302"/>
                <a:gd name="T16" fmla="*/ 410 w 410"/>
                <a:gd name="T17" fmla="*/ 83 h 302"/>
                <a:gd name="T18" fmla="*/ 326 w 410"/>
                <a:gd name="T1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0" h="302">
                  <a:moveTo>
                    <a:pt x="326" y="0"/>
                  </a:moveTo>
                  <a:cubicBezTo>
                    <a:pt x="289" y="0"/>
                    <a:pt x="289" y="0"/>
                    <a:pt x="289" y="0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6"/>
                    <a:pt x="0" y="83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410" y="302"/>
                    <a:pt x="410" y="302"/>
                    <a:pt x="410" y="302"/>
                  </a:cubicBezTo>
                  <a:cubicBezTo>
                    <a:pt x="410" y="83"/>
                    <a:pt x="410" y="83"/>
                    <a:pt x="410" y="83"/>
                  </a:cubicBezTo>
                  <a:cubicBezTo>
                    <a:pt x="410" y="36"/>
                    <a:pt x="373" y="0"/>
                    <a:pt x="326" y="0"/>
                  </a:cubicBezTo>
                </a:path>
              </a:pathLst>
            </a:custGeom>
            <a:solidFill>
              <a:srgbClr val="22A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Freeform 7"/>
            <p:cNvSpPr/>
            <p:nvPr/>
          </p:nvSpPr>
          <p:spPr bwMode="auto">
            <a:xfrm>
              <a:off x="2009" y="1372"/>
              <a:ext cx="81" cy="13"/>
            </a:xfrm>
            <a:custGeom>
              <a:avLst/>
              <a:gdLst>
                <a:gd name="T0" fmla="*/ 81 w 81"/>
                <a:gd name="T1" fmla="*/ 13 h 13"/>
                <a:gd name="T2" fmla="*/ 0 w 81"/>
                <a:gd name="T3" fmla="*/ 13 h 13"/>
                <a:gd name="T4" fmla="*/ 0 w 81"/>
                <a:gd name="T5" fmla="*/ 0 h 13"/>
                <a:gd name="T6" fmla="*/ 81 w 81"/>
                <a:gd name="T7" fmla="*/ 0 h 13"/>
                <a:gd name="T8" fmla="*/ 81 w 81"/>
                <a:gd name="T9" fmla="*/ 13 h 13"/>
                <a:gd name="T10" fmla="*/ 81 w 81"/>
                <a:gd name="T11" fmla="*/ 13 h 13"/>
                <a:gd name="T12" fmla="*/ 81 w 8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3">
                  <a:moveTo>
                    <a:pt x="81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81" y="0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6" name="Freeform 8"/>
            <p:cNvSpPr/>
            <p:nvPr/>
          </p:nvSpPr>
          <p:spPr bwMode="auto">
            <a:xfrm>
              <a:off x="2127" y="1237"/>
              <a:ext cx="30" cy="94"/>
            </a:xfrm>
            <a:custGeom>
              <a:avLst/>
              <a:gdLst>
                <a:gd name="T0" fmla="*/ 17 w 30"/>
                <a:gd name="T1" fmla="*/ 10 h 94"/>
                <a:gd name="T2" fmla="*/ 21 w 30"/>
                <a:gd name="T3" fmla="*/ 4 h 94"/>
                <a:gd name="T4" fmla="*/ 17 w 30"/>
                <a:gd name="T5" fmla="*/ 0 h 94"/>
                <a:gd name="T6" fmla="*/ 7 w 30"/>
                <a:gd name="T7" fmla="*/ 4 h 94"/>
                <a:gd name="T8" fmla="*/ 12 w 30"/>
                <a:gd name="T9" fmla="*/ 10 h 94"/>
                <a:gd name="T10" fmla="*/ 0 w 30"/>
                <a:gd name="T11" fmla="*/ 83 h 94"/>
                <a:gd name="T12" fmla="*/ 0 w 30"/>
                <a:gd name="T13" fmla="*/ 83 h 94"/>
                <a:gd name="T14" fmla="*/ 0 w 30"/>
                <a:gd name="T15" fmla="*/ 83 h 94"/>
                <a:gd name="T16" fmla="*/ 17 w 30"/>
                <a:gd name="T17" fmla="*/ 94 h 94"/>
                <a:gd name="T18" fmla="*/ 30 w 30"/>
                <a:gd name="T19" fmla="*/ 83 h 94"/>
                <a:gd name="T20" fmla="*/ 30 w 30"/>
                <a:gd name="T21" fmla="*/ 83 h 94"/>
                <a:gd name="T22" fmla="*/ 30 w 30"/>
                <a:gd name="T23" fmla="*/ 83 h 94"/>
                <a:gd name="T24" fmla="*/ 17 w 30"/>
                <a:gd name="T25" fmla="*/ 10 h 94"/>
                <a:gd name="T26" fmla="*/ 17 w 30"/>
                <a:gd name="T27" fmla="*/ 1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94">
                  <a:moveTo>
                    <a:pt x="17" y="10"/>
                  </a:moveTo>
                  <a:lnTo>
                    <a:pt x="21" y="4"/>
                  </a:lnTo>
                  <a:lnTo>
                    <a:pt x="17" y="0"/>
                  </a:lnTo>
                  <a:lnTo>
                    <a:pt x="7" y="4"/>
                  </a:lnTo>
                  <a:lnTo>
                    <a:pt x="12" y="1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7" y="94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17" y="1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7" name="Freeform 9"/>
            <p:cNvSpPr/>
            <p:nvPr/>
          </p:nvSpPr>
          <p:spPr bwMode="auto">
            <a:xfrm>
              <a:off x="2011" y="918"/>
              <a:ext cx="278" cy="308"/>
            </a:xfrm>
            <a:custGeom>
              <a:avLst/>
              <a:gdLst>
                <a:gd name="T0" fmla="*/ 0 w 323"/>
                <a:gd name="T1" fmla="*/ 184 h 358"/>
                <a:gd name="T2" fmla="*/ 164 w 323"/>
                <a:gd name="T3" fmla="*/ 0 h 358"/>
                <a:gd name="T4" fmla="*/ 323 w 323"/>
                <a:gd name="T5" fmla="*/ 180 h 358"/>
                <a:gd name="T6" fmla="*/ 164 w 323"/>
                <a:gd name="T7" fmla="*/ 358 h 358"/>
                <a:gd name="T8" fmla="*/ 0 w 323"/>
                <a:gd name="T9" fmla="*/ 18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358">
                  <a:moveTo>
                    <a:pt x="0" y="184"/>
                  </a:moveTo>
                  <a:cubicBezTo>
                    <a:pt x="0" y="85"/>
                    <a:pt x="65" y="0"/>
                    <a:pt x="164" y="0"/>
                  </a:cubicBezTo>
                  <a:cubicBezTo>
                    <a:pt x="264" y="0"/>
                    <a:pt x="323" y="81"/>
                    <a:pt x="323" y="180"/>
                  </a:cubicBezTo>
                  <a:cubicBezTo>
                    <a:pt x="323" y="279"/>
                    <a:pt x="264" y="358"/>
                    <a:pt x="164" y="358"/>
                  </a:cubicBezTo>
                  <a:cubicBezTo>
                    <a:pt x="65" y="358"/>
                    <a:pt x="0" y="283"/>
                    <a:pt x="0" y="184"/>
                  </a:cubicBezTo>
                  <a:close/>
                </a:path>
              </a:pathLst>
            </a:custGeom>
            <a:solidFill>
              <a:srgbClr val="FA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Freeform 10"/>
            <p:cNvSpPr/>
            <p:nvPr/>
          </p:nvSpPr>
          <p:spPr bwMode="auto">
            <a:xfrm>
              <a:off x="1985" y="901"/>
              <a:ext cx="325" cy="200"/>
            </a:xfrm>
            <a:custGeom>
              <a:avLst/>
              <a:gdLst>
                <a:gd name="T0" fmla="*/ 367 w 377"/>
                <a:gd name="T1" fmla="*/ 131 h 233"/>
                <a:gd name="T2" fmla="*/ 188 w 377"/>
                <a:gd name="T3" fmla="*/ 5 h 233"/>
                <a:gd name="T4" fmla="*/ 18 w 377"/>
                <a:gd name="T5" fmla="*/ 222 h 233"/>
                <a:gd name="T6" fmla="*/ 281 w 377"/>
                <a:gd name="T7" fmla="*/ 123 h 233"/>
                <a:gd name="T8" fmla="*/ 367 w 377"/>
                <a:gd name="T9" fmla="*/ 210 h 233"/>
                <a:gd name="T10" fmla="*/ 367 w 377"/>
                <a:gd name="T11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33">
                  <a:moveTo>
                    <a:pt x="367" y="131"/>
                  </a:moveTo>
                  <a:cubicBezTo>
                    <a:pt x="356" y="72"/>
                    <a:pt x="288" y="0"/>
                    <a:pt x="188" y="5"/>
                  </a:cubicBezTo>
                  <a:cubicBezTo>
                    <a:pt x="188" y="5"/>
                    <a:pt x="0" y="9"/>
                    <a:pt x="18" y="222"/>
                  </a:cubicBezTo>
                  <a:cubicBezTo>
                    <a:pt x="18" y="222"/>
                    <a:pt x="211" y="233"/>
                    <a:pt x="281" y="123"/>
                  </a:cubicBezTo>
                  <a:cubicBezTo>
                    <a:pt x="281" y="123"/>
                    <a:pt x="324" y="202"/>
                    <a:pt x="367" y="210"/>
                  </a:cubicBezTo>
                  <a:cubicBezTo>
                    <a:pt x="367" y="210"/>
                    <a:pt x="377" y="170"/>
                    <a:pt x="367" y="131"/>
                  </a:cubicBezTo>
                  <a:close/>
                </a:path>
              </a:pathLst>
            </a:custGeom>
            <a:solidFill>
              <a:srgbClr val="22A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29" name="Group 13"/>
          <p:cNvGrpSpPr>
            <a:grpSpLocks noChangeAspect="1"/>
          </p:cNvGrpSpPr>
          <p:nvPr/>
        </p:nvGrpSpPr>
        <p:grpSpPr bwMode="auto">
          <a:xfrm>
            <a:off x="5154590" y="1438275"/>
            <a:ext cx="738187" cy="938213"/>
            <a:chOff x="3199" y="906"/>
            <a:chExt cx="465" cy="591"/>
          </a:xfrm>
        </p:grpSpPr>
        <p:sp>
          <p:nvSpPr>
            <p:cNvPr id="1030" name="AutoShape 12"/>
            <p:cNvSpPr>
              <a:spLocks noChangeAspect="1" noChangeArrowheads="1" noTextEdit="1"/>
            </p:cNvSpPr>
            <p:nvPr/>
          </p:nvSpPr>
          <p:spPr bwMode="auto">
            <a:xfrm>
              <a:off x="3199" y="906"/>
              <a:ext cx="465" cy="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1" name="Freeform 14"/>
            <p:cNvSpPr/>
            <p:nvPr/>
          </p:nvSpPr>
          <p:spPr bwMode="auto">
            <a:xfrm>
              <a:off x="3245" y="1229"/>
              <a:ext cx="365" cy="269"/>
            </a:xfrm>
            <a:custGeom>
              <a:avLst/>
              <a:gdLst>
                <a:gd name="T0" fmla="*/ 417 w 417"/>
                <a:gd name="T1" fmla="*/ 307 h 307"/>
                <a:gd name="T2" fmla="*/ 417 w 417"/>
                <a:gd name="T3" fmla="*/ 84 h 307"/>
                <a:gd name="T4" fmla="*/ 331 w 417"/>
                <a:gd name="T5" fmla="*/ 0 h 307"/>
                <a:gd name="T6" fmla="*/ 85 w 417"/>
                <a:gd name="T7" fmla="*/ 0 h 307"/>
                <a:gd name="T8" fmla="*/ 0 w 417"/>
                <a:gd name="T9" fmla="*/ 84 h 307"/>
                <a:gd name="T10" fmla="*/ 0 w 417"/>
                <a:gd name="T11" fmla="*/ 307 h 307"/>
                <a:gd name="T12" fmla="*/ 417 w 417"/>
                <a:gd name="T13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7" h="307">
                  <a:moveTo>
                    <a:pt x="417" y="307"/>
                  </a:moveTo>
                  <a:cubicBezTo>
                    <a:pt x="417" y="84"/>
                    <a:pt x="417" y="84"/>
                    <a:pt x="417" y="84"/>
                  </a:cubicBezTo>
                  <a:cubicBezTo>
                    <a:pt x="417" y="37"/>
                    <a:pt x="379" y="0"/>
                    <a:pt x="331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37" y="0"/>
                    <a:pt x="0" y="37"/>
                    <a:pt x="0" y="84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417" y="307"/>
                    <a:pt x="417" y="307"/>
                    <a:pt x="417" y="3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2" name="Freeform 15"/>
            <p:cNvSpPr/>
            <p:nvPr/>
          </p:nvSpPr>
          <p:spPr bwMode="auto">
            <a:xfrm>
              <a:off x="3245" y="1229"/>
              <a:ext cx="365" cy="269"/>
            </a:xfrm>
            <a:custGeom>
              <a:avLst/>
              <a:gdLst>
                <a:gd name="T0" fmla="*/ 331 w 417"/>
                <a:gd name="T1" fmla="*/ 0 h 307"/>
                <a:gd name="T2" fmla="*/ 294 w 417"/>
                <a:gd name="T3" fmla="*/ 0 h 307"/>
                <a:gd name="T4" fmla="*/ 208 w 417"/>
                <a:gd name="T5" fmla="*/ 148 h 307"/>
                <a:gd name="T6" fmla="*/ 118 w 417"/>
                <a:gd name="T7" fmla="*/ 0 h 307"/>
                <a:gd name="T8" fmla="*/ 85 w 417"/>
                <a:gd name="T9" fmla="*/ 0 h 307"/>
                <a:gd name="T10" fmla="*/ 0 w 417"/>
                <a:gd name="T11" fmla="*/ 84 h 307"/>
                <a:gd name="T12" fmla="*/ 0 w 417"/>
                <a:gd name="T13" fmla="*/ 307 h 307"/>
                <a:gd name="T14" fmla="*/ 417 w 417"/>
                <a:gd name="T15" fmla="*/ 307 h 307"/>
                <a:gd name="T16" fmla="*/ 417 w 417"/>
                <a:gd name="T17" fmla="*/ 84 h 307"/>
                <a:gd name="T18" fmla="*/ 331 w 417"/>
                <a:gd name="T19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7" h="307">
                  <a:moveTo>
                    <a:pt x="331" y="0"/>
                  </a:moveTo>
                  <a:cubicBezTo>
                    <a:pt x="294" y="0"/>
                    <a:pt x="294" y="0"/>
                    <a:pt x="294" y="0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37" y="0"/>
                    <a:pt x="0" y="37"/>
                    <a:pt x="0" y="84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417" y="307"/>
                    <a:pt x="417" y="307"/>
                    <a:pt x="417" y="307"/>
                  </a:cubicBezTo>
                  <a:cubicBezTo>
                    <a:pt x="417" y="84"/>
                    <a:pt x="417" y="84"/>
                    <a:pt x="417" y="84"/>
                  </a:cubicBezTo>
                  <a:cubicBezTo>
                    <a:pt x="417" y="37"/>
                    <a:pt x="379" y="0"/>
                    <a:pt x="331" y="0"/>
                  </a:cubicBezTo>
                </a:path>
              </a:pathLst>
            </a:custGeom>
            <a:solidFill>
              <a:srgbClr val="D64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3" name="Freeform 16"/>
            <p:cNvSpPr/>
            <p:nvPr/>
          </p:nvSpPr>
          <p:spPr bwMode="auto">
            <a:xfrm>
              <a:off x="3287" y="1368"/>
              <a:ext cx="84" cy="13"/>
            </a:xfrm>
            <a:custGeom>
              <a:avLst/>
              <a:gdLst>
                <a:gd name="T0" fmla="*/ 84 w 84"/>
                <a:gd name="T1" fmla="*/ 13 h 13"/>
                <a:gd name="T2" fmla="*/ 0 w 84"/>
                <a:gd name="T3" fmla="*/ 13 h 13"/>
                <a:gd name="T4" fmla="*/ 0 w 84"/>
                <a:gd name="T5" fmla="*/ 0 h 13"/>
                <a:gd name="T6" fmla="*/ 84 w 84"/>
                <a:gd name="T7" fmla="*/ 0 h 13"/>
                <a:gd name="T8" fmla="*/ 84 w 84"/>
                <a:gd name="T9" fmla="*/ 13 h 13"/>
                <a:gd name="T10" fmla="*/ 84 w 84"/>
                <a:gd name="T11" fmla="*/ 13 h 13"/>
                <a:gd name="T12" fmla="*/ 84 w 8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3">
                  <a:moveTo>
                    <a:pt x="84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84" y="0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6" name="Freeform 17"/>
            <p:cNvSpPr/>
            <p:nvPr/>
          </p:nvSpPr>
          <p:spPr bwMode="auto">
            <a:xfrm>
              <a:off x="3409" y="1229"/>
              <a:ext cx="31" cy="96"/>
            </a:xfrm>
            <a:custGeom>
              <a:avLst/>
              <a:gdLst>
                <a:gd name="T0" fmla="*/ 17 w 31"/>
                <a:gd name="T1" fmla="*/ 9 h 96"/>
                <a:gd name="T2" fmla="*/ 22 w 31"/>
                <a:gd name="T3" fmla="*/ 4 h 96"/>
                <a:gd name="T4" fmla="*/ 17 w 31"/>
                <a:gd name="T5" fmla="*/ 0 h 96"/>
                <a:gd name="T6" fmla="*/ 7 w 31"/>
                <a:gd name="T7" fmla="*/ 4 h 96"/>
                <a:gd name="T8" fmla="*/ 12 w 31"/>
                <a:gd name="T9" fmla="*/ 9 h 96"/>
                <a:gd name="T10" fmla="*/ 0 w 31"/>
                <a:gd name="T11" fmla="*/ 85 h 96"/>
                <a:gd name="T12" fmla="*/ 0 w 31"/>
                <a:gd name="T13" fmla="*/ 85 h 96"/>
                <a:gd name="T14" fmla="*/ 0 w 31"/>
                <a:gd name="T15" fmla="*/ 85 h 96"/>
                <a:gd name="T16" fmla="*/ 17 w 31"/>
                <a:gd name="T17" fmla="*/ 96 h 96"/>
                <a:gd name="T18" fmla="*/ 31 w 31"/>
                <a:gd name="T19" fmla="*/ 85 h 96"/>
                <a:gd name="T20" fmla="*/ 31 w 31"/>
                <a:gd name="T21" fmla="*/ 85 h 96"/>
                <a:gd name="T22" fmla="*/ 31 w 31"/>
                <a:gd name="T23" fmla="*/ 85 h 96"/>
                <a:gd name="T24" fmla="*/ 17 w 31"/>
                <a:gd name="T25" fmla="*/ 9 h 96"/>
                <a:gd name="T26" fmla="*/ 17 w 31"/>
                <a:gd name="T27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96">
                  <a:moveTo>
                    <a:pt x="17" y="9"/>
                  </a:moveTo>
                  <a:lnTo>
                    <a:pt x="22" y="4"/>
                  </a:lnTo>
                  <a:lnTo>
                    <a:pt x="17" y="0"/>
                  </a:lnTo>
                  <a:lnTo>
                    <a:pt x="7" y="4"/>
                  </a:lnTo>
                  <a:lnTo>
                    <a:pt x="12" y="9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7" y="96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17" y="9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7" name="Freeform 18"/>
            <p:cNvSpPr/>
            <p:nvPr/>
          </p:nvSpPr>
          <p:spPr bwMode="auto">
            <a:xfrm>
              <a:off x="3199" y="906"/>
              <a:ext cx="465" cy="312"/>
            </a:xfrm>
            <a:custGeom>
              <a:avLst/>
              <a:gdLst>
                <a:gd name="T0" fmla="*/ 259 w 531"/>
                <a:gd name="T1" fmla="*/ 1 h 356"/>
                <a:gd name="T2" fmla="*/ 73 w 531"/>
                <a:gd name="T3" fmla="*/ 160 h 356"/>
                <a:gd name="T4" fmla="*/ 0 w 531"/>
                <a:gd name="T5" fmla="*/ 294 h 356"/>
                <a:gd name="T6" fmla="*/ 176 w 531"/>
                <a:gd name="T7" fmla="*/ 343 h 356"/>
                <a:gd name="T8" fmla="*/ 352 w 531"/>
                <a:gd name="T9" fmla="*/ 338 h 356"/>
                <a:gd name="T10" fmla="*/ 531 w 531"/>
                <a:gd name="T11" fmla="*/ 298 h 356"/>
                <a:gd name="T12" fmla="*/ 451 w 531"/>
                <a:gd name="T13" fmla="*/ 160 h 356"/>
                <a:gd name="T14" fmla="*/ 259 w 531"/>
                <a:gd name="T15" fmla="*/ 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1" h="356">
                  <a:moveTo>
                    <a:pt x="259" y="1"/>
                  </a:moveTo>
                  <a:cubicBezTo>
                    <a:pt x="126" y="1"/>
                    <a:pt x="98" y="101"/>
                    <a:pt x="73" y="160"/>
                  </a:cubicBezTo>
                  <a:cubicBezTo>
                    <a:pt x="56" y="204"/>
                    <a:pt x="51" y="224"/>
                    <a:pt x="0" y="294"/>
                  </a:cubicBezTo>
                  <a:cubicBezTo>
                    <a:pt x="0" y="294"/>
                    <a:pt x="38" y="356"/>
                    <a:pt x="176" y="343"/>
                  </a:cubicBezTo>
                  <a:cubicBezTo>
                    <a:pt x="352" y="338"/>
                    <a:pt x="352" y="338"/>
                    <a:pt x="352" y="338"/>
                  </a:cubicBezTo>
                  <a:cubicBezTo>
                    <a:pt x="352" y="338"/>
                    <a:pt x="481" y="356"/>
                    <a:pt x="531" y="298"/>
                  </a:cubicBezTo>
                  <a:cubicBezTo>
                    <a:pt x="531" y="298"/>
                    <a:pt x="466" y="225"/>
                    <a:pt x="451" y="160"/>
                  </a:cubicBezTo>
                  <a:cubicBezTo>
                    <a:pt x="433" y="101"/>
                    <a:pt x="390" y="0"/>
                    <a:pt x="259" y="1"/>
                  </a:cubicBezTo>
                  <a:close/>
                </a:path>
              </a:pathLst>
            </a:custGeom>
            <a:solidFill>
              <a:srgbClr val="D64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Freeform 19"/>
            <p:cNvSpPr/>
            <p:nvPr/>
          </p:nvSpPr>
          <p:spPr bwMode="auto">
            <a:xfrm>
              <a:off x="3297" y="1024"/>
              <a:ext cx="256" cy="203"/>
            </a:xfrm>
            <a:custGeom>
              <a:avLst/>
              <a:gdLst>
                <a:gd name="T0" fmla="*/ 269 w 292"/>
                <a:gd name="T1" fmla="*/ 0 h 232"/>
                <a:gd name="T2" fmla="*/ 28 w 292"/>
                <a:gd name="T3" fmla="*/ 0 h 232"/>
                <a:gd name="T4" fmla="*/ 20 w 292"/>
                <a:gd name="T5" fmla="*/ 125 h 232"/>
                <a:gd name="T6" fmla="*/ 140 w 292"/>
                <a:gd name="T7" fmla="*/ 219 h 232"/>
                <a:gd name="T8" fmla="*/ 273 w 292"/>
                <a:gd name="T9" fmla="*/ 133 h 232"/>
                <a:gd name="T10" fmla="*/ 269 w 292"/>
                <a:gd name="T1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32">
                  <a:moveTo>
                    <a:pt x="26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0" y="52"/>
                    <a:pt x="20" y="125"/>
                  </a:cubicBezTo>
                  <a:cubicBezTo>
                    <a:pt x="20" y="125"/>
                    <a:pt x="40" y="206"/>
                    <a:pt x="140" y="219"/>
                  </a:cubicBezTo>
                  <a:cubicBezTo>
                    <a:pt x="140" y="219"/>
                    <a:pt x="234" y="232"/>
                    <a:pt x="273" y="133"/>
                  </a:cubicBezTo>
                  <a:cubicBezTo>
                    <a:pt x="292" y="82"/>
                    <a:pt x="269" y="0"/>
                    <a:pt x="269" y="0"/>
                  </a:cubicBezTo>
                </a:path>
              </a:pathLst>
            </a:custGeom>
            <a:solidFill>
              <a:srgbClr val="FA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6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250"/>
                                        <p:tgtEl>
                                          <p:spTgt spid="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3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40" dur="25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4" grpId="0" animBg="1"/>
      <p:bldP spid="953" grpId="0" animBg="1"/>
      <p:bldP spid="3" grpId="0" animBg="1"/>
      <p:bldP spid="2" grpId="0"/>
      <p:bldP spid="955" grpId="0"/>
      <p:bldP spid="95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矩形 153"/>
          <p:cNvSpPr/>
          <p:nvPr/>
        </p:nvSpPr>
        <p:spPr>
          <a:xfrm>
            <a:off x="-1165" y="1"/>
            <a:ext cx="9145165" cy="1412775"/>
          </a:xfrm>
          <a:custGeom>
            <a:avLst/>
            <a:gdLst>
              <a:gd name="connsiteX0" fmla="*/ 0 w 9145165"/>
              <a:gd name="connsiteY0" fmla="*/ 0 h 1479675"/>
              <a:gd name="connsiteX1" fmla="*/ 9145165 w 9145165"/>
              <a:gd name="connsiteY1" fmla="*/ 0 h 1479675"/>
              <a:gd name="connsiteX2" fmla="*/ 9145165 w 9145165"/>
              <a:gd name="connsiteY2" fmla="*/ 1479675 h 1479675"/>
              <a:gd name="connsiteX3" fmla="*/ 0 w 9145165"/>
              <a:gd name="connsiteY3" fmla="*/ 1479675 h 1479675"/>
              <a:gd name="connsiteX4" fmla="*/ 0 w 9145165"/>
              <a:gd name="connsiteY4" fmla="*/ 0 h 1479675"/>
              <a:gd name="connsiteX0-1" fmla="*/ 0 w 9145165"/>
              <a:gd name="connsiteY0-2" fmla="*/ 0 h 1479675"/>
              <a:gd name="connsiteX1-3" fmla="*/ 9145165 w 9145165"/>
              <a:gd name="connsiteY1-4" fmla="*/ 0 h 1479675"/>
              <a:gd name="connsiteX2-5" fmla="*/ 9145165 w 9145165"/>
              <a:gd name="connsiteY2-6" fmla="*/ 1479675 h 1479675"/>
              <a:gd name="connsiteX3-7" fmla="*/ 1158633 w 9145165"/>
              <a:gd name="connsiteY3-8" fmla="*/ 1469985 h 1479675"/>
              <a:gd name="connsiteX4-9" fmla="*/ 0 w 9145165"/>
              <a:gd name="connsiteY4-10" fmla="*/ 1479675 h 1479675"/>
              <a:gd name="connsiteX5" fmla="*/ 0 w 9145165"/>
              <a:gd name="connsiteY5" fmla="*/ 0 h 1479675"/>
              <a:gd name="connsiteX0-11" fmla="*/ 0 w 9145165"/>
              <a:gd name="connsiteY0-12" fmla="*/ 0 h 1886674"/>
              <a:gd name="connsiteX1-13" fmla="*/ 9145165 w 9145165"/>
              <a:gd name="connsiteY1-14" fmla="*/ 0 h 1886674"/>
              <a:gd name="connsiteX2-15" fmla="*/ 9145165 w 9145165"/>
              <a:gd name="connsiteY2-16" fmla="*/ 1479675 h 1886674"/>
              <a:gd name="connsiteX3-17" fmla="*/ 1031311 w 9145165"/>
              <a:gd name="connsiteY3-18" fmla="*/ 1886674 h 1886674"/>
              <a:gd name="connsiteX4-19" fmla="*/ 0 w 9145165"/>
              <a:gd name="connsiteY4-20" fmla="*/ 1479675 h 1886674"/>
              <a:gd name="connsiteX5-21" fmla="*/ 0 w 9145165"/>
              <a:gd name="connsiteY5-22" fmla="*/ 0 h 1886674"/>
              <a:gd name="connsiteX0-23" fmla="*/ 0 w 9145165"/>
              <a:gd name="connsiteY0-24" fmla="*/ 0 h 1944548"/>
              <a:gd name="connsiteX1-25" fmla="*/ 9145165 w 9145165"/>
              <a:gd name="connsiteY1-26" fmla="*/ 0 h 1944548"/>
              <a:gd name="connsiteX2-27" fmla="*/ 9145165 w 9145165"/>
              <a:gd name="connsiteY2-28" fmla="*/ 1479675 h 1944548"/>
              <a:gd name="connsiteX3-29" fmla="*/ 1031311 w 9145165"/>
              <a:gd name="connsiteY3-30" fmla="*/ 1944548 h 1944548"/>
              <a:gd name="connsiteX4-31" fmla="*/ 0 w 9145165"/>
              <a:gd name="connsiteY4-32" fmla="*/ 1479675 h 1944548"/>
              <a:gd name="connsiteX5-33" fmla="*/ 0 w 9145165"/>
              <a:gd name="connsiteY5-34" fmla="*/ 0 h 1944548"/>
              <a:gd name="connsiteX0-35" fmla="*/ 0 w 9145165"/>
              <a:gd name="connsiteY0-36" fmla="*/ 0 h 1944548"/>
              <a:gd name="connsiteX1-37" fmla="*/ 9145165 w 9145165"/>
              <a:gd name="connsiteY1-38" fmla="*/ 0 h 1944548"/>
              <a:gd name="connsiteX2-39" fmla="*/ 9145165 w 9145165"/>
              <a:gd name="connsiteY2-40" fmla="*/ 1317629 h 1944548"/>
              <a:gd name="connsiteX3-41" fmla="*/ 1031311 w 9145165"/>
              <a:gd name="connsiteY3-42" fmla="*/ 1944548 h 1944548"/>
              <a:gd name="connsiteX4-43" fmla="*/ 0 w 9145165"/>
              <a:gd name="connsiteY4-44" fmla="*/ 1479675 h 1944548"/>
              <a:gd name="connsiteX5-45" fmla="*/ 0 w 9145165"/>
              <a:gd name="connsiteY5-46" fmla="*/ 0 h 19445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9145165" h="1944548">
                <a:moveTo>
                  <a:pt x="0" y="0"/>
                </a:moveTo>
                <a:lnTo>
                  <a:pt x="9145165" y="0"/>
                </a:lnTo>
                <a:lnTo>
                  <a:pt x="9145165" y="1317629"/>
                </a:lnTo>
                <a:lnTo>
                  <a:pt x="1031311" y="1944548"/>
                </a:lnTo>
                <a:lnTo>
                  <a:pt x="0" y="1479675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52" name="组合 151"/>
          <p:cNvGrpSpPr/>
          <p:nvPr/>
        </p:nvGrpSpPr>
        <p:grpSpPr>
          <a:xfrm>
            <a:off x="608498" y="3657837"/>
            <a:ext cx="7784382" cy="3116065"/>
            <a:chOff x="631076" y="3657837"/>
            <a:chExt cx="7784382" cy="3116065"/>
          </a:xfrm>
          <a:solidFill>
            <a:srgbClr val="92D050"/>
          </a:solidFill>
        </p:grpSpPr>
        <p:grpSp>
          <p:nvGrpSpPr>
            <p:cNvPr id="148" name="组合 147"/>
            <p:cNvGrpSpPr/>
            <p:nvPr/>
          </p:nvGrpSpPr>
          <p:grpSpPr>
            <a:xfrm>
              <a:off x="1613177" y="3657837"/>
              <a:ext cx="945140" cy="1039653"/>
              <a:chOff x="1613177" y="3657837"/>
              <a:chExt cx="945140" cy="1039653"/>
            </a:xfrm>
            <a:grpFill/>
          </p:grpSpPr>
          <p:sp>
            <p:nvSpPr>
              <p:cNvPr id="17" name="Freeform 115"/>
              <p:cNvSpPr/>
              <p:nvPr/>
            </p:nvSpPr>
            <p:spPr bwMode="auto">
              <a:xfrm>
                <a:off x="2150726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Oval 116"/>
              <p:cNvSpPr>
                <a:spLocks noChangeArrowheads="1"/>
              </p:cNvSpPr>
              <p:nvPr/>
            </p:nvSpPr>
            <p:spPr bwMode="auto">
              <a:xfrm>
                <a:off x="2272804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Oval 117"/>
              <p:cNvSpPr>
                <a:spLocks noChangeArrowheads="1"/>
              </p:cNvSpPr>
              <p:nvPr/>
            </p:nvSpPr>
            <p:spPr bwMode="auto">
              <a:xfrm>
                <a:off x="1780546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18"/>
              <p:cNvSpPr/>
              <p:nvPr/>
            </p:nvSpPr>
            <p:spPr bwMode="auto">
              <a:xfrm>
                <a:off x="1613177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9" name="组合 148"/>
            <p:cNvGrpSpPr/>
            <p:nvPr/>
          </p:nvGrpSpPr>
          <p:grpSpPr>
            <a:xfrm>
              <a:off x="2593517" y="3657837"/>
              <a:ext cx="945140" cy="1039653"/>
              <a:chOff x="2593517" y="3657837"/>
              <a:chExt cx="945140" cy="1039653"/>
            </a:xfrm>
            <a:grpFill/>
          </p:grpSpPr>
          <p:sp>
            <p:nvSpPr>
              <p:cNvPr id="22" name="Freeform 115"/>
              <p:cNvSpPr/>
              <p:nvPr/>
            </p:nvSpPr>
            <p:spPr bwMode="auto">
              <a:xfrm>
                <a:off x="3131066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Oval 116"/>
              <p:cNvSpPr>
                <a:spLocks noChangeArrowheads="1"/>
              </p:cNvSpPr>
              <p:nvPr/>
            </p:nvSpPr>
            <p:spPr bwMode="auto">
              <a:xfrm>
                <a:off x="3253144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Oval 117"/>
              <p:cNvSpPr>
                <a:spLocks noChangeArrowheads="1"/>
              </p:cNvSpPr>
              <p:nvPr/>
            </p:nvSpPr>
            <p:spPr bwMode="auto">
              <a:xfrm>
                <a:off x="2760886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8"/>
              <p:cNvSpPr/>
              <p:nvPr/>
            </p:nvSpPr>
            <p:spPr bwMode="auto">
              <a:xfrm>
                <a:off x="2593517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0" name="组合 149"/>
            <p:cNvGrpSpPr/>
            <p:nvPr/>
          </p:nvGrpSpPr>
          <p:grpSpPr>
            <a:xfrm>
              <a:off x="3587963" y="3657837"/>
              <a:ext cx="945140" cy="1039653"/>
              <a:chOff x="3587963" y="3657837"/>
              <a:chExt cx="945140" cy="1039653"/>
            </a:xfrm>
            <a:grpFill/>
          </p:grpSpPr>
          <p:sp>
            <p:nvSpPr>
              <p:cNvPr id="27" name="Freeform 115"/>
              <p:cNvSpPr/>
              <p:nvPr/>
            </p:nvSpPr>
            <p:spPr bwMode="auto">
              <a:xfrm>
                <a:off x="4125512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Oval 116"/>
              <p:cNvSpPr>
                <a:spLocks noChangeArrowheads="1"/>
              </p:cNvSpPr>
              <p:nvPr/>
            </p:nvSpPr>
            <p:spPr bwMode="auto">
              <a:xfrm>
                <a:off x="4247590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Oval 117"/>
              <p:cNvSpPr>
                <a:spLocks noChangeArrowheads="1"/>
              </p:cNvSpPr>
              <p:nvPr/>
            </p:nvSpPr>
            <p:spPr bwMode="auto">
              <a:xfrm>
                <a:off x="3755332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8"/>
              <p:cNvSpPr/>
              <p:nvPr/>
            </p:nvSpPr>
            <p:spPr bwMode="auto">
              <a:xfrm>
                <a:off x="3587963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1" name="组合 150"/>
            <p:cNvGrpSpPr/>
            <p:nvPr/>
          </p:nvGrpSpPr>
          <p:grpSpPr>
            <a:xfrm>
              <a:off x="4554198" y="3657837"/>
              <a:ext cx="945140" cy="1039653"/>
              <a:chOff x="4554198" y="3657837"/>
              <a:chExt cx="945140" cy="1039653"/>
            </a:xfrm>
            <a:grpFill/>
          </p:grpSpPr>
          <p:sp>
            <p:nvSpPr>
              <p:cNvPr id="32" name="Freeform 115"/>
              <p:cNvSpPr/>
              <p:nvPr/>
            </p:nvSpPr>
            <p:spPr bwMode="auto">
              <a:xfrm>
                <a:off x="5091747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Oval 116"/>
              <p:cNvSpPr>
                <a:spLocks noChangeArrowheads="1"/>
              </p:cNvSpPr>
              <p:nvPr/>
            </p:nvSpPr>
            <p:spPr bwMode="auto">
              <a:xfrm>
                <a:off x="5213825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Oval 117"/>
              <p:cNvSpPr>
                <a:spLocks noChangeArrowheads="1"/>
              </p:cNvSpPr>
              <p:nvPr/>
            </p:nvSpPr>
            <p:spPr bwMode="auto">
              <a:xfrm>
                <a:off x="4721567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18"/>
              <p:cNvSpPr/>
              <p:nvPr/>
            </p:nvSpPr>
            <p:spPr bwMode="auto">
              <a:xfrm>
                <a:off x="4554198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1613177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59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>
              <a:off x="2593517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55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3587963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51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4554198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47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631076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43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4" name="组合 63"/>
            <p:cNvGrpSpPr/>
            <p:nvPr/>
          </p:nvGrpSpPr>
          <p:grpSpPr>
            <a:xfrm>
              <a:off x="6489977" y="3657837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85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5" name="组合 64"/>
            <p:cNvGrpSpPr/>
            <p:nvPr/>
          </p:nvGrpSpPr>
          <p:grpSpPr>
            <a:xfrm>
              <a:off x="7470318" y="3657837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81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8" name="组合 67"/>
            <p:cNvGrpSpPr/>
            <p:nvPr/>
          </p:nvGrpSpPr>
          <p:grpSpPr>
            <a:xfrm>
              <a:off x="5507876" y="3657837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69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>
              <a:off x="6489977" y="469567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01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1" name="组合 90"/>
            <p:cNvGrpSpPr/>
            <p:nvPr/>
          </p:nvGrpSpPr>
          <p:grpSpPr>
            <a:xfrm>
              <a:off x="7470318" y="469567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97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2" name="组合 91"/>
            <p:cNvGrpSpPr/>
            <p:nvPr/>
          </p:nvGrpSpPr>
          <p:grpSpPr>
            <a:xfrm>
              <a:off x="5507876" y="469567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93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6" name="组合 105"/>
            <p:cNvGrpSpPr/>
            <p:nvPr/>
          </p:nvGrpSpPr>
          <p:grpSpPr>
            <a:xfrm>
              <a:off x="1613177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27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7" name="组合 106"/>
            <p:cNvGrpSpPr/>
            <p:nvPr/>
          </p:nvGrpSpPr>
          <p:grpSpPr>
            <a:xfrm>
              <a:off x="2593517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23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8" name="组合 107"/>
            <p:cNvGrpSpPr/>
            <p:nvPr/>
          </p:nvGrpSpPr>
          <p:grpSpPr>
            <a:xfrm>
              <a:off x="3587963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19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9" name="组合 108"/>
            <p:cNvGrpSpPr/>
            <p:nvPr/>
          </p:nvGrpSpPr>
          <p:grpSpPr>
            <a:xfrm>
              <a:off x="4554198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15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0" name="组合 109"/>
            <p:cNvGrpSpPr/>
            <p:nvPr/>
          </p:nvGrpSpPr>
          <p:grpSpPr>
            <a:xfrm>
              <a:off x="631076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11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2" name="组合 131"/>
            <p:cNvGrpSpPr/>
            <p:nvPr/>
          </p:nvGrpSpPr>
          <p:grpSpPr>
            <a:xfrm>
              <a:off x="6489977" y="573424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43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3" name="组合 132"/>
            <p:cNvGrpSpPr/>
            <p:nvPr/>
          </p:nvGrpSpPr>
          <p:grpSpPr>
            <a:xfrm>
              <a:off x="7470318" y="573424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39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4" name="组合 133"/>
            <p:cNvGrpSpPr/>
            <p:nvPr/>
          </p:nvGrpSpPr>
          <p:grpSpPr>
            <a:xfrm>
              <a:off x="5507876" y="573424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35" name="Freeform 115"/>
              <p:cNvSpPr/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18"/>
              <p:cNvSpPr/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7" name="组合 146"/>
            <p:cNvGrpSpPr/>
            <p:nvPr/>
          </p:nvGrpSpPr>
          <p:grpSpPr>
            <a:xfrm>
              <a:off x="631076" y="3657837"/>
              <a:ext cx="945140" cy="1039653"/>
              <a:chOff x="631076" y="3657837"/>
              <a:chExt cx="945140" cy="1039653"/>
            </a:xfrm>
            <a:grpFill/>
          </p:grpSpPr>
          <p:sp>
            <p:nvSpPr>
              <p:cNvPr id="11" name="Freeform 115"/>
              <p:cNvSpPr/>
              <p:nvPr/>
            </p:nvSpPr>
            <p:spPr bwMode="auto">
              <a:xfrm>
                <a:off x="1168625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Oval 117"/>
              <p:cNvSpPr>
                <a:spLocks noChangeArrowheads="1"/>
              </p:cNvSpPr>
              <p:nvPr/>
            </p:nvSpPr>
            <p:spPr bwMode="auto">
              <a:xfrm>
                <a:off x="798445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18"/>
              <p:cNvSpPr/>
              <p:nvPr/>
            </p:nvSpPr>
            <p:spPr bwMode="auto">
              <a:xfrm>
                <a:off x="631076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Oval 116"/>
              <p:cNvSpPr>
                <a:spLocks noChangeArrowheads="1"/>
              </p:cNvSpPr>
              <p:nvPr/>
            </p:nvSpPr>
            <p:spPr bwMode="auto">
              <a:xfrm>
                <a:off x="1290703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449288" y="475555"/>
            <a:ext cx="837118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目前中国就业人数约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7.6</a:t>
            </a: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亿，就业压力始终较大。</a:t>
            </a:r>
            <a:endParaRPr lang="en-US" altLang="zh-CN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9745578" y="2346795"/>
            <a:ext cx="6203686" cy="1270279"/>
            <a:chOff x="423711" y="2843561"/>
            <a:chExt cx="7918665" cy="1561435"/>
          </a:xfrm>
        </p:grpSpPr>
        <p:sp>
          <p:nvSpPr>
            <p:cNvPr id="7" name="矩形 6"/>
            <p:cNvSpPr/>
            <p:nvPr/>
          </p:nvSpPr>
          <p:spPr>
            <a:xfrm>
              <a:off x="423711" y="2843561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>
                  <a:solidFill>
                    <a:srgbClr val="92D050"/>
                  </a:solidFill>
                  <a:latin typeface="Arial Black" panose="020B0A04020102020204" pitchFamily="34" charset="0"/>
                  <a:ea typeface="微软雅黑" panose="020B0503020204020204" pitchFamily="34" charset="-122"/>
                </a:rPr>
                <a:t>1 100 000 000</a:t>
              </a:r>
              <a:endParaRPr lang="zh-CN" altLang="en-US" sz="8800" b="1" dirty="0">
                <a:solidFill>
                  <a:srgbClr val="92D050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1013901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rgbClr val="92D05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rgbClr val="92D05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3489965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rgbClr val="92D05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rgbClr val="92D05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6007689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rgbClr val="92D05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rgbClr val="92D05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</p:grpSp>
      <p:sp>
        <p:nvSpPr>
          <p:cNvPr id="5" name="矩形 4"/>
          <p:cNvSpPr/>
          <p:nvPr/>
        </p:nvSpPr>
        <p:spPr>
          <a:xfrm rot="21362742">
            <a:off x="2478455" y="1255867"/>
            <a:ext cx="57935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2013—2020</a:t>
            </a:r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年劳动年龄人口将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超过</a:t>
            </a:r>
            <a:r>
              <a:rPr lang="en-US" altLang="zh-CN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11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zh-CN" altLang="en-US" sz="2400" b="1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33333E-6 -1.85185E-6 L -0.99532 -0.01041 " pathEditMode="relative" rAng="0" ptsTypes="AA">
                                      <p:cBhvr>
                                        <p:cTn id="18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774" y="-532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7" presetClass="emph" presetSubtype="0" fill="remove" grpId="1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3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4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5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2" grpId="0"/>
      <p:bldP spid="5" grpId="0"/>
      <p:bldP spid="5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7" t="2060" r="567" b="2194"/>
          <a:stretch>
            <a:fillRect/>
          </a:stretch>
        </p:blipFill>
        <p:spPr bwMode="auto">
          <a:xfrm>
            <a:off x="0" y="1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0" name="矩形 149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38000">
                <a:schemeClr val="accent1">
                  <a:tint val="66000"/>
                  <a:satMod val="160000"/>
                  <a:alpha val="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23335" y="3670662"/>
            <a:ext cx="4450547" cy="2232248"/>
            <a:chOff x="2423335" y="3804334"/>
            <a:chExt cx="4450547" cy="2232248"/>
          </a:xfrm>
          <a:effectLst>
            <a:outerShdw blurRad="76200" dir="13500000" sy="23000" kx="1200000" algn="br" rotWithShape="0">
              <a:prstClr val="black">
                <a:alpha val="10000"/>
              </a:prstClr>
            </a:outerShdw>
          </a:effectLst>
        </p:grpSpPr>
        <p:sp>
          <p:nvSpPr>
            <p:cNvPr id="37" name="任意多边形 36"/>
            <p:cNvSpPr/>
            <p:nvPr/>
          </p:nvSpPr>
          <p:spPr>
            <a:xfrm>
              <a:off x="2423335" y="3804334"/>
              <a:ext cx="4450547" cy="623202"/>
            </a:xfrm>
            <a:custGeom>
              <a:avLst/>
              <a:gdLst>
                <a:gd name="connsiteX0" fmla="*/ 0 w 9177867"/>
                <a:gd name="connsiteY0" fmla="*/ 696887 h 1091998"/>
                <a:gd name="connsiteX1" fmla="*/ 1727200 w 9177867"/>
                <a:gd name="connsiteY1" fmla="*/ 121154 h 1091998"/>
                <a:gd name="connsiteX2" fmla="*/ 6604000 w 9177867"/>
                <a:gd name="connsiteY2" fmla="*/ 87287 h 1091998"/>
                <a:gd name="connsiteX3" fmla="*/ 9177867 w 9177867"/>
                <a:gd name="connsiteY3" fmla="*/ 1091998 h 1091998"/>
                <a:gd name="connsiteX0-1" fmla="*/ 0 w 9177867"/>
                <a:gd name="connsiteY0-2" fmla="*/ 589741 h 984852"/>
                <a:gd name="connsiteX1-3" fmla="*/ 1727200 w 9177867"/>
                <a:gd name="connsiteY1-4" fmla="*/ 14008 h 984852"/>
                <a:gd name="connsiteX2-5" fmla="*/ 6750756 w 9177867"/>
                <a:gd name="connsiteY2-6" fmla="*/ 245522 h 984852"/>
                <a:gd name="connsiteX3-7" fmla="*/ 9177867 w 9177867"/>
                <a:gd name="connsiteY3-8" fmla="*/ 984852 h 984852"/>
                <a:gd name="connsiteX0-9" fmla="*/ 0 w 9177867"/>
                <a:gd name="connsiteY0-10" fmla="*/ 589741 h 984852"/>
                <a:gd name="connsiteX1-11" fmla="*/ 1727200 w 9177867"/>
                <a:gd name="connsiteY1-12" fmla="*/ 14008 h 984852"/>
                <a:gd name="connsiteX2-13" fmla="*/ 6750756 w 9177867"/>
                <a:gd name="connsiteY2-14" fmla="*/ 245522 h 984852"/>
                <a:gd name="connsiteX3-15" fmla="*/ 9177867 w 9177867"/>
                <a:gd name="connsiteY3-16" fmla="*/ 984852 h 984852"/>
                <a:gd name="connsiteX0-17" fmla="*/ 0 w 9177867"/>
                <a:gd name="connsiteY0-18" fmla="*/ 409412 h 804523"/>
                <a:gd name="connsiteX1-19" fmla="*/ 1885245 w 9177867"/>
                <a:gd name="connsiteY1-20" fmla="*/ 75983 h 804523"/>
                <a:gd name="connsiteX2-21" fmla="*/ 6750756 w 9177867"/>
                <a:gd name="connsiteY2-22" fmla="*/ 65193 h 804523"/>
                <a:gd name="connsiteX3-23" fmla="*/ 9177867 w 9177867"/>
                <a:gd name="connsiteY3-24" fmla="*/ 804523 h 804523"/>
                <a:gd name="connsiteX0-25" fmla="*/ 0 w 8681155"/>
                <a:gd name="connsiteY0-26" fmla="*/ 700743 h 818934"/>
                <a:gd name="connsiteX1-27" fmla="*/ 1388533 w 8681155"/>
                <a:gd name="connsiteY1-28" fmla="*/ 90394 h 818934"/>
                <a:gd name="connsiteX2-29" fmla="*/ 6254044 w 8681155"/>
                <a:gd name="connsiteY2-30" fmla="*/ 79604 h 818934"/>
                <a:gd name="connsiteX3-31" fmla="*/ 8681155 w 8681155"/>
                <a:gd name="connsiteY3-32" fmla="*/ 818934 h 818934"/>
                <a:gd name="connsiteX0-33" fmla="*/ 0 w 9144000"/>
                <a:gd name="connsiteY0-34" fmla="*/ 969808 h 969808"/>
                <a:gd name="connsiteX1-35" fmla="*/ 1851378 w 9144000"/>
                <a:gd name="connsiteY1-36" fmla="*/ 105617 h 969808"/>
                <a:gd name="connsiteX2-37" fmla="*/ 6716889 w 9144000"/>
                <a:gd name="connsiteY2-38" fmla="*/ 94827 h 969808"/>
                <a:gd name="connsiteX3-39" fmla="*/ 9144000 w 9144000"/>
                <a:gd name="connsiteY3-40" fmla="*/ 834157 h 969808"/>
                <a:gd name="connsiteX0-41" fmla="*/ 0 w 9144000"/>
                <a:gd name="connsiteY0-42" fmla="*/ 963435 h 963435"/>
                <a:gd name="connsiteX1-43" fmla="*/ 2223911 w 9144000"/>
                <a:gd name="connsiteY1-44" fmla="*/ 110783 h 963435"/>
                <a:gd name="connsiteX2-45" fmla="*/ 6716889 w 9144000"/>
                <a:gd name="connsiteY2-46" fmla="*/ 88454 h 963435"/>
                <a:gd name="connsiteX3-47" fmla="*/ 9144000 w 9144000"/>
                <a:gd name="connsiteY3-48" fmla="*/ 827784 h 963435"/>
                <a:gd name="connsiteX0-49" fmla="*/ 0 w 9144000"/>
                <a:gd name="connsiteY0-50" fmla="*/ 989989 h 989989"/>
                <a:gd name="connsiteX1-51" fmla="*/ 2223911 w 9144000"/>
                <a:gd name="connsiteY1-52" fmla="*/ 137337 h 989989"/>
                <a:gd name="connsiteX2-53" fmla="*/ 6716889 w 9144000"/>
                <a:gd name="connsiteY2-54" fmla="*/ 115008 h 989989"/>
                <a:gd name="connsiteX3-55" fmla="*/ 9144000 w 9144000"/>
                <a:gd name="connsiteY3-56" fmla="*/ 854338 h 989989"/>
                <a:gd name="connsiteX0-57" fmla="*/ 0 w 9144000"/>
                <a:gd name="connsiteY0-58" fmla="*/ 1052125 h 1052125"/>
                <a:gd name="connsiteX1-59" fmla="*/ 2223911 w 9144000"/>
                <a:gd name="connsiteY1-60" fmla="*/ 199473 h 1052125"/>
                <a:gd name="connsiteX2-61" fmla="*/ 6716889 w 9144000"/>
                <a:gd name="connsiteY2-62" fmla="*/ 177144 h 1052125"/>
                <a:gd name="connsiteX3-63" fmla="*/ 9144000 w 9144000"/>
                <a:gd name="connsiteY3-64" fmla="*/ 916474 h 1052125"/>
                <a:gd name="connsiteX0-65" fmla="*/ 0 w 9144000"/>
                <a:gd name="connsiteY0-66" fmla="*/ 1033407 h 1033407"/>
                <a:gd name="connsiteX1-67" fmla="*/ 2223911 w 9144000"/>
                <a:gd name="connsiteY1-68" fmla="*/ 180755 h 1033407"/>
                <a:gd name="connsiteX2-69" fmla="*/ 6716889 w 9144000"/>
                <a:gd name="connsiteY2-70" fmla="*/ 158426 h 1033407"/>
                <a:gd name="connsiteX3-71" fmla="*/ 9144000 w 9144000"/>
                <a:gd name="connsiteY3-72" fmla="*/ 897756 h 1033407"/>
                <a:gd name="connsiteX0-73" fmla="*/ 0 w 9121422"/>
                <a:gd name="connsiteY0-74" fmla="*/ 1009471 h 1196892"/>
                <a:gd name="connsiteX1-75" fmla="*/ 2223911 w 9121422"/>
                <a:gd name="connsiteY1-76" fmla="*/ 156819 h 1196892"/>
                <a:gd name="connsiteX2-77" fmla="*/ 6716889 w 9121422"/>
                <a:gd name="connsiteY2-78" fmla="*/ 134490 h 1196892"/>
                <a:gd name="connsiteX3-79" fmla="*/ 9121422 w 9121422"/>
                <a:gd name="connsiteY3-80" fmla="*/ 1196892 h 1196892"/>
                <a:gd name="connsiteX0-81" fmla="*/ 0 w 9121422"/>
                <a:gd name="connsiteY0-82" fmla="*/ 1009471 h 1196892"/>
                <a:gd name="connsiteX1-83" fmla="*/ 2223911 w 9121422"/>
                <a:gd name="connsiteY1-84" fmla="*/ 156819 h 1196892"/>
                <a:gd name="connsiteX2-85" fmla="*/ 6716889 w 9121422"/>
                <a:gd name="connsiteY2-86" fmla="*/ 134490 h 1196892"/>
                <a:gd name="connsiteX3-87" fmla="*/ 9121422 w 9121422"/>
                <a:gd name="connsiteY3-88" fmla="*/ 1196892 h 1196892"/>
                <a:gd name="connsiteX0-89" fmla="*/ 0 w 9121422"/>
                <a:gd name="connsiteY0-90" fmla="*/ 1055291 h 1242712"/>
                <a:gd name="connsiteX1-91" fmla="*/ 2223911 w 9121422"/>
                <a:gd name="connsiteY1-92" fmla="*/ 202639 h 1242712"/>
                <a:gd name="connsiteX2-93" fmla="*/ 6716889 w 9121422"/>
                <a:gd name="connsiteY2-94" fmla="*/ 180310 h 1242712"/>
                <a:gd name="connsiteX3-95" fmla="*/ 9121422 w 9121422"/>
                <a:gd name="connsiteY3-96" fmla="*/ 1242712 h 1242712"/>
                <a:gd name="connsiteX0-97" fmla="*/ 0 w 9121422"/>
                <a:gd name="connsiteY0-98" fmla="*/ 1104718 h 1292139"/>
                <a:gd name="connsiteX1-99" fmla="*/ 2223911 w 9121422"/>
                <a:gd name="connsiteY1-100" fmla="*/ 252066 h 1292139"/>
                <a:gd name="connsiteX2-101" fmla="*/ 6716889 w 9121422"/>
                <a:gd name="connsiteY2-102" fmla="*/ 229737 h 1292139"/>
                <a:gd name="connsiteX3-103" fmla="*/ 9121422 w 9121422"/>
                <a:gd name="connsiteY3-104" fmla="*/ 1292139 h 1292139"/>
                <a:gd name="connsiteX0-105" fmla="*/ 0 w 9121422"/>
                <a:gd name="connsiteY0-106" fmla="*/ 1140864 h 1328285"/>
                <a:gd name="connsiteX1-107" fmla="*/ 2223911 w 9121422"/>
                <a:gd name="connsiteY1-108" fmla="*/ 288212 h 1328285"/>
                <a:gd name="connsiteX2-109" fmla="*/ 6716889 w 9121422"/>
                <a:gd name="connsiteY2-110" fmla="*/ 265883 h 1328285"/>
                <a:gd name="connsiteX3-111" fmla="*/ 9121422 w 9121422"/>
                <a:gd name="connsiteY3-112" fmla="*/ 1328285 h 1328285"/>
                <a:gd name="connsiteX0-113" fmla="*/ 0 w 9121422"/>
                <a:gd name="connsiteY0-114" fmla="*/ 1140864 h 1328285"/>
                <a:gd name="connsiteX1-115" fmla="*/ 2223911 w 9121422"/>
                <a:gd name="connsiteY1-116" fmla="*/ 288212 h 1328285"/>
                <a:gd name="connsiteX2-117" fmla="*/ 6716889 w 9121422"/>
                <a:gd name="connsiteY2-118" fmla="*/ 265883 h 1328285"/>
                <a:gd name="connsiteX3-119" fmla="*/ 9121422 w 9121422"/>
                <a:gd name="connsiteY3-120" fmla="*/ 1328285 h 1328285"/>
                <a:gd name="connsiteX0-121" fmla="*/ 0 w 9121422"/>
                <a:gd name="connsiteY0-122" fmla="*/ 1140864 h 1328285"/>
                <a:gd name="connsiteX1-123" fmla="*/ 2223911 w 9121422"/>
                <a:gd name="connsiteY1-124" fmla="*/ 288212 h 1328285"/>
                <a:gd name="connsiteX2-125" fmla="*/ 6716889 w 9121422"/>
                <a:gd name="connsiteY2-126" fmla="*/ 265883 h 1328285"/>
                <a:gd name="connsiteX3-127" fmla="*/ 9121422 w 9121422"/>
                <a:gd name="connsiteY3-128" fmla="*/ 1328285 h 1328285"/>
                <a:gd name="connsiteX0-129" fmla="*/ 0 w 9121422"/>
                <a:gd name="connsiteY0-130" fmla="*/ 1140864 h 1328285"/>
                <a:gd name="connsiteX1-131" fmla="*/ 2223911 w 9121422"/>
                <a:gd name="connsiteY1-132" fmla="*/ 288212 h 1328285"/>
                <a:gd name="connsiteX2-133" fmla="*/ 6716889 w 9121422"/>
                <a:gd name="connsiteY2-134" fmla="*/ 265883 h 1328285"/>
                <a:gd name="connsiteX3-135" fmla="*/ 9121422 w 9121422"/>
                <a:gd name="connsiteY3-136" fmla="*/ 1328285 h 1328285"/>
                <a:gd name="connsiteX0-137" fmla="*/ 0 w 9121422"/>
                <a:gd name="connsiteY0-138" fmla="*/ 1118054 h 1305475"/>
                <a:gd name="connsiteX1-139" fmla="*/ 2223911 w 9121422"/>
                <a:gd name="connsiteY1-140" fmla="*/ 265402 h 1305475"/>
                <a:gd name="connsiteX2-141" fmla="*/ 6716889 w 9121422"/>
                <a:gd name="connsiteY2-142" fmla="*/ 243073 h 1305475"/>
                <a:gd name="connsiteX3-143" fmla="*/ 9121422 w 9121422"/>
                <a:gd name="connsiteY3-144" fmla="*/ 1305475 h 1305475"/>
                <a:gd name="connsiteX0-145" fmla="*/ 0 w 9121422"/>
                <a:gd name="connsiteY0-146" fmla="*/ 1118054 h 1305475"/>
                <a:gd name="connsiteX1-147" fmla="*/ 2223911 w 9121422"/>
                <a:gd name="connsiteY1-148" fmla="*/ 265402 h 1305475"/>
                <a:gd name="connsiteX2-149" fmla="*/ 6604000 w 9121422"/>
                <a:gd name="connsiteY2-150" fmla="*/ 243073 h 1305475"/>
                <a:gd name="connsiteX3-151" fmla="*/ 9121422 w 9121422"/>
                <a:gd name="connsiteY3-152" fmla="*/ 1305475 h 13054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121422" h="1305475">
                  <a:moveTo>
                    <a:pt x="0" y="1118054"/>
                  </a:moveTo>
                  <a:cubicBezTo>
                    <a:pt x="516466" y="823296"/>
                    <a:pt x="1375365" y="480462"/>
                    <a:pt x="2223911" y="265402"/>
                  </a:cubicBezTo>
                  <a:cubicBezTo>
                    <a:pt x="3964279" y="-122733"/>
                    <a:pt x="5431838" y="-45655"/>
                    <a:pt x="6604000" y="243073"/>
                  </a:cubicBezTo>
                  <a:cubicBezTo>
                    <a:pt x="7776162" y="531801"/>
                    <a:pt x="8658577" y="953252"/>
                    <a:pt x="9121422" y="1305475"/>
                  </a:cubicBezTo>
                </a:path>
              </a:pathLst>
            </a:custGeom>
            <a:gradFill>
              <a:gsLst>
                <a:gs pos="0">
                  <a:schemeClr val="bg1">
                    <a:lumMod val="65000"/>
                  </a:schemeClr>
                </a:gs>
                <a:gs pos="7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2480105" y="4059284"/>
              <a:ext cx="4371712" cy="1977298"/>
              <a:chOff x="-50800" y="2365375"/>
              <a:chExt cx="8959850" cy="2735265"/>
            </a:xfrm>
            <a:solidFill>
              <a:schemeClr val="accent5"/>
            </a:solidFill>
          </p:grpSpPr>
          <p:sp>
            <p:nvSpPr>
              <p:cNvPr id="39" name="Freeform 5"/>
              <p:cNvSpPr/>
              <p:nvPr/>
            </p:nvSpPr>
            <p:spPr bwMode="auto">
              <a:xfrm>
                <a:off x="5521325" y="2454275"/>
                <a:ext cx="68263" cy="22225"/>
              </a:xfrm>
              <a:custGeom>
                <a:avLst/>
                <a:gdLst>
                  <a:gd name="T0" fmla="*/ 37 w 73"/>
                  <a:gd name="T1" fmla="*/ 1 h 39"/>
                  <a:gd name="T2" fmla="*/ 44 w 73"/>
                  <a:gd name="T3" fmla="*/ 8 h 39"/>
                  <a:gd name="T4" fmla="*/ 57 w 73"/>
                  <a:gd name="T5" fmla="*/ 34 h 39"/>
                  <a:gd name="T6" fmla="*/ 24 w 73"/>
                  <a:gd name="T7" fmla="*/ 21 h 39"/>
                  <a:gd name="T8" fmla="*/ 37 w 73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39">
                    <a:moveTo>
                      <a:pt x="37" y="1"/>
                    </a:moveTo>
                    <a:cubicBezTo>
                      <a:pt x="43" y="0"/>
                      <a:pt x="43" y="4"/>
                      <a:pt x="44" y="8"/>
                    </a:cubicBezTo>
                    <a:cubicBezTo>
                      <a:pt x="49" y="19"/>
                      <a:pt x="73" y="19"/>
                      <a:pt x="57" y="34"/>
                    </a:cubicBezTo>
                    <a:cubicBezTo>
                      <a:pt x="37" y="39"/>
                      <a:pt x="49" y="11"/>
                      <a:pt x="24" y="21"/>
                    </a:cubicBezTo>
                    <a:cubicBezTo>
                      <a:pt x="0" y="10"/>
                      <a:pt x="50" y="2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6"/>
              <p:cNvSpPr/>
              <p:nvPr/>
            </p:nvSpPr>
            <p:spPr bwMode="auto">
              <a:xfrm>
                <a:off x="6461125" y="2454275"/>
                <a:ext cx="127000" cy="41275"/>
              </a:xfrm>
              <a:custGeom>
                <a:avLst/>
                <a:gdLst>
                  <a:gd name="T0" fmla="*/ 131 w 136"/>
                  <a:gd name="T1" fmla="*/ 53 h 71"/>
                  <a:gd name="T2" fmla="*/ 79 w 136"/>
                  <a:gd name="T3" fmla="*/ 66 h 71"/>
                  <a:gd name="T4" fmla="*/ 13 w 136"/>
                  <a:gd name="T5" fmla="*/ 66 h 71"/>
                  <a:gd name="T6" fmla="*/ 0 w 136"/>
                  <a:gd name="T7" fmla="*/ 53 h 71"/>
                  <a:gd name="T8" fmla="*/ 105 w 136"/>
                  <a:gd name="T9" fmla="*/ 0 h 71"/>
                  <a:gd name="T10" fmla="*/ 124 w 136"/>
                  <a:gd name="T11" fmla="*/ 13 h 71"/>
                  <a:gd name="T12" fmla="*/ 111 w 136"/>
                  <a:gd name="T13" fmla="*/ 20 h 71"/>
                  <a:gd name="T14" fmla="*/ 131 w 136"/>
                  <a:gd name="T15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71">
                    <a:moveTo>
                      <a:pt x="131" y="53"/>
                    </a:moveTo>
                    <a:cubicBezTo>
                      <a:pt x="111" y="55"/>
                      <a:pt x="80" y="45"/>
                      <a:pt x="79" y="66"/>
                    </a:cubicBezTo>
                    <a:cubicBezTo>
                      <a:pt x="68" y="57"/>
                      <a:pt x="40" y="71"/>
                      <a:pt x="13" y="66"/>
                    </a:cubicBezTo>
                    <a:cubicBezTo>
                      <a:pt x="15" y="54"/>
                      <a:pt x="8" y="53"/>
                      <a:pt x="0" y="53"/>
                    </a:cubicBezTo>
                    <a:cubicBezTo>
                      <a:pt x="13" y="13"/>
                      <a:pt x="52" y="0"/>
                      <a:pt x="105" y="0"/>
                    </a:cubicBezTo>
                    <a:cubicBezTo>
                      <a:pt x="97" y="18"/>
                      <a:pt x="120" y="8"/>
                      <a:pt x="124" y="13"/>
                    </a:cubicBezTo>
                    <a:cubicBezTo>
                      <a:pt x="129" y="19"/>
                      <a:pt x="111" y="19"/>
                      <a:pt x="111" y="20"/>
                    </a:cubicBezTo>
                    <a:cubicBezTo>
                      <a:pt x="110" y="30"/>
                      <a:pt x="136" y="23"/>
                      <a:pt x="131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7"/>
              <p:cNvSpPr/>
              <p:nvPr/>
            </p:nvSpPr>
            <p:spPr bwMode="auto">
              <a:xfrm>
                <a:off x="5726113" y="2457450"/>
                <a:ext cx="63500" cy="23813"/>
              </a:xfrm>
              <a:custGeom>
                <a:avLst/>
                <a:gdLst>
                  <a:gd name="T0" fmla="*/ 68 w 68"/>
                  <a:gd name="T1" fmla="*/ 7 h 40"/>
                  <a:gd name="T2" fmla="*/ 61 w 68"/>
                  <a:gd name="T3" fmla="*/ 33 h 40"/>
                  <a:gd name="T4" fmla="*/ 35 w 68"/>
                  <a:gd name="T5" fmla="*/ 40 h 40"/>
                  <a:gd name="T6" fmla="*/ 2 w 68"/>
                  <a:gd name="T7" fmla="*/ 20 h 40"/>
                  <a:gd name="T8" fmla="*/ 41 w 68"/>
                  <a:gd name="T9" fmla="*/ 20 h 40"/>
                  <a:gd name="T10" fmla="*/ 68 w 68"/>
                  <a:gd name="T11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68" y="7"/>
                    </a:moveTo>
                    <a:cubicBezTo>
                      <a:pt x="63" y="13"/>
                      <a:pt x="61" y="22"/>
                      <a:pt x="61" y="33"/>
                    </a:cubicBezTo>
                    <a:cubicBezTo>
                      <a:pt x="47" y="31"/>
                      <a:pt x="44" y="38"/>
                      <a:pt x="35" y="40"/>
                    </a:cubicBezTo>
                    <a:cubicBezTo>
                      <a:pt x="23" y="34"/>
                      <a:pt x="0" y="40"/>
                      <a:pt x="2" y="20"/>
                    </a:cubicBezTo>
                    <a:cubicBezTo>
                      <a:pt x="23" y="24"/>
                      <a:pt x="28" y="6"/>
                      <a:pt x="41" y="20"/>
                    </a:cubicBezTo>
                    <a:cubicBezTo>
                      <a:pt x="52" y="17"/>
                      <a:pt x="47" y="0"/>
                      <a:pt x="6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8"/>
              <p:cNvSpPr/>
              <p:nvPr/>
            </p:nvSpPr>
            <p:spPr bwMode="auto">
              <a:xfrm>
                <a:off x="5330825" y="2470150"/>
                <a:ext cx="80963" cy="26988"/>
              </a:xfrm>
              <a:custGeom>
                <a:avLst/>
                <a:gdLst>
                  <a:gd name="T0" fmla="*/ 82 w 86"/>
                  <a:gd name="T1" fmla="*/ 0 h 47"/>
                  <a:gd name="T2" fmla="*/ 69 w 86"/>
                  <a:gd name="T3" fmla="*/ 20 h 47"/>
                  <a:gd name="T4" fmla="*/ 50 w 86"/>
                  <a:gd name="T5" fmla="*/ 40 h 47"/>
                  <a:gd name="T6" fmla="*/ 36 w 86"/>
                  <a:gd name="T7" fmla="*/ 27 h 47"/>
                  <a:gd name="T8" fmla="*/ 17 w 86"/>
                  <a:gd name="T9" fmla="*/ 33 h 47"/>
                  <a:gd name="T10" fmla="*/ 4 w 86"/>
                  <a:gd name="T11" fmla="*/ 20 h 47"/>
                  <a:gd name="T12" fmla="*/ 36 w 86"/>
                  <a:gd name="T13" fmla="*/ 13 h 47"/>
                  <a:gd name="T14" fmla="*/ 36 w 86"/>
                  <a:gd name="T15" fmla="*/ 7 h 47"/>
                  <a:gd name="T16" fmla="*/ 82 w 86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47">
                    <a:moveTo>
                      <a:pt x="82" y="0"/>
                    </a:moveTo>
                    <a:cubicBezTo>
                      <a:pt x="86" y="15"/>
                      <a:pt x="70" y="10"/>
                      <a:pt x="69" y="20"/>
                    </a:cubicBezTo>
                    <a:cubicBezTo>
                      <a:pt x="69" y="24"/>
                      <a:pt x="61" y="36"/>
                      <a:pt x="50" y="40"/>
                    </a:cubicBezTo>
                    <a:cubicBezTo>
                      <a:pt x="36" y="47"/>
                      <a:pt x="40" y="28"/>
                      <a:pt x="36" y="27"/>
                    </a:cubicBezTo>
                    <a:cubicBezTo>
                      <a:pt x="34" y="25"/>
                      <a:pt x="25" y="35"/>
                      <a:pt x="17" y="33"/>
                    </a:cubicBezTo>
                    <a:cubicBezTo>
                      <a:pt x="13" y="32"/>
                      <a:pt x="12" y="18"/>
                      <a:pt x="4" y="20"/>
                    </a:cubicBezTo>
                    <a:cubicBezTo>
                      <a:pt x="0" y="3"/>
                      <a:pt x="29" y="21"/>
                      <a:pt x="36" y="13"/>
                    </a:cubicBezTo>
                    <a:cubicBezTo>
                      <a:pt x="37" y="13"/>
                      <a:pt x="36" y="7"/>
                      <a:pt x="36" y="7"/>
                    </a:cubicBezTo>
                    <a:cubicBezTo>
                      <a:pt x="53" y="4"/>
                      <a:pt x="61" y="5"/>
                      <a:pt x="8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9"/>
              <p:cNvSpPr/>
              <p:nvPr/>
            </p:nvSpPr>
            <p:spPr bwMode="auto">
              <a:xfrm>
                <a:off x="5651500" y="2466975"/>
                <a:ext cx="63500" cy="14288"/>
              </a:xfrm>
              <a:custGeom>
                <a:avLst/>
                <a:gdLst>
                  <a:gd name="T0" fmla="*/ 62 w 69"/>
                  <a:gd name="T1" fmla="*/ 24 h 24"/>
                  <a:gd name="T2" fmla="*/ 10 w 69"/>
                  <a:gd name="T3" fmla="*/ 24 h 24"/>
                  <a:gd name="T4" fmla="*/ 29 w 69"/>
                  <a:gd name="T5" fmla="*/ 4 h 24"/>
                  <a:gd name="T6" fmla="*/ 62 w 69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24">
                    <a:moveTo>
                      <a:pt x="62" y="24"/>
                    </a:moveTo>
                    <a:cubicBezTo>
                      <a:pt x="45" y="24"/>
                      <a:pt x="27" y="24"/>
                      <a:pt x="10" y="24"/>
                    </a:cubicBezTo>
                    <a:cubicBezTo>
                      <a:pt x="0" y="1"/>
                      <a:pt x="32" y="20"/>
                      <a:pt x="29" y="4"/>
                    </a:cubicBezTo>
                    <a:cubicBezTo>
                      <a:pt x="34" y="17"/>
                      <a:pt x="69" y="0"/>
                      <a:pt x="6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0"/>
              <p:cNvSpPr/>
              <p:nvPr/>
            </p:nvSpPr>
            <p:spPr bwMode="auto">
              <a:xfrm>
                <a:off x="5556250" y="2484438"/>
                <a:ext cx="79375" cy="17463"/>
              </a:xfrm>
              <a:custGeom>
                <a:avLst/>
                <a:gdLst>
                  <a:gd name="T0" fmla="*/ 59 w 85"/>
                  <a:gd name="T1" fmla="*/ 0 h 30"/>
                  <a:gd name="T2" fmla="*/ 59 w 85"/>
                  <a:gd name="T3" fmla="*/ 26 h 30"/>
                  <a:gd name="T4" fmla="*/ 0 w 85"/>
                  <a:gd name="T5" fmla="*/ 19 h 30"/>
                  <a:gd name="T6" fmla="*/ 59 w 8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30">
                    <a:moveTo>
                      <a:pt x="59" y="0"/>
                    </a:moveTo>
                    <a:cubicBezTo>
                      <a:pt x="85" y="9"/>
                      <a:pt x="58" y="7"/>
                      <a:pt x="59" y="26"/>
                    </a:cubicBezTo>
                    <a:cubicBezTo>
                      <a:pt x="39" y="24"/>
                      <a:pt x="11" y="30"/>
                      <a:pt x="0" y="19"/>
                    </a:cubicBezTo>
                    <a:cubicBezTo>
                      <a:pt x="11" y="4"/>
                      <a:pt x="47" y="1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"/>
              <p:cNvSpPr/>
              <p:nvPr/>
            </p:nvSpPr>
            <p:spPr bwMode="auto">
              <a:xfrm>
                <a:off x="1641475" y="2500313"/>
                <a:ext cx="36513" cy="15875"/>
              </a:xfrm>
              <a:custGeom>
                <a:avLst/>
                <a:gdLst>
                  <a:gd name="T0" fmla="*/ 1 w 39"/>
                  <a:gd name="T1" fmla="*/ 0 h 26"/>
                  <a:gd name="T2" fmla="*/ 34 w 39"/>
                  <a:gd name="T3" fmla="*/ 26 h 26"/>
                  <a:gd name="T4" fmla="*/ 1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1" y="0"/>
                    </a:moveTo>
                    <a:cubicBezTo>
                      <a:pt x="21" y="0"/>
                      <a:pt x="39" y="2"/>
                      <a:pt x="34" y="26"/>
                    </a:cubicBezTo>
                    <a:cubicBezTo>
                      <a:pt x="25" y="16"/>
                      <a:pt x="0" y="2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"/>
              <p:cNvSpPr/>
              <p:nvPr/>
            </p:nvSpPr>
            <p:spPr bwMode="auto">
              <a:xfrm>
                <a:off x="6503988" y="2497138"/>
                <a:ext cx="142875" cy="46038"/>
              </a:xfrm>
              <a:custGeom>
                <a:avLst/>
                <a:gdLst>
                  <a:gd name="T0" fmla="*/ 137 w 152"/>
                  <a:gd name="T1" fmla="*/ 18 h 78"/>
                  <a:gd name="T2" fmla="*/ 150 w 152"/>
                  <a:gd name="T3" fmla="*/ 51 h 78"/>
                  <a:gd name="T4" fmla="*/ 84 w 152"/>
                  <a:gd name="T5" fmla="*/ 71 h 78"/>
                  <a:gd name="T6" fmla="*/ 71 w 152"/>
                  <a:gd name="T7" fmla="*/ 64 h 78"/>
                  <a:gd name="T8" fmla="*/ 45 w 152"/>
                  <a:gd name="T9" fmla="*/ 64 h 78"/>
                  <a:gd name="T10" fmla="*/ 45 w 152"/>
                  <a:gd name="T11" fmla="*/ 51 h 78"/>
                  <a:gd name="T12" fmla="*/ 25 w 152"/>
                  <a:gd name="T13" fmla="*/ 57 h 78"/>
                  <a:gd name="T14" fmla="*/ 32 w 152"/>
                  <a:gd name="T15" fmla="*/ 44 h 78"/>
                  <a:gd name="T16" fmla="*/ 5 w 152"/>
                  <a:gd name="T17" fmla="*/ 38 h 78"/>
                  <a:gd name="T18" fmla="*/ 18 w 152"/>
                  <a:gd name="T19" fmla="*/ 24 h 78"/>
                  <a:gd name="T20" fmla="*/ 38 w 152"/>
                  <a:gd name="T21" fmla="*/ 11 h 78"/>
                  <a:gd name="T22" fmla="*/ 97 w 152"/>
                  <a:gd name="T23" fmla="*/ 5 h 78"/>
                  <a:gd name="T24" fmla="*/ 97 w 152"/>
                  <a:gd name="T25" fmla="*/ 18 h 78"/>
                  <a:gd name="T26" fmla="*/ 137 w 152"/>
                  <a:gd name="T27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78">
                    <a:moveTo>
                      <a:pt x="137" y="18"/>
                    </a:moveTo>
                    <a:cubicBezTo>
                      <a:pt x="131" y="38"/>
                      <a:pt x="112" y="51"/>
                      <a:pt x="150" y="51"/>
                    </a:cubicBezTo>
                    <a:cubicBezTo>
                      <a:pt x="152" y="78"/>
                      <a:pt x="109" y="73"/>
                      <a:pt x="84" y="71"/>
                    </a:cubicBezTo>
                    <a:cubicBezTo>
                      <a:pt x="73" y="70"/>
                      <a:pt x="76" y="69"/>
                      <a:pt x="71" y="64"/>
                    </a:cubicBezTo>
                    <a:cubicBezTo>
                      <a:pt x="58" y="51"/>
                      <a:pt x="60" y="74"/>
                      <a:pt x="45" y="64"/>
                    </a:cubicBezTo>
                    <a:cubicBezTo>
                      <a:pt x="43" y="63"/>
                      <a:pt x="46" y="51"/>
                      <a:pt x="45" y="51"/>
                    </a:cubicBezTo>
                    <a:cubicBezTo>
                      <a:pt x="41" y="50"/>
                      <a:pt x="33" y="61"/>
                      <a:pt x="25" y="57"/>
                    </a:cubicBezTo>
                    <a:cubicBezTo>
                      <a:pt x="24" y="57"/>
                      <a:pt x="34" y="47"/>
                      <a:pt x="32" y="44"/>
                    </a:cubicBezTo>
                    <a:cubicBezTo>
                      <a:pt x="27" y="39"/>
                      <a:pt x="2" y="51"/>
                      <a:pt x="5" y="38"/>
                    </a:cubicBezTo>
                    <a:cubicBezTo>
                      <a:pt x="0" y="24"/>
                      <a:pt x="13" y="29"/>
                      <a:pt x="18" y="24"/>
                    </a:cubicBezTo>
                    <a:cubicBezTo>
                      <a:pt x="27" y="17"/>
                      <a:pt x="24" y="15"/>
                      <a:pt x="38" y="11"/>
                    </a:cubicBezTo>
                    <a:cubicBezTo>
                      <a:pt x="43" y="10"/>
                      <a:pt x="72" y="0"/>
                      <a:pt x="97" y="5"/>
                    </a:cubicBezTo>
                    <a:cubicBezTo>
                      <a:pt x="98" y="5"/>
                      <a:pt x="96" y="17"/>
                      <a:pt x="97" y="18"/>
                    </a:cubicBezTo>
                    <a:cubicBezTo>
                      <a:pt x="106" y="25"/>
                      <a:pt x="132" y="11"/>
                      <a:pt x="1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"/>
              <p:cNvSpPr/>
              <p:nvPr/>
            </p:nvSpPr>
            <p:spPr bwMode="auto">
              <a:xfrm>
                <a:off x="6446838" y="2498725"/>
                <a:ext cx="57150" cy="23813"/>
              </a:xfrm>
              <a:custGeom>
                <a:avLst/>
                <a:gdLst>
                  <a:gd name="T0" fmla="*/ 60 w 60"/>
                  <a:gd name="T1" fmla="*/ 22 h 41"/>
                  <a:gd name="T2" fmla="*/ 40 w 60"/>
                  <a:gd name="T3" fmla="*/ 22 h 41"/>
                  <a:gd name="T4" fmla="*/ 33 w 60"/>
                  <a:gd name="T5" fmla="*/ 36 h 41"/>
                  <a:gd name="T6" fmla="*/ 0 w 60"/>
                  <a:gd name="T7" fmla="*/ 22 h 41"/>
                  <a:gd name="T8" fmla="*/ 60 w 60"/>
                  <a:gd name="T9" fmla="*/ 2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1">
                    <a:moveTo>
                      <a:pt x="60" y="22"/>
                    </a:moveTo>
                    <a:cubicBezTo>
                      <a:pt x="55" y="34"/>
                      <a:pt x="48" y="24"/>
                      <a:pt x="40" y="22"/>
                    </a:cubicBezTo>
                    <a:cubicBezTo>
                      <a:pt x="33" y="23"/>
                      <a:pt x="35" y="31"/>
                      <a:pt x="33" y="36"/>
                    </a:cubicBezTo>
                    <a:cubicBezTo>
                      <a:pt x="13" y="41"/>
                      <a:pt x="21" y="18"/>
                      <a:pt x="0" y="22"/>
                    </a:cubicBezTo>
                    <a:cubicBezTo>
                      <a:pt x="12" y="0"/>
                      <a:pt x="43" y="14"/>
                      <a:pt x="6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4"/>
              <p:cNvSpPr/>
              <p:nvPr/>
            </p:nvSpPr>
            <p:spPr bwMode="auto">
              <a:xfrm>
                <a:off x="1512888" y="2524125"/>
                <a:ext cx="146050" cy="50800"/>
              </a:xfrm>
              <a:custGeom>
                <a:avLst/>
                <a:gdLst>
                  <a:gd name="T0" fmla="*/ 111 w 155"/>
                  <a:gd name="T1" fmla="*/ 24 h 86"/>
                  <a:gd name="T2" fmla="*/ 131 w 155"/>
                  <a:gd name="T3" fmla="*/ 50 h 86"/>
                  <a:gd name="T4" fmla="*/ 151 w 155"/>
                  <a:gd name="T5" fmla="*/ 83 h 86"/>
                  <a:gd name="T6" fmla="*/ 131 w 155"/>
                  <a:gd name="T7" fmla="*/ 83 h 86"/>
                  <a:gd name="T8" fmla="*/ 131 w 155"/>
                  <a:gd name="T9" fmla="*/ 70 h 86"/>
                  <a:gd name="T10" fmla="*/ 118 w 155"/>
                  <a:gd name="T11" fmla="*/ 63 h 86"/>
                  <a:gd name="T12" fmla="*/ 32 w 155"/>
                  <a:gd name="T13" fmla="*/ 56 h 86"/>
                  <a:gd name="T14" fmla="*/ 52 w 155"/>
                  <a:gd name="T15" fmla="*/ 43 h 86"/>
                  <a:gd name="T16" fmla="*/ 39 w 155"/>
                  <a:gd name="T17" fmla="*/ 30 h 86"/>
                  <a:gd name="T18" fmla="*/ 0 w 155"/>
                  <a:gd name="T19" fmla="*/ 10 h 86"/>
                  <a:gd name="T20" fmla="*/ 52 w 155"/>
                  <a:gd name="T21" fmla="*/ 10 h 86"/>
                  <a:gd name="T22" fmla="*/ 65 w 155"/>
                  <a:gd name="T23" fmla="*/ 24 h 86"/>
                  <a:gd name="T24" fmla="*/ 92 w 155"/>
                  <a:gd name="T25" fmla="*/ 24 h 86"/>
                  <a:gd name="T26" fmla="*/ 111 w 155"/>
                  <a:gd name="T27" fmla="*/ 2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5" h="86">
                    <a:moveTo>
                      <a:pt x="111" y="24"/>
                    </a:moveTo>
                    <a:cubicBezTo>
                      <a:pt x="121" y="31"/>
                      <a:pt x="124" y="40"/>
                      <a:pt x="131" y="50"/>
                    </a:cubicBezTo>
                    <a:cubicBezTo>
                      <a:pt x="138" y="59"/>
                      <a:pt x="155" y="65"/>
                      <a:pt x="151" y="83"/>
                    </a:cubicBezTo>
                    <a:cubicBezTo>
                      <a:pt x="147" y="80"/>
                      <a:pt x="134" y="86"/>
                      <a:pt x="131" y="83"/>
                    </a:cubicBezTo>
                    <a:cubicBezTo>
                      <a:pt x="129" y="80"/>
                      <a:pt x="133" y="71"/>
                      <a:pt x="131" y="70"/>
                    </a:cubicBezTo>
                    <a:cubicBezTo>
                      <a:pt x="129" y="68"/>
                      <a:pt x="113" y="82"/>
                      <a:pt x="118" y="63"/>
                    </a:cubicBezTo>
                    <a:cubicBezTo>
                      <a:pt x="78" y="62"/>
                      <a:pt x="54" y="62"/>
                      <a:pt x="32" y="56"/>
                    </a:cubicBezTo>
                    <a:cubicBezTo>
                      <a:pt x="29" y="42"/>
                      <a:pt x="42" y="44"/>
                      <a:pt x="52" y="43"/>
                    </a:cubicBezTo>
                    <a:cubicBezTo>
                      <a:pt x="50" y="36"/>
                      <a:pt x="39" y="39"/>
                      <a:pt x="39" y="30"/>
                    </a:cubicBezTo>
                    <a:cubicBezTo>
                      <a:pt x="14" y="22"/>
                      <a:pt x="4" y="39"/>
                      <a:pt x="0" y="10"/>
                    </a:cubicBezTo>
                    <a:cubicBezTo>
                      <a:pt x="15" y="0"/>
                      <a:pt x="36" y="6"/>
                      <a:pt x="52" y="10"/>
                    </a:cubicBezTo>
                    <a:cubicBezTo>
                      <a:pt x="62" y="13"/>
                      <a:pt x="65" y="12"/>
                      <a:pt x="65" y="24"/>
                    </a:cubicBezTo>
                    <a:cubicBezTo>
                      <a:pt x="73" y="30"/>
                      <a:pt x="92" y="4"/>
                      <a:pt x="92" y="24"/>
                    </a:cubicBezTo>
                    <a:cubicBezTo>
                      <a:pt x="92" y="32"/>
                      <a:pt x="112" y="32"/>
                      <a:pt x="1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5"/>
              <p:cNvSpPr/>
              <p:nvPr/>
            </p:nvSpPr>
            <p:spPr bwMode="auto">
              <a:xfrm>
                <a:off x="6654800" y="2525713"/>
                <a:ext cx="142875" cy="46038"/>
              </a:xfrm>
              <a:custGeom>
                <a:avLst/>
                <a:gdLst>
                  <a:gd name="T0" fmla="*/ 62 w 153"/>
                  <a:gd name="T1" fmla="*/ 2 h 79"/>
                  <a:gd name="T2" fmla="*/ 88 w 153"/>
                  <a:gd name="T3" fmla="*/ 22 h 79"/>
                  <a:gd name="T4" fmla="*/ 95 w 153"/>
                  <a:gd name="T5" fmla="*/ 8 h 79"/>
                  <a:gd name="T6" fmla="*/ 108 w 153"/>
                  <a:gd name="T7" fmla="*/ 22 h 79"/>
                  <a:gd name="T8" fmla="*/ 121 w 153"/>
                  <a:gd name="T9" fmla="*/ 22 h 79"/>
                  <a:gd name="T10" fmla="*/ 121 w 153"/>
                  <a:gd name="T11" fmla="*/ 28 h 79"/>
                  <a:gd name="T12" fmla="*/ 147 w 153"/>
                  <a:gd name="T13" fmla="*/ 35 h 79"/>
                  <a:gd name="T14" fmla="*/ 101 w 153"/>
                  <a:gd name="T15" fmla="*/ 48 h 79"/>
                  <a:gd name="T16" fmla="*/ 95 w 153"/>
                  <a:gd name="T17" fmla="*/ 61 h 79"/>
                  <a:gd name="T18" fmla="*/ 36 w 153"/>
                  <a:gd name="T19" fmla="*/ 61 h 79"/>
                  <a:gd name="T20" fmla="*/ 29 w 153"/>
                  <a:gd name="T21" fmla="*/ 74 h 79"/>
                  <a:gd name="T22" fmla="*/ 3 w 153"/>
                  <a:gd name="T23" fmla="*/ 68 h 79"/>
                  <a:gd name="T24" fmla="*/ 3 w 153"/>
                  <a:gd name="T25" fmla="*/ 48 h 79"/>
                  <a:gd name="T26" fmla="*/ 16 w 153"/>
                  <a:gd name="T27" fmla="*/ 48 h 79"/>
                  <a:gd name="T28" fmla="*/ 23 w 153"/>
                  <a:gd name="T29" fmla="*/ 28 h 79"/>
                  <a:gd name="T30" fmla="*/ 36 w 153"/>
                  <a:gd name="T31" fmla="*/ 28 h 79"/>
                  <a:gd name="T32" fmla="*/ 62 w 153"/>
                  <a:gd name="T3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3" h="79">
                    <a:moveTo>
                      <a:pt x="62" y="2"/>
                    </a:moveTo>
                    <a:cubicBezTo>
                      <a:pt x="67" y="12"/>
                      <a:pt x="94" y="0"/>
                      <a:pt x="88" y="22"/>
                    </a:cubicBezTo>
                    <a:cubicBezTo>
                      <a:pt x="95" y="26"/>
                      <a:pt x="93" y="8"/>
                      <a:pt x="95" y="8"/>
                    </a:cubicBezTo>
                    <a:cubicBezTo>
                      <a:pt x="103" y="8"/>
                      <a:pt x="103" y="18"/>
                      <a:pt x="108" y="22"/>
                    </a:cubicBezTo>
                    <a:cubicBezTo>
                      <a:pt x="110" y="23"/>
                      <a:pt x="119" y="19"/>
                      <a:pt x="121" y="22"/>
                    </a:cubicBezTo>
                    <a:cubicBezTo>
                      <a:pt x="122" y="22"/>
                      <a:pt x="120" y="28"/>
                      <a:pt x="121" y="28"/>
                    </a:cubicBezTo>
                    <a:cubicBezTo>
                      <a:pt x="130" y="32"/>
                      <a:pt x="147" y="23"/>
                      <a:pt x="147" y="35"/>
                    </a:cubicBezTo>
                    <a:cubicBezTo>
                      <a:pt x="153" y="60"/>
                      <a:pt x="116" y="43"/>
                      <a:pt x="101" y="48"/>
                    </a:cubicBezTo>
                    <a:cubicBezTo>
                      <a:pt x="94" y="45"/>
                      <a:pt x="98" y="59"/>
                      <a:pt x="95" y="61"/>
                    </a:cubicBezTo>
                    <a:cubicBezTo>
                      <a:pt x="80" y="68"/>
                      <a:pt x="43" y="63"/>
                      <a:pt x="36" y="61"/>
                    </a:cubicBezTo>
                    <a:cubicBezTo>
                      <a:pt x="29" y="61"/>
                      <a:pt x="31" y="69"/>
                      <a:pt x="29" y="74"/>
                    </a:cubicBezTo>
                    <a:cubicBezTo>
                      <a:pt x="16" y="63"/>
                      <a:pt x="16" y="79"/>
                      <a:pt x="3" y="68"/>
                    </a:cubicBezTo>
                    <a:cubicBezTo>
                      <a:pt x="5" y="64"/>
                      <a:pt x="0" y="51"/>
                      <a:pt x="3" y="48"/>
                    </a:cubicBezTo>
                    <a:cubicBezTo>
                      <a:pt x="5" y="46"/>
                      <a:pt x="14" y="50"/>
                      <a:pt x="16" y="48"/>
                    </a:cubicBezTo>
                    <a:cubicBezTo>
                      <a:pt x="20" y="42"/>
                      <a:pt x="17" y="33"/>
                      <a:pt x="23" y="28"/>
                    </a:cubicBezTo>
                    <a:cubicBezTo>
                      <a:pt x="25" y="26"/>
                      <a:pt x="34" y="30"/>
                      <a:pt x="36" y="28"/>
                    </a:cubicBezTo>
                    <a:cubicBezTo>
                      <a:pt x="43" y="19"/>
                      <a:pt x="53" y="1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6"/>
              <p:cNvSpPr/>
              <p:nvPr/>
            </p:nvSpPr>
            <p:spPr bwMode="auto">
              <a:xfrm>
                <a:off x="1260475" y="2559050"/>
                <a:ext cx="25400" cy="25400"/>
              </a:xfrm>
              <a:custGeom>
                <a:avLst/>
                <a:gdLst>
                  <a:gd name="T0" fmla="*/ 27 w 27"/>
                  <a:gd name="T1" fmla="*/ 23 h 44"/>
                  <a:gd name="T2" fmla="*/ 27 w 27"/>
                  <a:gd name="T3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27" y="23"/>
                    </a:moveTo>
                    <a:cubicBezTo>
                      <a:pt x="11" y="44"/>
                      <a:pt x="0" y="0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7"/>
              <p:cNvSpPr/>
              <p:nvPr/>
            </p:nvSpPr>
            <p:spPr bwMode="auto">
              <a:xfrm>
                <a:off x="1316038" y="2563813"/>
                <a:ext cx="79375" cy="30163"/>
              </a:xfrm>
              <a:custGeom>
                <a:avLst/>
                <a:gdLst>
                  <a:gd name="T0" fmla="*/ 79 w 85"/>
                  <a:gd name="T1" fmla="*/ 15 h 51"/>
                  <a:gd name="T2" fmla="*/ 20 w 85"/>
                  <a:gd name="T3" fmla="*/ 47 h 51"/>
                  <a:gd name="T4" fmla="*/ 0 w 85"/>
                  <a:gd name="T5" fmla="*/ 28 h 51"/>
                  <a:gd name="T6" fmla="*/ 40 w 85"/>
                  <a:gd name="T7" fmla="*/ 15 h 51"/>
                  <a:gd name="T8" fmla="*/ 79 w 85"/>
                  <a:gd name="T9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1">
                    <a:moveTo>
                      <a:pt x="79" y="15"/>
                    </a:moveTo>
                    <a:cubicBezTo>
                      <a:pt x="85" y="51"/>
                      <a:pt x="36" y="32"/>
                      <a:pt x="20" y="47"/>
                    </a:cubicBezTo>
                    <a:cubicBezTo>
                      <a:pt x="8" y="47"/>
                      <a:pt x="16" y="26"/>
                      <a:pt x="0" y="28"/>
                    </a:cubicBezTo>
                    <a:cubicBezTo>
                      <a:pt x="2" y="8"/>
                      <a:pt x="39" y="34"/>
                      <a:pt x="40" y="15"/>
                    </a:cubicBezTo>
                    <a:cubicBezTo>
                      <a:pt x="40" y="0"/>
                      <a:pt x="56" y="23"/>
                      <a:pt x="7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8"/>
              <p:cNvSpPr/>
              <p:nvPr/>
            </p:nvSpPr>
            <p:spPr bwMode="auto">
              <a:xfrm>
                <a:off x="1754188" y="2570163"/>
                <a:ext cx="69850" cy="22225"/>
              </a:xfrm>
              <a:custGeom>
                <a:avLst/>
                <a:gdLst>
                  <a:gd name="T0" fmla="*/ 64 w 75"/>
                  <a:gd name="T1" fmla="*/ 11 h 38"/>
                  <a:gd name="T2" fmla="*/ 64 w 75"/>
                  <a:gd name="T3" fmla="*/ 24 h 38"/>
                  <a:gd name="T4" fmla="*/ 45 w 75"/>
                  <a:gd name="T5" fmla="*/ 31 h 38"/>
                  <a:gd name="T6" fmla="*/ 38 w 75"/>
                  <a:gd name="T7" fmla="*/ 37 h 38"/>
                  <a:gd name="T8" fmla="*/ 18 w 75"/>
                  <a:gd name="T9" fmla="*/ 31 h 38"/>
                  <a:gd name="T10" fmla="*/ 12 w 75"/>
                  <a:gd name="T11" fmla="*/ 37 h 38"/>
                  <a:gd name="T12" fmla="*/ 5 w 75"/>
                  <a:gd name="T13" fmla="*/ 31 h 38"/>
                  <a:gd name="T14" fmla="*/ 64 w 75"/>
                  <a:gd name="T15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38">
                    <a:moveTo>
                      <a:pt x="64" y="11"/>
                    </a:moveTo>
                    <a:cubicBezTo>
                      <a:pt x="75" y="15"/>
                      <a:pt x="68" y="21"/>
                      <a:pt x="64" y="24"/>
                    </a:cubicBezTo>
                    <a:cubicBezTo>
                      <a:pt x="58" y="29"/>
                      <a:pt x="54" y="29"/>
                      <a:pt x="45" y="31"/>
                    </a:cubicBezTo>
                    <a:cubicBezTo>
                      <a:pt x="41" y="32"/>
                      <a:pt x="38" y="38"/>
                      <a:pt x="38" y="37"/>
                    </a:cubicBezTo>
                    <a:cubicBezTo>
                      <a:pt x="34" y="38"/>
                      <a:pt x="26" y="31"/>
                      <a:pt x="18" y="31"/>
                    </a:cubicBezTo>
                    <a:cubicBezTo>
                      <a:pt x="20" y="31"/>
                      <a:pt x="16" y="37"/>
                      <a:pt x="12" y="37"/>
                    </a:cubicBezTo>
                    <a:cubicBezTo>
                      <a:pt x="6" y="37"/>
                      <a:pt x="6" y="36"/>
                      <a:pt x="5" y="31"/>
                    </a:cubicBezTo>
                    <a:cubicBezTo>
                      <a:pt x="0" y="0"/>
                      <a:pt x="60" y="33"/>
                      <a:pt x="6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9"/>
              <p:cNvSpPr/>
              <p:nvPr/>
            </p:nvSpPr>
            <p:spPr bwMode="auto">
              <a:xfrm>
                <a:off x="1493838" y="2581275"/>
                <a:ext cx="41275" cy="11113"/>
              </a:xfrm>
              <a:custGeom>
                <a:avLst/>
                <a:gdLst>
                  <a:gd name="T0" fmla="*/ 1 w 44"/>
                  <a:gd name="T1" fmla="*/ 13 h 20"/>
                  <a:gd name="T2" fmla="*/ 34 w 44"/>
                  <a:gd name="T3" fmla="*/ 19 h 20"/>
                  <a:gd name="T4" fmla="*/ 1 w 44"/>
                  <a:gd name="T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0">
                    <a:moveTo>
                      <a:pt x="1" y="13"/>
                    </a:moveTo>
                    <a:cubicBezTo>
                      <a:pt x="0" y="2"/>
                      <a:pt x="44" y="0"/>
                      <a:pt x="34" y="19"/>
                    </a:cubicBezTo>
                    <a:cubicBezTo>
                      <a:pt x="18" y="11"/>
                      <a:pt x="21" y="20"/>
                      <a:pt x="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0"/>
              <p:cNvSpPr/>
              <p:nvPr/>
            </p:nvSpPr>
            <p:spPr bwMode="auto">
              <a:xfrm>
                <a:off x="1882775" y="2582863"/>
                <a:ext cx="19050" cy="12700"/>
              </a:xfrm>
              <a:custGeom>
                <a:avLst/>
                <a:gdLst>
                  <a:gd name="T0" fmla="*/ 0 w 21"/>
                  <a:gd name="T1" fmla="*/ 1 h 21"/>
                  <a:gd name="T2" fmla="*/ 19 w 21"/>
                  <a:gd name="T3" fmla="*/ 21 h 21"/>
                  <a:gd name="T4" fmla="*/ 0 w 21"/>
                  <a:gd name="T5" fmla="*/ 21 h 21"/>
                  <a:gd name="T6" fmla="*/ 0 w 21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0" y="1"/>
                    </a:moveTo>
                    <a:cubicBezTo>
                      <a:pt x="14" y="0"/>
                      <a:pt x="21" y="7"/>
                      <a:pt x="19" y="21"/>
                    </a:cubicBezTo>
                    <a:cubicBezTo>
                      <a:pt x="13" y="21"/>
                      <a:pt x="6" y="21"/>
                      <a:pt x="0" y="21"/>
                    </a:cubicBezTo>
                    <a:cubicBezTo>
                      <a:pt x="0" y="14"/>
                      <a:pt x="0" y="8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"/>
              <p:cNvSpPr/>
              <p:nvPr/>
            </p:nvSpPr>
            <p:spPr bwMode="auto">
              <a:xfrm>
                <a:off x="1716088" y="2603500"/>
                <a:ext cx="436563" cy="80963"/>
              </a:xfrm>
              <a:custGeom>
                <a:avLst/>
                <a:gdLst>
                  <a:gd name="T0" fmla="*/ 467 w 467"/>
                  <a:gd name="T1" fmla="*/ 79 h 141"/>
                  <a:gd name="T2" fmla="*/ 467 w 467"/>
                  <a:gd name="T3" fmla="*/ 112 h 141"/>
                  <a:gd name="T4" fmla="*/ 447 w 467"/>
                  <a:gd name="T5" fmla="*/ 125 h 141"/>
                  <a:gd name="T6" fmla="*/ 368 w 467"/>
                  <a:gd name="T7" fmla="*/ 125 h 141"/>
                  <a:gd name="T8" fmla="*/ 342 w 467"/>
                  <a:gd name="T9" fmla="*/ 138 h 141"/>
                  <a:gd name="T10" fmla="*/ 322 w 467"/>
                  <a:gd name="T11" fmla="*/ 132 h 141"/>
                  <a:gd name="T12" fmla="*/ 316 w 467"/>
                  <a:gd name="T13" fmla="*/ 138 h 141"/>
                  <a:gd name="T14" fmla="*/ 289 w 467"/>
                  <a:gd name="T15" fmla="*/ 138 h 141"/>
                  <a:gd name="T16" fmla="*/ 289 w 467"/>
                  <a:gd name="T17" fmla="*/ 132 h 141"/>
                  <a:gd name="T18" fmla="*/ 276 w 467"/>
                  <a:gd name="T19" fmla="*/ 138 h 141"/>
                  <a:gd name="T20" fmla="*/ 250 w 467"/>
                  <a:gd name="T21" fmla="*/ 125 h 141"/>
                  <a:gd name="T22" fmla="*/ 151 w 467"/>
                  <a:gd name="T23" fmla="*/ 125 h 141"/>
                  <a:gd name="T24" fmla="*/ 158 w 467"/>
                  <a:gd name="T25" fmla="*/ 112 h 141"/>
                  <a:gd name="T26" fmla="*/ 145 w 467"/>
                  <a:gd name="T27" fmla="*/ 105 h 141"/>
                  <a:gd name="T28" fmla="*/ 132 w 467"/>
                  <a:gd name="T29" fmla="*/ 79 h 141"/>
                  <a:gd name="T30" fmla="*/ 145 w 467"/>
                  <a:gd name="T31" fmla="*/ 66 h 141"/>
                  <a:gd name="T32" fmla="*/ 132 w 467"/>
                  <a:gd name="T33" fmla="*/ 40 h 141"/>
                  <a:gd name="T34" fmla="*/ 73 w 467"/>
                  <a:gd name="T35" fmla="*/ 46 h 141"/>
                  <a:gd name="T36" fmla="*/ 59 w 467"/>
                  <a:gd name="T37" fmla="*/ 33 h 141"/>
                  <a:gd name="T38" fmla="*/ 46 w 467"/>
                  <a:gd name="T39" fmla="*/ 26 h 141"/>
                  <a:gd name="T40" fmla="*/ 20 w 467"/>
                  <a:gd name="T41" fmla="*/ 33 h 141"/>
                  <a:gd name="T42" fmla="*/ 7 w 467"/>
                  <a:gd name="T43" fmla="*/ 7 h 141"/>
                  <a:gd name="T44" fmla="*/ 79 w 467"/>
                  <a:gd name="T45" fmla="*/ 0 h 141"/>
                  <a:gd name="T46" fmla="*/ 92 w 467"/>
                  <a:gd name="T47" fmla="*/ 7 h 141"/>
                  <a:gd name="T48" fmla="*/ 92 w 467"/>
                  <a:gd name="T49" fmla="*/ 20 h 141"/>
                  <a:gd name="T50" fmla="*/ 112 w 467"/>
                  <a:gd name="T51" fmla="*/ 33 h 141"/>
                  <a:gd name="T52" fmla="*/ 171 w 467"/>
                  <a:gd name="T53" fmla="*/ 33 h 141"/>
                  <a:gd name="T54" fmla="*/ 171 w 467"/>
                  <a:gd name="T55" fmla="*/ 66 h 141"/>
                  <a:gd name="T56" fmla="*/ 217 w 467"/>
                  <a:gd name="T57" fmla="*/ 73 h 141"/>
                  <a:gd name="T58" fmla="*/ 217 w 467"/>
                  <a:gd name="T59" fmla="*/ 86 h 141"/>
                  <a:gd name="T60" fmla="*/ 230 w 467"/>
                  <a:gd name="T61" fmla="*/ 79 h 141"/>
                  <a:gd name="T62" fmla="*/ 309 w 467"/>
                  <a:gd name="T63" fmla="*/ 79 h 141"/>
                  <a:gd name="T64" fmla="*/ 322 w 467"/>
                  <a:gd name="T65" fmla="*/ 86 h 141"/>
                  <a:gd name="T66" fmla="*/ 342 w 467"/>
                  <a:gd name="T67" fmla="*/ 73 h 141"/>
                  <a:gd name="T68" fmla="*/ 362 w 467"/>
                  <a:gd name="T69" fmla="*/ 73 h 141"/>
                  <a:gd name="T70" fmla="*/ 467 w 467"/>
                  <a:gd name="T71" fmla="*/ 7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7" h="141">
                    <a:moveTo>
                      <a:pt x="467" y="79"/>
                    </a:moveTo>
                    <a:cubicBezTo>
                      <a:pt x="467" y="90"/>
                      <a:pt x="467" y="101"/>
                      <a:pt x="467" y="112"/>
                    </a:cubicBezTo>
                    <a:cubicBezTo>
                      <a:pt x="455" y="112"/>
                      <a:pt x="450" y="117"/>
                      <a:pt x="447" y="125"/>
                    </a:cubicBezTo>
                    <a:cubicBezTo>
                      <a:pt x="415" y="127"/>
                      <a:pt x="391" y="123"/>
                      <a:pt x="368" y="125"/>
                    </a:cubicBezTo>
                    <a:cubicBezTo>
                      <a:pt x="359" y="126"/>
                      <a:pt x="349" y="136"/>
                      <a:pt x="342" y="138"/>
                    </a:cubicBezTo>
                    <a:cubicBezTo>
                      <a:pt x="331" y="140"/>
                      <a:pt x="331" y="131"/>
                      <a:pt x="322" y="132"/>
                    </a:cubicBezTo>
                    <a:cubicBezTo>
                      <a:pt x="325" y="132"/>
                      <a:pt x="317" y="138"/>
                      <a:pt x="316" y="138"/>
                    </a:cubicBezTo>
                    <a:cubicBezTo>
                      <a:pt x="313" y="139"/>
                      <a:pt x="291" y="140"/>
                      <a:pt x="289" y="138"/>
                    </a:cubicBezTo>
                    <a:cubicBezTo>
                      <a:pt x="289" y="138"/>
                      <a:pt x="290" y="132"/>
                      <a:pt x="289" y="132"/>
                    </a:cubicBezTo>
                    <a:cubicBezTo>
                      <a:pt x="282" y="130"/>
                      <a:pt x="276" y="138"/>
                      <a:pt x="276" y="138"/>
                    </a:cubicBezTo>
                    <a:cubicBezTo>
                      <a:pt x="262" y="135"/>
                      <a:pt x="262" y="126"/>
                      <a:pt x="250" y="125"/>
                    </a:cubicBezTo>
                    <a:cubicBezTo>
                      <a:pt x="222" y="123"/>
                      <a:pt x="190" y="141"/>
                      <a:pt x="151" y="125"/>
                    </a:cubicBezTo>
                    <a:cubicBezTo>
                      <a:pt x="151" y="120"/>
                      <a:pt x="159" y="118"/>
                      <a:pt x="158" y="112"/>
                    </a:cubicBezTo>
                    <a:cubicBezTo>
                      <a:pt x="156" y="103"/>
                      <a:pt x="149" y="111"/>
                      <a:pt x="145" y="105"/>
                    </a:cubicBezTo>
                    <a:cubicBezTo>
                      <a:pt x="139" y="97"/>
                      <a:pt x="145" y="83"/>
                      <a:pt x="132" y="79"/>
                    </a:cubicBezTo>
                    <a:cubicBezTo>
                      <a:pt x="133" y="72"/>
                      <a:pt x="145" y="75"/>
                      <a:pt x="145" y="66"/>
                    </a:cubicBezTo>
                    <a:cubicBezTo>
                      <a:pt x="145" y="53"/>
                      <a:pt x="127" y="58"/>
                      <a:pt x="132" y="40"/>
                    </a:cubicBezTo>
                    <a:cubicBezTo>
                      <a:pt x="121" y="50"/>
                      <a:pt x="93" y="45"/>
                      <a:pt x="73" y="46"/>
                    </a:cubicBezTo>
                    <a:cubicBezTo>
                      <a:pt x="59" y="52"/>
                      <a:pt x="64" y="37"/>
                      <a:pt x="59" y="33"/>
                    </a:cubicBezTo>
                    <a:cubicBezTo>
                      <a:pt x="56" y="30"/>
                      <a:pt x="45" y="35"/>
                      <a:pt x="46" y="26"/>
                    </a:cubicBezTo>
                    <a:cubicBezTo>
                      <a:pt x="40" y="32"/>
                      <a:pt x="31" y="34"/>
                      <a:pt x="20" y="33"/>
                    </a:cubicBezTo>
                    <a:cubicBezTo>
                      <a:pt x="41" y="12"/>
                      <a:pt x="0" y="31"/>
                      <a:pt x="7" y="7"/>
                    </a:cubicBezTo>
                    <a:cubicBezTo>
                      <a:pt x="36" y="10"/>
                      <a:pt x="56" y="3"/>
                      <a:pt x="79" y="0"/>
                    </a:cubicBezTo>
                    <a:cubicBezTo>
                      <a:pt x="77" y="8"/>
                      <a:pt x="90" y="3"/>
                      <a:pt x="92" y="7"/>
                    </a:cubicBezTo>
                    <a:cubicBezTo>
                      <a:pt x="94" y="9"/>
                      <a:pt x="90" y="18"/>
                      <a:pt x="92" y="20"/>
                    </a:cubicBezTo>
                    <a:cubicBezTo>
                      <a:pt x="99" y="26"/>
                      <a:pt x="117" y="15"/>
                      <a:pt x="112" y="33"/>
                    </a:cubicBezTo>
                    <a:cubicBezTo>
                      <a:pt x="130" y="16"/>
                      <a:pt x="147" y="37"/>
                      <a:pt x="171" y="33"/>
                    </a:cubicBezTo>
                    <a:cubicBezTo>
                      <a:pt x="167" y="54"/>
                      <a:pt x="183" y="53"/>
                      <a:pt x="171" y="66"/>
                    </a:cubicBezTo>
                    <a:cubicBezTo>
                      <a:pt x="184" y="68"/>
                      <a:pt x="200" y="65"/>
                      <a:pt x="217" y="73"/>
                    </a:cubicBezTo>
                    <a:cubicBezTo>
                      <a:pt x="222" y="75"/>
                      <a:pt x="186" y="89"/>
                      <a:pt x="217" y="86"/>
                    </a:cubicBezTo>
                    <a:cubicBezTo>
                      <a:pt x="223" y="85"/>
                      <a:pt x="224" y="80"/>
                      <a:pt x="230" y="79"/>
                    </a:cubicBezTo>
                    <a:cubicBezTo>
                      <a:pt x="250" y="77"/>
                      <a:pt x="282" y="75"/>
                      <a:pt x="309" y="79"/>
                    </a:cubicBezTo>
                    <a:cubicBezTo>
                      <a:pt x="313" y="80"/>
                      <a:pt x="324" y="85"/>
                      <a:pt x="322" y="86"/>
                    </a:cubicBezTo>
                    <a:cubicBezTo>
                      <a:pt x="338" y="84"/>
                      <a:pt x="309" y="74"/>
                      <a:pt x="342" y="73"/>
                    </a:cubicBezTo>
                    <a:cubicBezTo>
                      <a:pt x="348" y="72"/>
                      <a:pt x="355" y="73"/>
                      <a:pt x="362" y="73"/>
                    </a:cubicBezTo>
                    <a:cubicBezTo>
                      <a:pt x="388" y="69"/>
                      <a:pt x="429" y="68"/>
                      <a:pt x="467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2"/>
              <p:cNvSpPr/>
              <p:nvPr/>
            </p:nvSpPr>
            <p:spPr bwMode="auto">
              <a:xfrm>
                <a:off x="5448300" y="2601913"/>
                <a:ext cx="438150" cy="196850"/>
              </a:xfrm>
              <a:custGeom>
                <a:avLst/>
                <a:gdLst>
                  <a:gd name="T0" fmla="*/ 384 w 469"/>
                  <a:gd name="T1" fmla="*/ 8 h 336"/>
                  <a:gd name="T2" fmla="*/ 463 w 469"/>
                  <a:gd name="T3" fmla="*/ 1 h 336"/>
                  <a:gd name="T4" fmla="*/ 457 w 469"/>
                  <a:gd name="T5" fmla="*/ 34 h 336"/>
                  <a:gd name="T6" fmla="*/ 371 w 469"/>
                  <a:gd name="T7" fmla="*/ 47 h 336"/>
                  <a:gd name="T8" fmla="*/ 358 w 469"/>
                  <a:gd name="T9" fmla="*/ 60 h 336"/>
                  <a:gd name="T10" fmla="*/ 345 w 469"/>
                  <a:gd name="T11" fmla="*/ 60 h 336"/>
                  <a:gd name="T12" fmla="*/ 332 w 469"/>
                  <a:gd name="T13" fmla="*/ 74 h 336"/>
                  <a:gd name="T14" fmla="*/ 319 w 469"/>
                  <a:gd name="T15" fmla="*/ 67 h 336"/>
                  <a:gd name="T16" fmla="*/ 292 w 469"/>
                  <a:gd name="T17" fmla="*/ 74 h 336"/>
                  <a:gd name="T18" fmla="*/ 266 w 469"/>
                  <a:gd name="T19" fmla="*/ 80 h 336"/>
                  <a:gd name="T20" fmla="*/ 260 w 469"/>
                  <a:gd name="T21" fmla="*/ 93 h 336"/>
                  <a:gd name="T22" fmla="*/ 227 w 469"/>
                  <a:gd name="T23" fmla="*/ 113 h 336"/>
                  <a:gd name="T24" fmla="*/ 207 w 469"/>
                  <a:gd name="T25" fmla="*/ 126 h 336"/>
                  <a:gd name="T26" fmla="*/ 194 w 469"/>
                  <a:gd name="T27" fmla="*/ 139 h 336"/>
                  <a:gd name="T28" fmla="*/ 187 w 469"/>
                  <a:gd name="T29" fmla="*/ 152 h 336"/>
                  <a:gd name="T30" fmla="*/ 154 w 469"/>
                  <a:gd name="T31" fmla="*/ 165 h 336"/>
                  <a:gd name="T32" fmla="*/ 148 w 469"/>
                  <a:gd name="T33" fmla="*/ 172 h 336"/>
                  <a:gd name="T34" fmla="*/ 122 w 469"/>
                  <a:gd name="T35" fmla="*/ 185 h 336"/>
                  <a:gd name="T36" fmla="*/ 108 w 469"/>
                  <a:gd name="T37" fmla="*/ 211 h 336"/>
                  <a:gd name="T38" fmla="*/ 115 w 469"/>
                  <a:gd name="T39" fmla="*/ 251 h 336"/>
                  <a:gd name="T40" fmla="*/ 95 w 469"/>
                  <a:gd name="T41" fmla="*/ 264 h 336"/>
                  <a:gd name="T42" fmla="*/ 108 w 469"/>
                  <a:gd name="T43" fmla="*/ 290 h 336"/>
                  <a:gd name="T44" fmla="*/ 102 w 469"/>
                  <a:gd name="T45" fmla="*/ 297 h 336"/>
                  <a:gd name="T46" fmla="*/ 108 w 469"/>
                  <a:gd name="T47" fmla="*/ 303 h 336"/>
                  <a:gd name="T48" fmla="*/ 115 w 469"/>
                  <a:gd name="T49" fmla="*/ 297 h 336"/>
                  <a:gd name="T50" fmla="*/ 135 w 469"/>
                  <a:gd name="T51" fmla="*/ 310 h 336"/>
                  <a:gd name="T52" fmla="*/ 128 w 469"/>
                  <a:gd name="T53" fmla="*/ 336 h 336"/>
                  <a:gd name="T54" fmla="*/ 69 w 469"/>
                  <a:gd name="T55" fmla="*/ 336 h 336"/>
                  <a:gd name="T56" fmla="*/ 76 w 469"/>
                  <a:gd name="T57" fmla="*/ 323 h 336"/>
                  <a:gd name="T58" fmla="*/ 56 w 469"/>
                  <a:gd name="T59" fmla="*/ 317 h 336"/>
                  <a:gd name="T60" fmla="*/ 43 w 469"/>
                  <a:gd name="T61" fmla="*/ 303 h 336"/>
                  <a:gd name="T62" fmla="*/ 30 w 469"/>
                  <a:gd name="T63" fmla="*/ 303 h 336"/>
                  <a:gd name="T64" fmla="*/ 10 w 469"/>
                  <a:gd name="T65" fmla="*/ 303 h 336"/>
                  <a:gd name="T66" fmla="*/ 4 w 469"/>
                  <a:gd name="T67" fmla="*/ 257 h 336"/>
                  <a:gd name="T68" fmla="*/ 36 w 469"/>
                  <a:gd name="T69" fmla="*/ 244 h 336"/>
                  <a:gd name="T70" fmla="*/ 30 w 469"/>
                  <a:gd name="T71" fmla="*/ 238 h 336"/>
                  <a:gd name="T72" fmla="*/ 36 w 469"/>
                  <a:gd name="T73" fmla="*/ 224 h 336"/>
                  <a:gd name="T74" fmla="*/ 69 w 469"/>
                  <a:gd name="T75" fmla="*/ 211 h 336"/>
                  <a:gd name="T76" fmla="*/ 69 w 469"/>
                  <a:gd name="T77" fmla="*/ 185 h 336"/>
                  <a:gd name="T78" fmla="*/ 89 w 469"/>
                  <a:gd name="T79" fmla="*/ 179 h 336"/>
                  <a:gd name="T80" fmla="*/ 102 w 469"/>
                  <a:gd name="T81" fmla="*/ 159 h 336"/>
                  <a:gd name="T82" fmla="*/ 102 w 469"/>
                  <a:gd name="T83" fmla="*/ 126 h 336"/>
                  <a:gd name="T84" fmla="*/ 154 w 469"/>
                  <a:gd name="T85" fmla="*/ 106 h 336"/>
                  <a:gd name="T86" fmla="*/ 161 w 469"/>
                  <a:gd name="T87" fmla="*/ 93 h 336"/>
                  <a:gd name="T88" fmla="*/ 168 w 469"/>
                  <a:gd name="T89" fmla="*/ 100 h 336"/>
                  <a:gd name="T90" fmla="*/ 181 w 469"/>
                  <a:gd name="T91" fmla="*/ 87 h 336"/>
                  <a:gd name="T92" fmla="*/ 187 w 469"/>
                  <a:gd name="T93" fmla="*/ 74 h 336"/>
                  <a:gd name="T94" fmla="*/ 220 w 469"/>
                  <a:gd name="T95" fmla="*/ 67 h 336"/>
                  <a:gd name="T96" fmla="*/ 260 w 469"/>
                  <a:gd name="T97" fmla="*/ 60 h 336"/>
                  <a:gd name="T98" fmla="*/ 266 w 469"/>
                  <a:gd name="T99" fmla="*/ 54 h 336"/>
                  <a:gd name="T100" fmla="*/ 279 w 469"/>
                  <a:gd name="T101" fmla="*/ 60 h 336"/>
                  <a:gd name="T102" fmla="*/ 286 w 469"/>
                  <a:gd name="T103" fmla="*/ 47 h 336"/>
                  <a:gd name="T104" fmla="*/ 292 w 469"/>
                  <a:gd name="T105" fmla="*/ 47 h 336"/>
                  <a:gd name="T106" fmla="*/ 338 w 469"/>
                  <a:gd name="T107" fmla="*/ 41 h 336"/>
                  <a:gd name="T108" fmla="*/ 352 w 469"/>
                  <a:gd name="T109" fmla="*/ 34 h 336"/>
                  <a:gd name="T110" fmla="*/ 358 w 469"/>
                  <a:gd name="T111" fmla="*/ 27 h 336"/>
                  <a:gd name="T112" fmla="*/ 384 w 469"/>
                  <a:gd name="T113" fmla="*/ 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9" h="336">
                    <a:moveTo>
                      <a:pt x="384" y="8"/>
                    </a:moveTo>
                    <a:cubicBezTo>
                      <a:pt x="406" y="23"/>
                      <a:pt x="435" y="0"/>
                      <a:pt x="463" y="1"/>
                    </a:cubicBezTo>
                    <a:cubicBezTo>
                      <a:pt x="469" y="20"/>
                      <a:pt x="454" y="18"/>
                      <a:pt x="457" y="34"/>
                    </a:cubicBezTo>
                    <a:cubicBezTo>
                      <a:pt x="434" y="21"/>
                      <a:pt x="400" y="45"/>
                      <a:pt x="371" y="47"/>
                    </a:cubicBezTo>
                    <a:cubicBezTo>
                      <a:pt x="363" y="47"/>
                      <a:pt x="363" y="57"/>
                      <a:pt x="358" y="60"/>
                    </a:cubicBezTo>
                    <a:cubicBezTo>
                      <a:pt x="356" y="62"/>
                      <a:pt x="347" y="58"/>
                      <a:pt x="345" y="60"/>
                    </a:cubicBezTo>
                    <a:cubicBezTo>
                      <a:pt x="344" y="61"/>
                      <a:pt x="332" y="73"/>
                      <a:pt x="332" y="74"/>
                    </a:cubicBezTo>
                    <a:cubicBezTo>
                      <a:pt x="327" y="74"/>
                      <a:pt x="325" y="65"/>
                      <a:pt x="319" y="67"/>
                    </a:cubicBezTo>
                    <a:cubicBezTo>
                      <a:pt x="312" y="69"/>
                      <a:pt x="303" y="71"/>
                      <a:pt x="292" y="74"/>
                    </a:cubicBezTo>
                    <a:cubicBezTo>
                      <a:pt x="288" y="75"/>
                      <a:pt x="274" y="77"/>
                      <a:pt x="266" y="80"/>
                    </a:cubicBezTo>
                    <a:cubicBezTo>
                      <a:pt x="259" y="83"/>
                      <a:pt x="265" y="90"/>
                      <a:pt x="260" y="93"/>
                    </a:cubicBezTo>
                    <a:cubicBezTo>
                      <a:pt x="255" y="96"/>
                      <a:pt x="228" y="92"/>
                      <a:pt x="227" y="113"/>
                    </a:cubicBezTo>
                    <a:cubicBezTo>
                      <a:pt x="226" y="119"/>
                      <a:pt x="211" y="123"/>
                      <a:pt x="207" y="126"/>
                    </a:cubicBezTo>
                    <a:cubicBezTo>
                      <a:pt x="203" y="128"/>
                      <a:pt x="196" y="136"/>
                      <a:pt x="194" y="139"/>
                    </a:cubicBezTo>
                    <a:cubicBezTo>
                      <a:pt x="191" y="142"/>
                      <a:pt x="186" y="145"/>
                      <a:pt x="187" y="152"/>
                    </a:cubicBezTo>
                    <a:cubicBezTo>
                      <a:pt x="166" y="160"/>
                      <a:pt x="169" y="147"/>
                      <a:pt x="154" y="165"/>
                    </a:cubicBezTo>
                    <a:cubicBezTo>
                      <a:pt x="152" y="169"/>
                      <a:pt x="148" y="164"/>
                      <a:pt x="148" y="172"/>
                    </a:cubicBezTo>
                    <a:cubicBezTo>
                      <a:pt x="147" y="182"/>
                      <a:pt x="132" y="177"/>
                      <a:pt x="122" y="185"/>
                    </a:cubicBezTo>
                    <a:cubicBezTo>
                      <a:pt x="120" y="197"/>
                      <a:pt x="128" y="218"/>
                      <a:pt x="108" y="211"/>
                    </a:cubicBezTo>
                    <a:cubicBezTo>
                      <a:pt x="112" y="223"/>
                      <a:pt x="101" y="250"/>
                      <a:pt x="115" y="251"/>
                    </a:cubicBezTo>
                    <a:cubicBezTo>
                      <a:pt x="110" y="257"/>
                      <a:pt x="103" y="261"/>
                      <a:pt x="95" y="264"/>
                    </a:cubicBezTo>
                    <a:cubicBezTo>
                      <a:pt x="87" y="281"/>
                      <a:pt x="111" y="277"/>
                      <a:pt x="108" y="290"/>
                    </a:cubicBezTo>
                    <a:cubicBezTo>
                      <a:pt x="108" y="290"/>
                      <a:pt x="98" y="292"/>
                      <a:pt x="102" y="297"/>
                    </a:cubicBezTo>
                    <a:cubicBezTo>
                      <a:pt x="100" y="294"/>
                      <a:pt x="113" y="304"/>
                      <a:pt x="108" y="303"/>
                    </a:cubicBezTo>
                    <a:cubicBezTo>
                      <a:pt x="113" y="304"/>
                      <a:pt x="117" y="298"/>
                      <a:pt x="115" y="297"/>
                    </a:cubicBezTo>
                    <a:cubicBezTo>
                      <a:pt x="122" y="300"/>
                      <a:pt x="122" y="313"/>
                      <a:pt x="135" y="310"/>
                    </a:cubicBezTo>
                    <a:cubicBezTo>
                      <a:pt x="136" y="322"/>
                      <a:pt x="127" y="324"/>
                      <a:pt x="128" y="336"/>
                    </a:cubicBezTo>
                    <a:cubicBezTo>
                      <a:pt x="108" y="336"/>
                      <a:pt x="89" y="336"/>
                      <a:pt x="69" y="336"/>
                    </a:cubicBezTo>
                    <a:cubicBezTo>
                      <a:pt x="68" y="333"/>
                      <a:pt x="79" y="327"/>
                      <a:pt x="76" y="323"/>
                    </a:cubicBezTo>
                    <a:cubicBezTo>
                      <a:pt x="71" y="317"/>
                      <a:pt x="63" y="320"/>
                      <a:pt x="56" y="317"/>
                    </a:cubicBezTo>
                    <a:cubicBezTo>
                      <a:pt x="52" y="314"/>
                      <a:pt x="46" y="305"/>
                      <a:pt x="43" y="303"/>
                    </a:cubicBezTo>
                    <a:cubicBezTo>
                      <a:pt x="40" y="302"/>
                      <a:pt x="31" y="305"/>
                      <a:pt x="30" y="303"/>
                    </a:cubicBezTo>
                    <a:cubicBezTo>
                      <a:pt x="24" y="296"/>
                      <a:pt x="23" y="304"/>
                      <a:pt x="10" y="303"/>
                    </a:cubicBezTo>
                    <a:cubicBezTo>
                      <a:pt x="8" y="288"/>
                      <a:pt x="0" y="279"/>
                      <a:pt x="4" y="257"/>
                    </a:cubicBezTo>
                    <a:cubicBezTo>
                      <a:pt x="24" y="279"/>
                      <a:pt x="6" y="232"/>
                      <a:pt x="36" y="244"/>
                    </a:cubicBezTo>
                    <a:cubicBezTo>
                      <a:pt x="41" y="239"/>
                      <a:pt x="30" y="238"/>
                      <a:pt x="30" y="238"/>
                    </a:cubicBezTo>
                    <a:cubicBezTo>
                      <a:pt x="30" y="231"/>
                      <a:pt x="50" y="228"/>
                      <a:pt x="36" y="224"/>
                    </a:cubicBezTo>
                    <a:cubicBezTo>
                      <a:pt x="42" y="215"/>
                      <a:pt x="57" y="215"/>
                      <a:pt x="69" y="211"/>
                    </a:cubicBezTo>
                    <a:cubicBezTo>
                      <a:pt x="63" y="199"/>
                      <a:pt x="89" y="189"/>
                      <a:pt x="69" y="185"/>
                    </a:cubicBezTo>
                    <a:cubicBezTo>
                      <a:pt x="70" y="177"/>
                      <a:pt x="81" y="180"/>
                      <a:pt x="89" y="179"/>
                    </a:cubicBezTo>
                    <a:cubicBezTo>
                      <a:pt x="88" y="167"/>
                      <a:pt x="94" y="161"/>
                      <a:pt x="102" y="159"/>
                    </a:cubicBezTo>
                    <a:cubicBezTo>
                      <a:pt x="90" y="146"/>
                      <a:pt x="106" y="147"/>
                      <a:pt x="102" y="126"/>
                    </a:cubicBezTo>
                    <a:cubicBezTo>
                      <a:pt x="128" y="127"/>
                      <a:pt x="136" y="112"/>
                      <a:pt x="154" y="106"/>
                    </a:cubicBezTo>
                    <a:cubicBezTo>
                      <a:pt x="162" y="109"/>
                      <a:pt x="158" y="95"/>
                      <a:pt x="161" y="93"/>
                    </a:cubicBezTo>
                    <a:cubicBezTo>
                      <a:pt x="165" y="91"/>
                      <a:pt x="169" y="98"/>
                      <a:pt x="168" y="100"/>
                    </a:cubicBezTo>
                    <a:cubicBezTo>
                      <a:pt x="171" y="97"/>
                      <a:pt x="178" y="90"/>
                      <a:pt x="181" y="87"/>
                    </a:cubicBezTo>
                    <a:cubicBezTo>
                      <a:pt x="183" y="83"/>
                      <a:pt x="189" y="81"/>
                      <a:pt x="187" y="74"/>
                    </a:cubicBezTo>
                    <a:cubicBezTo>
                      <a:pt x="200" y="75"/>
                      <a:pt x="210" y="73"/>
                      <a:pt x="220" y="67"/>
                    </a:cubicBezTo>
                    <a:cubicBezTo>
                      <a:pt x="229" y="61"/>
                      <a:pt x="237" y="64"/>
                      <a:pt x="260" y="60"/>
                    </a:cubicBezTo>
                    <a:cubicBezTo>
                      <a:pt x="267" y="59"/>
                      <a:pt x="263" y="55"/>
                      <a:pt x="266" y="54"/>
                    </a:cubicBezTo>
                    <a:cubicBezTo>
                      <a:pt x="274" y="51"/>
                      <a:pt x="279" y="60"/>
                      <a:pt x="279" y="60"/>
                    </a:cubicBezTo>
                    <a:cubicBezTo>
                      <a:pt x="289" y="58"/>
                      <a:pt x="274" y="48"/>
                      <a:pt x="286" y="47"/>
                    </a:cubicBezTo>
                    <a:cubicBezTo>
                      <a:pt x="288" y="47"/>
                      <a:pt x="291" y="48"/>
                      <a:pt x="292" y="47"/>
                    </a:cubicBezTo>
                    <a:cubicBezTo>
                      <a:pt x="299" y="44"/>
                      <a:pt x="318" y="46"/>
                      <a:pt x="338" y="41"/>
                    </a:cubicBezTo>
                    <a:cubicBezTo>
                      <a:pt x="349" y="38"/>
                      <a:pt x="346" y="40"/>
                      <a:pt x="352" y="34"/>
                    </a:cubicBezTo>
                    <a:cubicBezTo>
                      <a:pt x="352" y="34"/>
                      <a:pt x="359" y="27"/>
                      <a:pt x="358" y="27"/>
                    </a:cubicBezTo>
                    <a:cubicBezTo>
                      <a:pt x="377" y="18"/>
                      <a:pt x="385" y="40"/>
                      <a:pt x="38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3"/>
              <p:cNvSpPr/>
              <p:nvPr/>
            </p:nvSpPr>
            <p:spPr bwMode="auto">
              <a:xfrm>
                <a:off x="1601788" y="2613025"/>
                <a:ext cx="47625" cy="12700"/>
              </a:xfrm>
              <a:custGeom>
                <a:avLst/>
                <a:gdLst>
                  <a:gd name="T0" fmla="*/ 36 w 50"/>
                  <a:gd name="T1" fmla="*/ 2 h 20"/>
                  <a:gd name="T2" fmla="*/ 49 w 50"/>
                  <a:gd name="T3" fmla="*/ 2 h 20"/>
                  <a:gd name="T4" fmla="*/ 36 w 50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20">
                    <a:moveTo>
                      <a:pt x="36" y="2"/>
                    </a:moveTo>
                    <a:cubicBezTo>
                      <a:pt x="40" y="2"/>
                      <a:pt x="45" y="2"/>
                      <a:pt x="49" y="2"/>
                    </a:cubicBezTo>
                    <a:cubicBezTo>
                      <a:pt x="50" y="20"/>
                      <a:pt x="0" y="0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4"/>
              <p:cNvSpPr/>
              <p:nvPr/>
            </p:nvSpPr>
            <p:spPr bwMode="auto">
              <a:xfrm>
                <a:off x="7591425" y="2628900"/>
                <a:ext cx="136525" cy="65088"/>
              </a:xfrm>
              <a:custGeom>
                <a:avLst/>
                <a:gdLst>
                  <a:gd name="T0" fmla="*/ 40 w 145"/>
                  <a:gd name="T1" fmla="*/ 1 h 110"/>
                  <a:gd name="T2" fmla="*/ 46 w 145"/>
                  <a:gd name="T3" fmla="*/ 8 h 110"/>
                  <a:gd name="T4" fmla="*/ 86 w 145"/>
                  <a:gd name="T5" fmla="*/ 28 h 110"/>
                  <a:gd name="T6" fmla="*/ 105 w 145"/>
                  <a:gd name="T7" fmla="*/ 14 h 110"/>
                  <a:gd name="T8" fmla="*/ 145 w 145"/>
                  <a:gd name="T9" fmla="*/ 21 h 110"/>
                  <a:gd name="T10" fmla="*/ 132 w 145"/>
                  <a:gd name="T11" fmla="*/ 54 h 110"/>
                  <a:gd name="T12" fmla="*/ 79 w 145"/>
                  <a:gd name="T13" fmla="*/ 67 h 110"/>
                  <a:gd name="T14" fmla="*/ 79 w 145"/>
                  <a:gd name="T15" fmla="*/ 73 h 110"/>
                  <a:gd name="T16" fmla="*/ 66 w 145"/>
                  <a:gd name="T17" fmla="*/ 87 h 110"/>
                  <a:gd name="T18" fmla="*/ 46 w 145"/>
                  <a:gd name="T19" fmla="*/ 93 h 110"/>
                  <a:gd name="T20" fmla="*/ 20 w 145"/>
                  <a:gd name="T21" fmla="*/ 80 h 110"/>
                  <a:gd name="T22" fmla="*/ 0 w 145"/>
                  <a:gd name="T23" fmla="*/ 28 h 110"/>
                  <a:gd name="T24" fmla="*/ 40 w 145"/>
                  <a:gd name="T25" fmla="*/ 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10">
                    <a:moveTo>
                      <a:pt x="40" y="1"/>
                    </a:moveTo>
                    <a:cubicBezTo>
                      <a:pt x="45" y="0"/>
                      <a:pt x="46" y="4"/>
                      <a:pt x="46" y="8"/>
                    </a:cubicBezTo>
                    <a:cubicBezTo>
                      <a:pt x="52" y="22"/>
                      <a:pt x="75" y="18"/>
                      <a:pt x="86" y="28"/>
                    </a:cubicBezTo>
                    <a:cubicBezTo>
                      <a:pt x="98" y="33"/>
                      <a:pt x="101" y="15"/>
                      <a:pt x="105" y="14"/>
                    </a:cubicBezTo>
                    <a:cubicBezTo>
                      <a:pt x="114" y="12"/>
                      <a:pt x="124" y="28"/>
                      <a:pt x="145" y="21"/>
                    </a:cubicBezTo>
                    <a:cubicBezTo>
                      <a:pt x="139" y="27"/>
                      <a:pt x="110" y="42"/>
                      <a:pt x="132" y="54"/>
                    </a:cubicBezTo>
                    <a:cubicBezTo>
                      <a:pt x="125" y="69"/>
                      <a:pt x="101" y="67"/>
                      <a:pt x="79" y="67"/>
                    </a:cubicBezTo>
                    <a:cubicBezTo>
                      <a:pt x="72" y="68"/>
                      <a:pt x="75" y="73"/>
                      <a:pt x="79" y="73"/>
                    </a:cubicBezTo>
                    <a:cubicBezTo>
                      <a:pt x="85" y="86"/>
                      <a:pt x="41" y="77"/>
                      <a:pt x="66" y="87"/>
                    </a:cubicBezTo>
                    <a:cubicBezTo>
                      <a:pt x="65" y="110"/>
                      <a:pt x="44" y="73"/>
                      <a:pt x="46" y="93"/>
                    </a:cubicBezTo>
                    <a:cubicBezTo>
                      <a:pt x="36" y="90"/>
                      <a:pt x="41" y="72"/>
                      <a:pt x="20" y="80"/>
                    </a:cubicBezTo>
                    <a:cubicBezTo>
                      <a:pt x="15" y="61"/>
                      <a:pt x="18" y="34"/>
                      <a:pt x="0" y="28"/>
                    </a:cubicBezTo>
                    <a:cubicBezTo>
                      <a:pt x="7" y="12"/>
                      <a:pt x="44" y="28"/>
                      <a:pt x="4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5"/>
              <p:cNvSpPr/>
              <p:nvPr/>
            </p:nvSpPr>
            <p:spPr bwMode="auto">
              <a:xfrm>
                <a:off x="1155700" y="2636838"/>
                <a:ext cx="36513" cy="15875"/>
              </a:xfrm>
              <a:custGeom>
                <a:avLst/>
                <a:gdLst>
                  <a:gd name="T0" fmla="*/ 19 w 38"/>
                  <a:gd name="T1" fmla="*/ 0 h 27"/>
                  <a:gd name="T2" fmla="*/ 26 w 38"/>
                  <a:gd name="T3" fmla="*/ 27 h 27"/>
                  <a:gd name="T4" fmla="*/ 0 w 38"/>
                  <a:gd name="T5" fmla="*/ 20 h 27"/>
                  <a:gd name="T6" fmla="*/ 19 w 3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27">
                    <a:moveTo>
                      <a:pt x="19" y="0"/>
                    </a:moveTo>
                    <a:cubicBezTo>
                      <a:pt x="38" y="6"/>
                      <a:pt x="27" y="10"/>
                      <a:pt x="26" y="27"/>
                    </a:cubicBezTo>
                    <a:cubicBezTo>
                      <a:pt x="20" y="21"/>
                      <a:pt x="11" y="20"/>
                      <a:pt x="0" y="20"/>
                    </a:cubicBezTo>
                    <a:cubicBezTo>
                      <a:pt x="0" y="8"/>
                      <a:pt x="21" y="15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6"/>
              <p:cNvSpPr/>
              <p:nvPr/>
            </p:nvSpPr>
            <p:spPr bwMode="auto">
              <a:xfrm>
                <a:off x="7740650" y="2636838"/>
                <a:ext cx="61913" cy="36513"/>
              </a:xfrm>
              <a:custGeom>
                <a:avLst/>
                <a:gdLst>
                  <a:gd name="T0" fmla="*/ 0 w 66"/>
                  <a:gd name="T1" fmla="*/ 20 h 61"/>
                  <a:gd name="T2" fmla="*/ 66 w 66"/>
                  <a:gd name="T3" fmla="*/ 33 h 61"/>
                  <a:gd name="T4" fmla="*/ 39 w 66"/>
                  <a:gd name="T5" fmla="*/ 59 h 61"/>
                  <a:gd name="T6" fmla="*/ 26 w 66"/>
                  <a:gd name="T7" fmla="*/ 46 h 61"/>
                  <a:gd name="T8" fmla="*/ 13 w 66"/>
                  <a:gd name="T9" fmla="*/ 46 h 61"/>
                  <a:gd name="T10" fmla="*/ 0 w 66"/>
                  <a:gd name="T11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1">
                    <a:moveTo>
                      <a:pt x="0" y="20"/>
                    </a:moveTo>
                    <a:cubicBezTo>
                      <a:pt x="20" y="0"/>
                      <a:pt x="56" y="20"/>
                      <a:pt x="66" y="33"/>
                    </a:cubicBezTo>
                    <a:cubicBezTo>
                      <a:pt x="63" y="48"/>
                      <a:pt x="34" y="37"/>
                      <a:pt x="39" y="59"/>
                    </a:cubicBezTo>
                    <a:cubicBezTo>
                      <a:pt x="31" y="61"/>
                      <a:pt x="30" y="48"/>
                      <a:pt x="26" y="46"/>
                    </a:cubicBezTo>
                    <a:cubicBezTo>
                      <a:pt x="24" y="45"/>
                      <a:pt x="15" y="48"/>
                      <a:pt x="13" y="46"/>
                    </a:cubicBezTo>
                    <a:cubicBezTo>
                      <a:pt x="6" y="38"/>
                      <a:pt x="14" y="22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7"/>
              <p:cNvSpPr/>
              <p:nvPr/>
            </p:nvSpPr>
            <p:spPr bwMode="auto">
              <a:xfrm>
                <a:off x="7818438" y="2649538"/>
                <a:ext cx="95250" cy="30163"/>
              </a:xfrm>
              <a:custGeom>
                <a:avLst/>
                <a:gdLst>
                  <a:gd name="T0" fmla="*/ 8 w 102"/>
                  <a:gd name="T1" fmla="*/ 6 h 52"/>
                  <a:gd name="T2" fmla="*/ 21 w 102"/>
                  <a:gd name="T3" fmla="*/ 6 h 52"/>
                  <a:gd name="T4" fmla="*/ 54 w 102"/>
                  <a:gd name="T5" fmla="*/ 19 h 52"/>
                  <a:gd name="T6" fmla="*/ 87 w 102"/>
                  <a:gd name="T7" fmla="*/ 32 h 52"/>
                  <a:gd name="T8" fmla="*/ 100 w 102"/>
                  <a:gd name="T9" fmla="*/ 45 h 52"/>
                  <a:gd name="T10" fmla="*/ 21 w 102"/>
                  <a:gd name="T11" fmla="*/ 32 h 52"/>
                  <a:gd name="T12" fmla="*/ 8 w 102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2">
                    <a:moveTo>
                      <a:pt x="8" y="6"/>
                    </a:moveTo>
                    <a:cubicBezTo>
                      <a:pt x="12" y="6"/>
                      <a:pt x="17" y="6"/>
                      <a:pt x="21" y="6"/>
                    </a:cubicBezTo>
                    <a:cubicBezTo>
                      <a:pt x="41" y="0"/>
                      <a:pt x="40" y="15"/>
                      <a:pt x="54" y="19"/>
                    </a:cubicBezTo>
                    <a:cubicBezTo>
                      <a:pt x="68" y="22"/>
                      <a:pt x="75" y="25"/>
                      <a:pt x="87" y="32"/>
                    </a:cubicBezTo>
                    <a:cubicBezTo>
                      <a:pt x="94" y="36"/>
                      <a:pt x="102" y="32"/>
                      <a:pt x="100" y="45"/>
                    </a:cubicBezTo>
                    <a:cubicBezTo>
                      <a:pt x="62" y="52"/>
                      <a:pt x="50" y="34"/>
                      <a:pt x="21" y="32"/>
                    </a:cubicBezTo>
                    <a:cubicBezTo>
                      <a:pt x="29" y="11"/>
                      <a:pt x="0" y="27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8"/>
              <p:cNvSpPr/>
              <p:nvPr/>
            </p:nvSpPr>
            <p:spPr bwMode="auto">
              <a:xfrm>
                <a:off x="1571625" y="2698750"/>
                <a:ext cx="157163" cy="79375"/>
              </a:xfrm>
              <a:custGeom>
                <a:avLst/>
                <a:gdLst>
                  <a:gd name="T0" fmla="*/ 55 w 167"/>
                  <a:gd name="T1" fmla="*/ 27 h 138"/>
                  <a:gd name="T2" fmla="*/ 55 w 167"/>
                  <a:gd name="T3" fmla="*/ 20 h 138"/>
                  <a:gd name="T4" fmla="*/ 127 w 167"/>
                  <a:gd name="T5" fmla="*/ 0 h 138"/>
                  <a:gd name="T6" fmla="*/ 140 w 167"/>
                  <a:gd name="T7" fmla="*/ 27 h 138"/>
                  <a:gd name="T8" fmla="*/ 127 w 167"/>
                  <a:gd name="T9" fmla="*/ 46 h 138"/>
                  <a:gd name="T10" fmla="*/ 160 w 167"/>
                  <a:gd name="T11" fmla="*/ 53 h 138"/>
                  <a:gd name="T12" fmla="*/ 166 w 167"/>
                  <a:gd name="T13" fmla="*/ 106 h 138"/>
                  <a:gd name="T14" fmla="*/ 147 w 167"/>
                  <a:gd name="T15" fmla="*/ 106 h 138"/>
                  <a:gd name="T16" fmla="*/ 147 w 167"/>
                  <a:gd name="T17" fmla="*/ 119 h 138"/>
                  <a:gd name="T18" fmla="*/ 127 w 167"/>
                  <a:gd name="T19" fmla="*/ 119 h 138"/>
                  <a:gd name="T20" fmla="*/ 107 w 167"/>
                  <a:gd name="T21" fmla="*/ 132 h 138"/>
                  <a:gd name="T22" fmla="*/ 88 w 167"/>
                  <a:gd name="T23" fmla="*/ 112 h 138"/>
                  <a:gd name="T24" fmla="*/ 68 w 167"/>
                  <a:gd name="T25" fmla="*/ 92 h 138"/>
                  <a:gd name="T26" fmla="*/ 55 w 167"/>
                  <a:gd name="T27" fmla="*/ 79 h 138"/>
                  <a:gd name="T28" fmla="*/ 22 w 167"/>
                  <a:gd name="T29" fmla="*/ 73 h 138"/>
                  <a:gd name="T30" fmla="*/ 2 w 167"/>
                  <a:gd name="T31" fmla="*/ 59 h 138"/>
                  <a:gd name="T32" fmla="*/ 68 w 167"/>
                  <a:gd name="T33" fmla="*/ 66 h 138"/>
                  <a:gd name="T34" fmla="*/ 74 w 167"/>
                  <a:gd name="T35" fmla="*/ 40 h 138"/>
                  <a:gd name="T36" fmla="*/ 48 w 167"/>
                  <a:gd name="T37" fmla="*/ 20 h 138"/>
                  <a:gd name="T38" fmla="*/ 55 w 167"/>
                  <a:gd name="T39" fmla="*/ 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7" h="138">
                    <a:moveTo>
                      <a:pt x="55" y="27"/>
                    </a:moveTo>
                    <a:cubicBezTo>
                      <a:pt x="62" y="25"/>
                      <a:pt x="58" y="20"/>
                      <a:pt x="55" y="20"/>
                    </a:cubicBezTo>
                    <a:cubicBezTo>
                      <a:pt x="70" y="5"/>
                      <a:pt x="117" y="21"/>
                      <a:pt x="127" y="0"/>
                    </a:cubicBezTo>
                    <a:cubicBezTo>
                      <a:pt x="136" y="5"/>
                      <a:pt x="139" y="14"/>
                      <a:pt x="140" y="27"/>
                    </a:cubicBezTo>
                    <a:cubicBezTo>
                      <a:pt x="144" y="41"/>
                      <a:pt x="128" y="36"/>
                      <a:pt x="127" y="46"/>
                    </a:cubicBezTo>
                    <a:cubicBezTo>
                      <a:pt x="132" y="67"/>
                      <a:pt x="145" y="55"/>
                      <a:pt x="160" y="53"/>
                    </a:cubicBezTo>
                    <a:cubicBezTo>
                      <a:pt x="167" y="79"/>
                      <a:pt x="161" y="77"/>
                      <a:pt x="166" y="106"/>
                    </a:cubicBezTo>
                    <a:cubicBezTo>
                      <a:pt x="163" y="108"/>
                      <a:pt x="150" y="102"/>
                      <a:pt x="147" y="106"/>
                    </a:cubicBezTo>
                    <a:cubicBezTo>
                      <a:pt x="145" y="107"/>
                      <a:pt x="148" y="118"/>
                      <a:pt x="147" y="119"/>
                    </a:cubicBezTo>
                    <a:cubicBezTo>
                      <a:pt x="142" y="121"/>
                      <a:pt x="133" y="117"/>
                      <a:pt x="127" y="119"/>
                    </a:cubicBezTo>
                    <a:cubicBezTo>
                      <a:pt x="118" y="121"/>
                      <a:pt x="117" y="130"/>
                      <a:pt x="107" y="132"/>
                    </a:cubicBezTo>
                    <a:cubicBezTo>
                      <a:pt x="92" y="138"/>
                      <a:pt x="93" y="118"/>
                      <a:pt x="88" y="112"/>
                    </a:cubicBezTo>
                    <a:cubicBezTo>
                      <a:pt x="82" y="107"/>
                      <a:pt x="62" y="107"/>
                      <a:pt x="68" y="92"/>
                    </a:cubicBezTo>
                    <a:cubicBezTo>
                      <a:pt x="57" y="95"/>
                      <a:pt x="56" y="87"/>
                      <a:pt x="55" y="79"/>
                    </a:cubicBezTo>
                    <a:cubicBezTo>
                      <a:pt x="42" y="83"/>
                      <a:pt x="34" y="77"/>
                      <a:pt x="22" y="73"/>
                    </a:cubicBezTo>
                    <a:cubicBezTo>
                      <a:pt x="11" y="69"/>
                      <a:pt x="0" y="76"/>
                      <a:pt x="2" y="59"/>
                    </a:cubicBezTo>
                    <a:cubicBezTo>
                      <a:pt x="31" y="55"/>
                      <a:pt x="39" y="71"/>
                      <a:pt x="68" y="66"/>
                    </a:cubicBezTo>
                    <a:cubicBezTo>
                      <a:pt x="77" y="64"/>
                      <a:pt x="73" y="50"/>
                      <a:pt x="74" y="40"/>
                    </a:cubicBezTo>
                    <a:cubicBezTo>
                      <a:pt x="77" y="22"/>
                      <a:pt x="38" y="46"/>
                      <a:pt x="48" y="20"/>
                    </a:cubicBezTo>
                    <a:cubicBezTo>
                      <a:pt x="54" y="19"/>
                      <a:pt x="54" y="23"/>
                      <a:pt x="5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9"/>
              <p:cNvSpPr/>
              <p:nvPr/>
            </p:nvSpPr>
            <p:spPr bwMode="auto">
              <a:xfrm>
                <a:off x="2127250" y="2706688"/>
                <a:ext cx="93663" cy="26988"/>
              </a:xfrm>
              <a:custGeom>
                <a:avLst/>
                <a:gdLst>
                  <a:gd name="T0" fmla="*/ 0 w 100"/>
                  <a:gd name="T1" fmla="*/ 7 h 46"/>
                  <a:gd name="T2" fmla="*/ 27 w 100"/>
                  <a:gd name="T3" fmla="*/ 1 h 46"/>
                  <a:gd name="T4" fmla="*/ 99 w 100"/>
                  <a:gd name="T5" fmla="*/ 20 h 46"/>
                  <a:gd name="T6" fmla="*/ 92 w 100"/>
                  <a:gd name="T7" fmla="*/ 46 h 46"/>
                  <a:gd name="T8" fmla="*/ 20 w 100"/>
                  <a:gd name="T9" fmla="*/ 20 h 46"/>
                  <a:gd name="T10" fmla="*/ 0 w 100"/>
                  <a:gd name="T11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46">
                    <a:moveTo>
                      <a:pt x="0" y="7"/>
                    </a:moveTo>
                    <a:cubicBezTo>
                      <a:pt x="2" y="0"/>
                      <a:pt x="17" y="0"/>
                      <a:pt x="27" y="1"/>
                    </a:cubicBezTo>
                    <a:cubicBezTo>
                      <a:pt x="50" y="3"/>
                      <a:pt x="78" y="17"/>
                      <a:pt x="99" y="20"/>
                    </a:cubicBezTo>
                    <a:cubicBezTo>
                      <a:pt x="100" y="32"/>
                      <a:pt x="91" y="34"/>
                      <a:pt x="92" y="46"/>
                    </a:cubicBezTo>
                    <a:cubicBezTo>
                      <a:pt x="56" y="45"/>
                      <a:pt x="42" y="40"/>
                      <a:pt x="20" y="20"/>
                    </a:cubicBezTo>
                    <a:cubicBezTo>
                      <a:pt x="15" y="15"/>
                      <a:pt x="14" y="4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30"/>
              <p:cNvSpPr/>
              <p:nvPr/>
            </p:nvSpPr>
            <p:spPr bwMode="auto">
              <a:xfrm>
                <a:off x="7678738" y="2705100"/>
                <a:ext cx="61913" cy="15875"/>
              </a:xfrm>
              <a:custGeom>
                <a:avLst/>
                <a:gdLst>
                  <a:gd name="T0" fmla="*/ 66 w 66"/>
                  <a:gd name="T1" fmla="*/ 21 h 27"/>
                  <a:gd name="T2" fmla="*/ 0 w 66"/>
                  <a:gd name="T3" fmla="*/ 15 h 27"/>
                  <a:gd name="T4" fmla="*/ 20 w 66"/>
                  <a:gd name="T5" fmla="*/ 2 h 27"/>
                  <a:gd name="T6" fmla="*/ 66 w 66"/>
                  <a:gd name="T7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7">
                    <a:moveTo>
                      <a:pt x="66" y="21"/>
                    </a:moveTo>
                    <a:cubicBezTo>
                      <a:pt x="57" y="27"/>
                      <a:pt x="16" y="22"/>
                      <a:pt x="0" y="15"/>
                    </a:cubicBezTo>
                    <a:cubicBezTo>
                      <a:pt x="2" y="5"/>
                      <a:pt x="20" y="12"/>
                      <a:pt x="20" y="2"/>
                    </a:cubicBezTo>
                    <a:cubicBezTo>
                      <a:pt x="36" y="7"/>
                      <a:pt x="65" y="0"/>
                      <a:pt x="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/>
              <p:nvPr/>
            </p:nvSpPr>
            <p:spPr bwMode="auto">
              <a:xfrm>
                <a:off x="2805113" y="2789238"/>
                <a:ext cx="50800" cy="20638"/>
              </a:xfrm>
              <a:custGeom>
                <a:avLst/>
                <a:gdLst>
                  <a:gd name="T0" fmla="*/ 53 w 54"/>
                  <a:gd name="T1" fmla="*/ 27 h 35"/>
                  <a:gd name="T2" fmla="*/ 0 w 54"/>
                  <a:gd name="T3" fmla="*/ 14 h 35"/>
                  <a:gd name="T4" fmla="*/ 53 w 54"/>
                  <a:gd name="T5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35">
                    <a:moveTo>
                      <a:pt x="53" y="27"/>
                    </a:moveTo>
                    <a:cubicBezTo>
                      <a:pt x="23" y="35"/>
                      <a:pt x="27" y="9"/>
                      <a:pt x="0" y="14"/>
                    </a:cubicBezTo>
                    <a:cubicBezTo>
                      <a:pt x="10" y="0"/>
                      <a:pt x="54" y="8"/>
                      <a:pt x="5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2"/>
              <p:cNvSpPr/>
              <p:nvPr/>
            </p:nvSpPr>
            <p:spPr bwMode="auto">
              <a:xfrm>
                <a:off x="2771775" y="2811463"/>
                <a:ext cx="69850" cy="23813"/>
              </a:xfrm>
              <a:custGeom>
                <a:avLst/>
                <a:gdLst>
                  <a:gd name="T0" fmla="*/ 75 w 75"/>
                  <a:gd name="T1" fmla="*/ 23 h 42"/>
                  <a:gd name="T2" fmla="*/ 10 w 75"/>
                  <a:gd name="T3" fmla="*/ 23 h 42"/>
                  <a:gd name="T4" fmla="*/ 29 w 75"/>
                  <a:gd name="T5" fmla="*/ 3 h 42"/>
                  <a:gd name="T6" fmla="*/ 75 w 75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42">
                    <a:moveTo>
                      <a:pt x="75" y="23"/>
                    </a:moveTo>
                    <a:cubicBezTo>
                      <a:pt x="68" y="42"/>
                      <a:pt x="17" y="42"/>
                      <a:pt x="10" y="23"/>
                    </a:cubicBezTo>
                    <a:cubicBezTo>
                      <a:pt x="0" y="0"/>
                      <a:pt x="32" y="19"/>
                      <a:pt x="29" y="3"/>
                    </a:cubicBezTo>
                    <a:cubicBezTo>
                      <a:pt x="42" y="13"/>
                      <a:pt x="56" y="21"/>
                      <a:pt x="7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3"/>
              <p:cNvSpPr/>
              <p:nvPr/>
            </p:nvSpPr>
            <p:spPr bwMode="auto">
              <a:xfrm>
                <a:off x="5357813" y="2828925"/>
                <a:ext cx="44450" cy="23813"/>
              </a:xfrm>
              <a:custGeom>
                <a:avLst/>
                <a:gdLst>
                  <a:gd name="T0" fmla="*/ 21 w 47"/>
                  <a:gd name="T1" fmla="*/ 0 h 40"/>
                  <a:gd name="T2" fmla="*/ 47 w 47"/>
                  <a:gd name="T3" fmla="*/ 26 h 40"/>
                  <a:gd name="T4" fmla="*/ 14 w 47"/>
                  <a:gd name="T5" fmla="*/ 39 h 40"/>
                  <a:gd name="T6" fmla="*/ 7 w 47"/>
                  <a:gd name="T7" fmla="*/ 6 h 40"/>
                  <a:gd name="T8" fmla="*/ 21 w 4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0">
                    <a:moveTo>
                      <a:pt x="21" y="0"/>
                    </a:moveTo>
                    <a:cubicBezTo>
                      <a:pt x="37" y="1"/>
                      <a:pt x="46" y="9"/>
                      <a:pt x="47" y="26"/>
                    </a:cubicBezTo>
                    <a:cubicBezTo>
                      <a:pt x="30" y="25"/>
                      <a:pt x="15" y="25"/>
                      <a:pt x="14" y="39"/>
                    </a:cubicBezTo>
                    <a:cubicBezTo>
                      <a:pt x="0" y="40"/>
                      <a:pt x="11" y="16"/>
                      <a:pt x="7" y="6"/>
                    </a:cubicBezTo>
                    <a:cubicBezTo>
                      <a:pt x="15" y="7"/>
                      <a:pt x="19" y="5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4"/>
              <p:cNvSpPr/>
              <p:nvPr/>
            </p:nvSpPr>
            <p:spPr bwMode="auto">
              <a:xfrm>
                <a:off x="1433513" y="2843213"/>
                <a:ext cx="42863" cy="20638"/>
              </a:xfrm>
              <a:custGeom>
                <a:avLst/>
                <a:gdLst>
                  <a:gd name="T0" fmla="*/ 46 w 47"/>
                  <a:gd name="T1" fmla="*/ 27 h 34"/>
                  <a:gd name="T2" fmla="*/ 0 w 47"/>
                  <a:gd name="T3" fmla="*/ 34 h 34"/>
                  <a:gd name="T4" fmla="*/ 46 w 47"/>
                  <a:gd name="T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34">
                    <a:moveTo>
                      <a:pt x="46" y="27"/>
                    </a:moveTo>
                    <a:cubicBezTo>
                      <a:pt x="25" y="24"/>
                      <a:pt x="16" y="32"/>
                      <a:pt x="0" y="34"/>
                    </a:cubicBezTo>
                    <a:cubicBezTo>
                      <a:pt x="2" y="22"/>
                      <a:pt x="47" y="0"/>
                      <a:pt x="4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5"/>
              <p:cNvSpPr/>
              <p:nvPr/>
            </p:nvSpPr>
            <p:spPr bwMode="auto">
              <a:xfrm>
                <a:off x="2206625" y="2859088"/>
                <a:ext cx="76200" cy="30163"/>
              </a:xfrm>
              <a:custGeom>
                <a:avLst/>
                <a:gdLst>
                  <a:gd name="T0" fmla="*/ 67 w 82"/>
                  <a:gd name="T1" fmla="*/ 7 h 51"/>
                  <a:gd name="T2" fmla="*/ 74 w 82"/>
                  <a:gd name="T3" fmla="*/ 46 h 51"/>
                  <a:gd name="T4" fmla="*/ 8 w 82"/>
                  <a:gd name="T5" fmla="*/ 33 h 51"/>
                  <a:gd name="T6" fmla="*/ 22 w 82"/>
                  <a:gd name="T7" fmla="*/ 7 h 51"/>
                  <a:gd name="T8" fmla="*/ 67 w 82"/>
                  <a:gd name="T9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1">
                    <a:moveTo>
                      <a:pt x="67" y="7"/>
                    </a:moveTo>
                    <a:cubicBezTo>
                      <a:pt x="76" y="16"/>
                      <a:pt x="82" y="39"/>
                      <a:pt x="74" y="46"/>
                    </a:cubicBezTo>
                    <a:cubicBezTo>
                      <a:pt x="49" y="45"/>
                      <a:pt x="16" y="51"/>
                      <a:pt x="8" y="33"/>
                    </a:cubicBezTo>
                    <a:cubicBezTo>
                      <a:pt x="0" y="12"/>
                      <a:pt x="30" y="28"/>
                      <a:pt x="22" y="7"/>
                    </a:cubicBezTo>
                    <a:cubicBezTo>
                      <a:pt x="40" y="0"/>
                      <a:pt x="67" y="18"/>
                      <a:pt x="6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6"/>
              <p:cNvSpPr/>
              <p:nvPr/>
            </p:nvSpPr>
            <p:spPr bwMode="auto">
              <a:xfrm>
                <a:off x="2178050" y="2940050"/>
                <a:ext cx="92075" cy="25400"/>
              </a:xfrm>
              <a:custGeom>
                <a:avLst/>
                <a:gdLst>
                  <a:gd name="T0" fmla="*/ 91 w 98"/>
                  <a:gd name="T1" fmla="*/ 20 h 46"/>
                  <a:gd name="T2" fmla="*/ 65 w 98"/>
                  <a:gd name="T3" fmla="*/ 33 h 46"/>
                  <a:gd name="T4" fmla="*/ 38 w 98"/>
                  <a:gd name="T5" fmla="*/ 40 h 46"/>
                  <a:gd name="T6" fmla="*/ 12 w 98"/>
                  <a:gd name="T7" fmla="*/ 33 h 46"/>
                  <a:gd name="T8" fmla="*/ 19 w 98"/>
                  <a:gd name="T9" fmla="*/ 13 h 46"/>
                  <a:gd name="T10" fmla="*/ 38 w 98"/>
                  <a:gd name="T11" fmla="*/ 0 h 46"/>
                  <a:gd name="T12" fmla="*/ 91 w 98"/>
                  <a:gd name="T1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46">
                    <a:moveTo>
                      <a:pt x="91" y="20"/>
                    </a:moveTo>
                    <a:cubicBezTo>
                      <a:pt x="98" y="40"/>
                      <a:pt x="74" y="31"/>
                      <a:pt x="65" y="33"/>
                    </a:cubicBezTo>
                    <a:cubicBezTo>
                      <a:pt x="63" y="33"/>
                      <a:pt x="44" y="46"/>
                      <a:pt x="38" y="40"/>
                    </a:cubicBezTo>
                    <a:cubicBezTo>
                      <a:pt x="34" y="34"/>
                      <a:pt x="20" y="38"/>
                      <a:pt x="12" y="33"/>
                    </a:cubicBezTo>
                    <a:cubicBezTo>
                      <a:pt x="0" y="15"/>
                      <a:pt x="41" y="20"/>
                      <a:pt x="19" y="13"/>
                    </a:cubicBezTo>
                    <a:cubicBezTo>
                      <a:pt x="20" y="4"/>
                      <a:pt x="38" y="11"/>
                      <a:pt x="38" y="0"/>
                    </a:cubicBezTo>
                    <a:cubicBezTo>
                      <a:pt x="57" y="6"/>
                      <a:pt x="78" y="8"/>
                      <a:pt x="9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37"/>
              <p:cNvSpPr/>
              <p:nvPr/>
            </p:nvSpPr>
            <p:spPr bwMode="auto">
              <a:xfrm>
                <a:off x="2179638" y="2981325"/>
                <a:ext cx="44450" cy="12700"/>
              </a:xfrm>
              <a:custGeom>
                <a:avLst/>
                <a:gdLst>
                  <a:gd name="T0" fmla="*/ 36 w 47"/>
                  <a:gd name="T1" fmla="*/ 20 h 21"/>
                  <a:gd name="T2" fmla="*/ 10 w 47"/>
                  <a:gd name="T3" fmla="*/ 20 h 21"/>
                  <a:gd name="T4" fmla="*/ 36 w 47"/>
                  <a:gd name="T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1">
                    <a:moveTo>
                      <a:pt x="36" y="20"/>
                    </a:moveTo>
                    <a:cubicBezTo>
                      <a:pt x="23" y="9"/>
                      <a:pt x="28" y="21"/>
                      <a:pt x="10" y="20"/>
                    </a:cubicBezTo>
                    <a:cubicBezTo>
                      <a:pt x="0" y="0"/>
                      <a:pt x="47" y="0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38"/>
              <p:cNvSpPr/>
              <p:nvPr/>
            </p:nvSpPr>
            <p:spPr bwMode="auto">
              <a:xfrm>
                <a:off x="2041525" y="2998789"/>
                <a:ext cx="52388" cy="17463"/>
              </a:xfrm>
              <a:custGeom>
                <a:avLst/>
                <a:gdLst>
                  <a:gd name="T0" fmla="*/ 46 w 55"/>
                  <a:gd name="T1" fmla="*/ 4 h 32"/>
                  <a:gd name="T2" fmla="*/ 53 w 55"/>
                  <a:gd name="T3" fmla="*/ 17 h 32"/>
                  <a:gd name="T4" fmla="*/ 27 w 55"/>
                  <a:gd name="T5" fmla="*/ 24 h 32"/>
                  <a:gd name="T6" fmla="*/ 0 w 55"/>
                  <a:gd name="T7" fmla="*/ 24 h 32"/>
                  <a:gd name="T8" fmla="*/ 46 w 55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2">
                    <a:moveTo>
                      <a:pt x="46" y="4"/>
                    </a:moveTo>
                    <a:cubicBezTo>
                      <a:pt x="45" y="12"/>
                      <a:pt x="48" y="16"/>
                      <a:pt x="53" y="17"/>
                    </a:cubicBezTo>
                    <a:cubicBezTo>
                      <a:pt x="55" y="30"/>
                      <a:pt x="31" y="19"/>
                      <a:pt x="27" y="24"/>
                    </a:cubicBezTo>
                    <a:cubicBezTo>
                      <a:pt x="20" y="32"/>
                      <a:pt x="25" y="24"/>
                      <a:pt x="0" y="24"/>
                    </a:cubicBezTo>
                    <a:cubicBezTo>
                      <a:pt x="12" y="14"/>
                      <a:pt x="21" y="0"/>
                      <a:pt x="4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9"/>
              <p:cNvSpPr/>
              <p:nvPr/>
            </p:nvSpPr>
            <p:spPr bwMode="auto">
              <a:xfrm>
                <a:off x="2135188" y="3016250"/>
                <a:ext cx="19050" cy="19050"/>
              </a:xfrm>
              <a:custGeom>
                <a:avLst/>
                <a:gdLst>
                  <a:gd name="T0" fmla="*/ 7 w 21"/>
                  <a:gd name="T1" fmla="*/ 0 h 32"/>
                  <a:gd name="T2" fmla="*/ 20 w 21"/>
                  <a:gd name="T3" fmla="*/ 26 h 32"/>
                  <a:gd name="T4" fmla="*/ 7 w 2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7" y="0"/>
                    </a:moveTo>
                    <a:cubicBezTo>
                      <a:pt x="18" y="1"/>
                      <a:pt x="21" y="11"/>
                      <a:pt x="20" y="26"/>
                    </a:cubicBezTo>
                    <a:cubicBezTo>
                      <a:pt x="0" y="32"/>
                      <a:pt x="8" y="1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40"/>
              <p:cNvSpPr/>
              <p:nvPr/>
            </p:nvSpPr>
            <p:spPr bwMode="auto">
              <a:xfrm>
                <a:off x="3895725" y="3175000"/>
                <a:ext cx="111125" cy="80963"/>
              </a:xfrm>
              <a:custGeom>
                <a:avLst/>
                <a:gdLst>
                  <a:gd name="T0" fmla="*/ 44 w 117"/>
                  <a:gd name="T1" fmla="*/ 1 h 139"/>
                  <a:gd name="T2" fmla="*/ 50 w 117"/>
                  <a:gd name="T3" fmla="*/ 8 h 139"/>
                  <a:gd name="T4" fmla="*/ 96 w 117"/>
                  <a:gd name="T5" fmla="*/ 8 h 139"/>
                  <a:gd name="T6" fmla="*/ 116 w 117"/>
                  <a:gd name="T7" fmla="*/ 21 h 139"/>
                  <a:gd name="T8" fmla="*/ 109 w 117"/>
                  <a:gd name="T9" fmla="*/ 34 h 139"/>
                  <a:gd name="T10" fmla="*/ 96 w 117"/>
                  <a:gd name="T11" fmla="*/ 41 h 139"/>
                  <a:gd name="T12" fmla="*/ 109 w 117"/>
                  <a:gd name="T13" fmla="*/ 74 h 139"/>
                  <a:gd name="T14" fmla="*/ 103 w 117"/>
                  <a:gd name="T15" fmla="*/ 107 h 139"/>
                  <a:gd name="T16" fmla="*/ 70 w 117"/>
                  <a:gd name="T17" fmla="*/ 107 h 139"/>
                  <a:gd name="T18" fmla="*/ 63 w 117"/>
                  <a:gd name="T19" fmla="*/ 126 h 139"/>
                  <a:gd name="T20" fmla="*/ 50 w 117"/>
                  <a:gd name="T21" fmla="*/ 139 h 139"/>
                  <a:gd name="T22" fmla="*/ 11 w 117"/>
                  <a:gd name="T23" fmla="*/ 139 h 139"/>
                  <a:gd name="T24" fmla="*/ 24 w 117"/>
                  <a:gd name="T25" fmla="*/ 100 h 139"/>
                  <a:gd name="T26" fmla="*/ 24 w 117"/>
                  <a:gd name="T27" fmla="*/ 74 h 139"/>
                  <a:gd name="T28" fmla="*/ 11 w 117"/>
                  <a:gd name="T29" fmla="*/ 41 h 139"/>
                  <a:gd name="T30" fmla="*/ 37 w 117"/>
                  <a:gd name="T31" fmla="*/ 47 h 139"/>
                  <a:gd name="T32" fmla="*/ 44 w 117"/>
                  <a:gd name="T33" fmla="*/ 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7" h="139">
                    <a:moveTo>
                      <a:pt x="44" y="1"/>
                    </a:moveTo>
                    <a:cubicBezTo>
                      <a:pt x="49" y="0"/>
                      <a:pt x="50" y="4"/>
                      <a:pt x="50" y="8"/>
                    </a:cubicBezTo>
                    <a:cubicBezTo>
                      <a:pt x="51" y="19"/>
                      <a:pt x="78" y="1"/>
                      <a:pt x="96" y="8"/>
                    </a:cubicBezTo>
                    <a:cubicBezTo>
                      <a:pt x="99" y="16"/>
                      <a:pt x="105" y="21"/>
                      <a:pt x="116" y="21"/>
                    </a:cubicBezTo>
                    <a:cubicBezTo>
                      <a:pt x="117" y="29"/>
                      <a:pt x="114" y="33"/>
                      <a:pt x="109" y="34"/>
                    </a:cubicBezTo>
                    <a:cubicBezTo>
                      <a:pt x="109" y="41"/>
                      <a:pt x="101" y="39"/>
                      <a:pt x="96" y="41"/>
                    </a:cubicBezTo>
                    <a:cubicBezTo>
                      <a:pt x="96" y="58"/>
                      <a:pt x="108" y="59"/>
                      <a:pt x="109" y="74"/>
                    </a:cubicBezTo>
                    <a:cubicBezTo>
                      <a:pt x="110" y="83"/>
                      <a:pt x="100" y="92"/>
                      <a:pt x="103" y="107"/>
                    </a:cubicBezTo>
                    <a:cubicBezTo>
                      <a:pt x="92" y="107"/>
                      <a:pt x="81" y="107"/>
                      <a:pt x="70" y="107"/>
                    </a:cubicBezTo>
                    <a:cubicBezTo>
                      <a:pt x="60" y="106"/>
                      <a:pt x="67" y="120"/>
                      <a:pt x="63" y="126"/>
                    </a:cubicBezTo>
                    <a:cubicBezTo>
                      <a:pt x="61" y="130"/>
                      <a:pt x="44" y="127"/>
                      <a:pt x="50" y="139"/>
                    </a:cubicBezTo>
                    <a:cubicBezTo>
                      <a:pt x="37" y="139"/>
                      <a:pt x="24" y="139"/>
                      <a:pt x="11" y="139"/>
                    </a:cubicBezTo>
                    <a:cubicBezTo>
                      <a:pt x="15" y="126"/>
                      <a:pt x="0" y="94"/>
                      <a:pt x="24" y="100"/>
                    </a:cubicBezTo>
                    <a:cubicBezTo>
                      <a:pt x="24" y="82"/>
                      <a:pt x="13" y="87"/>
                      <a:pt x="24" y="74"/>
                    </a:cubicBezTo>
                    <a:cubicBezTo>
                      <a:pt x="29" y="54"/>
                      <a:pt x="6" y="61"/>
                      <a:pt x="11" y="41"/>
                    </a:cubicBezTo>
                    <a:cubicBezTo>
                      <a:pt x="24" y="38"/>
                      <a:pt x="28" y="45"/>
                      <a:pt x="37" y="47"/>
                    </a:cubicBezTo>
                    <a:cubicBezTo>
                      <a:pt x="52" y="45"/>
                      <a:pt x="40" y="15"/>
                      <a:pt x="4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41"/>
              <p:cNvSpPr/>
              <p:nvPr/>
            </p:nvSpPr>
            <p:spPr bwMode="auto">
              <a:xfrm>
                <a:off x="17463" y="3179764"/>
                <a:ext cx="33338" cy="19050"/>
              </a:xfrm>
              <a:custGeom>
                <a:avLst/>
                <a:gdLst>
                  <a:gd name="T0" fmla="*/ 33 w 36"/>
                  <a:gd name="T1" fmla="*/ 0 h 31"/>
                  <a:gd name="T2" fmla="*/ 27 w 36"/>
                  <a:gd name="T3" fmla="*/ 13 h 31"/>
                  <a:gd name="T4" fmla="*/ 0 w 36"/>
                  <a:gd name="T5" fmla="*/ 20 h 31"/>
                  <a:gd name="T6" fmla="*/ 33 w 36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1">
                    <a:moveTo>
                      <a:pt x="33" y="0"/>
                    </a:moveTo>
                    <a:cubicBezTo>
                      <a:pt x="36" y="9"/>
                      <a:pt x="29" y="10"/>
                      <a:pt x="27" y="13"/>
                    </a:cubicBezTo>
                    <a:cubicBezTo>
                      <a:pt x="18" y="24"/>
                      <a:pt x="14" y="31"/>
                      <a:pt x="0" y="20"/>
                    </a:cubicBezTo>
                    <a:cubicBezTo>
                      <a:pt x="5" y="7"/>
                      <a:pt x="18" y="2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42"/>
              <p:cNvSpPr/>
              <p:nvPr/>
            </p:nvSpPr>
            <p:spPr bwMode="auto">
              <a:xfrm>
                <a:off x="820738" y="3195639"/>
                <a:ext cx="39688" cy="38100"/>
              </a:xfrm>
              <a:custGeom>
                <a:avLst/>
                <a:gdLst>
                  <a:gd name="T0" fmla="*/ 10 w 43"/>
                  <a:gd name="T1" fmla="*/ 0 h 66"/>
                  <a:gd name="T2" fmla="*/ 43 w 43"/>
                  <a:gd name="T3" fmla="*/ 46 h 66"/>
                  <a:gd name="T4" fmla="*/ 17 w 43"/>
                  <a:gd name="T5" fmla="*/ 33 h 66"/>
                  <a:gd name="T6" fmla="*/ 10 w 43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6">
                    <a:moveTo>
                      <a:pt x="10" y="0"/>
                    </a:moveTo>
                    <a:cubicBezTo>
                      <a:pt x="23" y="14"/>
                      <a:pt x="25" y="39"/>
                      <a:pt x="43" y="46"/>
                    </a:cubicBezTo>
                    <a:cubicBezTo>
                      <a:pt x="35" y="66"/>
                      <a:pt x="17" y="43"/>
                      <a:pt x="17" y="33"/>
                    </a:cubicBezTo>
                    <a:cubicBezTo>
                      <a:pt x="0" y="32"/>
                      <a:pt x="2" y="9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43"/>
              <p:cNvSpPr/>
              <p:nvPr/>
            </p:nvSpPr>
            <p:spPr bwMode="auto">
              <a:xfrm>
                <a:off x="7708900" y="3179764"/>
                <a:ext cx="61913" cy="177800"/>
              </a:xfrm>
              <a:custGeom>
                <a:avLst/>
                <a:gdLst>
                  <a:gd name="T0" fmla="*/ 21 w 67"/>
                  <a:gd name="T1" fmla="*/ 34 h 305"/>
                  <a:gd name="T2" fmla="*/ 34 w 67"/>
                  <a:gd name="T3" fmla="*/ 80 h 305"/>
                  <a:gd name="T4" fmla="*/ 40 w 67"/>
                  <a:gd name="T5" fmla="*/ 106 h 305"/>
                  <a:gd name="T6" fmla="*/ 40 w 67"/>
                  <a:gd name="T7" fmla="*/ 126 h 305"/>
                  <a:gd name="T8" fmla="*/ 47 w 67"/>
                  <a:gd name="T9" fmla="*/ 178 h 305"/>
                  <a:gd name="T10" fmla="*/ 67 w 67"/>
                  <a:gd name="T11" fmla="*/ 205 h 305"/>
                  <a:gd name="T12" fmla="*/ 40 w 67"/>
                  <a:gd name="T13" fmla="*/ 211 h 305"/>
                  <a:gd name="T14" fmla="*/ 40 w 67"/>
                  <a:gd name="T15" fmla="*/ 257 h 305"/>
                  <a:gd name="T16" fmla="*/ 27 w 67"/>
                  <a:gd name="T17" fmla="*/ 257 h 305"/>
                  <a:gd name="T18" fmla="*/ 40 w 67"/>
                  <a:gd name="T19" fmla="*/ 303 h 305"/>
                  <a:gd name="T20" fmla="*/ 8 w 67"/>
                  <a:gd name="T21" fmla="*/ 297 h 305"/>
                  <a:gd name="T22" fmla="*/ 14 w 67"/>
                  <a:gd name="T23" fmla="*/ 257 h 305"/>
                  <a:gd name="T24" fmla="*/ 1 w 67"/>
                  <a:gd name="T25" fmla="*/ 238 h 305"/>
                  <a:gd name="T26" fmla="*/ 14 w 67"/>
                  <a:gd name="T27" fmla="*/ 159 h 305"/>
                  <a:gd name="T28" fmla="*/ 1 w 67"/>
                  <a:gd name="T29" fmla="*/ 126 h 305"/>
                  <a:gd name="T30" fmla="*/ 1 w 67"/>
                  <a:gd name="T31" fmla="*/ 80 h 305"/>
                  <a:gd name="T32" fmla="*/ 21 w 67"/>
                  <a:gd name="T33" fmla="*/ 60 h 305"/>
                  <a:gd name="T34" fmla="*/ 27 w 67"/>
                  <a:gd name="T35" fmla="*/ 40 h 305"/>
                  <a:gd name="T36" fmla="*/ 21 w 67"/>
                  <a:gd name="T37" fmla="*/ 3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305">
                    <a:moveTo>
                      <a:pt x="21" y="34"/>
                    </a:moveTo>
                    <a:cubicBezTo>
                      <a:pt x="49" y="0"/>
                      <a:pt x="23" y="71"/>
                      <a:pt x="34" y="80"/>
                    </a:cubicBezTo>
                    <a:cubicBezTo>
                      <a:pt x="44" y="88"/>
                      <a:pt x="26" y="91"/>
                      <a:pt x="40" y="106"/>
                    </a:cubicBezTo>
                    <a:cubicBezTo>
                      <a:pt x="50" y="116"/>
                      <a:pt x="40" y="116"/>
                      <a:pt x="40" y="126"/>
                    </a:cubicBezTo>
                    <a:cubicBezTo>
                      <a:pt x="40" y="133"/>
                      <a:pt x="53" y="153"/>
                      <a:pt x="47" y="178"/>
                    </a:cubicBezTo>
                    <a:cubicBezTo>
                      <a:pt x="46" y="195"/>
                      <a:pt x="57" y="199"/>
                      <a:pt x="67" y="205"/>
                    </a:cubicBezTo>
                    <a:cubicBezTo>
                      <a:pt x="65" y="220"/>
                      <a:pt x="49" y="220"/>
                      <a:pt x="40" y="211"/>
                    </a:cubicBezTo>
                    <a:cubicBezTo>
                      <a:pt x="36" y="230"/>
                      <a:pt x="40" y="259"/>
                      <a:pt x="40" y="257"/>
                    </a:cubicBezTo>
                    <a:cubicBezTo>
                      <a:pt x="40" y="258"/>
                      <a:pt x="27" y="257"/>
                      <a:pt x="27" y="257"/>
                    </a:cubicBezTo>
                    <a:cubicBezTo>
                      <a:pt x="28" y="271"/>
                      <a:pt x="47" y="276"/>
                      <a:pt x="40" y="303"/>
                    </a:cubicBezTo>
                    <a:cubicBezTo>
                      <a:pt x="20" y="296"/>
                      <a:pt x="23" y="305"/>
                      <a:pt x="8" y="297"/>
                    </a:cubicBezTo>
                    <a:cubicBezTo>
                      <a:pt x="19" y="279"/>
                      <a:pt x="5" y="277"/>
                      <a:pt x="14" y="257"/>
                    </a:cubicBezTo>
                    <a:cubicBezTo>
                      <a:pt x="15" y="246"/>
                      <a:pt x="9" y="240"/>
                      <a:pt x="1" y="238"/>
                    </a:cubicBezTo>
                    <a:cubicBezTo>
                      <a:pt x="6" y="222"/>
                      <a:pt x="20" y="193"/>
                      <a:pt x="14" y="159"/>
                    </a:cubicBezTo>
                    <a:cubicBezTo>
                      <a:pt x="12" y="146"/>
                      <a:pt x="2" y="137"/>
                      <a:pt x="1" y="126"/>
                    </a:cubicBezTo>
                    <a:cubicBezTo>
                      <a:pt x="0" y="108"/>
                      <a:pt x="17" y="93"/>
                      <a:pt x="1" y="80"/>
                    </a:cubicBezTo>
                    <a:cubicBezTo>
                      <a:pt x="5" y="70"/>
                      <a:pt x="11" y="64"/>
                      <a:pt x="21" y="60"/>
                    </a:cubicBezTo>
                    <a:cubicBezTo>
                      <a:pt x="20" y="51"/>
                      <a:pt x="20" y="42"/>
                      <a:pt x="27" y="40"/>
                    </a:cubicBezTo>
                    <a:cubicBezTo>
                      <a:pt x="29" y="35"/>
                      <a:pt x="25" y="34"/>
                      <a:pt x="2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44"/>
              <p:cNvSpPr/>
              <p:nvPr/>
            </p:nvSpPr>
            <p:spPr bwMode="auto">
              <a:xfrm>
                <a:off x="-31750" y="3197226"/>
                <a:ext cx="17463" cy="19050"/>
              </a:xfrm>
              <a:custGeom>
                <a:avLst/>
                <a:gdLst>
                  <a:gd name="T0" fmla="*/ 6 w 19"/>
                  <a:gd name="T1" fmla="*/ 3 h 33"/>
                  <a:gd name="T2" fmla="*/ 0 w 19"/>
                  <a:gd name="T3" fmla="*/ 23 h 33"/>
                  <a:gd name="T4" fmla="*/ 0 w 19"/>
                  <a:gd name="T5" fmla="*/ 9 h 33"/>
                  <a:gd name="T6" fmla="*/ 6 w 19"/>
                  <a:gd name="T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3">
                    <a:moveTo>
                      <a:pt x="6" y="3"/>
                    </a:moveTo>
                    <a:cubicBezTo>
                      <a:pt x="19" y="0"/>
                      <a:pt x="16" y="33"/>
                      <a:pt x="0" y="23"/>
                    </a:cubicBezTo>
                    <a:cubicBezTo>
                      <a:pt x="0" y="18"/>
                      <a:pt x="0" y="14"/>
                      <a:pt x="0" y="9"/>
                    </a:cubicBezTo>
                    <a:cubicBezTo>
                      <a:pt x="5" y="11"/>
                      <a:pt x="6" y="7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45"/>
              <p:cNvSpPr/>
              <p:nvPr/>
            </p:nvSpPr>
            <p:spPr bwMode="auto">
              <a:xfrm>
                <a:off x="2657475" y="3260726"/>
                <a:ext cx="182563" cy="96838"/>
              </a:xfrm>
              <a:custGeom>
                <a:avLst/>
                <a:gdLst>
                  <a:gd name="T0" fmla="*/ 86 w 196"/>
                  <a:gd name="T1" fmla="*/ 0 h 166"/>
                  <a:gd name="T2" fmla="*/ 105 w 196"/>
                  <a:gd name="T3" fmla="*/ 13 h 166"/>
                  <a:gd name="T4" fmla="*/ 99 w 196"/>
                  <a:gd name="T5" fmla="*/ 39 h 166"/>
                  <a:gd name="T6" fmla="*/ 125 w 196"/>
                  <a:gd name="T7" fmla="*/ 53 h 166"/>
                  <a:gd name="T8" fmla="*/ 165 w 196"/>
                  <a:gd name="T9" fmla="*/ 66 h 166"/>
                  <a:gd name="T10" fmla="*/ 158 w 196"/>
                  <a:gd name="T11" fmla="*/ 92 h 166"/>
                  <a:gd name="T12" fmla="*/ 178 w 196"/>
                  <a:gd name="T13" fmla="*/ 99 h 166"/>
                  <a:gd name="T14" fmla="*/ 191 w 196"/>
                  <a:gd name="T15" fmla="*/ 118 h 166"/>
                  <a:gd name="T16" fmla="*/ 178 w 196"/>
                  <a:gd name="T17" fmla="*/ 151 h 166"/>
                  <a:gd name="T18" fmla="*/ 171 w 196"/>
                  <a:gd name="T19" fmla="*/ 138 h 166"/>
                  <a:gd name="T20" fmla="*/ 132 w 196"/>
                  <a:gd name="T21" fmla="*/ 138 h 166"/>
                  <a:gd name="T22" fmla="*/ 105 w 196"/>
                  <a:gd name="T23" fmla="*/ 164 h 166"/>
                  <a:gd name="T24" fmla="*/ 92 w 196"/>
                  <a:gd name="T25" fmla="*/ 145 h 166"/>
                  <a:gd name="T26" fmla="*/ 73 w 196"/>
                  <a:gd name="T27" fmla="*/ 138 h 166"/>
                  <a:gd name="T28" fmla="*/ 46 w 196"/>
                  <a:gd name="T29" fmla="*/ 118 h 166"/>
                  <a:gd name="T30" fmla="*/ 0 w 196"/>
                  <a:gd name="T31" fmla="*/ 125 h 166"/>
                  <a:gd name="T32" fmla="*/ 7 w 196"/>
                  <a:gd name="T33" fmla="*/ 99 h 166"/>
                  <a:gd name="T34" fmla="*/ 33 w 196"/>
                  <a:gd name="T35" fmla="*/ 85 h 166"/>
                  <a:gd name="T36" fmla="*/ 46 w 196"/>
                  <a:gd name="T37" fmla="*/ 59 h 166"/>
                  <a:gd name="T38" fmla="*/ 53 w 196"/>
                  <a:gd name="T39" fmla="*/ 26 h 166"/>
                  <a:gd name="T40" fmla="*/ 66 w 196"/>
                  <a:gd name="T41" fmla="*/ 26 h 166"/>
                  <a:gd name="T42" fmla="*/ 66 w 196"/>
                  <a:gd name="T43" fmla="*/ 13 h 166"/>
                  <a:gd name="T44" fmla="*/ 86 w 196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6" h="166">
                    <a:moveTo>
                      <a:pt x="86" y="0"/>
                    </a:moveTo>
                    <a:cubicBezTo>
                      <a:pt x="94" y="2"/>
                      <a:pt x="96" y="11"/>
                      <a:pt x="105" y="13"/>
                    </a:cubicBezTo>
                    <a:cubicBezTo>
                      <a:pt x="102" y="27"/>
                      <a:pt x="86" y="26"/>
                      <a:pt x="99" y="39"/>
                    </a:cubicBezTo>
                    <a:cubicBezTo>
                      <a:pt x="94" y="55"/>
                      <a:pt x="116" y="48"/>
                      <a:pt x="125" y="53"/>
                    </a:cubicBezTo>
                    <a:cubicBezTo>
                      <a:pt x="130" y="55"/>
                      <a:pt x="139" y="75"/>
                      <a:pt x="165" y="66"/>
                    </a:cubicBezTo>
                    <a:cubicBezTo>
                      <a:pt x="165" y="82"/>
                      <a:pt x="177" y="86"/>
                      <a:pt x="158" y="92"/>
                    </a:cubicBezTo>
                    <a:cubicBezTo>
                      <a:pt x="157" y="102"/>
                      <a:pt x="173" y="94"/>
                      <a:pt x="178" y="99"/>
                    </a:cubicBezTo>
                    <a:cubicBezTo>
                      <a:pt x="183" y="103"/>
                      <a:pt x="173" y="126"/>
                      <a:pt x="191" y="118"/>
                    </a:cubicBezTo>
                    <a:cubicBezTo>
                      <a:pt x="196" y="138"/>
                      <a:pt x="173" y="131"/>
                      <a:pt x="178" y="151"/>
                    </a:cubicBezTo>
                    <a:cubicBezTo>
                      <a:pt x="171" y="151"/>
                      <a:pt x="173" y="143"/>
                      <a:pt x="171" y="138"/>
                    </a:cubicBezTo>
                    <a:cubicBezTo>
                      <a:pt x="147" y="139"/>
                      <a:pt x="152" y="145"/>
                      <a:pt x="132" y="138"/>
                    </a:cubicBezTo>
                    <a:cubicBezTo>
                      <a:pt x="124" y="148"/>
                      <a:pt x="104" y="146"/>
                      <a:pt x="105" y="164"/>
                    </a:cubicBezTo>
                    <a:cubicBezTo>
                      <a:pt x="93" y="166"/>
                      <a:pt x="98" y="150"/>
                      <a:pt x="92" y="145"/>
                    </a:cubicBezTo>
                    <a:cubicBezTo>
                      <a:pt x="88" y="140"/>
                      <a:pt x="77" y="142"/>
                      <a:pt x="73" y="138"/>
                    </a:cubicBezTo>
                    <a:cubicBezTo>
                      <a:pt x="67" y="132"/>
                      <a:pt x="62" y="121"/>
                      <a:pt x="46" y="118"/>
                    </a:cubicBezTo>
                    <a:cubicBezTo>
                      <a:pt x="26" y="115"/>
                      <a:pt x="23" y="130"/>
                      <a:pt x="0" y="125"/>
                    </a:cubicBezTo>
                    <a:cubicBezTo>
                      <a:pt x="5" y="119"/>
                      <a:pt x="7" y="110"/>
                      <a:pt x="7" y="99"/>
                    </a:cubicBezTo>
                    <a:cubicBezTo>
                      <a:pt x="28" y="107"/>
                      <a:pt x="12" y="77"/>
                      <a:pt x="33" y="85"/>
                    </a:cubicBezTo>
                    <a:cubicBezTo>
                      <a:pt x="23" y="69"/>
                      <a:pt x="43" y="67"/>
                      <a:pt x="46" y="59"/>
                    </a:cubicBezTo>
                    <a:cubicBezTo>
                      <a:pt x="50" y="50"/>
                      <a:pt x="45" y="37"/>
                      <a:pt x="53" y="26"/>
                    </a:cubicBezTo>
                    <a:cubicBezTo>
                      <a:pt x="54" y="24"/>
                      <a:pt x="64" y="28"/>
                      <a:pt x="66" y="26"/>
                    </a:cubicBezTo>
                    <a:cubicBezTo>
                      <a:pt x="68" y="24"/>
                      <a:pt x="64" y="15"/>
                      <a:pt x="66" y="13"/>
                    </a:cubicBezTo>
                    <a:cubicBezTo>
                      <a:pt x="73" y="8"/>
                      <a:pt x="86" y="13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46"/>
              <p:cNvSpPr/>
              <p:nvPr/>
            </p:nvSpPr>
            <p:spPr bwMode="auto">
              <a:xfrm>
                <a:off x="2559050" y="3289300"/>
                <a:ext cx="42863" cy="26988"/>
              </a:xfrm>
              <a:custGeom>
                <a:avLst/>
                <a:gdLst>
                  <a:gd name="T0" fmla="*/ 0 w 46"/>
                  <a:gd name="T1" fmla="*/ 2 h 44"/>
                  <a:gd name="T2" fmla="*/ 46 w 46"/>
                  <a:gd name="T3" fmla="*/ 21 h 44"/>
                  <a:gd name="T4" fmla="*/ 0 w 46"/>
                  <a:gd name="T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44">
                    <a:moveTo>
                      <a:pt x="0" y="2"/>
                    </a:moveTo>
                    <a:cubicBezTo>
                      <a:pt x="24" y="0"/>
                      <a:pt x="24" y="21"/>
                      <a:pt x="46" y="21"/>
                    </a:cubicBezTo>
                    <a:cubicBezTo>
                      <a:pt x="42" y="44"/>
                      <a:pt x="0" y="2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47"/>
              <p:cNvSpPr/>
              <p:nvPr/>
            </p:nvSpPr>
            <p:spPr bwMode="auto">
              <a:xfrm>
                <a:off x="7685088" y="3386139"/>
                <a:ext cx="128588" cy="57150"/>
              </a:xfrm>
              <a:custGeom>
                <a:avLst/>
                <a:gdLst>
                  <a:gd name="T0" fmla="*/ 39 w 138"/>
                  <a:gd name="T1" fmla="*/ 1 h 99"/>
                  <a:gd name="T2" fmla="*/ 46 w 138"/>
                  <a:gd name="T3" fmla="*/ 7 h 99"/>
                  <a:gd name="T4" fmla="*/ 72 w 138"/>
                  <a:gd name="T5" fmla="*/ 34 h 99"/>
                  <a:gd name="T6" fmla="*/ 138 w 138"/>
                  <a:gd name="T7" fmla="*/ 27 h 99"/>
                  <a:gd name="T8" fmla="*/ 111 w 138"/>
                  <a:gd name="T9" fmla="*/ 66 h 99"/>
                  <a:gd name="T10" fmla="*/ 92 w 138"/>
                  <a:gd name="T11" fmla="*/ 60 h 99"/>
                  <a:gd name="T12" fmla="*/ 65 w 138"/>
                  <a:gd name="T13" fmla="*/ 73 h 99"/>
                  <a:gd name="T14" fmla="*/ 59 w 138"/>
                  <a:gd name="T15" fmla="*/ 93 h 99"/>
                  <a:gd name="T16" fmla="*/ 26 w 138"/>
                  <a:gd name="T17" fmla="*/ 79 h 99"/>
                  <a:gd name="T18" fmla="*/ 39 w 138"/>
                  <a:gd name="T19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99">
                    <a:moveTo>
                      <a:pt x="39" y="1"/>
                    </a:moveTo>
                    <a:cubicBezTo>
                      <a:pt x="45" y="0"/>
                      <a:pt x="45" y="3"/>
                      <a:pt x="46" y="7"/>
                    </a:cubicBezTo>
                    <a:cubicBezTo>
                      <a:pt x="46" y="24"/>
                      <a:pt x="71" y="17"/>
                      <a:pt x="72" y="34"/>
                    </a:cubicBezTo>
                    <a:cubicBezTo>
                      <a:pt x="94" y="26"/>
                      <a:pt x="111" y="37"/>
                      <a:pt x="138" y="27"/>
                    </a:cubicBezTo>
                    <a:cubicBezTo>
                      <a:pt x="137" y="48"/>
                      <a:pt x="113" y="46"/>
                      <a:pt x="111" y="66"/>
                    </a:cubicBezTo>
                    <a:cubicBezTo>
                      <a:pt x="101" y="68"/>
                      <a:pt x="100" y="60"/>
                      <a:pt x="92" y="60"/>
                    </a:cubicBezTo>
                    <a:cubicBezTo>
                      <a:pt x="78" y="56"/>
                      <a:pt x="69" y="89"/>
                      <a:pt x="65" y="73"/>
                    </a:cubicBezTo>
                    <a:cubicBezTo>
                      <a:pt x="58" y="74"/>
                      <a:pt x="60" y="85"/>
                      <a:pt x="59" y="93"/>
                    </a:cubicBezTo>
                    <a:cubicBezTo>
                      <a:pt x="41" y="99"/>
                      <a:pt x="40" y="55"/>
                      <a:pt x="26" y="79"/>
                    </a:cubicBezTo>
                    <a:cubicBezTo>
                      <a:pt x="0" y="61"/>
                      <a:pt x="20" y="13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48"/>
              <p:cNvSpPr/>
              <p:nvPr/>
            </p:nvSpPr>
            <p:spPr bwMode="auto">
              <a:xfrm>
                <a:off x="7456488" y="3454401"/>
                <a:ext cx="250825" cy="134938"/>
              </a:xfrm>
              <a:custGeom>
                <a:avLst/>
                <a:gdLst>
                  <a:gd name="T0" fmla="*/ 236 w 267"/>
                  <a:gd name="T1" fmla="*/ 2 h 232"/>
                  <a:gd name="T2" fmla="*/ 256 w 267"/>
                  <a:gd name="T3" fmla="*/ 9 h 232"/>
                  <a:gd name="T4" fmla="*/ 256 w 267"/>
                  <a:gd name="T5" fmla="*/ 107 h 232"/>
                  <a:gd name="T6" fmla="*/ 249 w 267"/>
                  <a:gd name="T7" fmla="*/ 94 h 232"/>
                  <a:gd name="T8" fmla="*/ 249 w 267"/>
                  <a:gd name="T9" fmla="*/ 133 h 232"/>
                  <a:gd name="T10" fmla="*/ 236 w 267"/>
                  <a:gd name="T11" fmla="*/ 127 h 232"/>
                  <a:gd name="T12" fmla="*/ 236 w 267"/>
                  <a:gd name="T13" fmla="*/ 192 h 232"/>
                  <a:gd name="T14" fmla="*/ 223 w 267"/>
                  <a:gd name="T15" fmla="*/ 186 h 232"/>
                  <a:gd name="T16" fmla="*/ 203 w 267"/>
                  <a:gd name="T17" fmla="*/ 199 h 232"/>
                  <a:gd name="T18" fmla="*/ 190 w 267"/>
                  <a:gd name="T19" fmla="*/ 192 h 232"/>
                  <a:gd name="T20" fmla="*/ 164 w 267"/>
                  <a:gd name="T21" fmla="*/ 199 h 232"/>
                  <a:gd name="T22" fmla="*/ 131 w 267"/>
                  <a:gd name="T23" fmla="*/ 206 h 232"/>
                  <a:gd name="T24" fmla="*/ 118 w 267"/>
                  <a:gd name="T25" fmla="*/ 232 h 232"/>
                  <a:gd name="T26" fmla="*/ 92 w 267"/>
                  <a:gd name="T27" fmla="*/ 199 h 232"/>
                  <a:gd name="T28" fmla="*/ 79 w 267"/>
                  <a:gd name="T29" fmla="*/ 212 h 232"/>
                  <a:gd name="T30" fmla="*/ 65 w 267"/>
                  <a:gd name="T31" fmla="*/ 206 h 232"/>
                  <a:gd name="T32" fmla="*/ 0 w 267"/>
                  <a:gd name="T33" fmla="*/ 219 h 232"/>
                  <a:gd name="T34" fmla="*/ 6 w 267"/>
                  <a:gd name="T35" fmla="*/ 192 h 232"/>
                  <a:gd name="T36" fmla="*/ 19 w 267"/>
                  <a:gd name="T37" fmla="*/ 199 h 232"/>
                  <a:gd name="T38" fmla="*/ 26 w 267"/>
                  <a:gd name="T39" fmla="*/ 186 h 232"/>
                  <a:gd name="T40" fmla="*/ 118 w 267"/>
                  <a:gd name="T41" fmla="*/ 179 h 232"/>
                  <a:gd name="T42" fmla="*/ 131 w 267"/>
                  <a:gd name="T43" fmla="*/ 133 h 232"/>
                  <a:gd name="T44" fmla="*/ 144 w 267"/>
                  <a:gd name="T45" fmla="*/ 120 h 232"/>
                  <a:gd name="T46" fmla="*/ 184 w 267"/>
                  <a:gd name="T47" fmla="*/ 127 h 232"/>
                  <a:gd name="T48" fmla="*/ 184 w 267"/>
                  <a:gd name="T49" fmla="*/ 100 h 232"/>
                  <a:gd name="T50" fmla="*/ 190 w 267"/>
                  <a:gd name="T51" fmla="*/ 114 h 232"/>
                  <a:gd name="T52" fmla="*/ 197 w 267"/>
                  <a:gd name="T53" fmla="*/ 81 h 232"/>
                  <a:gd name="T54" fmla="*/ 216 w 267"/>
                  <a:gd name="T55" fmla="*/ 28 h 232"/>
                  <a:gd name="T56" fmla="*/ 236 w 267"/>
                  <a:gd name="T57" fmla="*/ 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7" h="232">
                    <a:moveTo>
                      <a:pt x="236" y="2"/>
                    </a:moveTo>
                    <a:cubicBezTo>
                      <a:pt x="247" y="0"/>
                      <a:pt x="248" y="8"/>
                      <a:pt x="256" y="9"/>
                    </a:cubicBezTo>
                    <a:cubicBezTo>
                      <a:pt x="255" y="56"/>
                      <a:pt x="267" y="79"/>
                      <a:pt x="256" y="107"/>
                    </a:cubicBezTo>
                    <a:cubicBezTo>
                      <a:pt x="250" y="107"/>
                      <a:pt x="251" y="99"/>
                      <a:pt x="249" y="94"/>
                    </a:cubicBezTo>
                    <a:cubicBezTo>
                      <a:pt x="231" y="101"/>
                      <a:pt x="251" y="122"/>
                      <a:pt x="249" y="133"/>
                    </a:cubicBezTo>
                    <a:cubicBezTo>
                      <a:pt x="244" y="132"/>
                      <a:pt x="243" y="127"/>
                      <a:pt x="236" y="127"/>
                    </a:cubicBezTo>
                    <a:cubicBezTo>
                      <a:pt x="236" y="149"/>
                      <a:pt x="236" y="171"/>
                      <a:pt x="236" y="192"/>
                    </a:cubicBezTo>
                    <a:cubicBezTo>
                      <a:pt x="231" y="191"/>
                      <a:pt x="230" y="186"/>
                      <a:pt x="223" y="186"/>
                    </a:cubicBezTo>
                    <a:cubicBezTo>
                      <a:pt x="210" y="180"/>
                      <a:pt x="208" y="198"/>
                      <a:pt x="203" y="199"/>
                    </a:cubicBezTo>
                    <a:cubicBezTo>
                      <a:pt x="200" y="200"/>
                      <a:pt x="195" y="193"/>
                      <a:pt x="190" y="192"/>
                    </a:cubicBezTo>
                    <a:cubicBezTo>
                      <a:pt x="188" y="192"/>
                      <a:pt x="171" y="197"/>
                      <a:pt x="164" y="199"/>
                    </a:cubicBezTo>
                    <a:cubicBezTo>
                      <a:pt x="161" y="200"/>
                      <a:pt x="149" y="210"/>
                      <a:pt x="131" y="206"/>
                    </a:cubicBezTo>
                    <a:cubicBezTo>
                      <a:pt x="119" y="207"/>
                      <a:pt x="127" y="228"/>
                      <a:pt x="118" y="232"/>
                    </a:cubicBezTo>
                    <a:cubicBezTo>
                      <a:pt x="103" y="227"/>
                      <a:pt x="92" y="219"/>
                      <a:pt x="92" y="199"/>
                    </a:cubicBezTo>
                    <a:cubicBezTo>
                      <a:pt x="79" y="191"/>
                      <a:pt x="82" y="211"/>
                      <a:pt x="79" y="212"/>
                    </a:cubicBezTo>
                    <a:cubicBezTo>
                      <a:pt x="70" y="215"/>
                      <a:pt x="67" y="205"/>
                      <a:pt x="65" y="206"/>
                    </a:cubicBezTo>
                    <a:cubicBezTo>
                      <a:pt x="43" y="209"/>
                      <a:pt x="18" y="231"/>
                      <a:pt x="0" y="219"/>
                    </a:cubicBezTo>
                    <a:cubicBezTo>
                      <a:pt x="5" y="213"/>
                      <a:pt x="7" y="204"/>
                      <a:pt x="6" y="192"/>
                    </a:cubicBezTo>
                    <a:cubicBezTo>
                      <a:pt x="13" y="187"/>
                      <a:pt x="19" y="199"/>
                      <a:pt x="19" y="199"/>
                    </a:cubicBezTo>
                    <a:cubicBezTo>
                      <a:pt x="26" y="198"/>
                      <a:pt x="24" y="186"/>
                      <a:pt x="26" y="186"/>
                    </a:cubicBezTo>
                    <a:cubicBezTo>
                      <a:pt x="50" y="182"/>
                      <a:pt x="91" y="190"/>
                      <a:pt x="118" y="179"/>
                    </a:cubicBezTo>
                    <a:cubicBezTo>
                      <a:pt x="108" y="150"/>
                      <a:pt x="137" y="159"/>
                      <a:pt x="131" y="133"/>
                    </a:cubicBezTo>
                    <a:cubicBezTo>
                      <a:pt x="143" y="143"/>
                      <a:pt x="146" y="139"/>
                      <a:pt x="144" y="120"/>
                    </a:cubicBezTo>
                    <a:cubicBezTo>
                      <a:pt x="158" y="136"/>
                      <a:pt x="170" y="111"/>
                      <a:pt x="184" y="127"/>
                    </a:cubicBezTo>
                    <a:cubicBezTo>
                      <a:pt x="187" y="122"/>
                      <a:pt x="179" y="104"/>
                      <a:pt x="184" y="100"/>
                    </a:cubicBezTo>
                    <a:cubicBezTo>
                      <a:pt x="189" y="96"/>
                      <a:pt x="189" y="113"/>
                      <a:pt x="190" y="114"/>
                    </a:cubicBezTo>
                    <a:cubicBezTo>
                      <a:pt x="195" y="115"/>
                      <a:pt x="211" y="109"/>
                      <a:pt x="197" y="81"/>
                    </a:cubicBezTo>
                    <a:cubicBezTo>
                      <a:pt x="220" y="75"/>
                      <a:pt x="208" y="45"/>
                      <a:pt x="216" y="28"/>
                    </a:cubicBezTo>
                    <a:cubicBezTo>
                      <a:pt x="221" y="18"/>
                      <a:pt x="244" y="17"/>
                      <a:pt x="2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9"/>
              <p:cNvSpPr/>
              <p:nvPr/>
            </p:nvSpPr>
            <p:spPr bwMode="auto">
              <a:xfrm>
                <a:off x="4365625" y="3462338"/>
                <a:ext cx="42863" cy="31750"/>
              </a:xfrm>
              <a:custGeom>
                <a:avLst/>
                <a:gdLst>
                  <a:gd name="T0" fmla="*/ 16 w 45"/>
                  <a:gd name="T1" fmla="*/ 0 h 53"/>
                  <a:gd name="T2" fmla="*/ 2 w 45"/>
                  <a:gd name="T3" fmla="*/ 46 h 53"/>
                  <a:gd name="T4" fmla="*/ 16 w 45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53">
                    <a:moveTo>
                      <a:pt x="16" y="0"/>
                    </a:moveTo>
                    <a:cubicBezTo>
                      <a:pt x="45" y="0"/>
                      <a:pt x="35" y="53"/>
                      <a:pt x="2" y="46"/>
                    </a:cubicBezTo>
                    <a:cubicBezTo>
                      <a:pt x="17" y="41"/>
                      <a:pt x="0" y="4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50"/>
              <p:cNvSpPr/>
              <p:nvPr/>
            </p:nvSpPr>
            <p:spPr bwMode="auto">
              <a:xfrm>
                <a:off x="4471988" y="3506789"/>
                <a:ext cx="63500" cy="28575"/>
              </a:xfrm>
              <a:custGeom>
                <a:avLst/>
                <a:gdLst>
                  <a:gd name="T0" fmla="*/ 54 w 68"/>
                  <a:gd name="T1" fmla="*/ 10 h 49"/>
                  <a:gd name="T2" fmla="*/ 67 w 68"/>
                  <a:gd name="T3" fmla="*/ 43 h 49"/>
                  <a:gd name="T4" fmla="*/ 34 w 68"/>
                  <a:gd name="T5" fmla="*/ 43 h 49"/>
                  <a:gd name="T6" fmla="*/ 34 w 68"/>
                  <a:gd name="T7" fmla="*/ 37 h 49"/>
                  <a:gd name="T8" fmla="*/ 8 w 68"/>
                  <a:gd name="T9" fmla="*/ 30 h 49"/>
                  <a:gd name="T10" fmla="*/ 54 w 68"/>
                  <a:gd name="T11" fmla="*/ 1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9">
                    <a:moveTo>
                      <a:pt x="54" y="10"/>
                    </a:moveTo>
                    <a:cubicBezTo>
                      <a:pt x="63" y="16"/>
                      <a:pt x="68" y="27"/>
                      <a:pt x="67" y="43"/>
                    </a:cubicBezTo>
                    <a:cubicBezTo>
                      <a:pt x="61" y="39"/>
                      <a:pt x="38" y="49"/>
                      <a:pt x="34" y="43"/>
                    </a:cubicBezTo>
                    <a:cubicBezTo>
                      <a:pt x="33" y="43"/>
                      <a:pt x="34" y="37"/>
                      <a:pt x="34" y="37"/>
                    </a:cubicBezTo>
                    <a:cubicBezTo>
                      <a:pt x="24" y="35"/>
                      <a:pt x="9" y="41"/>
                      <a:pt x="8" y="30"/>
                    </a:cubicBezTo>
                    <a:cubicBezTo>
                      <a:pt x="0" y="0"/>
                      <a:pt x="52" y="31"/>
                      <a:pt x="5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51"/>
              <p:cNvSpPr/>
              <p:nvPr/>
            </p:nvSpPr>
            <p:spPr bwMode="auto">
              <a:xfrm>
                <a:off x="4968875" y="3560764"/>
                <a:ext cx="49213" cy="14288"/>
              </a:xfrm>
              <a:custGeom>
                <a:avLst/>
                <a:gdLst>
                  <a:gd name="T0" fmla="*/ 2 w 52"/>
                  <a:gd name="T1" fmla="*/ 23 h 25"/>
                  <a:gd name="T2" fmla="*/ 28 w 52"/>
                  <a:gd name="T3" fmla="*/ 3 h 25"/>
                  <a:gd name="T4" fmla="*/ 22 w 52"/>
                  <a:gd name="T5" fmla="*/ 9 h 25"/>
                  <a:gd name="T6" fmla="*/ 2 w 52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5">
                    <a:moveTo>
                      <a:pt x="2" y="23"/>
                    </a:moveTo>
                    <a:cubicBezTo>
                      <a:pt x="0" y="5"/>
                      <a:pt x="11" y="1"/>
                      <a:pt x="28" y="3"/>
                    </a:cubicBezTo>
                    <a:cubicBezTo>
                      <a:pt x="52" y="0"/>
                      <a:pt x="37" y="15"/>
                      <a:pt x="22" y="9"/>
                    </a:cubicBezTo>
                    <a:cubicBezTo>
                      <a:pt x="15" y="14"/>
                      <a:pt x="15" y="25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52"/>
              <p:cNvSpPr/>
              <p:nvPr/>
            </p:nvSpPr>
            <p:spPr bwMode="auto">
              <a:xfrm>
                <a:off x="7480300" y="3584576"/>
                <a:ext cx="44450" cy="15875"/>
              </a:xfrm>
              <a:custGeom>
                <a:avLst/>
                <a:gdLst>
                  <a:gd name="T0" fmla="*/ 41 w 49"/>
                  <a:gd name="T1" fmla="*/ 1 h 29"/>
                  <a:gd name="T2" fmla="*/ 28 w 49"/>
                  <a:gd name="T3" fmla="*/ 28 h 29"/>
                  <a:gd name="T4" fmla="*/ 2 w 49"/>
                  <a:gd name="T5" fmla="*/ 8 h 29"/>
                  <a:gd name="T6" fmla="*/ 41 w 49"/>
                  <a:gd name="T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29">
                    <a:moveTo>
                      <a:pt x="41" y="1"/>
                    </a:moveTo>
                    <a:cubicBezTo>
                      <a:pt x="49" y="23"/>
                      <a:pt x="20" y="6"/>
                      <a:pt x="28" y="28"/>
                    </a:cubicBezTo>
                    <a:cubicBezTo>
                      <a:pt x="11" y="29"/>
                      <a:pt x="0" y="25"/>
                      <a:pt x="2" y="8"/>
                    </a:cubicBezTo>
                    <a:cubicBezTo>
                      <a:pt x="19" y="25"/>
                      <a:pt x="22" y="0"/>
                      <a:pt x="4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53"/>
              <p:cNvSpPr/>
              <p:nvPr/>
            </p:nvSpPr>
            <p:spPr bwMode="auto">
              <a:xfrm>
                <a:off x="7400925" y="3586164"/>
                <a:ext cx="63500" cy="41275"/>
              </a:xfrm>
              <a:custGeom>
                <a:avLst/>
                <a:gdLst>
                  <a:gd name="T0" fmla="*/ 60 w 68"/>
                  <a:gd name="T1" fmla="*/ 12 h 73"/>
                  <a:gd name="T2" fmla="*/ 60 w 68"/>
                  <a:gd name="T3" fmla="*/ 58 h 73"/>
                  <a:gd name="T4" fmla="*/ 20 w 68"/>
                  <a:gd name="T5" fmla="*/ 65 h 73"/>
                  <a:gd name="T6" fmla="*/ 1 w 68"/>
                  <a:gd name="T7" fmla="*/ 39 h 73"/>
                  <a:gd name="T8" fmla="*/ 60 w 68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3">
                    <a:moveTo>
                      <a:pt x="60" y="12"/>
                    </a:moveTo>
                    <a:cubicBezTo>
                      <a:pt x="68" y="33"/>
                      <a:pt x="40" y="49"/>
                      <a:pt x="60" y="58"/>
                    </a:cubicBezTo>
                    <a:cubicBezTo>
                      <a:pt x="59" y="73"/>
                      <a:pt x="32" y="61"/>
                      <a:pt x="20" y="65"/>
                    </a:cubicBezTo>
                    <a:cubicBezTo>
                      <a:pt x="21" y="39"/>
                      <a:pt x="24" y="27"/>
                      <a:pt x="1" y="39"/>
                    </a:cubicBezTo>
                    <a:cubicBezTo>
                      <a:pt x="0" y="6"/>
                      <a:pt x="35" y="0"/>
                      <a:pt x="6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54"/>
              <p:cNvSpPr/>
              <p:nvPr/>
            </p:nvSpPr>
            <p:spPr bwMode="auto">
              <a:xfrm>
                <a:off x="7167563" y="3736976"/>
                <a:ext cx="39688" cy="39688"/>
              </a:xfrm>
              <a:custGeom>
                <a:avLst/>
                <a:gdLst>
                  <a:gd name="T0" fmla="*/ 39 w 43"/>
                  <a:gd name="T1" fmla="*/ 26 h 66"/>
                  <a:gd name="T2" fmla="*/ 26 w 43"/>
                  <a:gd name="T3" fmla="*/ 66 h 66"/>
                  <a:gd name="T4" fmla="*/ 0 w 43"/>
                  <a:gd name="T5" fmla="*/ 66 h 66"/>
                  <a:gd name="T6" fmla="*/ 7 w 43"/>
                  <a:gd name="T7" fmla="*/ 20 h 66"/>
                  <a:gd name="T8" fmla="*/ 39 w 43"/>
                  <a:gd name="T9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6">
                    <a:moveTo>
                      <a:pt x="39" y="26"/>
                    </a:moveTo>
                    <a:cubicBezTo>
                      <a:pt x="41" y="45"/>
                      <a:pt x="17" y="39"/>
                      <a:pt x="26" y="66"/>
                    </a:cubicBezTo>
                    <a:cubicBezTo>
                      <a:pt x="18" y="66"/>
                      <a:pt x="9" y="66"/>
                      <a:pt x="0" y="66"/>
                    </a:cubicBezTo>
                    <a:cubicBezTo>
                      <a:pt x="2" y="54"/>
                      <a:pt x="24" y="29"/>
                      <a:pt x="7" y="20"/>
                    </a:cubicBezTo>
                    <a:cubicBezTo>
                      <a:pt x="12" y="5"/>
                      <a:pt x="43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55"/>
              <p:cNvSpPr/>
              <p:nvPr/>
            </p:nvSpPr>
            <p:spPr bwMode="auto">
              <a:xfrm>
                <a:off x="1377950" y="3756026"/>
                <a:ext cx="25400" cy="12700"/>
              </a:xfrm>
              <a:custGeom>
                <a:avLst/>
                <a:gdLst>
                  <a:gd name="T0" fmla="*/ 0 w 28"/>
                  <a:gd name="T1" fmla="*/ 8 h 22"/>
                  <a:gd name="T2" fmla="*/ 26 w 28"/>
                  <a:gd name="T3" fmla="*/ 2 h 22"/>
                  <a:gd name="T4" fmla="*/ 20 w 28"/>
                  <a:gd name="T5" fmla="*/ 22 h 22"/>
                  <a:gd name="T6" fmla="*/ 7 w 28"/>
                  <a:gd name="T7" fmla="*/ 22 h 22"/>
                  <a:gd name="T8" fmla="*/ 0 w 28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0" y="8"/>
                    </a:moveTo>
                    <a:cubicBezTo>
                      <a:pt x="2" y="0"/>
                      <a:pt x="16" y="3"/>
                      <a:pt x="26" y="2"/>
                    </a:cubicBezTo>
                    <a:cubicBezTo>
                      <a:pt x="28" y="12"/>
                      <a:pt x="20" y="13"/>
                      <a:pt x="20" y="22"/>
                    </a:cubicBezTo>
                    <a:cubicBezTo>
                      <a:pt x="15" y="22"/>
                      <a:pt x="11" y="22"/>
                      <a:pt x="7" y="22"/>
                    </a:cubicBezTo>
                    <a:cubicBezTo>
                      <a:pt x="8" y="14"/>
                      <a:pt x="5" y="10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56"/>
              <p:cNvSpPr/>
              <p:nvPr/>
            </p:nvSpPr>
            <p:spPr bwMode="auto">
              <a:xfrm>
                <a:off x="2028825" y="3768726"/>
                <a:ext cx="252413" cy="60325"/>
              </a:xfrm>
              <a:custGeom>
                <a:avLst/>
                <a:gdLst>
                  <a:gd name="T0" fmla="*/ 263 w 268"/>
                  <a:gd name="T1" fmla="*/ 72 h 103"/>
                  <a:gd name="T2" fmla="*/ 204 w 268"/>
                  <a:gd name="T3" fmla="*/ 91 h 103"/>
                  <a:gd name="T4" fmla="*/ 191 w 268"/>
                  <a:gd name="T5" fmla="*/ 59 h 103"/>
                  <a:gd name="T6" fmla="*/ 119 w 268"/>
                  <a:gd name="T7" fmla="*/ 46 h 103"/>
                  <a:gd name="T8" fmla="*/ 112 w 268"/>
                  <a:gd name="T9" fmla="*/ 26 h 103"/>
                  <a:gd name="T10" fmla="*/ 46 w 268"/>
                  <a:gd name="T11" fmla="*/ 26 h 103"/>
                  <a:gd name="T12" fmla="*/ 0 w 268"/>
                  <a:gd name="T13" fmla="*/ 39 h 103"/>
                  <a:gd name="T14" fmla="*/ 27 w 268"/>
                  <a:gd name="T15" fmla="*/ 6 h 103"/>
                  <a:gd name="T16" fmla="*/ 86 w 268"/>
                  <a:gd name="T17" fmla="*/ 0 h 103"/>
                  <a:gd name="T18" fmla="*/ 105 w 268"/>
                  <a:gd name="T19" fmla="*/ 13 h 103"/>
                  <a:gd name="T20" fmla="*/ 125 w 268"/>
                  <a:gd name="T21" fmla="*/ 19 h 103"/>
                  <a:gd name="T22" fmla="*/ 178 w 268"/>
                  <a:gd name="T23" fmla="*/ 26 h 103"/>
                  <a:gd name="T24" fmla="*/ 197 w 268"/>
                  <a:gd name="T25" fmla="*/ 59 h 103"/>
                  <a:gd name="T26" fmla="*/ 217 w 268"/>
                  <a:gd name="T27" fmla="*/ 65 h 103"/>
                  <a:gd name="T28" fmla="*/ 263 w 268"/>
                  <a:gd name="T29" fmla="*/ 7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8" h="103">
                    <a:moveTo>
                      <a:pt x="263" y="72"/>
                    </a:moveTo>
                    <a:cubicBezTo>
                      <a:pt x="268" y="103"/>
                      <a:pt x="209" y="70"/>
                      <a:pt x="204" y="91"/>
                    </a:cubicBezTo>
                    <a:cubicBezTo>
                      <a:pt x="190" y="90"/>
                      <a:pt x="202" y="63"/>
                      <a:pt x="191" y="59"/>
                    </a:cubicBezTo>
                    <a:cubicBezTo>
                      <a:pt x="168" y="53"/>
                      <a:pt x="143" y="50"/>
                      <a:pt x="119" y="46"/>
                    </a:cubicBezTo>
                    <a:cubicBezTo>
                      <a:pt x="115" y="40"/>
                      <a:pt x="112" y="35"/>
                      <a:pt x="112" y="26"/>
                    </a:cubicBezTo>
                    <a:cubicBezTo>
                      <a:pt x="86" y="28"/>
                      <a:pt x="66" y="23"/>
                      <a:pt x="46" y="26"/>
                    </a:cubicBezTo>
                    <a:cubicBezTo>
                      <a:pt x="31" y="28"/>
                      <a:pt x="18" y="45"/>
                      <a:pt x="0" y="39"/>
                    </a:cubicBezTo>
                    <a:cubicBezTo>
                      <a:pt x="1" y="20"/>
                      <a:pt x="28" y="28"/>
                      <a:pt x="27" y="6"/>
                    </a:cubicBezTo>
                    <a:cubicBezTo>
                      <a:pt x="44" y="2"/>
                      <a:pt x="79" y="14"/>
                      <a:pt x="86" y="0"/>
                    </a:cubicBezTo>
                    <a:cubicBezTo>
                      <a:pt x="115" y="5"/>
                      <a:pt x="76" y="6"/>
                      <a:pt x="105" y="13"/>
                    </a:cubicBezTo>
                    <a:cubicBezTo>
                      <a:pt x="105" y="13"/>
                      <a:pt x="125" y="19"/>
                      <a:pt x="125" y="19"/>
                    </a:cubicBezTo>
                    <a:cubicBezTo>
                      <a:pt x="130" y="25"/>
                      <a:pt x="152" y="28"/>
                      <a:pt x="178" y="26"/>
                    </a:cubicBezTo>
                    <a:cubicBezTo>
                      <a:pt x="171" y="50"/>
                      <a:pt x="210" y="29"/>
                      <a:pt x="197" y="59"/>
                    </a:cubicBezTo>
                    <a:cubicBezTo>
                      <a:pt x="207" y="51"/>
                      <a:pt x="213" y="52"/>
                      <a:pt x="217" y="65"/>
                    </a:cubicBezTo>
                    <a:cubicBezTo>
                      <a:pt x="231" y="69"/>
                      <a:pt x="260" y="57"/>
                      <a:pt x="263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57"/>
              <p:cNvSpPr/>
              <p:nvPr/>
            </p:nvSpPr>
            <p:spPr bwMode="auto">
              <a:xfrm>
                <a:off x="2325688" y="3821113"/>
                <a:ext cx="103188" cy="34925"/>
              </a:xfrm>
              <a:custGeom>
                <a:avLst/>
                <a:gdLst>
                  <a:gd name="T0" fmla="*/ 5 w 110"/>
                  <a:gd name="T1" fmla="*/ 0 h 60"/>
                  <a:gd name="T2" fmla="*/ 58 w 110"/>
                  <a:gd name="T3" fmla="*/ 7 h 60"/>
                  <a:gd name="T4" fmla="*/ 84 w 110"/>
                  <a:gd name="T5" fmla="*/ 14 h 60"/>
                  <a:gd name="T6" fmla="*/ 110 w 110"/>
                  <a:gd name="T7" fmla="*/ 27 h 60"/>
                  <a:gd name="T8" fmla="*/ 18 w 110"/>
                  <a:gd name="T9" fmla="*/ 40 h 60"/>
                  <a:gd name="T10" fmla="*/ 31 w 110"/>
                  <a:gd name="T11" fmla="*/ 33 h 60"/>
                  <a:gd name="T12" fmla="*/ 5 w 110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60">
                    <a:moveTo>
                      <a:pt x="5" y="0"/>
                    </a:moveTo>
                    <a:cubicBezTo>
                      <a:pt x="18" y="10"/>
                      <a:pt x="41" y="2"/>
                      <a:pt x="58" y="7"/>
                    </a:cubicBezTo>
                    <a:cubicBezTo>
                      <a:pt x="60" y="8"/>
                      <a:pt x="78" y="32"/>
                      <a:pt x="84" y="14"/>
                    </a:cubicBezTo>
                    <a:cubicBezTo>
                      <a:pt x="94" y="16"/>
                      <a:pt x="90" y="34"/>
                      <a:pt x="110" y="27"/>
                    </a:cubicBezTo>
                    <a:cubicBezTo>
                      <a:pt x="108" y="60"/>
                      <a:pt x="40" y="46"/>
                      <a:pt x="18" y="40"/>
                    </a:cubicBezTo>
                    <a:cubicBezTo>
                      <a:pt x="14" y="33"/>
                      <a:pt x="31" y="35"/>
                      <a:pt x="31" y="33"/>
                    </a:cubicBezTo>
                    <a:cubicBezTo>
                      <a:pt x="32" y="22"/>
                      <a:pt x="0" y="2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58"/>
              <p:cNvSpPr/>
              <p:nvPr/>
            </p:nvSpPr>
            <p:spPr bwMode="auto">
              <a:xfrm>
                <a:off x="6877050" y="3825876"/>
                <a:ext cx="50800" cy="22225"/>
              </a:xfrm>
              <a:custGeom>
                <a:avLst/>
                <a:gdLst>
                  <a:gd name="T0" fmla="*/ 47 w 54"/>
                  <a:gd name="T1" fmla="*/ 0 h 40"/>
                  <a:gd name="T2" fmla="*/ 34 w 54"/>
                  <a:gd name="T3" fmla="*/ 40 h 40"/>
                  <a:gd name="T4" fmla="*/ 1 w 54"/>
                  <a:gd name="T5" fmla="*/ 13 h 40"/>
                  <a:gd name="T6" fmla="*/ 14 w 54"/>
                  <a:gd name="T7" fmla="*/ 0 h 40"/>
                  <a:gd name="T8" fmla="*/ 47 w 54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0">
                    <a:moveTo>
                      <a:pt x="47" y="0"/>
                    </a:moveTo>
                    <a:cubicBezTo>
                      <a:pt x="54" y="25"/>
                      <a:pt x="31" y="19"/>
                      <a:pt x="34" y="40"/>
                    </a:cubicBezTo>
                    <a:cubicBezTo>
                      <a:pt x="18" y="36"/>
                      <a:pt x="0" y="34"/>
                      <a:pt x="1" y="13"/>
                    </a:cubicBezTo>
                    <a:cubicBezTo>
                      <a:pt x="12" y="16"/>
                      <a:pt x="14" y="8"/>
                      <a:pt x="14" y="0"/>
                    </a:cubicBezTo>
                    <a:cubicBezTo>
                      <a:pt x="25" y="0"/>
                      <a:pt x="36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59"/>
              <p:cNvSpPr/>
              <p:nvPr/>
            </p:nvSpPr>
            <p:spPr bwMode="auto">
              <a:xfrm>
                <a:off x="2287588" y="3833813"/>
                <a:ext cx="39688" cy="19050"/>
              </a:xfrm>
              <a:custGeom>
                <a:avLst/>
                <a:gdLst>
                  <a:gd name="T0" fmla="*/ 33 w 42"/>
                  <a:gd name="T1" fmla="*/ 32 h 32"/>
                  <a:gd name="T2" fmla="*/ 0 w 42"/>
                  <a:gd name="T3" fmla="*/ 26 h 32"/>
                  <a:gd name="T4" fmla="*/ 33 w 4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2">
                    <a:moveTo>
                      <a:pt x="33" y="32"/>
                    </a:moveTo>
                    <a:cubicBezTo>
                      <a:pt x="25" y="27"/>
                      <a:pt x="15" y="23"/>
                      <a:pt x="0" y="26"/>
                    </a:cubicBezTo>
                    <a:cubicBezTo>
                      <a:pt x="4" y="14"/>
                      <a:pt x="42" y="0"/>
                      <a:pt x="3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60"/>
              <p:cNvSpPr/>
              <p:nvPr/>
            </p:nvSpPr>
            <p:spPr bwMode="auto">
              <a:xfrm>
                <a:off x="2184400" y="3838576"/>
                <a:ext cx="47625" cy="20638"/>
              </a:xfrm>
              <a:custGeom>
                <a:avLst/>
                <a:gdLst>
                  <a:gd name="T0" fmla="*/ 6 w 52"/>
                  <a:gd name="T1" fmla="*/ 11 h 35"/>
                  <a:gd name="T2" fmla="*/ 46 w 52"/>
                  <a:gd name="T3" fmla="*/ 24 h 35"/>
                  <a:gd name="T4" fmla="*/ 6 w 52"/>
                  <a:gd name="T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35">
                    <a:moveTo>
                      <a:pt x="6" y="11"/>
                    </a:moveTo>
                    <a:cubicBezTo>
                      <a:pt x="20" y="15"/>
                      <a:pt x="52" y="0"/>
                      <a:pt x="46" y="24"/>
                    </a:cubicBezTo>
                    <a:cubicBezTo>
                      <a:pt x="32" y="20"/>
                      <a:pt x="0" y="35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61"/>
              <p:cNvSpPr/>
              <p:nvPr/>
            </p:nvSpPr>
            <p:spPr bwMode="auto">
              <a:xfrm>
                <a:off x="7154863" y="3848101"/>
                <a:ext cx="68263" cy="74613"/>
              </a:xfrm>
              <a:custGeom>
                <a:avLst/>
                <a:gdLst>
                  <a:gd name="T0" fmla="*/ 34 w 73"/>
                  <a:gd name="T1" fmla="*/ 0 h 128"/>
                  <a:gd name="T2" fmla="*/ 60 w 73"/>
                  <a:gd name="T3" fmla="*/ 0 h 128"/>
                  <a:gd name="T4" fmla="*/ 73 w 73"/>
                  <a:gd name="T5" fmla="*/ 46 h 128"/>
                  <a:gd name="T6" fmla="*/ 53 w 73"/>
                  <a:gd name="T7" fmla="*/ 65 h 128"/>
                  <a:gd name="T8" fmla="*/ 47 w 73"/>
                  <a:gd name="T9" fmla="*/ 85 h 128"/>
                  <a:gd name="T10" fmla="*/ 40 w 73"/>
                  <a:gd name="T11" fmla="*/ 118 h 128"/>
                  <a:gd name="T12" fmla="*/ 21 w 73"/>
                  <a:gd name="T13" fmla="*/ 98 h 128"/>
                  <a:gd name="T14" fmla="*/ 1 w 73"/>
                  <a:gd name="T15" fmla="*/ 72 h 128"/>
                  <a:gd name="T16" fmla="*/ 14 w 73"/>
                  <a:gd name="T17" fmla="*/ 32 h 128"/>
                  <a:gd name="T18" fmla="*/ 34 w 73"/>
                  <a:gd name="T1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28">
                    <a:moveTo>
                      <a:pt x="34" y="0"/>
                    </a:moveTo>
                    <a:cubicBezTo>
                      <a:pt x="42" y="0"/>
                      <a:pt x="51" y="0"/>
                      <a:pt x="60" y="0"/>
                    </a:cubicBezTo>
                    <a:cubicBezTo>
                      <a:pt x="67" y="12"/>
                      <a:pt x="68" y="31"/>
                      <a:pt x="73" y="46"/>
                    </a:cubicBezTo>
                    <a:cubicBezTo>
                      <a:pt x="61" y="46"/>
                      <a:pt x="69" y="67"/>
                      <a:pt x="53" y="65"/>
                    </a:cubicBezTo>
                    <a:cubicBezTo>
                      <a:pt x="54" y="75"/>
                      <a:pt x="54" y="84"/>
                      <a:pt x="47" y="85"/>
                    </a:cubicBezTo>
                    <a:cubicBezTo>
                      <a:pt x="43" y="94"/>
                      <a:pt x="55" y="119"/>
                      <a:pt x="40" y="118"/>
                    </a:cubicBezTo>
                    <a:cubicBezTo>
                      <a:pt x="18" y="128"/>
                      <a:pt x="36" y="99"/>
                      <a:pt x="21" y="98"/>
                    </a:cubicBezTo>
                    <a:cubicBezTo>
                      <a:pt x="12" y="98"/>
                      <a:pt x="10" y="80"/>
                      <a:pt x="1" y="72"/>
                    </a:cubicBezTo>
                    <a:cubicBezTo>
                      <a:pt x="0" y="53"/>
                      <a:pt x="23" y="59"/>
                      <a:pt x="14" y="32"/>
                    </a:cubicBezTo>
                    <a:cubicBezTo>
                      <a:pt x="30" y="48"/>
                      <a:pt x="31" y="16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62"/>
              <p:cNvSpPr/>
              <p:nvPr/>
            </p:nvSpPr>
            <p:spPr bwMode="auto">
              <a:xfrm>
                <a:off x="7223125" y="3911601"/>
                <a:ext cx="92075" cy="58738"/>
              </a:xfrm>
              <a:custGeom>
                <a:avLst/>
                <a:gdLst>
                  <a:gd name="T0" fmla="*/ 53 w 99"/>
                  <a:gd name="T1" fmla="*/ 10 h 102"/>
                  <a:gd name="T2" fmla="*/ 72 w 99"/>
                  <a:gd name="T3" fmla="*/ 30 h 102"/>
                  <a:gd name="T4" fmla="*/ 66 w 99"/>
                  <a:gd name="T5" fmla="*/ 36 h 102"/>
                  <a:gd name="T6" fmla="*/ 72 w 99"/>
                  <a:gd name="T7" fmla="*/ 49 h 102"/>
                  <a:gd name="T8" fmla="*/ 99 w 99"/>
                  <a:gd name="T9" fmla="*/ 82 h 102"/>
                  <a:gd name="T10" fmla="*/ 85 w 99"/>
                  <a:gd name="T11" fmla="*/ 102 h 102"/>
                  <a:gd name="T12" fmla="*/ 66 w 99"/>
                  <a:gd name="T13" fmla="*/ 102 h 102"/>
                  <a:gd name="T14" fmla="*/ 33 w 99"/>
                  <a:gd name="T15" fmla="*/ 69 h 102"/>
                  <a:gd name="T16" fmla="*/ 46 w 99"/>
                  <a:gd name="T17" fmla="*/ 56 h 102"/>
                  <a:gd name="T18" fmla="*/ 0 w 99"/>
                  <a:gd name="T19" fmla="*/ 16 h 102"/>
                  <a:gd name="T20" fmla="*/ 53 w 99"/>
                  <a:gd name="T21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02">
                    <a:moveTo>
                      <a:pt x="53" y="10"/>
                    </a:moveTo>
                    <a:cubicBezTo>
                      <a:pt x="36" y="31"/>
                      <a:pt x="68" y="23"/>
                      <a:pt x="72" y="30"/>
                    </a:cubicBezTo>
                    <a:cubicBezTo>
                      <a:pt x="76" y="36"/>
                      <a:pt x="66" y="35"/>
                      <a:pt x="66" y="36"/>
                    </a:cubicBezTo>
                    <a:cubicBezTo>
                      <a:pt x="66" y="37"/>
                      <a:pt x="71" y="47"/>
                      <a:pt x="72" y="49"/>
                    </a:cubicBezTo>
                    <a:cubicBezTo>
                      <a:pt x="79" y="62"/>
                      <a:pt x="99" y="61"/>
                      <a:pt x="99" y="82"/>
                    </a:cubicBezTo>
                    <a:cubicBezTo>
                      <a:pt x="85" y="79"/>
                      <a:pt x="86" y="91"/>
                      <a:pt x="85" y="102"/>
                    </a:cubicBezTo>
                    <a:cubicBezTo>
                      <a:pt x="80" y="97"/>
                      <a:pt x="67" y="92"/>
                      <a:pt x="66" y="102"/>
                    </a:cubicBezTo>
                    <a:cubicBezTo>
                      <a:pt x="48" y="97"/>
                      <a:pt x="52" y="72"/>
                      <a:pt x="33" y="69"/>
                    </a:cubicBezTo>
                    <a:cubicBezTo>
                      <a:pt x="35" y="62"/>
                      <a:pt x="46" y="64"/>
                      <a:pt x="46" y="56"/>
                    </a:cubicBezTo>
                    <a:cubicBezTo>
                      <a:pt x="30" y="44"/>
                      <a:pt x="20" y="25"/>
                      <a:pt x="0" y="16"/>
                    </a:cubicBezTo>
                    <a:cubicBezTo>
                      <a:pt x="15" y="0"/>
                      <a:pt x="29" y="7"/>
                      <a:pt x="5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63"/>
              <p:cNvSpPr/>
              <p:nvPr/>
            </p:nvSpPr>
            <p:spPr bwMode="auto">
              <a:xfrm>
                <a:off x="7186613" y="3937001"/>
                <a:ext cx="17463" cy="7938"/>
              </a:xfrm>
              <a:custGeom>
                <a:avLst/>
                <a:gdLst>
                  <a:gd name="T0" fmla="*/ 0 w 19"/>
                  <a:gd name="T1" fmla="*/ 0 h 13"/>
                  <a:gd name="T2" fmla="*/ 19 w 19"/>
                  <a:gd name="T3" fmla="*/ 0 h 13"/>
                  <a:gd name="T4" fmla="*/ 19 w 19"/>
                  <a:gd name="T5" fmla="*/ 13 h 13"/>
                  <a:gd name="T6" fmla="*/ 0 w 19"/>
                  <a:gd name="T7" fmla="*/ 13 h 13"/>
                  <a:gd name="T8" fmla="*/ 0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6" y="0"/>
                      <a:pt x="13" y="0"/>
                      <a:pt x="19" y="0"/>
                    </a:cubicBezTo>
                    <a:cubicBezTo>
                      <a:pt x="19" y="4"/>
                      <a:pt x="19" y="8"/>
                      <a:pt x="19" y="13"/>
                    </a:cubicBezTo>
                    <a:cubicBezTo>
                      <a:pt x="13" y="13"/>
                      <a:pt x="6" y="13"/>
                      <a:pt x="0" y="13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64"/>
              <p:cNvSpPr/>
              <p:nvPr/>
            </p:nvSpPr>
            <p:spPr bwMode="auto">
              <a:xfrm>
                <a:off x="7216775" y="3946526"/>
                <a:ext cx="50800" cy="47625"/>
              </a:xfrm>
              <a:custGeom>
                <a:avLst/>
                <a:gdLst>
                  <a:gd name="T0" fmla="*/ 52 w 53"/>
                  <a:gd name="T1" fmla="*/ 67 h 81"/>
                  <a:gd name="T2" fmla="*/ 19 w 53"/>
                  <a:gd name="T3" fmla="*/ 74 h 81"/>
                  <a:gd name="T4" fmla="*/ 0 w 53"/>
                  <a:gd name="T5" fmla="*/ 41 h 81"/>
                  <a:gd name="T6" fmla="*/ 52 w 53"/>
                  <a:gd name="T7" fmla="*/ 6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81">
                    <a:moveTo>
                      <a:pt x="52" y="67"/>
                    </a:moveTo>
                    <a:cubicBezTo>
                      <a:pt x="53" y="81"/>
                      <a:pt x="29" y="70"/>
                      <a:pt x="19" y="74"/>
                    </a:cubicBezTo>
                    <a:cubicBezTo>
                      <a:pt x="19" y="56"/>
                      <a:pt x="25" y="32"/>
                      <a:pt x="0" y="41"/>
                    </a:cubicBezTo>
                    <a:cubicBezTo>
                      <a:pt x="24" y="0"/>
                      <a:pt x="22" y="73"/>
                      <a:pt x="52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65"/>
              <p:cNvSpPr/>
              <p:nvPr/>
            </p:nvSpPr>
            <p:spPr bwMode="auto">
              <a:xfrm>
                <a:off x="6154738" y="3986214"/>
                <a:ext cx="52388" cy="57150"/>
              </a:xfrm>
              <a:custGeom>
                <a:avLst/>
                <a:gdLst>
                  <a:gd name="T0" fmla="*/ 10 w 56"/>
                  <a:gd name="T1" fmla="*/ 7 h 98"/>
                  <a:gd name="T2" fmla="*/ 30 w 56"/>
                  <a:gd name="T3" fmla="*/ 26 h 98"/>
                  <a:gd name="T4" fmla="*/ 37 w 56"/>
                  <a:gd name="T5" fmla="*/ 33 h 98"/>
                  <a:gd name="T6" fmla="*/ 50 w 56"/>
                  <a:gd name="T7" fmla="*/ 46 h 98"/>
                  <a:gd name="T8" fmla="*/ 43 w 56"/>
                  <a:gd name="T9" fmla="*/ 53 h 98"/>
                  <a:gd name="T10" fmla="*/ 50 w 56"/>
                  <a:gd name="T11" fmla="*/ 85 h 98"/>
                  <a:gd name="T12" fmla="*/ 37 w 56"/>
                  <a:gd name="T13" fmla="*/ 98 h 98"/>
                  <a:gd name="T14" fmla="*/ 10 w 56"/>
                  <a:gd name="T15" fmla="*/ 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98">
                    <a:moveTo>
                      <a:pt x="10" y="7"/>
                    </a:moveTo>
                    <a:cubicBezTo>
                      <a:pt x="24" y="0"/>
                      <a:pt x="26" y="21"/>
                      <a:pt x="30" y="26"/>
                    </a:cubicBezTo>
                    <a:cubicBezTo>
                      <a:pt x="33" y="30"/>
                      <a:pt x="36" y="25"/>
                      <a:pt x="37" y="33"/>
                    </a:cubicBezTo>
                    <a:cubicBezTo>
                      <a:pt x="37" y="41"/>
                      <a:pt x="48" y="41"/>
                      <a:pt x="50" y="46"/>
                    </a:cubicBezTo>
                    <a:cubicBezTo>
                      <a:pt x="52" y="53"/>
                      <a:pt x="44" y="50"/>
                      <a:pt x="43" y="53"/>
                    </a:cubicBezTo>
                    <a:cubicBezTo>
                      <a:pt x="42" y="58"/>
                      <a:pt x="56" y="66"/>
                      <a:pt x="50" y="85"/>
                    </a:cubicBezTo>
                    <a:cubicBezTo>
                      <a:pt x="39" y="83"/>
                      <a:pt x="37" y="91"/>
                      <a:pt x="37" y="98"/>
                    </a:cubicBezTo>
                    <a:cubicBezTo>
                      <a:pt x="0" y="86"/>
                      <a:pt x="4" y="49"/>
                      <a:pt x="1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66"/>
              <p:cNvSpPr/>
              <p:nvPr/>
            </p:nvSpPr>
            <p:spPr bwMode="auto">
              <a:xfrm>
                <a:off x="7262813" y="3989389"/>
                <a:ext cx="65088" cy="61913"/>
              </a:xfrm>
              <a:custGeom>
                <a:avLst/>
                <a:gdLst>
                  <a:gd name="T0" fmla="*/ 56 w 69"/>
                  <a:gd name="T1" fmla="*/ 2 h 108"/>
                  <a:gd name="T2" fmla="*/ 69 w 69"/>
                  <a:gd name="T3" fmla="*/ 54 h 108"/>
                  <a:gd name="T4" fmla="*/ 49 w 69"/>
                  <a:gd name="T5" fmla="*/ 61 h 108"/>
                  <a:gd name="T6" fmla="*/ 49 w 69"/>
                  <a:gd name="T7" fmla="*/ 107 h 108"/>
                  <a:gd name="T8" fmla="*/ 16 w 69"/>
                  <a:gd name="T9" fmla="*/ 87 h 108"/>
                  <a:gd name="T10" fmla="*/ 23 w 69"/>
                  <a:gd name="T11" fmla="*/ 61 h 108"/>
                  <a:gd name="T12" fmla="*/ 23 w 69"/>
                  <a:gd name="T13" fmla="*/ 48 h 108"/>
                  <a:gd name="T14" fmla="*/ 16 w 69"/>
                  <a:gd name="T15" fmla="*/ 48 h 108"/>
                  <a:gd name="T16" fmla="*/ 29 w 69"/>
                  <a:gd name="T17" fmla="*/ 28 h 108"/>
                  <a:gd name="T18" fmla="*/ 42 w 69"/>
                  <a:gd name="T19" fmla="*/ 8 h 108"/>
                  <a:gd name="T20" fmla="*/ 56 w 69"/>
                  <a:gd name="T21" fmla="*/ 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08">
                    <a:moveTo>
                      <a:pt x="56" y="2"/>
                    </a:moveTo>
                    <a:cubicBezTo>
                      <a:pt x="55" y="24"/>
                      <a:pt x="54" y="47"/>
                      <a:pt x="69" y="54"/>
                    </a:cubicBezTo>
                    <a:cubicBezTo>
                      <a:pt x="68" y="62"/>
                      <a:pt x="57" y="60"/>
                      <a:pt x="49" y="61"/>
                    </a:cubicBezTo>
                    <a:cubicBezTo>
                      <a:pt x="61" y="72"/>
                      <a:pt x="43" y="83"/>
                      <a:pt x="49" y="107"/>
                    </a:cubicBezTo>
                    <a:cubicBezTo>
                      <a:pt x="30" y="108"/>
                      <a:pt x="34" y="87"/>
                      <a:pt x="16" y="87"/>
                    </a:cubicBezTo>
                    <a:cubicBezTo>
                      <a:pt x="13" y="73"/>
                      <a:pt x="22" y="70"/>
                      <a:pt x="23" y="61"/>
                    </a:cubicBezTo>
                    <a:cubicBezTo>
                      <a:pt x="23" y="55"/>
                      <a:pt x="11" y="49"/>
                      <a:pt x="23" y="48"/>
                    </a:cubicBezTo>
                    <a:cubicBezTo>
                      <a:pt x="22" y="40"/>
                      <a:pt x="16" y="44"/>
                      <a:pt x="16" y="48"/>
                    </a:cubicBezTo>
                    <a:cubicBezTo>
                      <a:pt x="0" y="45"/>
                      <a:pt x="16" y="22"/>
                      <a:pt x="29" y="28"/>
                    </a:cubicBezTo>
                    <a:cubicBezTo>
                      <a:pt x="29" y="18"/>
                      <a:pt x="37" y="12"/>
                      <a:pt x="42" y="8"/>
                    </a:cubicBezTo>
                    <a:cubicBezTo>
                      <a:pt x="46" y="6"/>
                      <a:pt x="48" y="0"/>
                      <a:pt x="5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67"/>
              <p:cNvSpPr/>
              <p:nvPr/>
            </p:nvSpPr>
            <p:spPr bwMode="auto">
              <a:xfrm>
                <a:off x="7212013" y="4000501"/>
                <a:ext cx="49213" cy="26988"/>
              </a:xfrm>
              <a:custGeom>
                <a:avLst/>
                <a:gdLst>
                  <a:gd name="T0" fmla="*/ 31 w 52"/>
                  <a:gd name="T1" fmla="*/ 1 h 47"/>
                  <a:gd name="T2" fmla="*/ 51 w 52"/>
                  <a:gd name="T3" fmla="*/ 21 h 47"/>
                  <a:gd name="T4" fmla="*/ 44 w 52"/>
                  <a:gd name="T5" fmla="*/ 28 h 47"/>
                  <a:gd name="T6" fmla="*/ 5 w 52"/>
                  <a:gd name="T7" fmla="*/ 47 h 47"/>
                  <a:gd name="T8" fmla="*/ 31 w 52"/>
                  <a:gd name="T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7">
                    <a:moveTo>
                      <a:pt x="31" y="1"/>
                    </a:moveTo>
                    <a:cubicBezTo>
                      <a:pt x="45" y="0"/>
                      <a:pt x="52" y="7"/>
                      <a:pt x="51" y="21"/>
                    </a:cubicBezTo>
                    <a:cubicBezTo>
                      <a:pt x="39" y="19"/>
                      <a:pt x="37" y="27"/>
                      <a:pt x="44" y="28"/>
                    </a:cubicBezTo>
                    <a:cubicBezTo>
                      <a:pt x="38" y="33"/>
                      <a:pt x="20" y="43"/>
                      <a:pt x="5" y="47"/>
                    </a:cubicBezTo>
                    <a:cubicBezTo>
                      <a:pt x="0" y="19"/>
                      <a:pt x="32" y="27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68"/>
              <p:cNvSpPr/>
              <p:nvPr/>
            </p:nvSpPr>
            <p:spPr bwMode="auto">
              <a:xfrm>
                <a:off x="7351713" y="4098926"/>
                <a:ext cx="31750" cy="39688"/>
              </a:xfrm>
              <a:custGeom>
                <a:avLst/>
                <a:gdLst>
                  <a:gd name="T0" fmla="*/ 7 w 33"/>
                  <a:gd name="T1" fmla="*/ 2 h 67"/>
                  <a:gd name="T2" fmla="*/ 33 w 33"/>
                  <a:gd name="T3" fmla="*/ 22 h 67"/>
                  <a:gd name="T4" fmla="*/ 0 w 33"/>
                  <a:gd name="T5" fmla="*/ 61 h 67"/>
                  <a:gd name="T6" fmla="*/ 13 w 33"/>
                  <a:gd name="T7" fmla="*/ 55 h 67"/>
                  <a:gd name="T8" fmla="*/ 7 w 33"/>
                  <a:gd name="T9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7">
                    <a:moveTo>
                      <a:pt x="7" y="2"/>
                    </a:moveTo>
                    <a:cubicBezTo>
                      <a:pt x="24" y="0"/>
                      <a:pt x="12" y="28"/>
                      <a:pt x="33" y="22"/>
                    </a:cubicBezTo>
                    <a:cubicBezTo>
                      <a:pt x="27" y="40"/>
                      <a:pt x="30" y="67"/>
                      <a:pt x="0" y="61"/>
                    </a:cubicBezTo>
                    <a:cubicBezTo>
                      <a:pt x="0" y="55"/>
                      <a:pt x="8" y="56"/>
                      <a:pt x="13" y="55"/>
                    </a:cubicBezTo>
                    <a:cubicBezTo>
                      <a:pt x="3" y="30"/>
                      <a:pt x="2" y="3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69"/>
              <p:cNvSpPr/>
              <p:nvPr/>
            </p:nvSpPr>
            <p:spPr bwMode="auto">
              <a:xfrm>
                <a:off x="7161213" y="4110039"/>
                <a:ext cx="125413" cy="25400"/>
              </a:xfrm>
              <a:custGeom>
                <a:avLst/>
                <a:gdLst>
                  <a:gd name="T0" fmla="*/ 132 w 134"/>
                  <a:gd name="T1" fmla="*/ 17 h 43"/>
                  <a:gd name="T2" fmla="*/ 92 w 134"/>
                  <a:gd name="T3" fmla="*/ 37 h 43"/>
                  <a:gd name="T4" fmla="*/ 0 w 134"/>
                  <a:gd name="T5" fmla="*/ 43 h 43"/>
                  <a:gd name="T6" fmla="*/ 112 w 134"/>
                  <a:gd name="T7" fmla="*/ 10 h 43"/>
                  <a:gd name="T8" fmla="*/ 132 w 134"/>
                  <a:gd name="T9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3">
                    <a:moveTo>
                      <a:pt x="132" y="17"/>
                    </a:moveTo>
                    <a:cubicBezTo>
                      <a:pt x="134" y="35"/>
                      <a:pt x="109" y="35"/>
                      <a:pt x="92" y="37"/>
                    </a:cubicBezTo>
                    <a:cubicBezTo>
                      <a:pt x="64" y="40"/>
                      <a:pt x="26" y="33"/>
                      <a:pt x="0" y="43"/>
                    </a:cubicBezTo>
                    <a:cubicBezTo>
                      <a:pt x="6" y="0"/>
                      <a:pt x="97" y="43"/>
                      <a:pt x="112" y="10"/>
                    </a:cubicBezTo>
                    <a:cubicBezTo>
                      <a:pt x="117" y="14"/>
                      <a:pt x="123" y="17"/>
                      <a:pt x="13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70"/>
              <p:cNvSpPr/>
              <p:nvPr/>
            </p:nvSpPr>
            <p:spPr bwMode="auto">
              <a:xfrm>
                <a:off x="7432675" y="4140201"/>
                <a:ext cx="79375" cy="31750"/>
              </a:xfrm>
              <a:custGeom>
                <a:avLst/>
                <a:gdLst>
                  <a:gd name="T0" fmla="*/ 85 w 85"/>
                  <a:gd name="T1" fmla="*/ 37 h 55"/>
                  <a:gd name="T2" fmla="*/ 72 w 85"/>
                  <a:gd name="T3" fmla="*/ 50 h 55"/>
                  <a:gd name="T4" fmla="*/ 32 w 85"/>
                  <a:gd name="T5" fmla="*/ 50 h 55"/>
                  <a:gd name="T6" fmla="*/ 26 w 85"/>
                  <a:gd name="T7" fmla="*/ 44 h 55"/>
                  <a:gd name="T8" fmla="*/ 0 w 85"/>
                  <a:gd name="T9" fmla="*/ 24 h 55"/>
                  <a:gd name="T10" fmla="*/ 32 w 85"/>
                  <a:gd name="T11" fmla="*/ 11 h 55"/>
                  <a:gd name="T12" fmla="*/ 52 w 85"/>
                  <a:gd name="T13" fmla="*/ 4 h 55"/>
                  <a:gd name="T14" fmla="*/ 52 w 85"/>
                  <a:gd name="T15" fmla="*/ 11 h 55"/>
                  <a:gd name="T16" fmla="*/ 59 w 85"/>
                  <a:gd name="T17" fmla="*/ 4 h 55"/>
                  <a:gd name="T18" fmla="*/ 85 w 85"/>
                  <a:gd name="T19" fmla="*/ 3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55">
                    <a:moveTo>
                      <a:pt x="85" y="37"/>
                    </a:moveTo>
                    <a:cubicBezTo>
                      <a:pt x="79" y="40"/>
                      <a:pt x="73" y="43"/>
                      <a:pt x="72" y="50"/>
                    </a:cubicBezTo>
                    <a:cubicBezTo>
                      <a:pt x="59" y="40"/>
                      <a:pt x="46" y="55"/>
                      <a:pt x="32" y="50"/>
                    </a:cubicBezTo>
                    <a:cubicBezTo>
                      <a:pt x="30" y="50"/>
                      <a:pt x="32" y="44"/>
                      <a:pt x="26" y="44"/>
                    </a:cubicBezTo>
                    <a:cubicBezTo>
                      <a:pt x="19" y="43"/>
                      <a:pt x="11" y="28"/>
                      <a:pt x="0" y="24"/>
                    </a:cubicBezTo>
                    <a:cubicBezTo>
                      <a:pt x="2" y="14"/>
                      <a:pt x="22" y="18"/>
                      <a:pt x="32" y="11"/>
                    </a:cubicBezTo>
                    <a:cubicBezTo>
                      <a:pt x="33" y="10"/>
                      <a:pt x="48" y="0"/>
                      <a:pt x="52" y="4"/>
                    </a:cubicBezTo>
                    <a:cubicBezTo>
                      <a:pt x="52" y="5"/>
                      <a:pt x="52" y="11"/>
                      <a:pt x="52" y="11"/>
                    </a:cubicBezTo>
                    <a:cubicBezTo>
                      <a:pt x="56" y="11"/>
                      <a:pt x="61" y="5"/>
                      <a:pt x="59" y="4"/>
                    </a:cubicBezTo>
                    <a:cubicBezTo>
                      <a:pt x="72" y="9"/>
                      <a:pt x="83" y="21"/>
                      <a:pt x="8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71"/>
              <p:cNvSpPr/>
              <p:nvPr/>
            </p:nvSpPr>
            <p:spPr bwMode="auto">
              <a:xfrm>
                <a:off x="7475538" y="4157664"/>
                <a:ext cx="449263" cy="147638"/>
              </a:xfrm>
              <a:custGeom>
                <a:avLst/>
                <a:gdLst>
                  <a:gd name="T0" fmla="*/ 158 w 480"/>
                  <a:gd name="T1" fmla="*/ 124 h 253"/>
                  <a:gd name="T2" fmla="*/ 132 w 480"/>
                  <a:gd name="T3" fmla="*/ 111 h 253"/>
                  <a:gd name="T4" fmla="*/ 119 w 480"/>
                  <a:gd name="T5" fmla="*/ 85 h 253"/>
                  <a:gd name="T6" fmla="*/ 46 w 480"/>
                  <a:gd name="T7" fmla="*/ 65 h 253"/>
                  <a:gd name="T8" fmla="*/ 7 w 480"/>
                  <a:gd name="T9" fmla="*/ 65 h 253"/>
                  <a:gd name="T10" fmla="*/ 0 w 480"/>
                  <a:gd name="T11" fmla="*/ 39 h 253"/>
                  <a:gd name="T12" fmla="*/ 20 w 480"/>
                  <a:gd name="T13" fmla="*/ 39 h 253"/>
                  <a:gd name="T14" fmla="*/ 40 w 480"/>
                  <a:gd name="T15" fmla="*/ 32 h 253"/>
                  <a:gd name="T16" fmla="*/ 73 w 480"/>
                  <a:gd name="T17" fmla="*/ 46 h 253"/>
                  <a:gd name="T18" fmla="*/ 99 w 480"/>
                  <a:gd name="T19" fmla="*/ 26 h 253"/>
                  <a:gd name="T20" fmla="*/ 152 w 480"/>
                  <a:gd name="T21" fmla="*/ 6 h 253"/>
                  <a:gd name="T22" fmla="*/ 165 w 480"/>
                  <a:gd name="T23" fmla="*/ 19 h 253"/>
                  <a:gd name="T24" fmla="*/ 217 w 480"/>
                  <a:gd name="T25" fmla="*/ 39 h 253"/>
                  <a:gd name="T26" fmla="*/ 230 w 480"/>
                  <a:gd name="T27" fmla="*/ 32 h 253"/>
                  <a:gd name="T28" fmla="*/ 244 w 480"/>
                  <a:gd name="T29" fmla="*/ 46 h 253"/>
                  <a:gd name="T30" fmla="*/ 276 w 480"/>
                  <a:gd name="T31" fmla="*/ 46 h 253"/>
                  <a:gd name="T32" fmla="*/ 303 w 480"/>
                  <a:gd name="T33" fmla="*/ 59 h 253"/>
                  <a:gd name="T34" fmla="*/ 303 w 480"/>
                  <a:gd name="T35" fmla="*/ 78 h 253"/>
                  <a:gd name="T36" fmla="*/ 316 w 480"/>
                  <a:gd name="T37" fmla="*/ 72 h 253"/>
                  <a:gd name="T38" fmla="*/ 322 w 480"/>
                  <a:gd name="T39" fmla="*/ 92 h 253"/>
                  <a:gd name="T40" fmla="*/ 355 w 480"/>
                  <a:gd name="T41" fmla="*/ 111 h 253"/>
                  <a:gd name="T42" fmla="*/ 408 w 480"/>
                  <a:gd name="T43" fmla="*/ 131 h 253"/>
                  <a:gd name="T44" fmla="*/ 401 w 480"/>
                  <a:gd name="T45" fmla="*/ 151 h 253"/>
                  <a:gd name="T46" fmla="*/ 421 w 480"/>
                  <a:gd name="T47" fmla="*/ 164 h 253"/>
                  <a:gd name="T48" fmla="*/ 421 w 480"/>
                  <a:gd name="T49" fmla="*/ 177 h 253"/>
                  <a:gd name="T50" fmla="*/ 447 w 480"/>
                  <a:gd name="T51" fmla="*/ 203 h 253"/>
                  <a:gd name="T52" fmla="*/ 480 w 480"/>
                  <a:gd name="T53" fmla="*/ 236 h 253"/>
                  <a:gd name="T54" fmla="*/ 434 w 480"/>
                  <a:gd name="T55" fmla="*/ 236 h 253"/>
                  <a:gd name="T56" fmla="*/ 395 w 480"/>
                  <a:gd name="T57" fmla="*/ 210 h 253"/>
                  <a:gd name="T58" fmla="*/ 381 w 480"/>
                  <a:gd name="T59" fmla="*/ 197 h 253"/>
                  <a:gd name="T60" fmla="*/ 375 w 480"/>
                  <a:gd name="T61" fmla="*/ 190 h 253"/>
                  <a:gd name="T62" fmla="*/ 355 w 480"/>
                  <a:gd name="T63" fmla="*/ 170 h 253"/>
                  <a:gd name="T64" fmla="*/ 303 w 480"/>
                  <a:gd name="T65" fmla="*/ 164 h 253"/>
                  <a:gd name="T66" fmla="*/ 276 w 480"/>
                  <a:gd name="T67" fmla="*/ 223 h 253"/>
                  <a:gd name="T68" fmla="*/ 237 w 480"/>
                  <a:gd name="T69" fmla="*/ 210 h 253"/>
                  <a:gd name="T70" fmla="*/ 217 w 480"/>
                  <a:gd name="T71" fmla="*/ 203 h 253"/>
                  <a:gd name="T72" fmla="*/ 191 w 480"/>
                  <a:gd name="T73" fmla="*/ 170 h 253"/>
                  <a:gd name="T74" fmla="*/ 165 w 480"/>
                  <a:gd name="T75" fmla="*/ 197 h 253"/>
                  <a:gd name="T76" fmla="*/ 145 w 480"/>
                  <a:gd name="T77" fmla="*/ 184 h 253"/>
                  <a:gd name="T78" fmla="*/ 165 w 480"/>
                  <a:gd name="T79" fmla="*/ 164 h 253"/>
                  <a:gd name="T80" fmla="*/ 178 w 480"/>
                  <a:gd name="T81" fmla="*/ 137 h 253"/>
                  <a:gd name="T82" fmla="*/ 171 w 480"/>
                  <a:gd name="T83" fmla="*/ 151 h 253"/>
                  <a:gd name="T84" fmla="*/ 158 w 480"/>
                  <a:gd name="T85" fmla="*/ 12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0" h="253">
                    <a:moveTo>
                      <a:pt x="158" y="124"/>
                    </a:moveTo>
                    <a:cubicBezTo>
                      <a:pt x="145" y="124"/>
                      <a:pt x="150" y="106"/>
                      <a:pt x="132" y="111"/>
                    </a:cubicBezTo>
                    <a:cubicBezTo>
                      <a:pt x="128" y="102"/>
                      <a:pt x="122" y="95"/>
                      <a:pt x="119" y="85"/>
                    </a:cubicBezTo>
                    <a:cubicBezTo>
                      <a:pt x="90" y="83"/>
                      <a:pt x="63" y="80"/>
                      <a:pt x="46" y="65"/>
                    </a:cubicBezTo>
                    <a:cubicBezTo>
                      <a:pt x="26" y="73"/>
                      <a:pt x="32" y="66"/>
                      <a:pt x="7" y="65"/>
                    </a:cubicBezTo>
                    <a:cubicBezTo>
                      <a:pt x="6" y="55"/>
                      <a:pt x="10" y="40"/>
                      <a:pt x="0" y="39"/>
                    </a:cubicBezTo>
                    <a:cubicBezTo>
                      <a:pt x="5" y="26"/>
                      <a:pt x="12" y="39"/>
                      <a:pt x="20" y="39"/>
                    </a:cubicBezTo>
                    <a:cubicBezTo>
                      <a:pt x="29" y="39"/>
                      <a:pt x="33" y="31"/>
                      <a:pt x="40" y="32"/>
                    </a:cubicBezTo>
                    <a:cubicBezTo>
                      <a:pt x="53" y="35"/>
                      <a:pt x="60" y="45"/>
                      <a:pt x="73" y="46"/>
                    </a:cubicBezTo>
                    <a:cubicBezTo>
                      <a:pt x="87" y="52"/>
                      <a:pt x="91" y="31"/>
                      <a:pt x="99" y="26"/>
                    </a:cubicBezTo>
                    <a:cubicBezTo>
                      <a:pt x="115" y="17"/>
                      <a:pt x="138" y="19"/>
                      <a:pt x="152" y="6"/>
                    </a:cubicBezTo>
                    <a:cubicBezTo>
                      <a:pt x="165" y="0"/>
                      <a:pt x="161" y="17"/>
                      <a:pt x="165" y="19"/>
                    </a:cubicBezTo>
                    <a:cubicBezTo>
                      <a:pt x="177" y="27"/>
                      <a:pt x="218" y="15"/>
                      <a:pt x="217" y="39"/>
                    </a:cubicBezTo>
                    <a:cubicBezTo>
                      <a:pt x="224" y="44"/>
                      <a:pt x="230" y="32"/>
                      <a:pt x="230" y="32"/>
                    </a:cubicBezTo>
                    <a:cubicBezTo>
                      <a:pt x="238" y="34"/>
                      <a:pt x="239" y="44"/>
                      <a:pt x="244" y="46"/>
                    </a:cubicBezTo>
                    <a:cubicBezTo>
                      <a:pt x="253" y="49"/>
                      <a:pt x="267" y="42"/>
                      <a:pt x="276" y="46"/>
                    </a:cubicBezTo>
                    <a:cubicBezTo>
                      <a:pt x="281" y="47"/>
                      <a:pt x="282" y="66"/>
                      <a:pt x="303" y="59"/>
                    </a:cubicBezTo>
                    <a:cubicBezTo>
                      <a:pt x="310" y="67"/>
                      <a:pt x="305" y="69"/>
                      <a:pt x="303" y="78"/>
                    </a:cubicBezTo>
                    <a:cubicBezTo>
                      <a:pt x="310" y="79"/>
                      <a:pt x="314" y="77"/>
                      <a:pt x="316" y="72"/>
                    </a:cubicBezTo>
                    <a:cubicBezTo>
                      <a:pt x="323" y="73"/>
                      <a:pt x="321" y="84"/>
                      <a:pt x="322" y="92"/>
                    </a:cubicBezTo>
                    <a:cubicBezTo>
                      <a:pt x="328" y="102"/>
                      <a:pt x="343" y="103"/>
                      <a:pt x="355" y="111"/>
                    </a:cubicBezTo>
                    <a:cubicBezTo>
                      <a:pt x="363" y="116"/>
                      <a:pt x="386" y="131"/>
                      <a:pt x="408" y="131"/>
                    </a:cubicBezTo>
                    <a:cubicBezTo>
                      <a:pt x="410" y="142"/>
                      <a:pt x="402" y="142"/>
                      <a:pt x="401" y="151"/>
                    </a:cubicBezTo>
                    <a:cubicBezTo>
                      <a:pt x="404" y="159"/>
                      <a:pt x="416" y="158"/>
                      <a:pt x="421" y="164"/>
                    </a:cubicBezTo>
                    <a:cubicBezTo>
                      <a:pt x="423" y="166"/>
                      <a:pt x="419" y="175"/>
                      <a:pt x="421" y="177"/>
                    </a:cubicBezTo>
                    <a:cubicBezTo>
                      <a:pt x="429" y="183"/>
                      <a:pt x="437" y="191"/>
                      <a:pt x="447" y="203"/>
                    </a:cubicBezTo>
                    <a:cubicBezTo>
                      <a:pt x="457" y="215"/>
                      <a:pt x="463" y="233"/>
                      <a:pt x="480" y="236"/>
                    </a:cubicBezTo>
                    <a:cubicBezTo>
                      <a:pt x="468" y="253"/>
                      <a:pt x="442" y="238"/>
                      <a:pt x="434" y="236"/>
                    </a:cubicBezTo>
                    <a:cubicBezTo>
                      <a:pt x="422" y="233"/>
                      <a:pt x="412" y="227"/>
                      <a:pt x="395" y="210"/>
                    </a:cubicBezTo>
                    <a:cubicBezTo>
                      <a:pt x="390" y="206"/>
                      <a:pt x="385" y="201"/>
                      <a:pt x="381" y="197"/>
                    </a:cubicBezTo>
                    <a:cubicBezTo>
                      <a:pt x="378" y="193"/>
                      <a:pt x="375" y="198"/>
                      <a:pt x="375" y="190"/>
                    </a:cubicBezTo>
                    <a:cubicBezTo>
                      <a:pt x="375" y="189"/>
                      <a:pt x="356" y="171"/>
                      <a:pt x="355" y="170"/>
                    </a:cubicBezTo>
                    <a:cubicBezTo>
                      <a:pt x="339" y="164"/>
                      <a:pt x="320" y="175"/>
                      <a:pt x="303" y="164"/>
                    </a:cubicBezTo>
                    <a:cubicBezTo>
                      <a:pt x="288" y="178"/>
                      <a:pt x="284" y="202"/>
                      <a:pt x="276" y="223"/>
                    </a:cubicBezTo>
                    <a:cubicBezTo>
                      <a:pt x="272" y="212"/>
                      <a:pt x="248" y="218"/>
                      <a:pt x="237" y="210"/>
                    </a:cubicBezTo>
                    <a:cubicBezTo>
                      <a:pt x="229" y="204"/>
                      <a:pt x="242" y="193"/>
                      <a:pt x="217" y="203"/>
                    </a:cubicBezTo>
                    <a:cubicBezTo>
                      <a:pt x="231" y="170"/>
                      <a:pt x="184" y="197"/>
                      <a:pt x="191" y="170"/>
                    </a:cubicBezTo>
                    <a:cubicBezTo>
                      <a:pt x="176" y="173"/>
                      <a:pt x="160" y="175"/>
                      <a:pt x="165" y="197"/>
                    </a:cubicBezTo>
                    <a:cubicBezTo>
                      <a:pt x="158" y="192"/>
                      <a:pt x="158" y="181"/>
                      <a:pt x="145" y="184"/>
                    </a:cubicBezTo>
                    <a:cubicBezTo>
                      <a:pt x="147" y="173"/>
                      <a:pt x="158" y="171"/>
                      <a:pt x="165" y="164"/>
                    </a:cubicBezTo>
                    <a:cubicBezTo>
                      <a:pt x="172" y="155"/>
                      <a:pt x="182" y="156"/>
                      <a:pt x="178" y="137"/>
                    </a:cubicBezTo>
                    <a:cubicBezTo>
                      <a:pt x="173" y="134"/>
                      <a:pt x="171" y="150"/>
                      <a:pt x="171" y="151"/>
                    </a:cubicBezTo>
                    <a:cubicBezTo>
                      <a:pt x="159" y="146"/>
                      <a:pt x="164" y="109"/>
                      <a:pt x="158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72"/>
              <p:cNvSpPr/>
              <p:nvPr/>
            </p:nvSpPr>
            <p:spPr bwMode="auto">
              <a:xfrm>
                <a:off x="7370763" y="4175126"/>
                <a:ext cx="44450" cy="25400"/>
              </a:xfrm>
              <a:custGeom>
                <a:avLst/>
                <a:gdLst>
                  <a:gd name="T0" fmla="*/ 46 w 48"/>
                  <a:gd name="T1" fmla="*/ 16 h 43"/>
                  <a:gd name="T2" fmla="*/ 0 w 48"/>
                  <a:gd name="T3" fmla="*/ 22 h 43"/>
                  <a:gd name="T4" fmla="*/ 46 w 48"/>
                  <a:gd name="T5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43">
                    <a:moveTo>
                      <a:pt x="46" y="16"/>
                    </a:moveTo>
                    <a:cubicBezTo>
                      <a:pt x="48" y="43"/>
                      <a:pt x="11" y="22"/>
                      <a:pt x="0" y="22"/>
                    </a:cubicBezTo>
                    <a:cubicBezTo>
                      <a:pt x="6" y="15"/>
                      <a:pt x="38" y="0"/>
                      <a:pt x="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73"/>
              <p:cNvSpPr/>
              <p:nvPr/>
            </p:nvSpPr>
            <p:spPr bwMode="auto">
              <a:xfrm>
                <a:off x="7313613" y="4181476"/>
                <a:ext cx="30163" cy="11113"/>
              </a:xfrm>
              <a:custGeom>
                <a:avLst/>
                <a:gdLst>
                  <a:gd name="T0" fmla="*/ 3 w 33"/>
                  <a:gd name="T1" fmla="*/ 13 h 20"/>
                  <a:gd name="T2" fmla="*/ 22 w 33"/>
                  <a:gd name="T3" fmla="*/ 20 h 20"/>
                  <a:gd name="T4" fmla="*/ 9 w 33"/>
                  <a:gd name="T5" fmla="*/ 20 h 20"/>
                  <a:gd name="T6" fmla="*/ 3 w 33"/>
                  <a:gd name="T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0">
                    <a:moveTo>
                      <a:pt x="3" y="13"/>
                    </a:moveTo>
                    <a:cubicBezTo>
                      <a:pt x="0" y="0"/>
                      <a:pt x="33" y="3"/>
                      <a:pt x="22" y="20"/>
                    </a:cubicBezTo>
                    <a:cubicBezTo>
                      <a:pt x="18" y="20"/>
                      <a:pt x="14" y="20"/>
                      <a:pt x="9" y="20"/>
                    </a:cubicBezTo>
                    <a:cubicBezTo>
                      <a:pt x="11" y="14"/>
                      <a:pt x="7" y="13"/>
                      <a:pt x="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74"/>
              <p:cNvSpPr/>
              <p:nvPr/>
            </p:nvSpPr>
            <p:spPr bwMode="auto">
              <a:xfrm>
                <a:off x="7885113" y="4203701"/>
                <a:ext cx="90488" cy="39688"/>
              </a:xfrm>
              <a:custGeom>
                <a:avLst/>
                <a:gdLst>
                  <a:gd name="T0" fmla="*/ 75 w 97"/>
                  <a:gd name="T1" fmla="*/ 0 h 68"/>
                  <a:gd name="T2" fmla="*/ 95 w 97"/>
                  <a:gd name="T3" fmla="*/ 0 h 68"/>
                  <a:gd name="T4" fmla="*/ 95 w 97"/>
                  <a:gd name="T5" fmla="*/ 20 h 68"/>
                  <a:gd name="T6" fmla="*/ 81 w 97"/>
                  <a:gd name="T7" fmla="*/ 27 h 68"/>
                  <a:gd name="T8" fmla="*/ 81 w 97"/>
                  <a:gd name="T9" fmla="*/ 46 h 68"/>
                  <a:gd name="T10" fmla="*/ 68 w 97"/>
                  <a:gd name="T11" fmla="*/ 53 h 68"/>
                  <a:gd name="T12" fmla="*/ 9 w 97"/>
                  <a:gd name="T13" fmla="*/ 33 h 68"/>
                  <a:gd name="T14" fmla="*/ 75 w 97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68">
                    <a:moveTo>
                      <a:pt x="75" y="0"/>
                    </a:moveTo>
                    <a:cubicBezTo>
                      <a:pt x="81" y="0"/>
                      <a:pt x="88" y="0"/>
                      <a:pt x="95" y="0"/>
                    </a:cubicBezTo>
                    <a:cubicBezTo>
                      <a:pt x="93" y="6"/>
                      <a:pt x="97" y="14"/>
                      <a:pt x="95" y="20"/>
                    </a:cubicBezTo>
                    <a:cubicBezTo>
                      <a:pt x="92" y="25"/>
                      <a:pt x="82" y="24"/>
                      <a:pt x="81" y="27"/>
                    </a:cubicBezTo>
                    <a:cubicBezTo>
                      <a:pt x="79" y="32"/>
                      <a:pt x="91" y="40"/>
                      <a:pt x="81" y="46"/>
                    </a:cubicBezTo>
                    <a:cubicBezTo>
                      <a:pt x="73" y="39"/>
                      <a:pt x="68" y="41"/>
                      <a:pt x="68" y="53"/>
                    </a:cubicBezTo>
                    <a:cubicBezTo>
                      <a:pt x="48" y="47"/>
                      <a:pt x="0" y="68"/>
                      <a:pt x="9" y="33"/>
                    </a:cubicBezTo>
                    <a:cubicBezTo>
                      <a:pt x="43" y="46"/>
                      <a:pt x="65" y="29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75"/>
              <p:cNvSpPr/>
              <p:nvPr/>
            </p:nvSpPr>
            <p:spPr bwMode="auto">
              <a:xfrm>
                <a:off x="7088188" y="4264026"/>
                <a:ext cx="49213" cy="14288"/>
              </a:xfrm>
              <a:custGeom>
                <a:avLst/>
                <a:gdLst>
                  <a:gd name="T0" fmla="*/ 52 w 52"/>
                  <a:gd name="T1" fmla="*/ 3 h 26"/>
                  <a:gd name="T2" fmla="*/ 0 w 52"/>
                  <a:gd name="T3" fmla="*/ 22 h 26"/>
                  <a:gd name="T4" fmla="*/ 52 w 52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26">
                    <a:moveTo>
                      <a:pt x="52" y="3"/>
                    </a:moveTo>
                    <a:cubicBezTo>
                      <a:pt x="40" y="15"/>
                      <a:pt x="28" y="26"/>
                      <a:pt x="0" y="22"/>
                    </a:cubicBezTo>
                    <a:cubicBezTo>
                      <a:pt x="2" y="0"/>
                      <a:pt x="29" y="4"/>
                      <a:pt x="5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76"/>
              <p:cNvSpPr/>
              <p:nvPr/>
            </p:nvSpPr>
            <p:spPr bwMode="auto">
              <a:xfrm>
                <a:off x="7161213" y="4264026"/>
                <a:ext cx="49213" cy="9525"/>
              </a:xfrm>
              <a:custGeom>
                <a:avLst/>
                <a:gdLst>
                  <a:gd name="T0" fmla="*/ 53 w 53"/>
                  <a:gd name="T1" fmla="*/ 3 h 18"/>
                  <a:gd name="T2" fmla="*/ 0 w 53"/>
                  <a:gd name="T3" fmla="*/ 16 h 18"/>
                  <a:gd name="T4" fmla="*/ 53 w 53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8">
                    <a:moveTo>
                      <a:pt x="53" y="3"/>
                    </a:moveTo>
                    <a:cubicBezTo>
                      <a:pt x="46" y="18"/>
                      <a:pt x="23" y="16"/>
                      <a:pt x="0" y="16"/>
                    </a:cubicBezTo>
                    <a:cubicBezTo>
                      <a:pt x="7" y="0"/>
                      <a:pt x="31" y="2"/>
                      <a:pt x="5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77"/>
              <p:cNvSpPr/>
              <p:nvPr/>
            </p:nvSpPr>
            <p:spPr bwMode="auto">
              <a:xfrm>
                <a:off x="7254875" y="4264026"/>
                <a:ext cx="80963" cy="33338"/>
              </a:xfrm>
              <a:custGeom>
                <a:avLst/>
                <a:gdLst>
                  <a:gd name="T0" fmla="*/ 84 w 87"/>
                  <a:gd name="T1" fmla="*/ 3 h 58"/>
                  <a:gd name="T2" fmla="*/ 78 w 87"/>
                  <a:gd name="T3" fmla="*/ 29 h 58"/>
                  <a:gd name="T4" fmla="*/ 65 w 87"/>
                  <a:gd name="T5" fmla="*/ 29 h 58"/>
                  <a:gd name="T6" fmla="*/ 6 w 87"/>
                  <a:gd name="T7" fmla="*/ 55 h 58"/>
                  <a:gd name="T8" fmla="*/ 25 w 87"/>
                  <a:gd name="T9" fmla="*/ 35 h 58"/>
                  <a:gd name="T10" fmla="*/ 38 w 87"/>
                  <a:gd name="T11" fmla="*/ 22 h 58"/>
                  <a:gd name="T12" fmla="*/ 51 w 87"/>
                  <a:gd name="T13" fmla="*/ 9 h 58"/>
                  <a:gd name="T14" fmla="*/ 84 w 87"/>
                  <a:gd name="T15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58">
                    <a:moveTo>
                      <a:pt x="84" y="3"/>
                    </a:moveTo>
                    <a:cubicBezTo>
                      <a:pt x="87" y="16"/>
                      <a:pt x="83" y="23"/>
                      <a:pt x="78" y="29"/>
                    </a:cubicBezTo>
                    <a:cubicBezTo>
                      <a:pt x="76" y="31"/>
                      <a:pt x="66" y="26"/>
                      <a:pt x="65" y="29"/>
                    </a:cubicBezTo>
                    <a:cubicBezTo>
                      <a:pt x="56" y="39"/>
                      <a:pt x="37" y="58"/>
                      <a:pt x="6" y="55"/>
                    </a:cubicBezTo>
                    <a:cubicBezTo>
                      <a:pt x="0" y="41"/>
                      <a:pt x="19" y="40"/>
                      <a:pt x="25" y="35"/>
                    </a:cubicBezTo>
                    <a:cubicBezTo>
                      <a:pt x="30" y="31"/>
                      <a:pt x="34" y="26"/>
                      <a:pt x="38" y="22"/>
                    </a:cubicBezTo>
                    <a:cubicBezTo>
                      <a:pt x="43" y="18"/>
                      <a:pt x="51" y="17"/>
                      <a:pt x="51" y="9"/>
                    </a:cubicBezTo>
                    <a:cubicBezTo>
                      <a:pt x="70" y="15"/>
                      <a:pt x="69" y="0"/>
                      <a:pt x="8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78"/>
              <p:cNvSpPr/>
              <p:nvPr/>
            </p:nvSpPr>
            <p:spPr bwMode="auto">
              <a:xfrm>
                <a:off x="8502650" y="4700589"/>
                <a:ext cx="44450" cy="38100"/>
              </a:xfrm>
              <a:custGeom>
                <a:avLst/>
                <a:gdLst>
                  <a:gd name="T0" fmla="*/ 7 w 48"/>
                  <a:gd name="T1" fmla="*/ 0 h 67"/>
                  <a:gd name="T2" fmla="*/ 13 w 48"/>
                  <a:gd name="T3" fmla="*/ 13 h 67"/>
                  <a:gd name="T4" fmla="*/ 33 w 48"/>
                  <a:gd name="T5" fmla="*/ 33 h 67"/>
                  <a:gd name="T6" fmla="*/ 40 w 48"/>
                  <a:gd name="T7" fmla="*/ 66 h 67"/>
                  <a:gd name="T8" fmla="*/ 20 w 48"/>
                  <a:gd name="T9" fmla="*/ 66 h 67"/>
                  <a:gd name="T10" fmla="*/ 0 w 48"/>
                  <a:gd name="T11" fmla="*/ 13 h 67"/>
                  <a:gd name="T12" fmla="*/ 7 w 48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7">
                    <a:moveTo>
                      <a:pt x="7" y="0"/>
                    </a:moveTo>
                    <a:cubicBezTo>
                      <a:pt x="13" y="0"/>
                      <a:pt x="12" y="8"/>
                      <a:pt x="13" y="13"/>
                    </a:cubicBezTo>
                    <a:cubicBezTo>
                      <a:pt x="7" y="21"/>
                      <a:pt x="43" y="24"/>
                      <a:pt x="33" y="33"/>
                    </a:cubicBezTo>
                    <a:cubicBezTo>
                      <a:pt x="22" y="44"/>
                      <a:pt x="48" y="35"/>
                      <a:pt x="40" y="66"/>
                    </a:cubicBezTo>
                    <a:cubicBezTo>
                      <a:pt x="29" y="67"/>
                      <a:pt x="23" y="55"/>
                      <a:pt x="20" y="66"/>
                    </a:cubicBezTo>
                    <a:cubicBezTo>
                      <a:pt x="12" y="58"/>
                      <a:pt x="7" y="29"/>
                      <a:pt x="0" y="13"/>
                    </a:cubicBezTo>
                    <a:cubicBezTo>
                      <a:pt x="7" y="13"/>
                      <a:pt x="6" y="5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79"/>
              <p:cNvSpPr/>
              <p:nvPr/>
            </p:nvSpPr>
            <p:spPr bwMode="auto">
              <a:xfrm>
                <a:off x="8515350" y="4733926"/>
                <a:ext cx="98425" cy="85725"/>
              </a:xfrm>
              <a:custGeom>
                <a:avLst/>
                <a:gdLst>
                  <a:gd name="T0" fmla="*/ 33 w 106"/>
                  <a:gd name="T1" fmla="*/ 2 h 147"/>
                  <a:gd name="T2" fmla="*/ 40 w 106"/>
                  <a:gd name="T3" fmla="*/ 8 h 147"/>
                  <a:gd name="T4" fmla="*/ 53 w 106"/>
                  <a:gd name="T5" fmla="*/ 8 h 147"/>
                  <a:gd name="T6" fmla="*/ 106 w 106"/>
                  <a:gd name="T7" fmla="*/ 34 h 147"/>
                  <a:gd name="T8" fmla="*/ 106 w 106"/>
                  <a:gd name="T9" fmla="*/ 67 h 147"/>
                  <a:gd name="T10" fmla="*/ 86 w 106"/>
                  <a:gd name="T11" fmla="*/ 67 h 147"/>
                  <a:gd name="T12" fmla="*/ 79 w 106"/>
                  <a:gd name="T13" fmla="*/ 80 h 147"/>
                  <a:gd name="T14" fmla="*/ 73 w 106"/>
                  <a:gd name="T15" fmla="*/ 120 h 147"/>
                  <a:gd name="T16" fmla="*/ 66 w 106"/>
                  <a:gd name="T17" fmla="*/ 133 h 147"/>
                  <a:gd name="T18" fmla="*/ 33 w 106"/>
                  <a:gd name="T19" fmla="*/ 139 h 147"/>
                  <a:gd name="T20" fmla="*/ 27 w 106"/>
                  <a:gd name="T21" fmla="*/ 120 h 147"/>
                  <a:gd name="T22" fmla="*/ 40 w 106"/>
                  <a:gd name="T23" fmla="*/ 106 h 147"/>
                  <a:gd name="T24" fmla="*/ 0 w 106"/>
                  <a:gd name="T25" fmla="*/ 87 h 147"/>
                  <a:gd name="T26" fmla="*/ 27 w 106"/>
                  <a:gd name="T27" fmla="*/ 60 h 147"/>
                  <a:gd name="T28" fmla="*/ 33 w 106"/>
                  <a:gd name="T29" fmla="*/ 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47">
                    <a:moveTo>
                      <a:pt x="33" y="2"/>
                    </a:moveTo>
                    <a:cubicBezTo>
                      <a:pt x="39" y="0"/>
                      <a:pt x="40" y="4"/>
                      <a:pt x="40" y="8"/>
                    </a:cubicBezTo>
                    <a:cubicBezTo>
                      <a:pt x="39" y="20"/>
                      <a:pt x="56" y="10"/>
                      <a:pt x="53" y="8"/>
                    </a:cubicBezTo>
                    <a:cubicBezTo>
                      <a:pt x="73" y="19"/>
                      <a:pt x="67" y="43"/>
                      <a:pt x="106" y="34"/>
                    </a:cubicBezTo>
                    <a:cubicBezTo>
                      <a:pt x="106" y="45"/>
                      <a:pt x="106" y="56"/>
                      <a:pt x="106" y="67"/>
                    </a:cubicBezTo>
                    <a:cubicBezTo>
                      <a:pt x="99" y="67"/>
                      <a:pt x="92" y="67"/>
                      <a:pt x="86" y="67"/>
                    </a:cubicBezTo>
                    <a:cubicBezTo>
                      <a:pt x="87" y="75"/>
                      <a:pt x="85" y="79"/>
                      <a:pt x="79" y="80"/>
                    </a:cubicBezTo>
                    <a:cubicBezTo>
                      <a:pt x="93" y="96"/>
                      <a:pt x="74" y="101"/>
                      <a:pt x="73" y="120"/>
                    </a:cubicBezTo>
                    <a:cubicBezTo>
                      <a:pt x="72" y="126"/>
                      <a:pt x="52" y="129"/>
                      <a:pt x="66" y="133"/>
                    </a:cubicBezTo>
                    <a:cubicBezTo>
                      <a:pt x="67" y="147"/>
                      <a:pt x="43" y="136"/>
                      <a:pt x="33" y="139"/>
                    </a:cubicBezTo>
                    <a:cubicBezTo>
                      <a:pt x="35" y="129"/>
                      <a:pt x="27" y="128"/>
                      <a:pt x="27" y="120"/>
                    </a:cubicBezTo>
                    <a:cubicBezTo>
                      <a:pt x="24" y="109"/>
                      <a:pt x="32" y="107"/>
                      <a:pt x="40" y="106"/>
                    </a:cubicBezTo>
                    <a:cubicBezTo>
                      <a:pt x="29" y="98"/>
                      <a:pt x="26" y="81"/>
                      <a:pt x="0" y="87"/>
                    </a:cubicBezTo>
                    <a:cubicBezTo>
                      <a:pt x="0" y="68"/>
                      <a:pt x="19" y="70"/>
                      <a:pt x="27" y="60"/>
                    </a:cubicBezTo>
                    <a:cubicBezTo>
                      <a:pt x="30" y="28"/>
                      <a:pt x="27" y="28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80"/>
              <p:cNvSpPr/>
              <p:nvPr/>
            </p:nvSpPr>
            <p:spPr bwMode="auto">
              <a:xfrm>
                <a:off x="7794625" y="4805364"/>
                <a:ext cx="85725" cy="55563"/>
              </a:xfrm>
              <a:custGeom>
                <a:avLst/>
                <a:gdLst>
                  <a:gd name="T0" fmla="*/ 85 w 90"/>
                  <a:gd name="T1" fmla="*/ 4 h 96"/>
                  <a:gd name="T2" fmla="*/ 85 w 90"/>
                  <a:gd name="T3" fmla="*/ 44 h 96"/>
                  <a:gd name="T4" fmla="*/ 79 w 90"/>
                  <a:gd name="T5" fmla="*/ 30 h 96"/>
                  <a:gd name="T6" fmla="*/ 72 w 90"/>
                  <a:gd name="T7" fmla="*/ 37 h 96"/>
                  <a:gd name="T8" fmla="*/ 72 w 90"/>
                  <a:gd name="T9" fmla="*/ 70 h 96"/>
                  <a:gd name="T10" fmla="*/ 59 w 90"/>
                  <a:gd name="T11" fmla="*/ 70 h 96"/>
                  <a:gd name="T12" fmla="*/ 59 w 90"/>
                  <a:gd name="T13" fmla="*/ 83 h 96"/>
                  <a:gd name="T14" fmla="*/ 39 w 90"/>
                  <a:gd name="T15" fmla="*/ 96 h 96"/>
                  <a:gd name="T16" fmla="*/ 26 w 90"/>
                  <a:gd name="T17" fmla="*/ 77 h 96"/>
                  <a:gd name="T18" fmla="*/ 13 w 90"/>
                  <a:gd name="T19" fmla="*/ 63 h 96"/>
                  <a:gd name="T20" fmla="*/ 0 w 90"/>
                  <a:gd name="T21" fmla="*/ 24 h 96"/>
                  <a:gd name="T22" fmla="*/ 53 w 90"/>
                  <a:gd name="T23" fmla="*/ 11 h 96"/>
                  <a:gd name="T24" fmla="*/ 85 w 90"/>
                  <a:gd name="T25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96">
                    <a:moveTo>
                      <a:pt x="85" y="4"/>
                    </a:moveTo>
                    <a:cubicBezTo>
                      <a:pt x="81" y="16"/>
                      <a:pt x="90" y="28"/>
                      <a:pt x="85" y="44"/>
                    </a:cubicBezTo>
                    <a:cubicBezTo>
                      <a:pt x="85" y="45"/>
                      <a:pt x="77" y="35"/>
                      <a:pt x="79" y="30"/>
                    </a:cubicBezTo>
                    <a:cubicBezTo>
                      <a:pt x="78" y="32"/>
                      <a:pt x="74" y="32"/>
                      <a:pt x="72" y="37"/>
                    </a:cubicBezTo>
                    <a:cubicBezTo>
                      <a:pt x="70" y="46"/>
                      <a:pt x="76" y="61"/>
                      <a:pt x="72" y="70"/>
                    </a:cubicBezTo>
                    <a:cubicBezTo>
                      <a:pt x="71" y="72"/>
                      <a:pt x="61" y="68"/>
                      <a:pt x="59" y="70"/>
                    </a:cubicBezTo>
                    <a:cubicBezTo>
                      <a:pt x="57" y="72"/>
                      <a:pt x="61" y="81"/>
                      <a:pt x="59" y="83"/>
                    </a:cubicBezTo>
                    <a:cubicBezTo>
                      <a:pt x="53" y="88"/>
                      <a:pt x="39" y="84"/>
                      <a:pt x="39" y="96"/>
                    </a:cubicBezTo>
                    <a:cubicBezTo>
                      <a:pt x="32" y="92"/>
                      <a:pt x="31" y="83"/>
                      <a:pt x="26" y="77"/>
                    </a:cubicBezTo>
                    <a:cubicBezTo>
                      <a:pt x="24" y="73"/>
                      <a:pt x="14" y="66"/>
                      <a:pt x="13" y="63"/>
                    </a:cubicBezTo>
                    <a:cubicBezTo>
                      <a:pt x="7" y="49"/>
                      <a:pt x="15" y="32"/>
                      <a:pt x="0" y="24"/>
                    </a:cubicBezTo>
                    <a:cubicBezTo>
                      <a:pt x="9" y="14"/>
                      <a:pt x="32" y="15"/>
                      <a:pt x="53" y="11"/>
                    </a:cubicBezTo>
                    <a:cubicBezTo>
                      <a:pt x="63" y="8"/>
                      <a:pt x="73" y="0"/>
                      <a:pt x="8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81"/>
              <p:cNvSpPr/>
              <p:nvPr/>
            </p:nvSpPr>
            <p:spPr bwMode="auto">
              <a:xfrm>
                <a:off x="2330450" y="2365375"/>
                <a:ext cx="1512888" cy="700088"/>
              </a:xfrm>
              <a:custGeom>
                <a:avLst/>
                <a:gdLst>
                  <a:gd name="T0" fmla="*/ 1143 w 1614"/>
                  <a:gd name="T1" fmla="*/ 134 h 1205"/>
                  <a:gd name="T2" fmla="*/ 1209 w 1614"/>
                  <a:gd name="T3" fmla="*/ 141 h 1205"/>
                  <a:gd name="T4" fmla="*/ 1301 w 1614"/>
                  <a:gd name="T5" fmla="*/ 121 h 1205"/>
                  <a:gd name="T6" fmla="*/ 1353 w 1614"/>
                  <a:gd name="T7" fmla="*/ 128 h 1205"/>
                  <a:gd name="T8" fmla="*/ 1347 w 1614"/>
                  <a:gd name="T9" fmla="*/ 147 h 1205"/>
                  <a:gd name="T10" fmla="*/ 1517 w 1614"/>
                  <a:gd name="T11" fmla="*/ 115 h 1205"/>
                  <a:gd name="T12" fmla="*/ 1609 w 1614"/>
                  <a:gd name="T13" fmla="*/ 134 h 1205"/>
                  <a:gd name="T14" fmla="*/ 1491 w 1614"/>
                  <a:gd name="T15" fmla="*/ 193 h 1205"/>
                  <a:gd name="T16" fmla="*/ 1458 w 1614"/>
                  <a:gd name="T17" fmla="*/ 239 h 1205"/>
                  <a:gd name="T18" fmla="*/ 1399 w 1614"/>
                  <a:gd name="T19" fmla="*/ 305 h 1205"/>
                  <a:gd name="T20" fmla="*/ 1412 w 1614"/>
                  <a:gd name="T21" fmla="*/ 364 h 1205"/>
                  <a:gd name="T22" fmla="*/ 1373 w 1614"/>
                  <a:gd name="T23" fmla="*/ 423 h 1205"/>
                  <a:gd name="T24" fmla="*/ 1419 w 1614"/>
                  <a:gd name="T25" fmla="*/ 502 h 1205"/>
                  <a:gd name="T26" fmla="*/ 1380 w 1614"/>
                  <a:gd name="T27" fmla="*/ 561 h 1205"/>
                  <a:gd name="T28" fmla="*/ 1334 w 1614"/>
                  <a:gd name="T29" fmla="*/ 614 h 1205"/>
                  <a:gd name="T30" fmla="*/ 1399 w 1614"/>
                  <a:gd name="T31" fmla="*/ 732 h 1205"/>
                  <a:gd name="T32" fmla="*/ 1294 w 1614"/>
                  <a:gd name="T33" fmla="*/ 719 h 1205"/>
                  <a:gd name="T34" fmla="*/ 1288 w 1614"/>
                  <a:gd name="T35" fmla="*/ 758 h 1205"/>
                  <a:gd name="T36" fmla="*/ 1242 w 1614"/>
                  <a:gd name="T37" fmla="*/ 824 h 1205"/>
                  <a:gd name="T38" fmla="*/ 1137 w 1614"/>
                  <a:gd name="T39" fmla="*/ 850 h 1205"/>
                  <a:gd name="T40" fmla="*/ 1084 w 1614"/>
                  <a:gd name="T41" fmla="*/ 883 h 1205"/>
                  <a:gd name="T42" fmla="*/ 1051 w 1614"/>
                  <a:gd name="T43" fmla="*/ 923 h 1205"/>
                  <a:gd name="T44" fmla="*/ 907 w 1614"/>
                  <a:gd name="T45" fmla="*/ 962 h 1205"/>
                  <a:gd name="T46" fmla="*/ 867 w 1614"/>
                  <a:gd name="T47" fmla="*/ 1021 h 1205"/>
                  <a:gd name="T48" fmla="*/ 828 w 1614"/>
                  <a:gd name="T49" fmla="*/ 1074 h 1205"/>
                  <a:gd name="T50" fmla="*/ 815 w 1614"/>
                  <a:gd name="T51" fmla="*/ 1126 h 1205"/>
                  <a:gd name="T52" fmla="*/ 729 w 1614"/>
                  <a:gd name="T53" fmla="*/ 1179 h 1205"/>
                  <a:gd name="T54" fmla="*/ 637 w 1614"/>
                  <a:gd name="T55" fmla="*/ 1133 h 1205"/>
                  <a:gd name="T56" fmla="*/ 585 w 1614"/>
                  <a:gd name="T57" fmla="*/ 1067 h 1205"/>
                  <a:gd name="T58" fmla="*/ 552 w 1614"/>
                  <a:gd name="T59" fmla="*/ 1021 h 1205"/>
                  <a:gd name="T60" fmla="*/ 526 w 1614"/>
                  <a:gd name="T61" fmla="*/ 923 h 1205"/>
                  <a:gd name="T62" fmla="*/ 539 w 1614"/>
                  <a:gd name="T63" fmla="*/ 890 h 1205"/>
                  <a:gd name="T64" fmla="*/ 585 w 1614"/>
                  <a:gd name="T65" fmla="*/ 837 h 1205"/>
                  <a:gd name="T66" fmla="*/ 559 w 1614"/>
                  <a:gd name="T67" fmla="*/ 771 h 1205"/>
                  <a:gd name="T68" fmla="*/ 572 w 1614"/>
                  <a:gd name="T69" fmla="*/ 719 h 1205"/>
                  <a:gd name="T70" fmla="*/ 506 w 1614"/>
                  <a:gd name="T71" fmla="*/ 699 h 1205"/>
                  <a:gd name="T72" fmla="*/ 460 w 1614"/>
                  <a:gd name="T73" fmla="*/ 614 h 1205"/>
                  <a:gd name="T74" fmla="*/ 414 w 1614"/>
                  <a:gd name="T75" fmla="*/ 522 h 1205"/>
                  <a:gd name="T76" fmla="*/ 296 w 1614"/>
                  <a:gd name="T77" fmla="*/ 463 h 1205"/>
                  <a:gd name="T78" fmla="*/ 132 w 1614"/>
                  <a:gd name="T79" fmla="*/ 469 h 1205"/>
                  <a:gd name="T80" fmla="*/ 132 w 1614"/>
                  <a:gd name="T81" fmla="*/ 430 h 1205"/>
                  <a:gd name="T82" fmla="*/ 66 w 1614"/>
                  <a:gd name="T83" fmla="*/ 371 h 1205"/>
                  <a:gd name="T84" fmla="*/ 99 w 1614"/>
                  <a:gd name="T85" fmla="*/ 312 h 1205"/>
                  <a:gd name="T86" fmla="*/ 177 w 1614"/>
                  <a:gd name="T87" fmla="*/ 279 h 1205"/>
                  <a:gd name="T88" fmla="*/ 191 w 1614"/>
                  <a:gd name="T89" fmla="*/ 239 h 1205"/>
                  <a:gd name="T90" fmla="*/ 171 w 1614"/>
                  <a:gd name="T91" fmla="*/ 213 h 1205"/>
                  <a:gd name="T92" fmla="*/ 230 w 1614"/>
                  <a:gd name="T93" fmla="*/ 193 h 1205"/>
                  <a:gd name="T94" fmla="*/ 296 w 1614"/>
                  <a:gd name="T95" fmla="*/ 128 h 1205"/>
                  <a:gd name="T96" fmla="*/ 493 w 1614"/>
                  <a:gd name="T97" fmla="*/ 101 h 1205"/>
                  <a:gd name="T98" fmla="*/ 585 w 1614"/>
                  <a:gd name="T99" fmla="*/ 128 h 1205"/>
                  <a:gd name="T100" fmla="*/ 670 w 1614"/>
                  <a:gd name="T101" fmla="*/ 82 h 1205"/>
                  <a:gd name="T102" fmla="*/ 749 w 1614"/>
                  <a:gd name="T103" fmla="*/ 88 h 1205"/>
                  <a:gd name="T104" fmla="*/ 775 w 1614"/>
                  <a:gd name="T105" fmla="*/ 42 h 1205"/>
                  <a:gd name="T106" fmla="*/ 926 w 1614"/>
                  <a:gd name="T107" fmla="*/ 9 h 1205"/>
                  <a:gd name="T108" fmla="*/ 1137 w 1614"/>
                  <a:gd name="T109" fmla="*/ 3 h 1205"/>
                  <a:gd name="T110" fmla="*/ 1294 w 1614"/>
                  <a:gd name="T111" fmla="*/ 55 h 1205"/>
                  <a:gd name="T112" fmla="*/ 1347 w 1614"/>
                  <a:gd name="T113" fmla="*/ 95 h 1205"/>
                  <a:gd name="T114" fmla="*/ 1123 w 1614"/>
                  <a:gd name="T115" fmla="*/ 101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4" h="1205">
                    <a:moveTo>
                      <a:pt x="1091" y="121"/>
                    </a:moveTo>
                    <a:cubicBezTo>
                      <a:pt x="1092" y="128"/>
                      <a:pt x="1104" y="126"/>
                      <a:pt x="1104" y="134"/>
                    </a:cubicBezTo>
                    <a:cubicBezTo>
                      <a:pt x="1113" y="140"/>
                      <a:pt x="1122" y="128"/>
                      <a:pt x="1123" y="128"/>
                    </a:cubicBezTo>
                    <a:cubicBezTo>
                      <a:pt x="1134" y="127"/>
                      <a:pt x="1135" y="135"/>
                      <a:pt x="1143" y="134"/>
                    </a:cubicBezTo>
                    <a:cubicBezTo>
                      <a:pt x="1148" y="134"/>
                      <a:pt x="1150" y="129"/>
                      <a:pt x="1156" y="128"/>
                    </a:cubicBezTo>
                    <a:cubicBezTo>
                      <a:pt x="1162" y="126"/>
                      <a:pt x="1170" y="129"/>
                      <a:pt x="1176" y="128"/>
                    </a:cubicBezTo>
                    <a:cubicBezTo>
                      <a:pt x="1202" y="123"/>
                      <a:pt x="1229" y="112"/>
                      <a:pt x="1248" y="121"/>
                    </a:cubicBezTo>
                    <a:cubicBezTo>
                      <a:pt x="1243" y="135"/>
                      <a:pt x="1214" y="127"/>
                      <a:pt x="1209" y="141"/>
                    </a:cubicBezTo>
                    <a:cubicBezTo>
                      <a:pt x="1210" y="154"/>
                      <a:pt x="1222" y="141"/>
                      <a:pt x="1222" y="141"/>
                    </a:cubicBezTo>
                    <a:cubicBezTo>
                      <a:pt x="1234" y="142"/>
                      <a:pt x="1234" y="149"/>
                      <a:pt x="1255" y="141"/>
                    </a:cubicBezTo>
                    <a:cubicBezTo>
                      <a:pt x="1259" y="139"/>
                      <a:pt x="1264" y="137"/>
                      <a:pt x="1268" y="134"/>
                    </a:cubicBezTo>
                    <a:cubicBezTo>
                      <a:pt x="1269" y="134"/>
                      <a:pt x="1300" y="121"/>
                      <a:pt x="1301" y="121"/>
                    </a:cubicBezTo>
                    <a:cubicBezTo>
                      <a:pt x="1314" y="138"/>
                      <a:pt x="1294" y="115"/>
                      <a:pt x="1307" y="115"/>
                    </a:cubicBezTo>
                    <a:cubicBezTo>
                      <a:pt x="1310" y="115"/>
                      <a:pt x="1326" y="116"/>
                      <a:pt x="1327" y="115"/>
                    </a:cubicBezTo>
                    <a:cubicBezTo>
                      <a:pt x="1329" y="112"/>
                      <a:pt x="1341" y="104"/>
                      <a:pt x="1360" y="108"/>
                    </a:cubicBezTo>
                    <a:cubicBezTo>
                      <a:pt x="1361" y="117"/>
                      <a:pt x="1361" y="127"/>
                      <a:pt x="1353" y="128"/>
                    </a:cubicBezTo>
                    <a:cubicBezTo>
                      <a:pt x="1350" y="133"/>
                      <a:pt x="1344" y="137"/>
                      <a:pt x="1340" y="141"/>
                    </a:cubicBezTo>
                    <a:cubicBezTo>
                      <a:pt x="1333" y="149"/>
                      <a:pt x="1330" y="163"/>
                      <a:pt x="1314" y="161"/>
                    </a:cubicBezTo>
                    <a:cubicBezTo>
                      <a:pt x="1318" y="180"/>
                      <a:pt x="1328" y="154"/>
                      <a:pt x="1340" y="161"/>
                    </a:cubicBezTo>
                    <a:cubicBezTo>
                      <a:pt x="1348" y="163"/>
                      <a:pt x="1343" y="150"/>
                      <a:pt x="1347" y="147"/>
                    </a:cubicBezTo>
                    <a:cubicBezTo>
                      <a:pt x="1355" y="142"/>
                      <a:pt x="1379" y="150"/>
                      <a:pt x="1380" y="134"/>
                    </a:cubicBezTo>
                    <a:cubicBezTo>
                      <a:pt x="1396" y="155"/>
                      <a:pt x="1435" y="124"/>
                      <a:pt x="1445" y="141"/>
                    </a:cubicBezTo>
                    <a:cubicBezTo>
                      <a:pt x="1452" y="134"/>
                      <a:pt x="1459" y="128"/>
                      <a:pt x="1465" y="121"/>
                    </a:cubicBezTo>
                    <a:cubicBezTo>
                      <a:pt x="1486" y="128"/>
                      <a:pt x="1499" y="114"/>
                      <a:pt x="1517" y="115"/>
                    </a:cubicBezTo>
                    <a:cubicBezTo>
                      <a:pt x="1515" y="115"/>
                      <a:pt x="1521" y="121"/>
                      <a:pt x="1524" y="121"/>
                    </a:cubicBezTo>
                    <a:cubicBezTo>
                      <a:pt x="1529" y="122"/>
                      <a:pt x="1554" y="118"/>
                      <a:pt x="1557" y="121"/>
                    </a:cubicBezTo>
                    <a:cubicBezTo>
                      <a:pt x="1564" y="130"/>
                      <a:pt x="1560" y="119"/>
                      <a:pt x="1570" y="121"/>
                    </a:cubicBezTo>
                    <a:cubicBezTo>
                      <a:pt x="1583" y="124"/>
                      <a:pt x="1594" y="137"/>
                      <a:pt x="1609" y="134"/>
                    </a:cubicBezTo>
                    <a:cubicBezTo>
                      <a:pt x="1614" y="148"/>
                      <a:pt x="1602" y="143"/>
                      <a:pt x="1596" y="147"/>
                    </a:cubicBezTo>
                    <a:cubicBezTo>
                      <a:pt x="1593" y="150"/>
                      <a:pt x="1587" y="159"/>
                      <a:pt x="1583" y="161"/>
                    </a:cubicBezTo>
                    <a:cubicBezTo>
                      <a:pt x="1567" y="169"/>
                      <a:pt x="1540" y="165"/>
                      <a:pt x="1537" y="187"/>
                    </a:cubicBezTo>
                    <a:cubicBezTo>
                      <a:pt x="1520" y="187"/>
                      <a:pt x="1500" y="184"/>
                      <a:pt x="1491" y="193"/>
                    </a:cubicBezTo>
                    <a:cubicBezTo>
                      <a:pt x="1500" y="203"/>
                      <a:pt x="1512" y="207"/>
                      <a:pt x="1485" y="207"/>
                    </a:cubicBezTo>
                    <a:cubicBezTo>
                      <a:pt x="1486" y="214"/>
                      <a:pt x="1497" y="212"/>
                      <a:pt x="1504" y="213"/>
                    </a:cubicBezTo>
                    <a:cubicBezTo>
                      <a:pt x="1494" y="231"/>
                      <a:pt x="1462" y="228"/>
                      <a:pt x="1458" y="252"/>
                    </a:cubicBezTo>
                    <a:cubicBezTo>
                      <a:pt x="1447" y="254"/>
                      <a:pt x="1462" y="242"/>
                      <a:pt x="1458" y="239"/>
                    </a:cubicBezTo>
                    <a:cubicBezTo>
                      <a:pt x="1454" y="237"/>
                      <a:pt x="1437" y="249"/>
                      <a:pt x="1426" y="252"/>
                    </a:cubicBezTo>
                    <a:cubicBezTo>
                      <a:pt x="1426" y="259"/>
                      <a:pt x="1434" y="258"/>
                      <a:pt x="1439" y="259"/>
                    </a:cubicBezTo>
                    <a:cubicBezTo>
                      <a:pt x="1423" y="272"/>
                      <a:pt x="1432" y="269"/>
                      <a:pt x="1426" y="292"/>
                    </a:cubicBezTo>
                    <a:cubicBezTo>
                      <a:pt x="1424" y="299"/>
                      <a:pt x="1402" y="301"/>
                      <a:pt x="1399" y="305"/>
                    </a:cubicBezTo>
                    <a:cubicBezTo>
                      <a:pt x="1397" y="309"/>
                      <a:pt x="1402" y="322"/>
                      <a:pt x="1399" y="325"/>
                    </a:cubicBezTo>
                    <a:cubicBezTo>
                      <a:pt x="1393" y="330"/>
                      <a:pt x="1381" y="328"/>
                      <a:pt x="1373" y="331"/>
                    </a:cubicBezTo>
                    <a:cubicBezTo>
                      <a:pt x="1375" y="340"/>
                      <a:pt x="1384" y="342"/>
                      <a:pt x="1386" y="351"/>
                    </a:cubicBezTo>
                    <a:cubicBezTo>
                      <a:pt x="1389" y="364"/>
                      <a:pt x="1405" y="359"/>
                      <a:pt x="1412" y="364"/>
                    </a:cubicBezTo>
                    <a:cubicBezTo>
                      <a:pt x="1415" y="366"/>
                      <a:pt x="1410" y="376"/>
                      <a:pt x="1412" y="377"/>
                    </a:cubicBezTo>
                    <a:cubicBezTo>
                      <a:pt x="1418" y="382"/>
                      <a:pt x="1428" y="379"/>
                      <a:pt x="1432" y="384"/>
                    </a:cubicBezTo>
                    <a:cubicBezTo>
                      <a:pt x="1431" y="396"/>
                      <a:pt x="1440" y="398"/>
                      <a:pt x="1439" y="410"/>
                    </a:cubicBezTo>
                    <a:cubicBezTo>
                      <a:pt x="1418" y="417"/>
                      <a:pt x="1399" y="411"/>
                      <a:pt x="1373" y="423"/>
                    </a:cubicBezTo>
                    <a:cubicBezTo>
                      <a:pt x="1389" y="440"/>
                      <a:pt x="1403" y="459"/>
                      <a:pt x="1439" y="456"/>
                    </a:cubicBezTo>
                    <a:cubicBezTo>
                      <a:pt x="1436" y="467"/>
                      <a:pt x="1444" y="469"/>
                      <a:pt x="1452" y="469"/>
                    </a:cubicBezTo>
                    <a:cubicBezTo>
                      <a:pt x="1456" y="484"/>
                      <a:pt x="1439" y="479"/>
                      <a:pt x="1439" y="489"/>
                    </a:cubicBezTo>
                    <a:cubicBezTo>
                      <a:pt x="1438" y="497"/>
                      <a:pt x="1429" y="502"/>
                      <a:pt x="1419" y="502"/>
                    </a:cubicBezTo>
                    <a:cubicBezTo>
                      <a:pt x="1412" y="527"/>
                      <a:pt x="1444" y="513"/>
                      <a:pt x="1439" y="535"/>
                    </a:cubicBezTo>
                    <a:cubicBezTo>
                      <a:pt x="1427" y="533"/>
                      <a:pt x="1425" y="541"/>
                      <a:pt x="1432" y="542"/>
                    </a:cubicBezTo>
                    <a:cubicBezTo>
                      <a:pt x="1426" y="561"/>
                      <a:pt x="1411" y="538"/>
                      <a:pt x="1399" y="542"/>
                    </a:cubicBezTo>
                    <a:cubicBezTo>
                      <a:pt x="1387" y="542"/>
                      <a:pt x="1395" y="563"/>
                      <a:pt x="1380" y="561"/>
                    </a:cubicBezTo>
                    <a:cubicBezTo>
                      <a:pt x="1379" y="572"/>
                      <a:pt x="1384" y="578"/>
                      <a:pt x="1393" y="581"/>
                    </a:cubicBezTo>
                    <a:cubicBezTo>
                      <a:pt x="1391" y="591"/>
                      <a:pt x="1376" y="585"/>
                      <a:pt x="1366" y="588"/>
                    </a:cubicBezTo>
                    <a:cubicBezTo>
                      <a:pt x="1348" y="592"/>
                      <a:pt x="1332" y="605"/>
                      <a:pt x="1314" y="607"/>
                    </a:cubicBezTo>
                    <a:cubicBezTo>
                      <a:pt x="1314" y="617"/>
                      <a:pt x="1327" y="610"/>
                      <a:pt x="1334" y="614"/>
                    </a:cubicBezTo>
                    <a:cubicBezTo>
                      <a:pt x="1340" y="618"/>
                      <a:pt x="1344" y="639"/>
                      <a:pt x="1360" y="633"/>
                    </a:cubicBezTo>
                    <a:cubicBezTo>
                      <a:pt x="1365" y="647"/>
                      <a:pt x="1349" y="648"/>
                      <a:pt x="1347" y="653"/>
                    </a:cubicBezTo>
                    <a:cubicBezTo>
                      <a:pt x="1343" y="662"/>
                      <a:pt x="1355" y="682"/>
                      <a:pt x="1340" y="686"/>
                    </a:cubicBezTo>
                    <a:cubicBezTo>
                      <a:pt x="1349" y="712"/>
                      <a:pt x="1394" y="703"/>
                      <a:pt x="1399" y="732"/>
                    </a:cubicBezTo>
                    <a:cubicBezTo>
                      <a:pt x="1389" y="732"/>
                      <a:pt x="1374" y="735"/>
                      <a:pt x="1373" y="726"/>
                    </a:cubicBezTo>
                    <a:cubicBezTo>
                      <a:pt x="1366" y="727"/>
                      <a:pt x="1369" y="732"/>
                      <a:pt x="1373" y="732"/>
                    </a:cubicBezTo>
                    <a:cubicBezTo>
                      <a:pt x="1355" y="751"/>
                      <a:pt x="1345" y="749"/>
                      <a:pt x="1314" y="745"/>
                    </a:cubicBezTo>
                    <a:cubicBezTo>
                      <a:pt x="1324" y="720"/>
                      <a:pt x="1285" y="744"/>
                      <a:pt x="1294" y="719"/>
                    </a:cubicBezTo>
                    <a:cubicBezTo>
                      <a:pt x="1274" y="714"/>
                      <a:pt x="1275" y="730"/>
                      <a:pt x="1255" y="726"/>
                    </a:cubicBezTo>
                    <a:cubicBezTo>
                      <a:pt x="1262" y="734"/>
                      <a:pt x="1260" y="739"/>
                      <a:pt x="1248" y="739"/>
                    </a:cubicBezTo>
                    <a:cubicBezTo>
                      <a:pt x="1248" y="748"/>
                      <a:pt x="1287" y="748"/>
                      <a:pt x="1255" y="752"/>
                    </a:cubicBezTo>
                    <a:cubicBezTo>
                      <a:pt x="1260" y="765"/>
                      <a:pt x="1276" y="757"/>
                      <a:pt x="1288" y="758"/>
                    </a:cubicBezTo>
                    <a:cubicBezTo>
                      <a:pt x="1303" y="760"/>
                      <a:pt x="1322" y="769"/>
                      <a:pt x="1340" y="765"/>
                    </a:cubicBezTo>
                    <a:cubicBezTo>
                      <a:pt x="1327" y="785"/>
                      <a:pt x="1311" y="801"/>
                      <a:pt x="1294" y="817"/>
                    </a:cubicBezTo>
                    <a:cubicBezTo>
                      <a:pt x="1279" y="814"/>
                      <a:pt x="1267" y="819"/>
                      <a:pt x="1255" y="824"/>
                    </a:cubicBezTo>
                    <a:cubicBezTo>
                      <a:pt x="1252" y="825"/>
                      <a:pt x="1243" y="822"/>
                      <a:pt x="1242" y="824"/>
                    </a:cubicBezTo>
                    <a:cubicBezTo>
                      <a:pt x="1235" y="832"/>
                      <a:pt x="1238" y="824"/>
                      <a:pt x="1228" y="824"/>
                    </a:cubicBezTo>
                    <a:cubicBezTo>
                      <a:pt x="1211" y="824"/>
                      <a:pt x="1194" y="838"/>
                      <a:pt x="1169" y="837"/>
                    </a:cubicBezTo>
                    <a:cubicBezTo>
                      <a:pt x="1160" y="837"/>
                      <a:pt x="1168" y="845"/>
                      <a:pt x="1169" y="844"/>
                    </a:cubicBezTo>
                    <a:cubicBezTo>
                      <a:pt x="1161" y="859"/>
                      <a:pt x="1157" y="847"/>
                      <a:pt x="1137" y="850"/>
                    </a:cubicBezTo>
                    <a:cubicBezTo>
                      <a:pt x="1137" y="857"/>
                      <a:pt x="1145" y="855"/>
                      <a:pt x="1150" y="857"/>
                    </a:cubicBezTo>
                    <a:cubicBezTo>
                      <a:pt x="1150" y="867"/>
                      <a:pt x="1101" y="871"/>
                      <a:pt x="1110" y="850"/>
                    </a:cubicBezTo>
                    <a:cubicBezTo>
                      <a:pt x="1106" y="854"/>
                      <a:pt x="1087" y="852"/>
                      <a:pt x="1084" y="857"/>
                    </a:cubicBezTo>
                    <a:cubicBezTo>
                      <a:pt x="1080" y="863"/>
                      <a:pt x="1088" y="878"/>
                      <a:pt x="1084" y="883"/>
                    </a:cubicBezTo>
                    <a:cubicBezTo>
                      <a:pt x="1085" y="882"/>
                      <a:pt x="1067" y="875"/>
                      <a:pt x="1064" y="883"/>
                    </a:cubicBezTo>
                    <a:cubicBezTo>
                      <a:pt x="1063" y="887"/>
                      <a:pt x="1075" y="895"/>
                      <a:pt x="1071" y="903"/>
                    </a:cubicBezTo>
                    <a:cubicBezTo>
                      <a:pt x="1062" y="911"/>
                      <a:pt x="1061" y="905"/>
                      <a:pt x="1051" y="903"/>
                    </a:cubicBezTo>
                    <a:cubicBezTo>
                      <a:pt x="1051" y="909"/>
                      <a:pt x="1051" y="916"/>
                      <a:pt x="1051" y="923"/>
                    </a:cubicBezTo>
                    <a:cubicBezTo>
                      <a:pt x="1047" y="923"/>
                      <a:pt x="1042" y="921"/>
                      <a:pt x="1038" y="923"/>
                    </a:cubicBezTo>
                    <a:cubicBezTo>
                      <a:pt x="1030" y="925"/>
                      <a:pt x="1036" y="933"/>
                      <a:pt x="1031" y="936"/>
                    </a:cubicBezTo>
                    <a:cubicBezTo>
                      <a:pt x="1022" y="940"/>
                      <a:pt x="994" y="934"/>
                      <a:pt x="999" y="955"/>
                    </a:cubicBezTo>
                    <a:cubicBezTo>
                      <a:pt x="972" y="962"/>
                      <a:pt x="941" y="963"/>
                      <a:pt x="907" y="962"/>
                    </a:cubicBezTo>
                    <a:cubicBezTo>
                      <a:pt x="894" y="971"/>
                      <a:pt x="885" y="1004"/>
                      <a:pt x="867" y="988"/>
                    </a:cubicBezTo>
                    <a:cubicBezTo>
                      <a:pt x="869" y="993"/>
                      <a:pt x="876" y="999"/>
                      <a:pt x="874" y="1008"/>
                    </a:cubicBezTo>
                    <a:cubicBezTo>
                      <a:pt x="873" y="1009"/>
                      <a:pt x="861" y="1007"/>
                      <a:pt x="861" y="1008"/>
                    </a:cubicBezTo>
                    <a:cubicBezTo>
                      <a:pt x="859" y="1010"/>
                      <a:pt x="868" y="1017"/>
                      <a:pt x="867" y="1021"/>
                    </a:cubicBezTo>
                    <a:cubicBezTo>
                      <a:pt x="867" y="1020"/>
                      <a:pt x="861" y="1024"/>
                      <a:pt x="861" y="1028"/>
                    </a:cubicBezTo>
                    <a:cubicBezTo>
                      <a:pt x="860" y="1035"/>
                      <a:pt x="841" y="1050"/>
                      <a:pt x="854" y="1054"/>
                    </a:cubicBezTo>
                    <a:cubicBezTo>
                      <a:pt x="855" y="1062"/>
                      <a:pt x="844" y="1057"/>
                      <a:pt x="841" y="1060"/>
                    </a:cubicBezTo>
                    <a:cubicBezTo>
                      <a:pt x="838" y="1063"/>
                      <a:pt x="829" y="1071"/>
                      <a:pt x="828" y="1074"/>
                    </a:cubicBezTo>
                    <a:cubicBezTo>
                      <a:pt x="826" y="1076"/>
                      <a:pt x="830" y="1085"/>
                      <a:pt x="828" y="1087"/>
                    </a:cubicBezTo>
                    <a:cubicBezTo>
                      <a:pt x="819" y="1094"/>
                      <a:pt x="827" y="1101"/>
                      <a:pt x="821" y="1113"/>
                    </a:cubicBezTo>
                    <a:cubicBezTo>
                      <a:pt x="821" y="1114"/>
                      <a:pt x="808" y="1112"/>
                      <a:pt x="808" y="1113"/>
                    </a:cubicBezTo>
                    <a:cubicBezTo>
                      <a:pt x="807" y="1116"/>
                      <a:pt x="814" y="1122"/>
                      <a:pt x="815" y="1126"/>
                    </a:cubicBezTo>
                    <a:cubicBezTo>
                      <a:pt x="816" y="1137"/>
                      <a:pt x="809" y="1137"/>
                      <a:pt x="808" y="1146"/>
                    </a:cubicBezTo>
                    <a:cubicBezTo>
                      <a:pt x="808" y="1151"/>
                      <a:pt x="814" y="1162"/>
                      <a:pt x="815" y="1159"/>
                    </a:cubicBezTo>
                    <a:cubicBezTo>
                      <a:pt x="806" y="1182"/>
                      <a:pt x="795" y="1191"/>
                      <a:pt x="775" y="1205"/>
                    </a:cubicBezTo>
                    <a:cubicBezTo>
                      <a:pt x="754" y="1203"/>
                      <a:pt x="742" y="1190"/>
                      <a:pt x="729" y="1179"/>
                    </a:cubicBezTo>
                    <a:cubicBezTo>
                      <a:pt x="709" y="1203"/>
                      <a:pt x="673" y="1164"/>
                      <a:pt x="677" y="1166"/>
                    </a:cubicBezTo>
                    <a:cubicBezTo>
                      <a:pt x="672" y="1163"/>
                      <a:pt x="669" y="1178"/>
                      <a:pt x="670" y="1179"/>
                    </a:cubicBezTo>
                    <a:cubicBezTo>
                      <a:pt x="663" y="1174"/>
                      <a:pt x="662" y="1165"/>
                      <a:pt x="657" y="1159"/>
                    </a:cubicBezTo>
                    <a:cubicBezTo>
                      <a:pt x="651" y="1152"/>
                      <a:pt x="635" y="1152"/>
                      <a:pt x="637" y="1133"/>
                    </a:cubicBezTo>
                    <a:cubicBezTo>
                      <a:pt x="631" y="1124"/>
                      <a:pt x="620" y="1120"/>
                      <a:pt x="611" y="1113"/>
                    </a:cubicBezTo>
                    <a:cubicBezTo>
                      <a:pt x="611" y="1107"/>
                      <a:pt x="619" y="1108"/>
                      <a:pt x="624" y="1106"/>
                    </a:cubicBezTo>
                    <a:cubicBezTo>
                      <a:pt x="622" y="1090"/>
                      <a:pt x="607" y="1097"/>
                      <a:pt x="598" y="1087"/>
                    </a:cubicBezTo>
                    <a:cubicBezTo>
                      <a:pt x="593" y="1081"/>
                      <a:pt x="594" y="1069"/>
                      <a:pt x="585" y="1067"/>
                    </a:cubicBezTo>
                    <a:cubicBezTo>
                      <a:pt x="573" y="1082"/>
                      <a:pt x="584" y="1057"/>
                      <a:pt x="585" y="1060"/>
                    </a:cubicBezTo>
                    <a:cubicBezTo>
                      <a:pt x="582" y="1052"/>
                      <a:pt x="575" y="1059"/>
                      <a:pt x="572" y="1054"/>
                    </a:cubicBezTo>
                    <a:cubicBezTo>
                      <a:pt x="566" y="1047"/>
                      <a:pt x="577" y="1035"/>
                      <a:pt x="565" y="1034"/>
                    </a:cubicBezTo>
                    <a:cubicBezTo>
                      <a:pt x="553" y="1034"/>
                      <a:pt x="562" y="1005"/>
                      <a:pt x="552" y="1021"/>
                    </a:cubicBezTo>
                    <a:cubicBezTo>
                      <a:pt x="545" y="1017"/>
                      <a:pt x="545" y="1006"/>
                      <a:pt x="532" y="1008"/>
                    </a:cubicBezTo>
                    <a:cubicBezTo>
                      <a:pt x="535" y="999"/>
                      <a:pt x="544" y="998"/>
                      <a:pt x="545" y="988"/>
                    </a:cubicBezTo>
                    <a:cubicBezTo>
                      <a:pt x="543" y="979"/>
                      <a:pt x="529" y="983"/>
                      <a:pt x="519" y="982"/>
                    </a:cubicBezTo>
                    <a:cubicBezTo>
                      <a:pt x="514" y="957"/>
                      <a:pt x="515" y="945"/>
                      <a:pt x="526" y="923"/>
                    </a:cubicBezTo>
                    <a:cubicBezTo>
                      <a:pt x="510" y="913"/>
                      <a:pt x="539" y="902"/>
                      <a:pt x="513" y="903"/>
                    </a:cubicBezTo>
                    <a:cubicBezTo>
                      <a:pt x="510" y="895"/>
                      <a:pt x="523" y="900"/>
                      <a:pt x="526" y="896"/>
                    </a:cubicBezTo>
                    <a:cubicBezTo>
                      <a:pt x="527" y="895"/>
                      <a:pt x="524" y="884"/>
                      <a:pt x="526" y="883"/>
                    </a:cubicBezTo>
                    <a:cubicBezTo>
                      <a:pt x="530" y="882"/>
                      <a:pt x="533" y="892"/>
                      <a:pt x="539" y="890"/>
                    </a:cubicBezTo>
                    <a:cubicBezTo>
                      <a:pt x="539" y="877"/>
                      <a:pt x="539" y="863"/>
                      <a:pt x="539" y="850"/>
                    </a:cubicBezTo>
                    <a:cubicBezTo>
                      <a:pt x="550" y="851"/>
                      <a:pt x="556" y="845"/>
                      <a:pt x="559" y="837"/>
                    </a:cubicBezTo>
                    <a:cubicBezTo>
                      <a:pt x="565" y="837"/>
                      <a:pt x="564" y="845"/>
                      <a:pt x="565" y="850"/>
                    </a:cubicBezTo>
                    <a:cubicBezTo>
                      <a:pt x="572" y="846"/>
                      <a:pt x="572" y="835"/>
                      <a:pt x="585" y="837"/>
                    </a:cubicBezTo>
                    <a:cubicBezTo>
                      <a:pt x="590" y="830"/>
                      <a:pt x="578" y="825"/>
                      <a:pt x="578" y="824"/>
                    </a:cubicBezTo>
                    <a:cubicBezTo>
                      <a:pt x="579" y="817"/>
                      <a:pt x="597" y="815"/>
                      <a:pt x="598" y="811"/>
                    </a:cubicBezTo>
                    <a:cubicBezTo>
                      <a:pt x="600" y="800"/>
                      <a:pt x="576" y="794"/>
                      <a:pt x="591" y="778"/>
                    </a:cubicBezTo>
                    <a:cubicBezTo>
                      <a:pt x="562" y="795"/>
                      <a:pt x="604" y="762"/>
                      <a:pt x="559" y="771"/>
                    </a:cubicBezTo>
                    <a:cubicBezTo>
                      <a:pt x="555" y="748"/>
                      <a:pt x="578" y="751"/>
                      <a:pt x="598" y="752"/>
                    </a:cubicBezTo>
                    <a:cubicBezTo>
                      <a:pt x="596" y="745"/>
                      <a:pt x="585" y="747"/>
                      <a:pt x="585" y="739"/>
                    </a:cubicBezTo>
                    <a:cubicBezTo>
                      <a:pt x="586" y="731"/>
                      <a:pt x="575" y="735"/>
                      <a:pt x="572" y="732"/>
                    </a:cubicBezTo>
                    <a:cubicBezTo>
                      <a:pt x="570" y="730"/>
                      <a:pt x="573" y="722"/>
                      <a:pt x="572" y="719"/>
                    </a:cubicBezTo>
                    <a:cubicBezTo>
                      <a:pt x="571" y="716"/>
                      <a:pt x="556" y="706"/>
                      <a:pt x="552" y="706"/>
                    </a:cubicBezTo>
                    <a:cubicBezTo>
                      <a:pt x="547" y="705"/>
                      <a:pt x="540" y="689"/>
                      <a:pt x="532" y="680"/>
                    </a:cubicBezTo>
                    <a:cubicBezTo>
                      <a:pt x="523" y="688"/>
                      <a:pt x="519" y="699"/>
                      <a:pt x="513" y="680"/>
                    </a:cubicBezTo>
                    <a:cubicBezTo>
                      <a:pt x="505" y="681"/>
                      <a:pt x="507" y="692"/>
                      <a:pt x="506" y="699"/>
                    </a:cubicBezTo>
                    <a:cubicBezTo>
                      <a:pt x="495" y="699"/>
                      <a:pt x="484" y="699"/>
                      <a:pt x="473" y="699"/>
                    </a:cubicBezTo>
                    <a:cubicBezTo>
                      <a:pt x="453" y="672"/>
                      <a:pt x="466" y="652"/>
                      <a:pt x="473" y="620"/>
                    </a:cubicBezTo>
                    <a:cubicBezTo>
                      <a:pt x="470" y="615"/>
                      <a:pt x="466" y="610"/>
                      <a:pt x="467" y="601"/>
                    </a:cubicBezTo>
                    <a:cubicBezTo>
                      <a:pt x="460" y="601"/>
                      <a:pt x="461" y="609"/>
                      <a:pt x="460" y="614"/>
                    </a:cubicBezTo>
                    <a:cubicBezTo>
                      <a:pt x="443" y="616"/>
                      <a:pt x="466" y="577"/>
                      <a:pt x="440" y="588"/>
                    </a:cubicBezTo>
                    <a:cubicBezTo>
                      <a:pt x="448" y="578"/>
                      <a:pt x="448" y="571"/>
                      <a:pt x="440" y="561"/>
                    </a:cubicBezTo>
                    <a:cubicBezTo>
                      <a:pt x="439" y="553"/>
                      <a:pt x="428" y="556"/>
                      <a:pt x="421" y="555"/>
                    </a:cubicBezTo>
                    <a:cubicBezTo>
                      <a:pt x="415" y="543"/>
                      <a:pt x="418" y="531"/>
                      <a:pt x="414" y="522"/>
                    </a:cubicBezTo>
                    <a:cubicBezTo>
                      <a:pt x="410" y="513"/>
                      <a:pt x="392" y="512"/>
                      <a:pt x="401" y="496"/>
                    </a:cubicBezTo>
                    <a:cubicBezTo>
                      <a:pt x="390" y="501"/>
                      <a:pt x="385" y="491"/>
                      <a:pt x="381" y="489"/>
                    </a:cubicBezTo>
                    <a:cubicBezTo>
                      <a:pt x="379" y="488"/>
                      <a:pt x="370" y="491"/>
                      <a:pt x="368" y="489"/>
                    </a:cubicBezTo>
                    <a:cubicBezTo>
                      <a:pt x="360" y="479"/>
                      <a:pt x="309" y="484"/>
                      <a:pt x="296" y="463"/>
                    </a:cubicBezTo>
                    <a:cubicBezTo>
                      <a:pt x="272" y="474"/>
                      <a:pt x="216" y="448"/>
                      <a:pt x="204" y="463"/>
                    </a:cubicBezTo>
                    <a:cubicBezTo>
                      <a:pt x="194" y="474"/>
                      <a:pt x="195" y="461"/>
                      <a:pt x="184" y="463"/>
                    </a:cubicBezTo>
                    <a:cubicBezTo>
                      <a:pt x="168" y="465"/>
                      <a:pt x="155" y="476"/>
                      <a:pt x="138" y="476"/>
                    </a:cubicBezTo>
                    <a:cubicBezTo>
                      <a:pt x="140" y="476"/>
                      <a:pt x="135" y="469"/>
                      <a:pt x="132" y="469"/>
                    </a:cubicBezTo>
                    <a:cubicBezTo>
                      <a:pt x="125" y="469"/>
                      <a:pt x="118" y="470"/>
                      <a:pt x="112" y="469"/>
                    </a:cubicBezTo>
                    <a:cubicBezTo>
                      <a:pt x="112" y="458"/>
                      <a:pt x="107" y="452"/>
                      <a:pt x="99" y="450"/>
                    </a:cubicBezTo>
                    <a:cubicBezTo>
                      <a:pt x="97" y="439"/>
                      <a:pt x="114" y="447"/>
                      <a:pt x="118" y="443"/>
                    </a:cubicBezTo>
                    <a:cubicBezTo>
                      <a:pt x="121" y="441"/>
                      <a:pt x="101" y="424"/>
                      <a:pt x="132" y="430"/>
                    </a:cubicBezTo>
                    <a:cubicBezTo>
                      <a:pt x="121" y="412"/>
                      <a:pt x="71" y="434"/>
                      <a:pt x="59" y="417"/>
                    </a:cubicBezTo>
                    <a:cubicBezTo>
                      <a:pt x="74" y="384"/>
                      <a:pt x="116" y="417"/>
                      <a:pt x="138" y="390"/>
                    </a:cubicBezTo>
                    <a:cubicBezTo>
                      <a:pt x="125" y="375"/>
                      <a:pt x="81" y="386"/>
                      <a:pt x="66" y="390"/>
                    </a:cubicBezTo>
                    <a:cubicBezTo>
                      <a:pt x="58" y="382"/>
                      <a:pt x="63" y="380"/>
                      <a:pt x="66" y="371"/>
                    </a:cubicBezTo>
                    <a:cubicBezTo>
                      <a:pt x="60" y="370"/>
                      <a:pt x="60" y="373"/>
                      <a:pt x="59" y="377"/>
                    </a:cubicBezTo>
                    <a:cubicBezTo>
                      <a:pt x="53" y="377"/>
                      <a:pt x="54" y="369"/>
                      <a:pt x="53" y="364"/>
                    </a:cubicBezTo>
                    <a:cubicBezTo>
                      <a:pt x="27" y="368"/>
                      <a:pt x="15" y="359"/>
                      <a:pt x="0" y="351"/>
                    </a:cubicBezTo>
                    <a:cubicBezTo>
                      <a:pt x="13" y="307"/>
                      <a:pt x="64" y="320"/>
                      <a:pt x="99" y="312"/>
                    </a:cubicBezTo>
                    <a:cubicBezTo>
                      <a:pt x="109" y="309"/>
                      <a:pt x="106" y="311"/>
                      <a:pt x="112" y="305"/>
                    </a:cubicBezTo>
                    <a:cubicBezTo>
                      <a:pt x="112" y="305"/>
                      <a:pt x="120" y="298"/>
                      <a:pt x="118" y="299"/>
                    </a:cubicBezTo>
                    <a:cubicBezTo>
                      <a:pt x="135" y="291"/>
                      <a:pt x="161" y="297"/>
                      <a:pt x="171" y="292"/>
                    </a:cubicBezTo>
                    <a:cubicBezTo>
                      <a:pt x="178" y="288"/>
                      <a:pt x="172" y="283"/>
                      <a:pt x="177" y="279"/>
                    </a:cubicBezTo>
                    <a:cubicBezTo>
                      <a:pt x="182" y="275"/>
                      <a:pt x="192" y="276"/>
                      <a:pt x="197" y="272"/>
                    </a:cubicBezTo>
                    <a:cubicBezTo>
                      <a:pt x="204" y="268"/>
                      <a:pt x="207" y="260"/>
                      <a:pt x="217" y="252"/>
                    </a:cubicBezTo>
                    <a:cubicBezTo>
                      <a:pt x="225" y="231"/>
                      <a:pt x="196" y="247"/>
                      <a:pt x="204" y="226"/>
                    </a:cubicBezTo>
                    <a:cubicBezTo>
                      <a:pt x="191" y="218"/>
                      <a:pt x="194" y="239"/>
                      <a:pt x="191" y="239"/>
                    </a:cubicBezTo>
                    <a:cubicBezTo>
                      <a:pt x="187" y="241"/>
                      <a:pt x="157" y="225"/>
                      <a:pt x="138" y="233"/>
                    </a:cubicBezTo>
                    <a:cubicBezTo>
                      <a:pt x="131" y="215"/>
                      <a:pt x="153" y="225"/>
                      <a:pt x="158" y="220"/>
                    </a:cubicBezTo>
                    <a:cubicBezTo>
                      <a:pt x="159" y="219"/>
                      <a:pt x="157" y="214"/>
                      <a:pt x="158" y="213"/>
                    </a:cubicBezTo>
                    <a:cubicBezTo>
                      <a:pt x="160" y="212"/>
                      <a:pt x="169" y="215"/>
                      <a:pt x="171" y="213"/>
                    </a:cubicBezTo>
                    <a:cubicBezTo>
                      <a:pt x="172" y="212"/>
                      <a:pt x="176" y="201"/>
                      <a:pt x="177" y="200"/>
                    </a:cubicBezTo>
                    <a:cubicBezTo>
                      <a:pt x="184" y="196"/>
                      <a:pt x="182" y="206"/>
                      <a:pt x="184" y="207"/>
                    </a:cubicBezTo>
                    <a:cubicBezTo>
                      <a:pt x="186" y="207"/>
                      <a:pt x="208" y="201"/>
                      <a:pt x="204" y="187"/>
                    </a:cubicBezTo>
                    <a:cubicBezTo>
                      <a:pt x="216" y="186"/>
                      <a:pt x="218" y="195"/>
                      <a:pt x="230" y="193"/>
                    </a:cubicBezTo>
                    <a:cubicBezTo>
                      <a:pt x="240" y="193"/>
                      <a:pt x="230" y="186"/>
                      <a:pt x="230" y="187"/>
                    </a:cubicBezTo>
                    <a:cubicBezTo>
                      <a:pt x="233" y="180"/>
                      <a:pt x="246" y="181"/>
                      <a:pt x="243" y="167"/>
                    </a:cubicBezTo>
                    <a:cubicBezTo>
                      <a:pt x="259" y="167"/>
                      <a:pt x="274" y="167"/>
                      <a:pt x="289" y="167"/>
                    </a:cubicBezTo>
                    <a:cubicBezTo>
                      <a:pt x="304" y="166"/>
                      <a:pt x="292" y="139"/>
                      <a:pt x="296" y="128"/>
                    </a:cubicBezTo>
                    <a:cubicBezTo>
                      <a:pt x="320" y="132"/>
                      <a:pt x="340" y="139"/>
                      <a:pt x="361" y="128"/>
                    </a:cubicBezTo>
                    <a:cubicBezTo>
                      <a:pt x="361" y="121"/>
                      <a:pt x="353" y="123"/>
                      <a:pt x="348" y="121"/>
                    </a:cubicBezTo>
                    <a:cubicBezTo>
                      <a:pt x="353" y="111"/>
                      <a:pt x="376" y="115"/>
                      <a:pt x="388" y="108"/>
                    </a:cubicBezTo>
                    <a:cubicBezTo>
                      <a:pt x="404" y="98"/>
                      <a:pt x="454" y="105"/>
                      <a:pt x="493" y="101"/>
                    </a:cubicBezTo>
                    <a:cubicBezTo>
                      <a:pt x="503" y="101"/>
                      <a:pt x="504" y="95"/>
                      <a:pt x="513" y="95"/>
                    </a:cubicBezTo>
                    <a:cubicBezTo>
                      <a:pt x="532" y="94"/>
                      <a:pt x="546" y="102"/>
                      <a:pt x="559" y="95"/>
                    </a:cubicBezTo>
                    <a:cubicBezTo>
                      <a:pt x="554" y="101"/>
                      <a:pt x="563" y="118"/>
                      <a:pt x="565" y="115"/>
                    </a:cubicBezTo>
                    <a:cubicBezTo>
                      <a:pt x="574" y="103"/>
                      <a:pt x="567" y="112"/>
                      <a:pt x="585" y="128"/>
                    </a:cubicBezTo>
                    <a:cubicBezTo>
                      <a:pt x="598" y="125"/>
                      <a:pt x="574" y="109"/>
                      <a:pt x="604" y="115"/>
                    </a:cubicBezTo>
                    <a:cubicBezTo>
                      <a:pt x="593" y="103"/>
                      <a:pt x="614" y="89"/>
                      <a:pt x="585" y="88"/>
                    </a:cubicBezTo>
                    <a:cubicBezTo>
                      <a:pt x="587" y="76"/>
                      <a:pt x="636" y="54"/>
                      <a:pt x="637" y="82"/>
                    </a:cubicBezTo>
                    <a:cubicBezTo>
                      <a:pt x="658" y="85"/>
                      <a:pt x="654" y="72"/>
                      <a:pt x="670" y="82"/>
                    </a:cubicBezTo>
                    <a:cubicBezTo>
                      <a:pt x="677" y="86"/>
                      <a:pt x="682" y="90"/>
                      <a:pt x="690" y="95"/>
                    </a:cubicBezTo>
                    <a:cubicBezTo>
                      <a:pt x="697" y="100"/>
                      <a:pt x="719" y="102"/>
                      <a:pt x="742" y="108"/>
                    </a:cubicBezTo>
                    <a:cubicBezTo>
                      <a:pt x="742" y="102"/>
                      <a:pt x="734" y="103"/>
                      <a:pt x="729" y="101"/>
                    </a:cubicBezTo>
                    <a:cubicBezTo>
                      <a:pt x="732" y="93"/>
                      <a:pt x="738" y="88"/>
                      <a:pt x="749" y="88"/>
                    </a:cubicBezTo>
                    <a:cubicBezTo>
                      <a:pt x="738" y="73"/>
                      <a:pt x="712" y="73"/>
                      <a:pt x="690" y="69"/>
                    </a:cubicBezTo>
                    <a:cubicBezTo>
                      <a:pt x="691" y="50"/>
                      <a:pt x="717" y="57"/>
                      <a:pt x="736" y="55"/>
                    </a:cubicBezTo>
                    <a:cubicBezTo>
                      <a:pt x="739" y="41"/>
                      <a:pt x="726" y="43"/>
                      <a:pt x="716" y="42"/>
                    </a:cubicBezTo>
                    <a:cubicBezTo>
                      <a:pt x="730" y="15"/>
                      <a:pt x="755" y="40"/>
                      <a:pt x="775" y="42"/>
                    </a:cubicBezTo>
                    <a:cubicBezTo>
                      <a:pt x="787" y="44"/>
                      <a:pt x="789" y="35"/>
                      <a:pt x="801" y="36"/>
                    </a:cubicBezTo>
                    <a:cubicBezTo>
                      <a:pt x="835" y="37"/>
                      <a:pt x="856" y="51"/>
                      <a:pt x="880" y="36"/>
                    </a:cubicBezTo>
                    <a:cubicBezTo>
                      <a:pt x="890" y="30"/>
                      <a:pt x="904" y="33"/>
                      <a:pt x="920" y="29"/>
                    </a:cubicBezTo>
                    <a:cubicBezTo>
                      <a:pt x="928" y="28"/>
                      <a:pt x="925" y="17"/>
                      <a:pt x="926" y="9"/>
                    </a:cubicBezTo>
                    <a:cubicBezTo>
                      <a:pt x="937" y="8"/>
                      <a:pt x="948" y="11"/>
                      <a:pt x="959" y="9"/>
                    </a:cubicBezTo>
                    <a:cubicBezTo>
                      <a:pt x="969" y="8"/>
                      <a:pt x="971" y="3"/>
                      <a:pt x="979" y="3"/>
                    </a:cubicBezTo>
                    <a:cubicBezTo>
                      <a:pt x="993" y="3"/>
                      <a:pt x="1010" y="14"/>
                      <a:pt x="1038" y="9"/>
                    </a:cubicBezTo>
                    <a:cubicBezTo>
                      <a:pt x="1057" y="7"/>
                      <a:pt x="1100" y="0"/>
                      <a:pt x="1137" y="3"/>
                    </a:cubicBezTo>
                    <a:cubicBezTo>
                      <a:pt x="1147" y="4"/>
                      <a:pt x="1148" y="8"/>
                      <a:pt x="1156" y="9"/>
                    </a:cubicBezTo>
                    <a:cubicBezTo>
                      <a:pt x="1195" y="18"/>
                      <a:pt x="1227" y="3"/>
                      <a:pt x="1228" y="36"/>
                    </a:cubicBezTo>
                    <a:cubicBezTo>
                      <a:pt x="1247" y="41"/>
                      <a:pt x="1246" y="26"/>
                      <a:pt x="1261" y="29"/>
                    </a:cubicBezTo>
                    <a:cubicBezTo>
                      <a:pt x="1260" y="50"/>
                      <a:pt x="1285" y="45"/>
                      <a:pt x="1294" y="55"/>
                    </a:cubicBezTo>
                    <a:cubicBezTo>
                      <a:pt x="1313" y="61"/>
                      <a:pt x="1311" y="46"/>
                      <a:pt x="1327" y="49"/>
                    </a:cubicBezTo>
                    <a:cubicBezTo>
                      <a:pt x="1321" y="73"/>
                      <a:pt x="1353" y="58"/>
                      <a:pt x="1366" y="62"/>
                    </a:cubicBezTo>
                    <a:cubicBezTo>
                      <a:pt x="1354" y="75"/>
                      <a:pt x="1354" y="67"/>
                      <a:pt x="1360" y="88"/>
                    </a:cubicBezTo>
                    <a:cubicBezTo>
                      <a:pt x="1352" y="81"/>
                      <a:pt x="1346" y="83"/>
                      <a:pt x="1347" y="95"/>
                    </a:cubicBezTo>
                    <a:cubicBezTo>
                      <a:pt x="1277" y="100"/>
                      <a:pt x="1193" y="103"/>
                      <a:pt x="1143" y="108"/>
                    </a:cubicBezTo>
                    <a:cubicBezTo>
                      <a:pt x="1137" y="107"/>
                      <a:pt x="1137" y="111"/>
                      <a:pt x="1137" y="115"/>
                    </a:cubicBezTo>
                    <a:cubicBezTo>
                      <a:pt x="1129" y="113"/>
                      <a:pt x="1133" y="108"/>
                      <a:pt x="1137" y="108"/>
                    </a:cubicBezTo>
                    <a:cubicBezTo>
                      <a:pt x="1139" y="104"/>
                      <a:pt x="1125" y="100"/>
                      <a:pt x="1123" y="101"/>
                    </a:cubicBezTo>
                    <a:cubicBezTo>
                      <a:pt x="1122" y="103"/>
                      <a:pt x="1125" y="114"/>
                      <a:pt x="1123" y="115"/>
                    </a:cubicBezTo>
                    <a:cubicBezTo>
                      <a:pt x="1111" y="119"/>
                      <a:pt x="1096" y="111"/>
                      <a:pt x="1091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82"/>
              <p:cNvSpPr/>
              <p:nvPr/>
            </p:nvSpPr>
            <p:spPr bwMode="auto">
              <a:xfrm>
                <a:off x="1873250" y="2384425"/>
                <a:ext cx="741363" cy="249238"/>
              </a:xfrm>
              <a:custGeom>
                <a:avLst/>
                <a:gdLst>
                  <a:gd name="T0" fmla="*/ 739 w 792"/>
                  <a:gd name="T1" fmla="*/ 40 h 428"/>
                  <a:gd name="T2" fmla="*/ 785 w 792"/>
                  <a:gd name="T3" fmla="*/ 66 h 428"/>
                  <a:gd name="T4" fmla="*/ 765 w 792"/>
                  <a:gd name="T5" fmla="*/ 80 h 428"/>
                  <a:gd name="T6" fmla="*/ 732 w 792"/>
                  <a:gd name="T7" fmla="*/ 93 h 428"/>
                  <a:gd name="T8" fmla="*/ 640 w 792"/>
                  <a:gd name="T9" fmla="*/ 112 h 428"/>
                  <a:gd name="T10" fmla="*/ 680 w 792"/>
                  <a:gd name="T11" fmla="*/ 126 h 428"/>
                  <a:gd name="T12" fmla="*/ 601 w 792"/>
                  <a:gd name="T13" fmla="*/ 158 h 428"/>
                  <a:gd name="T14" fmla="*/ 575 w 792"/>
                  <a:gd name="T15" fmla="*/ 172 h 428"/>
                  <a:gd name="T16" fmla="*/ 535 w 792"/>
                  <a:gd name="T17" fmla="*/ 191 h 428"/>
                  <a:gd name="T18" fmla="*/ 469 w 792"/>
                  <a:gd name="T19" fmla="*/ 217 h 428"/>
                  <a:gd name="T20" fmla="*/ 450 w 792"/>
                  <a:gd name="T21" fmla="*/ 237 h 428"/>
                  <a:gd name="T22" fmla="*/ 404 w 792"/>
                  <a:gd name="T23" fmla="*/ 244 h 428"/>
                  <a:gd name="T24" fmla="*/ 430 w 792"/>
                  <a:gd name="T25" fmla="*/ 283 h 428"/>
                  <a:gd name="T26" fmla="*/ 384 w 792"/>
                  <a:gd name="T27" fmla="*/ 316 h 428"/>
                  <a:gd name="T28" fmla="*/ 351 w 792"/>
                  <a:gd name="T29" fmla="*/ 336 h 428"/>
                  <a:gd name="T30" fmla="*/ 292 w 792"/>
                  <a:gd name="T31" fmla="*/ 375 h 428"/>
                  <a:gd name="T32" fmla="*/ 312 w 792"/>
                  <a:gd name="T33" fmla="*/ 408 h 428"/>
                  <a:gd name="T34" fmla="*/ 259 w 792"/>
                  <a:gd name="T35" fmla="*/ 421 h 428"/>
                  <a:gd name="T36" fmla="*/ 161 w 792"/>
                  <a:gd name="T37" fmla="*/ 401 h 428"/>
                  <a:gd name="T38" fmla="*/ 128 w 792"/>
                  <a:gd name="T39" fmla="*/ 408 h 428"/>
                  <a:gd name="T40" fmla="*/ 82 w 792"/>
                  <a:gd name="T41" fmla="*/ 375 h 428"/>
                  <a:gd name="T42" fmla="*/ 128 w 792"/>
                  <a:gd name="T43" fmla="*/ 336 h 428"/>
                  <a:gd name="T44" fmla="*/ 180 w 792"/>
                  <a:gd name="T45" fmla="*/ 336 h 428"/>
                  <a:gd name="T46" fmla="*/ 89 w 792"/>
                  <a:gd name="T47" fmla="*/ 316 h 428"/>
                  <a:gd name="T48" fmla="*/ 141 w 792"/>
                  <a:gd name="T49" fmla="*/ 277 h 428"/>
                  <a:gd name="T50" fmla="*/ 187 w 792"/>
                  <a:gd name="T51" fmla="*/ 277 h 428"/>
                  <a:gd name="T52" fmla="*/ 187 w 792"/>
                  <a:gd name="T53" fmla="*/ 250 h 428"/>
                  <a:gd name="T54" fmla="*/ 174 w 792"/>
                  <a:gd name="T55" fmla="*/ 217 h 428"/>
                  <a:gd name="T56" fmla="*/ 141 w 792"/>
                  <a:gd name="T57" fmla="*/ 204 h 428"/>
                  <a:gd name="T58" fmla="*/ 213 w 792"/>
                  <a:gd name="T59" fmla="*/ 198 h 428"/>
                  <a:gd name="T60" fmla="*/ 239 w 792"/>
                  <a:gd name="T61" fmla="*/ 185 h 428"/>
                  <a:gd name="T62" fmla="*/ 292 w 792"/>
                  <a:gd name="T63" fmla="*/ 145 h 428"/>
                  <a:gd name="T64" fmla="*/ 180 w 792"/>
                  <a:gd name="T65" fmla="*/ 165 h 428"/>
                  <a:gd name="T66" fmla="*/ 102 w 792"/>
                  <a:gd name="T67" fmla="*/ 145 h 428"/>
                  <a:gd name="T68" fmla="*/ 23 w 792"/>
                  <a:gd name="T69" fmla="*/ 126 h 428"/>
                  <a:gd name="T70" fmla="*/ 10 w 792"/>
                  <a:gd name="T71" fmla="*/ 86 h 428"/>
                  <a:gd name="T72" fmla="*/ 141 w 792"/>
                  <a:gd name="T73" fmla="*/ 53 h 428"/>
                  <a:gd name="T74" fmla="*/ 233 w 792"/>
                  <a:gd name="T75" fmla="*/ 34 h 428"/>
                  <a:gd name="T76" fmla="*/ 345 w 792"/>
                  <a:gd name="T77" fmla="*/ 14 h 428"/>
                  <a:gd name="T78" fmla="*/ 456 w 792"/>
                  <a:gd name="T79" fmla="*/ 7 h 428"/>
                  <a:gd name="T80" fmla="*/ 515 w 792"/>
                  <a:gd name="T81" fmla="*/ 7 h 428"/>
                  <a:gd name="T82" fmla="*/ 627 w 792"/>
                  <a:gd name="T83" fmla="*/ 7 h 428"/>
                  <a:gd name="T84" fmla="*/ 739 w 792"/>
                  <a:gd name="T85" fmla="*/ 14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2" h="428">
                    <a:moveTo>
                      <a:pt x="739" y="14"/>
                    </a:moveTo>
                    <a:cubicBezTo>
                      <a:pt x="728" y="27"/>
                      <a:pt x="739" y="22"/>
                      <a:pt x="739" y="40"/>
                    </a:cubicBezTo>
                    <a:cubicBezTo>
                      <a:pt x="756" y="40"/>
                      <a:pt x="774" y="40"/>
                      <a:pt x="791" y="40"/>
                    </a:cubicBezTo>
                    <a:cubicBezTo>
                      <a:pt x="792" y="52"/>
                      <a:pt x="783" y="54"/>
                      <a:pt x="785" y="66"/>
                    </a:cubicBezTo>
                    <a:cubicBezTo>
                      <a:pt x="781" y="69"/>
                      <a:pt x="768" y="63"/>
                      <a:pt x="765" y="66"/>
                    </a:cubicBezTo>
                    <a:cubicBezTo>
                      <a:pt x="764" y="68"/>
                      <a:pt x="767" y="79"/>
                      <a:pt x="765" y="80"/>
                    </a:cubicBezTo>
                    <a:cubicBezTo>
                      <a:pt x="754" y="85"/>
                      <a:pt x="741" y="86"/>
                      <a:pt x="739" y="80"/>
                    </a:cubicBezTo>
                    <a:cubicBezTo>
                      <a:pt x="731" y="77"/>
                      <a:pt x="736" y="90"/>
                      <a:pt x="732" y="93"/>
                    </a:cubicBezTo>
                    <a:cubicBezTo>
                      <a:pt x="725" y="98"/>
                      <a:pt x="705" y="86"/>
                      <a:pt x="706" y="99"/>
                    </a:cubicBezTo>
                    <a:cubicBezTo>
                      <a:pt x="684" y="97"/>
                      <a:pt x="653" y="91"/>
                      <a:pt x="640" y="112"/>
                    </a:cubicBezTo>
                    <a:cubicBezTo>
                      <a:pt x="646" y="128"/>
                      <a:pt x="674" y="112"/>
                      <a:pt x="680" y="106"/>
                    </a:cubicBezTo>
                    <a:cubicBezTo>
                      <a:pt x="689" y="109"/>
                      <a:pt x="677" y="114"/>
                      <a:pt x="680" y="126"/>
                    </a:cubicBezTo>
                    <a:cubicBezTo>
                      <a:pt x="656" y="126"/>
                      <a:pt x="642" y="136"/>
                      <a:pt x="621" y="139"/>
                    </a:cubicBezTo>
                    <a:cubicBezTo>
                      <a:pt x="611" y="142"/>
                      <a:pt x="605" y="149"/>
                      <a:pt x="601" y="158"/>
                    </a:cubicBezTo>
                    <a:cubicBezTo>
                      <a:pt x="595" y="160"/>
                      <a:pt x="587" y="156"/>
                      <a:pt x="581" y="158"/>
                    </a:cubicBezTo>
                    <a:cubicBezTo>
                      <a:pt x="574" y="162"/>
                      <a:pt x="580" y="168"/>
                      <a:pt x="575" y="172"/>
                    </a:cubicBezTo>
                    <a:cubicBezTo>
                      <a:pt x="567" y="177"/>
                      <a:pt x="555" y="166"/>
                      <a:pt x="555" y="178"/>
                    </a:cubicBezTo>
                    <a:cubicBezTo>
                      <a:pt x="554" y="188"/>
                      <a:pt x="536" y="180"/>
                      <a:pt x="535" y="191"/>
                    </a:cubicBezTo>
                    <a:cubicBezTo>
                      <a:pt x="534" y="206"/>
                      <a:pt x="517" y="195"/>
                      <a:pt x="509" y="204"/>
                    </a:cubicBezTo>
                    <a:cubicBezTo>
                      <a:pt x="501" y="214"/>
                      <a:pt x="486" y="211"/>
                      <a:pt x="469" y="217"/>
                    </a:cubicBezTo>
                    <a:cubicBezTo>
                      <a:pt x="466" y="219"/>
                      <a:pt x="470" y="224"/>
                      <a:pt x="463" y="224"/>
                    </a:cubicBezTo>
                    <a:cubicBezTo>
                      <a:pt x="447" y="225"/>
                      <a:pt x="457" y="230"/>
                      <a:pt x="450" y="237"/>
                    </a:cubicBezTo>
                    <a:cubicBezTo>
                      <a:pt x="449" y="238"/>
                      <a:pt x="444" y="237"/>
                      <a:pt x="443" y="237"/>
                    </a:cubicBezTo>
                    <a:cubicBezTo>
                      <a:pt x="439" y="238"/>
                      <a:pt x="424" y="249"/>
                      <a:pt x="404" y="244"/>
                    </a:cubicBezTo>
                    <a:cubicBezTo>
                      <a:pt x="405" y="253"/>
                      <a:pt x="431" y="256"/>
                      <a:pt x="404" y="257"/>
                    </a:cubicBezTo>
                    <a:cubicBezTo>
                      <a:pt x="408" y="270"/>
                      <a:pt x="437" y="259"/>
                      <a:pt x="430" y="283"/>
                    </a:cubicBezTo>
                    <a:cubicBezTo>
                      <a:pt x="416" y="269"/>
                      <a:pt x="416" y="285"/>
                      <a:pt x="417" y="303"/>
                    </a:cubicBezTo>
                    <a:cubicBezTo>
                      <a:pt x="402" y="283"/>
                      <a:pt x="397" y="309"/>
                      <a:pt x="384" y="316"/>
                    </a:cubicBezTo>
                    <a:cubicBezTo>
                      <a:pt x="371" y="324"/>
                      <a:pt x="353" y="317"/>
                      <a:pt x="345" y="329"/>
                    </a:cubicBezTo>
                    <a:cubicBezTo>
                      <a:pt x="341" y="335"/>
                      <a:pt x="351" y="335"/>
                      <a:pt x="351" y="336"/>
                    </a:cubicBezTo>
                    <a:cubicBezTo>
                      <a:pt x="352" y="341"/>
                      <a:pt x="329" y="347"/>
                      <a:pt x="345" y="349"/>
                    </a:cubicBezTo>
                    <a:cubicBezTo>
                      <a:pt x="338" y="368"/>
                      <a:pt x="299" y="356"/>
                      <a:pt x="292" y="375"/>
                    </a:cubicBezTo>
                    <a:cubicBezTo>
                      <a:pt x="303" y="387"/>
                      <a:pt x="322" y="389"/>
                      <a:pt x="345" y="388"/>
                    </a:cubicBezTo>
                    <a:cubicBezTo>
                      <a:pt x="348" y="410"/>
                      <a:pt x="313" y="392"/>
                      <a:pt x="312" y="408"/>
                    </a:cubicBezTo>
                    <a:cubicBezTo>
                      <a:pt x="311" y="417"/>
                      <a:pt x="304" y="408"/>
                      <a:pt x="299" y="408"/>
                    </a:cubicBezTo>
                    <a:cubicBezTo>
                      <a:pt x="284" y="409"/>
                      <a:pt x="276" y="428"/>
                      <a:pt x="259" y="421"/>
                    </a:cubicBezTo>
                    <a:cubicBezTo>
                      <a:pt x="255" y="414"/>
                      <a:pt x="244" y="414"/>
                      <a:pt x="246" y="401"/>
                    </a:cubicBezTo>
                    <a:cubicBezTo>
                      <a:pt x="214" y="396"/>
                      <a:pt x="190" y="409"/>
                      <a:pt x="161" y="401"/>
                    </a:cubicBezTo>
                    <a:cubicBezTo>
                      <a:pt x="158" y="401"/>
                      <a:pt x="152" y="395"/>
                      <a:pt x="154" y="395"/>
                    </a:cubicBezTo>
                    <a:cubicBezTo>
                      <a:pt x="144" y="395"/>
                      <a:pt x="138" y="407"/>
                      <a:pt x="128" y="408"/>
                    </a:cubicBezTo>
                    <a:cubicBezTo>
                      <a:pt x="97" y="413"/>
                      <a:pt x="71" y="399"/>
                      <a:pt x="36" y="395"/>
                    </a:cubicBezTo>
                    <a:cubicBezTo>
                      <a:pt x="47" y="384"/>
                      <a:pt x="60" y="375"/>
                      <a:pt x="82" y="375"/>
                    </a:cubicBezTo>
                    <a:cubicBezTo>
                      <a:pt x="95" y="374"/>
                      <a:pt x="84" y="346"/>
                      <a:pt x="95" y="342"/>
                    </a:cubicBezTo>
                    <a:cubicBezTo>
                      <a:pt x="114" y="348"/>
                      <a:pt x="112" y="333"/>
                      <a:pt x="128" y="336"/>
                    </a:cubicBezTo>
                    <a:cubicBezTo>
                      <a:pt x="127" y="358"/>
                      <a:pt x="152" y="355"/>
                      <a:pt x="174" y="355"/>
                    </a:cubicBezTo>
                    <a:cubicBezTo>
                      <a:pt x="189" y="352"/>
                      <a:pt x="166" y="345"/>
                      <a:pt x="180" y="336"/>
                    </a:cubicBezTo>
                    <a:cubicBezTo>
                      <a:pt x="178" y="321"/>
                      <a:pt x="142" y="339"/>
                      <a:pt x="154" y="310"/>
                    </a:cubicBezTo>
                    <a:cubicBezTo>
                      <a:pt x="127" y="316"/>
                      <a:pt x="117" y="325"/>
                      <a:pt x="89" y="316"/>
                    </a:cubicBezTo>
                    <a:cubicBezTo>
                      <a:pt x="93" y="303"/>
                      <a:pt x="106" y="299"/>
                      <a:pt x="121" y="296"/>
                    </a:cubicBezTo>
                    <a:cubicBezTo>
                      <a:pt x="128" y="290"/>
                      <a:pt x="135" y="283"/>
                      <a:pt x="141" y="277"/>
                    </a:cubicBezTo>
                    <a:cubicBezTo>
                      <a:pt x="149" y="278"/>
                      <a:pt x="153" y="275"/>
                      <a:pt x="154" y="270"/>
                    </a:cubicBezTo>
                    <a:cubicBezTo>
                      <a:pt x="169" y="268"/>
                      <a:pt x="179" y="271"/>
                      <a:pt x="187" y="277"/>
                    </a:cubicBezTo>
                    <a:cubicBezTo>
                      <a:pt x="196" y="273"/>
                      <a:pt x="203" y="266"/>
                      <a:pt x="207" y="257"/>
                    </a:cubicBezTo>
                    <a:cubicBezTo>
                      <a:pt x="207" y="247"/>
                      <a:pt x="193" y="254"/>
                      <a:pt x="187" y="250"/>
                    </a:cubicBezTo>
                    <a:cubicBezTo>
                      <a:pt x="185" y="249"/>
                      <a:pt x="182" y="233"/>
                      <a:pt x="180" y="231"/>
                    </a:cubicBezTo>
                    <a:cubicBezTo>
                      <a:pt x="179" y="228"/>
                      <a:pt x="171" y="225"/>
                      <a:pt x="174" y="217"/>
                    </a:cubicBezTo>
                    <a:cubicBezTo>
                      <a:pt x="169" y="221"/>
                      <a:pt x="163" y="224"/>
                      <a:pt x="154" y="224"/>
                    </a:cubicBezTo>
                    <a:cubicBezTo>
                      <a:pt x="156" y="211"/>
                      <a:pt x="153" y="204"/>
                      <a:pt x="141" y="204"/>
                    </a:cubicBezTo>
                    <a:cubicBezTo>
                      <a:pt x="147" y="193"/>
                      <a:pt x="153" y="182"/>
                      <a:pt x="174" y="185"/>
                    </a:cubicBezTo>
                    <a:cubicBezTo>
                      <a:pt x="193" y="184"/>
                      <a:pt x="187" y="207"/>
                      <a:pt x="213" y="198"/>
                    </a:cubicBezTo>
                    <a:cubicBezTo>
                      <a:pt x="212" y="205"/>
                      <a:pt x="215" y="209"/>
                      <a:pt x="220" y="211"/>
                    </a:cubicBezTo>
                    <a:cubicBezTo>
                      <a:pt x="241" y="217"/>
                      <a:pt x="229" y="190"/>
                      <a:pt x="239" y="185"/>
                    </a:cubicBezTo>
                    <a:cubicBezTo>
                      <a:pt x="271" y="177"/>
                      <a:pt x="301" y="168"/>
                      <a:pt x="318" y="145"/>
                    </a:cubicBezTo>
                    <a:cubicBezTo>
                      <a:pt x="317" y="128"/>
                      <a:pt x="307" y="154"/>
                      <a:pt x="292" y="145"/>
                    </a:cubicBezTo>
                    <a:cubicBezTo>
                      <a:pt x="282" y="153"/>
                      <a:pt x="265" y="154"/>
                      <a:pt x="259" y="165"/>
                    </a:cubicBezTo>
                    <a:cubicBezTo>
                      <a:pt x="241" y="159"/>
                      <a:pt x="209" y="167"/>
                      <a:pt x="180" y="165"/>
                    </a:cubicBezTo>
                    <a:cubicBezTo>
                      <a:pt x="164" y="164"/>
                      <a:pt x="156" y="154"/>
                      <a:pt x="135" y="165"/>
                    </a:cubicBezTo>
                    <a:cubicBezTo>
                      <a:pt x="129" y="141"/>
                      <a:pt x="111" y="168"/>
                      <a:pt x="102" y="145"/>
                    </a:cubicBezTo>
                    <a:cubicBezTo>
                      <a:pt x="91" y="156"/>
                      <a:pt x="74" y="139"/>
                      <a:pt x="49" y="145"/>
                    </a:cubicBezTo>
                    <a:cubicBezTo>
                      <a:pt x="55" y="124"/>
                      <a:pt x="28" y="136"/>
                      <a:pt x="23" y="126"/>
                    </a:cubicBezTo>
                    <a:cubicBezTo>
                      <a:pt x="18" y="108"/>
                      <a:pt x="36" y="113"/>
                      <a:pt x="42" y="106"/>
                    </a:cubicBezTo>
                    <a:cubicBezTo>
                      <a:pt x="44" y="87"/>
                      <a:pt x="0" y="114"/>
                      <a:pt x="10" y="86"/>
                    </a:cubicBezTo>
                    <a:cubicBezTo>
                      <a:pt x="39" y="76"/>
                      <a:pt x="88" y="73"/>
                      <a:pt x="135" y="66"/>
                    </a:cubicBezTo>
                    <a:cubicBezTo>
                      <a:pt x="141" y="66"/>
                      <a:pt x="140" y="58"/>
                      <a:pt x="141" y="53"/>
                    </a:cubicBezTo>
                    <a:cubicBezTo>
                      <a:pt x="175" y="58"/>
                      <a:pt x="200" y="45"/>
                      <a:pt x="220" y="53"/>
                    </a:cubicBezTo>
                    <a:cubicBezTo>
                      <a:pt x="226" y="49"/>
                      <a:pt x="230" y="41"/>
                      <a:pt x="233" y="34"/>
                    </a:cubicBezTo>
                    <a:cubicBezTo>
                      <a:pt x="271" y="31"/>
                      <a:pt x="307" y="20"/>
                      <a:pt x="338" y="27"/>
                    </a:cubicBezTo>
                    <a:cubicBezTo>
                      <a:pt x="345" y="27"/>
                      <a:pt x="343" y="19"/>
                      <a:pt x="345" y="14"/>
                    </a:cubicBezTo>
                    <a:cubicBezTo>
                      <a:pt x="371" y="16"/>
                      <a:pt x="408" y="8"/>
                      <a:pt x="423" y="20"/>
                    </a:cubicBezTo>
                    <a:cubicBezTo>
                      <a:pt x="427" y="9"/>
                      <a:pt x="455" y="21"/>
                      <a:pt x="456" y="7"/>
                    </a:cubicBezTo>
                    <a:cubicBezTo>
                      <a:pt x="474" y="14"/>
                      <a:pt x="497" y="15"/>
                      <a:pt x="522" y="14"/>
                    </a:cubicBezTo>
                    <a:cubicBezTo>
                      <a:pt x="523" y="8"/>
                      <a:pt x="519" y="8"/>
                      <a:pt x="515" y="7"/>
                    </a:cubicBezTo>
                    <a:cubicBezTo>
                      <a:pt x="517" y="0"/>
                      <a:pt x="522" y="4"/>
                      <a:pt x="522" y="7"/>
                    </a:cubicBezTo>
                    <a:cubicBezTo>
                      <a:pt x="552" y="12"/>
                      <a:pt x="598" y="1"/>
                      <a:pt x="627" y="7"/>
                    </a:cubicBezTo>
                    <a:cubicBezTo>
                      <a:pt x="628" y="8"/>
                      <a:pt x="626" y="19"/>
                      <a:pt x="627" y="20"/>
                    </a:cubicBezTo>
                    <a:cubicBezTo>
                      <a:pt x="677" y="21"/>
                      <a:pt x="682" y="11"/>
                      <a:pt x="7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83"/>
              <p:cNvSpPr/>
              <p:nvPr/>
            </p:nvSpPr>
            <p:spPr bwMode="auto">
              <a:xfrm>
                <a:off x="4621213" y="2478088"/>
                <a:ext cx="212725" cy="49213"/>
              </a:xfrm>
              <a:custGeom>
                <a:avLst/>
                <a:gdLst>
                  <a:gd name="T0" fmla="*/ 59 w 227"/>
                  <a:gd name="T1" fmla="*/ 11 h 83"/>
                  <a:gd name="T2" fmla="*/ 59 w 227"/>
                  <a:gd name="T3" fmla="*/ 17 h 83"/>
                  <a:gd name="T4" fmla="*/ 79 w 227"/>
                  <a:gd name="T5" fmla="*/ 37 h 83"/>
                  <a:gd name="T6" fmla="*/ 98 w 227"/>
                  <a:gd name="T7" fmla="*/ 24 h 83"/>
                  <a:gd name="T8" fmla="*/ 131 w 227"/>
                  <a:gd name="T9" fmla="*/ 37 h 83"/>
                  <a:gd name="T10" fmla="*/ 190 w 227"/>
                  <a:gd name="T11" fmla="*/ 24 h 83"/>
                  <a:gd name="T12" fmla="*/ 216 w 227"/>
                  <a:gd name="T13" fmla="*/ 37 h 83"/>
                  <a:gd name="T14" fmla="*/ 203 w 227"/>
                  <a:gd name="T15" fmla="*/ 63 h 83"/>
                  <a:gd name="T16" fmla="*/ 144 w 227"/>
                  <a:gd name="T17" fmla="*/ 70 h 83"/>
                  <a:gd name="T18" fmla="*/ 105 w 227"/>
                  <a:gd name="T19" fmla="*/ 83 h 83"/>
                  <a:gd name="T20" fmla="*/ 39 w 227"/>
                  <a:gd name="T21" fmla="*/ 37 h 83"/>
                  <a:gd name="T22" fmla="*/ 6 w 227"/>
                  <a:gd name="T23" fmla="*/ 30 h 83"/>
                  <a:gd name="T24" fmla="*/ 59 w 227"/>
                  <a:gd name="T25" fmla="*/ 1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83">
                    <a:moveTo>
                      <a:pt x="59" y="11"/>
                    </a:moveTo>
                    <a:cubicBezTo>
                      <a:pt x="66" y="12"/>
                      <a:pt x="62" y="17"/>
                      <a:pt x="59" y="17"/>
                    </a:cubicBezTo>
                    <a:cubicBezTo>
                      <a:pt x="56" y="33"/>
                      <a:pt x="89" y="14"/>
                      <a:pt x="79" y="37"/>
                    </a:cubicBezTo>
                    <a:cubicBezTo>
                      <a:pt x="93" y="40"/>
                      <a:pt x="88" y="24"/>
                      <a:pt x="98" y="24"/>
                    </a:cubicBezTo>
                    <a:cubicBezTo>
                      <a:pt x="114" y="37"/>
                      <a:pt x="129" y="10"/>
                      <a:pt x="131" y="37"/>
                    </a:cubicBezTo>
                    <a:cubicBezTo>
                      <a:pt x="150" y="31"/>
                      <a:pt x="172" y="29"/>
                      <a:pt x="190" y="24"/>
                    </a:cubicBezTo>
                    <a:cubicBezTo>
                      <a:pt x="185" y="42"/>
                      <a:pt x="221" y="19"/>
                      <a:pt x="216" y="37"/>
                    </a:cubicBezTo>
                    <a:cubicBezTo>
                      <a:pt x="227" y="57"/>
                      <a:pt x="176" y="48"/>
                      <a:pt x="203" y="63"/>
                    </a:cubicBezTo>
                    <a:cubicBezTo>
                      <a:pt x="196" y="78"/>
                      <a:pt x="162" y="66"/>
                      <a:pt x="144" y="70"/>
                    </a:cubicBezTo>
                    <a:cubicBezTo>
                      <a:pt x="129" y="72"/>
                      <a:pt x="117" y="78"/>
                      <a:pt x="105" y="83"/>
                    </a:cubicBezTo>
                    <a:cubicBezTo>
                      <a:pt x="79" y="72"/>
                      <a:pt x="53" y="60"/>
                      <a:pt x="39" y="37"/>
                    </a:cubicBezTo>
                    <a:cubicBezTo>
                      <a:pt x="29" y="33"/>
                      <a:pt x="5" y="45"/>
                      <a:pt x="6" y="30"/>
                    </a:cubicBezTo>
                    <a:cubicBezTo>
                      <a:pt x="0" y="0"/>
                      <a:pt x="56" y="31"/>
                      <a:pt x="5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84"/>
              <p:cNvSpPr/>
              <p:nvPr/>
            </p:nvSpPr>
            <p:spPr bwMode="auto">
              <a:xfrm>
                <a:off x="1303338" y="2544764"/>
                <a:ext cx="96838" cy="17463"/>
              </a:xfrm>
              <a:custGeom>
                <a:avLst/>
                <a:gdLst>
                  <a:gd name="T0" fmla="*/ 99 w 104"/>
                  <a:gd name="T1" fmla="*/ 2 h 29"/>
                  <a:gd name="T2" fmla="*/ 59 w 104"/>
                  <a:gd name="T3" fmla="*/ 21 h 29"/>
                  <a:gd name="T4" fmla="*/ 46 w 104"/>
                  <a:gd name="T5" fmla="*/ 28 h 29"/>
                  <a:gd name="T6" fmla="*/ 20 w 104"/>
                  <a:gd name="T7" fmla="*/ 28 h 29"/>
                  <a:gd name="T8" fmla="*/ 33 w 104"/>
                  <a:gd name="T9" fmla="*/ 8 h 29"/>
                  <a:gd name="T10" fmla="*/ 99 w 10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29">
                    <a:moveTo>
                      <a:pt x="99" y="2"/>
                    </a:moveTo>
                    <a:cubicBezTo>
                      <a:pt x="104" y="22"/>
                      <a:pt x="76" y="19"/>
                      <a:pt x="59" y="21"/>
                    </a:cubicBezTo>
                    <a:cubicBezTo>
                      <a:pt x="54" y="22"/>
                      <a:pt x="53" y="28"/>
                      <a:pt x="46" y="28"/>
                    </a:cubicBezTo>
                    <a:cubicBezTo>
                      <a:pt x="35" y="29"/>
                      <a:pt x="21" y="19"/>
                      <a:pt x="20" y="28"/>
                    </a:cubicBezTo>
                    <a:cubicBezTo>
                      <a:pt x="0" y="29"/>
                      <a:pt x="32" y="7"/>
                      <a:pt x="33" y="8"/>
                    </a:cubicBezTo>
                    <a:cubicBezTo>
                      <a:pt x="44" y="22"/>
                      <a:pt x="76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85"/>
              <p:cNvSpPr/>
              <p:nvPr/>
            </p:nvSpPr>
            <p:spPr bwMode="auto">
              <a:xfrm>
                <a:off x="1690688" y="2544764"/>
                <a:ext cx="90488" cy="36513"/>
              </a:xfrm>
              <a:custGeom>
                <a:avLst/>
                <a:gdLst>
                  <a:gd name="T0" fmla="*/ 46 w 96"/>
                  <a:gd name="T1" fmla="*/ 2 h 61"/>
                  <a:gd name="T2" fmla="*/ 33 w 96"/>
                  <a:gd name="T3" fmla="*/ 8 h 61"/>
                  <a:gd name="T4" fmla="*/ 66 w 96"/>
                  <a:gd name="T5" fmla="*/ 28 h 61"/>
                  <a:gd name="T6" fmla="*/ 79 w 96"/>
                  <a:gd name="T7" fmla="*/ 21 h 61"/>
                  <a:gd name="T8" fmla="*/ 39 w 96"/>
                  <a:gd name="T9" fmla="*/ 61 h 61"/>
                  <a:gd name="T10" fmla="*/ 0 w 96"/>
                  <a:gd name="T11" fmla="*/ 15 h 61"/>
                  <a:gd name="T12" fmla="*/ 46 w 96"/>
                  <a:gd name="T13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61">
                    <a:moveTo>
                      <a:pt x="46" y="2"/>
                    </a:moveTo>
                    <a:cubicBezTo>
                      <a:pt x="46" y="8"/>
                      <a:pt x="38" y="7"/>
                      <a:pt x="33" y="8"/>
                    </a:cubicBezTo>
                    <a:cubicBezTo>
                      <a:pt x="32" y="27"/>
                      <a:pt x="76" y="0"/>
                      <a:pt x="66" y="28"/>
                    </a:cubicBezTo>
                    <a:cubicBezTo>
                      <a:pt x="73" y="29"/>
                      <a:pt x="77" y="27"/>
                      <a:pt x="79" y="21"/>
                    </a:cubicBezTo>
                    <a:cubicBezTo>
                      <a:pt x="96" y="39"/>
                      <a:pt x="45" y="44"/>
                      <a:pt x="39" y="61"/>
                    </a:cubicBezTo>
                    <a:cubicBezTo>
                      <a:pt x="23" y="49"/>
                      <a:pt x="25" y="18"/>
                      <a:pt x="0" y="15"/>
                    </a:cubicBezTo>
                    <a:cubicBezTo>
                      <a:pt x="8" y="3"/>
                      <a:pt x="34" y="10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86"/>
              <p:cNvSpPr>
                <a:spLocks noEditPoints="1"/>
              </p:cNvSpPr>
              <p:nvPr/>
            </p:nvSpPr>
            <p:spPr bwMode="auto">
              <a:xfrm>
                <a:off x="3708400" y="2584451"/>
                <a:ext cx="5200650" cy="2117726"/>
              </a:xfrm>
              <a:custGeom>
                <a:avLst/>
                <a:gdLst>
                  <a:gd name="T0" fmla="*/ 3298 w 5551"/>
                  <a:gd name="T1" fmla="*/ 254 h 3641"/>
                  <a:gd name="T2" fmla="*/ 3896 w 5551"/>
                  <a:gd name="T3" fmla="*/ 254 h 3641"/>
                  <a:gd name="T4" fmla="*/ 4395 w 5551"/>
                  <a:gd name="T5" fmla="*/ 301 h 3641"/>
                  <a:gd name="T6" fmla="*/ 5045 w 5551"/>
                  <a:gd name="T7" fmla="*/ 406 h 3641"/>
                  <a:gd name="T8" fmla="*/ 5551 w 5551"/>
                  <a:gd name="T9" fmla="*/ 570 h 3641"/>
                  <a:gd name="T10" fmla="*/ 5229 w 5551"/>
                  <a:gd name="T11" fmla="*/ 649 h 3641"/>
                  <a:gd name="T12" fmla="*/ 4815 w 5551"/>
                  <a:gd name="T13" fmla="*/ 964 h 3641"/>
                  <a:gd name="T14" fmla="*/ 4651 w 5551"/>
                  <a:gd name="T15" fmla="*/ 1062 h 3641"/>
                  <a:gd name="T16" fmla="*/ 4868 w 5551"/>
                  <a:gd name="T17" fmla="*/ 734 h 3641"/>
                  <a:gd name="T18" fmla="*/ 4395 w 5551"/>
                  <a:gd name="T19" fmla="*/ 872 h 3641"/>
                  <a:gd name="T20" fmla="*/ 4244 w 5551"/>
                  <a:gd name="T21" fmla="*/ 1102 h 3641"/>
                  <a:gd name="T22" fmla="*/ 3981 w 5551"/>
                  <a:gd name="T23" fmla="*/ 1463 h 3641"/>
                  <a:gd name="T24" fmla="*/ 3810 w 5551"/>
                  <a:gd name="T25" fmla="*/ 1549 h 3641"/>
                  <a:gd name="T26" fmla="*/ 3738 w 5551"/>
                  <a:gd name="T27" fmla="*/ 1634 h 3641"/>
                  <a:gd name="T28" fmla="*/ 3502 w 5551"/>
                  <a:gd name="T29" fmla="*/ 2067 h 3641"/>
                  <a:gd name="T30" fmla="*/ 3370 w 5551"/>
                  <a:gd name="T31" fmla="*/ 2376 h 3641"/>
                  <a:gd name="T32" fmla="*/ 3153 w 5551"/>
                  <a:gd name="T33" fmla="*/ 2416 h 3641"/>
                  <a:gd name="T34" fmla="*/ 3107 w 5551"/>
                  <a:gd name="T35" fmla="*/ 2429 h 3641"/>
                  <a:gd name="T36" fmla="*/ 2989 w 5551"/>
                  <a:gd name="T37" fmla="*/ 2120 h 3641"/>
                  <a:gd name="T38" fmla="*/ 2615 w 5551"/>
                  <a:gd name="T39" fmla="*/ 2317 h 3641"/>
                  <a:gd name="T40" fmla="*/ 2345 w 5551"/>
                  <a:gd name="T41" fmla="*/ 2041 h 3641"/>
                  <a:gd name="T42" fmla="*/ 1846 w 5551"/>
                  <a:gd name="T43" fmla="*/ 1962 h 3641"/>
                  <a:gd name="T44" fmla="*/ 1964 w 5551"/>
                  <a:gd name="T45" fmla="*/ 2173 h 3641"/>
                  <a:gd name="T46" fmla="*/ 1597 w 5551"/>
                  <a:gd name="T47" fmla="*/ 2192 h 3641"/>
                  <a:gd name="T48" fmla="*/ 1380 w 5551"/>
                  <a:gd name="T49" fmla="*/ 1923 h 3641"/>
                  <a:gd name="T50" fmla="*/ 1551 w 5551"/>
                  <a:gd name="T51" fmla="*/ 2278 h 3641"/>
                  <a:gd name="T52" fmla="*/ 1656 w 5551"/>
                  <a:gd name="T53" fmla="*/ 2639 h 3641"/>
                  <a:gd name="T54" fmla="*/ 1452 w 5551"/>
                  <a:gd name="T55" fmla="*/ 3164 h 3641"/>
                  <a:gd name="T56" fmla="*/ 1242 w 5551"/>
                  <a:gd name="T57" fmla="*/ 3572 h 3641"/>
                  <a:gd name="T58" fmla="*/ 835 w 5551"/>
                  <a:gd name="T59" fmla="*/ 3256 h 3641"/>
                  <a:gd name="T60" fmla="*/ 789 w 5551"/>
                  <a:gd name="T61" fmla="*/ 2777 h 3641"/>
                  <a:gd name="T62" fmla="*/ 165 w 5551"/>
                  <a:gd name="T63" fmla="*/ 2475 h 3641"/>
                  <a:gd name="T64" fmla="*/ 20 w 5551"/>
                  <a:gd name="T65" fmla="*/ 2074 h 3641"/>
                  <a:gd name="T66" fmla="*/ 572 w 5551"/>
                  <a:gd name="T67" fmla="*/ 1640 h 3641"/>
                  <a:gd name="T68" fmla="*/ 927 w 5551"/>
                  <a:gd name="T69" fmla="*/ 1805 h 3641"/>
                  <a:gd name="T70" fmla="*/ 1334 w 5551"/>
                  <a:gd name="T71" fmla="*/ 1805 h 3641"/>
                  <a:gd name="T72" fmla="*/ 1091 w 5551"/>
                  <a:gd name="T73" fmla="*/ 1535 h 3641"/>
                  <a:gd name="T74" fmla="*/ 900 w 5551"/>
                  <a:gd name="T75" fmla="*/ 1417 h 3641"/>
                  <a:gd name="T76" fmla="*/ 914 w 5551"/>
                  <a:gd name="T77" fmla="*/ 1522 h 3641"/>
                  <a:gd name="T78" fmla="*/ 559 w 5551"/>
                  <a:gd name="T79" fmla="*/ 1437 h 3641"/>
                  <a:gd name="T80" fmla="*/ 408 w 5551"/>
                  <a:gd name="T81" fmla="*/ 1430 h 3641"/>
                  <a:gd name="T82" fmla="*/ 559 w 5551"/>
                  <a:gd name="T83" fmla="*/ 1161 h 3641"/>
                  <a:gd name="T84" fmla="*/ 756 w 5551"/>
                  <a:gd name="T85" fmla="*/ 1030 h 3641"/>
                  <a:gd name="T86" fmla="*/ 1117 w 5551"/>
                  <a:gd name="T87" fmla="*/ 872 h 3641"/>
                  <a:gd name="T88" fmla="*/ 1104 w 5551"/>
                  <a:gd name="T89" fmla="*/ 695 h 3641"/>
                  <a:gd name="T90" fmla="*/ 979 w 5551"/>
                  <a:gd name="T91" fmla="*/ 839 h 3641"/>
                  <a:gd name="T92" fmla="*/ 644 w 5551"/>
                  <a:gd name="T93" fmla="*/ 885 h 3641"/>
                  <a:gd name="T94" fmla="*/ 802 w 5551"/>
                  <a:gd name="T95" fmla="*/ 589 h 3641"/>
                  <a:gd name="T96" fmla="*/ 1248 w 5551"/>
                  <a:gd name="T97" fmla="*/ 373 h 3641"/>
                  <a:gd name="T98" fmla="*/ 1400 w 5551"/>
                  <a:gd name="T99" fmla="*/ 544 h 3641"/>
                  <a:gd name="T100" fmla="*/ 1656 w 5551"/>
                  <a:gd name="T101" fmla="*/ 471 h 3641"/>
                  <a:gd name="T102" fmla="*/ 2102 w 5551"/>
                  <a:gd name="T103" fmla="*/ 445 h 3641"/>
                  <a:gd name="T104" fmla="*/ 2326 w 5551"/>
                  <a:gd name="T105" fmla="*/ 294 h 3641"/>
                  <a:gd name="T106" fmla="*/ 2484 w 5551"/>
                  <a:gd name="T107" fmla="*/ 458 h 3641"/>
                  <a:gd name="T108" fmla="*/ 2588 w 5551"/>
                  <a:gd name="T109" fmla="*/ 287 h 3641"/>
                  <a:gd name="T110" fmla="*/ 3134 w 5551"/>
                  <a:gd name="T111" fmla="*/ 64 h 3641"/>
                  <a:gd name="T112" fmla="*/ 1314 w 5551"/>
                  <a:gd name="T113" fmla="*/ 1319 h 3641"/>
                  <a:gd name="T114" fmla="*/ 1584 w 5551"/>
                  <a:gd name="T115" fmla="*/ 1496 h 3641"/>
                  <a:gd name="T116" fmla="*/ 1873 w 5551"/>
                  <a:gd name="T117" fmla="*/ 1450 h 3641"/>
                  <a:gd name="T118" fmla="*/ 1781 w 5551"/>
                  <a:gd name="T119" fmla="*/ 1588 h 3641"/>
                  <a:gd name="T120" fmla="*/ 1321 w 5551"/>
                  <a:gd name="T121" fmla="*/ 2685 h 3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51" h="3641">
                    <a:moveTo>
                      <a:pt x="3344" y="38"/>
                    </a:moveTo>
                    <a:cubicBezTo>
                      <a:pt x="3345" y="45"/>
                      <a:pt x="3356" y="43"/>
                      <a:pt x="3364" y="44"/>
                    </a:cubicBezTo>
                    <a:cubicBezTo>
                      <a:pt x="3363" y="52"/>
                      <a:pt x="3352" y="50"/>
                      <a:pt x="3344" y="51"/>
                    </a:cubicBezTo>
                    <a:cubicBezTo>
                      <a:pt x="3371" y="79"/>
                      <a:pt x="3401" y="40"/>
                      <a:pt x="3449" y="51"/>
                    </a:cubicBezTo>
                    <a:cubicBezTo>
                      <a:pt x="3462" y="67"/>
                      <a:pt x="3478" y="79"/>
                      <a:pt x="3502" y="84"/>
                    </a:cubicBezTo>
                    <a:cubicBezTo>
                      <a:pt x="3503" y="92"/>
                      <a:pt x="3499" y="102"/>
                      <a:pt x="3502" y="110"/>
                    </a:cubicBezTo>
                    <a:cubicBezTo>
                      <a:pt x="3504" y="117"/>
                      <a:pt x="3518" y="116"/>
                      <a:pt x="3515" y="130"/>
                    </a:cubicBezTo>
                    <a:cubicBezTo>
                      <a:pt x="3501" y="127"/>
                      <a:pt x="3502" y="139"/>
                      <a:pt x="3502" y="149"/>
                    </a:cubicBezTo>
                    <a:cubicBezTo>
                      <a:pt x="3496" y="145"/>
                      <a:pt x="3487" y="141"/>
                      <a:pt x="3475" y="143"/>
                    </a:cubicBezTo>
                    <a:cubicBezTo>
                      <a:pt x="3466" y="144"/>
                      <a:pt x="3474" y="153"/>
                      <a:pt x="3469" y="156"/>
                    </a:cubicBezTo>
                    <a:cubicBezTo>
                      <a:pt x="3466" y="157"/>
                      <a:pt x="3460" y="149"/>
                      <a:pt x="3456" y="149"/>
                    </a:cubicBezTo>
                    <a:cubicBezTo>
                      <a:pt x="3451" y="150"/>
                      <a:pt x="3436" y="161"/>
                      <a:pt x="3416" y="156"/>
                    </a:cubicBezTo>
                    <a:cubicBezTo>
                      <a:pt x="3408" y="154"/>
                      <a:pt x="3413" y="167"/>
                      <a:pt x="3410" y="169"/>
                    </a:cubicBezTo>
                    <a:cubicBezTo>
                      <a:pt x="3408" y="170"/>
                      <a:pt x="3397" y="167"/>
                      <a:pt x="3396" y="169"/>
                    </a:cubicBezTo>
                    <a:cubicBezTo>
                      <a:pt x="3393" y="175"/>
                      <a:pt x="3407" y="180"/>
                      <a:pt x="3396" y="195"/>
                    </a:cubicBezTo>
                    <a:cubicBezTo>
                      <a:pt x="3393" y="183"/>
                      <a:pt x="3361" y="198"/>
                      <a:pt x="3377" y="202"/>
                    </a:cubicBezTo>
                    <a:cubicBezTo>
                      <a:pt x="3362" y="215"/>
                      <a:pt x="3341" y="208"/>
                      <a:pt x="3324" y="215"/>
                    </a:cubicBezTo>
                    <a:cubicBezTo>
                      <a:pt x="3313" y="220"/>
                      <a:pt x="3306" y="237"/>
                      <a:pt x="3291" y="235"/>
                    </a:cubicBezTo>
                    <a:cubicBezTo>
                      <a:pt x="3292" y="244"/>
                      <a:pt x="3292" y="253"/>
                      <a:pt x="3285" y="254"/>
                    </a:cubicBezTo>
                    <a:cubicBezTo>
                      <a:pt x="3288" y="264"/>
                      <a:pt x="3291" y="254"/>
                      <a:pt x="3298" y="254"/>
                    </a:cubicBezTo>
                    <a:cubicBezTo>
                      <a:pt x="3318" y="255"/>
                      <a:pt x="3323" y="241"/>
                      <a:pt x="3337" y="235"/>
                    </a:cubicBezTo>
                    <a:cubicBezTo>
                      <a:pt x="3348" y="232"/>
                      <a:pt x="3349" y="243"/>
                      <a:pt x="3357" y="241"/>
                    </a:cubicBezTo>
                    <a:cubicBezTo>
                      <a:pt x="3365" y="240"/>
                      <a:pt x="3365" y="231"/>
                      <a:pt x="3370" y="228"/>
                    </a:cubicBezTo>
                    <a:cubicBezTo>
                      <a:pt x="3384" y="222"/>
                      <a:pt x="3401" y="228"/>
                      <a:pt x="3416" y="222"/>
                    </a:cubicBezTo>
                    <a:cubicBezTo>
                      <a:pt x="3426" y="218"/>
                      <a:pt x="3411" y="211"/>
                      <a:pt x="3423" y="209"/>
                    </a:cubicBezTo>
                    <a:cubicBezTo>
                      <a:pt x="3426" y="208"/>
                      <a:pt x="3433" y="210"/>
                      <a:pt x="3436" y="209"/>
                    </a:cubicBezTo>
                    <a:cubicBezTo>
                      <a:pt x="3437" y="208"/>
                      <a:pt x="3442" y="196"/>
                      <a:pt x="3442" y="195"/>
                    </a:cubicBezTo>
                    <a:cubicBezTo>
                      <a:pt x="3445" y="195"/>
                      <a:pt x="3460" y="202"/>
                      <a:pt x="3469" y="202"/>
                    </a:cubicBezTo>
                    <a:cubicBezTo>
                      <a:pt x="3484" y="202"/>
                      <a:pt x="3485" y="198"/>
                      <a:pt x="3502" y="195"/>
                    </a:cubicBezTo>
                    <a:cubicBezTo>
                      <a:pt x="3502" y="202"/>
                      <a:pt x="3502" y="209"/>
                      <a:pt x="3502" y="215"/>
                    </a:cubicBezTo>
                    <a:cubicBezTo>
                      <a:pt x="3510" y="208"/>
                      <a:pt x="3515" y="209"/>
                      <a:pt x="3515" y="222"/>
                    </a:cubicBezTo>
                    <a:cubicBezTo>
                      <a:pt x="3549" y="217"/>
                      <a:pt x="3607" y="224"/>
                      <a:pt x="3659" y="222"/>
                    </a:cubicBezTo>
                    <a:cubicBezTo>
                      <a:pt x="3656" y="251"/>
                      <a:pt x="3704" y="229"/>
                      <a:pt x="3699" y="261"/>
                    </a:cubicBezTo>
                    <a:cubicBezTo>
                      <a:pt x="3704" y="250"/>
                      <a:pt x="3715" y="261"/>
                      <a:pt x="3725" y="261"/>
                    </a:cubicBezTo>
                    <a:cubicBezTo>
                      <a:pt x="3745" y="261"/>
                      <a:pt x="3769" y="255"/>
                      <a:pt x="3777" y="261"/>
                    </a:cubicBezTo>
                    <a:cubicBezTo>
                      <a:pt x="3791" y="259"/>
                      <a:pt x="3779" y="232"/>
                      <a:pt x="3791" y="228"/>
                    </a:cubicBezTo>
                    <a:cubicBezTo>
                      <a:pt x="3812" y="233"/>
                      <a:pt x="3834" y="229"/>
                      <a:pt x="3856" y="235"/>
                    </a:cubicBezTo>
                    <a:cubicBezTo>
                      <a:pt x="3857" y="235"/>
                      <a:pt x="3856" y="241"/>
                      <a:pt x="3856" y="241"/>
                    </a:cubicBezTo>
                    <a:cubicBezTo>
                      <a:pt x="3866" y="243"/>
                      <a:pt x="3879" y="238"/>
                      <a:pt x="3889" y="241"/>
                    </a:cubicBezTo>
                    <a:cubicBezTo>
                      <a:pt x="3892" y="242"/>
                      <a:pt x="3893" y="253"/>
                      <a:pt x="3896" y="254"/>
                    </a:cubicBezTo>
                    <a:cubicBezTo>
                      <a:pt x="3906" y="260"/>
                      <a:pt x="3923" y="250"/>
                      <a:pt x="3929" y="261"/>
                    </a:cubicBezTo>
                    <a:cubicBezTo>
                      <a:pt x="3926" y="274"/>
                      <a:pt x="3926" y="289"/>
                      <a:pt x="3909" y="287"/>
                    </a:cubicBezTo>
                    <a:cubicBezTo>
                      <a:pt x="3910" y="299"/>
                      <a:pt x="3920" y="302"/>
                      <a:pt x="3935" y="301"/>
                    </a:cubicBezTo>
                    <a:cubicBezTo>
                      <a:pt x="3930" y="338"/>
                      <a:pt x="3960" y="341"/>
                      <a:pt x="3975" y="360"/>
                    </a:cubicBezTo>
                    <a:cubicBezTo>
                      <a:pt x="3986" y="354"/>
                      <a:pt x="3998" y="349"/>
                      <a:pt x="4007" y="340"/>
                    </a:cubicBezTo>
                    <a:cubicBezTo>
                      <a:pt x="4012" y="336"/>
                      <a:pt x="4009" y="324"/>
                      <a:pt x="4014" y="320"/>
                    </a:cubicBezTo>
                    <a:cubicBezTo>
                      <a:pt x="4018" y="317"/>
                      <a:pt x="4028" y="322"/>
                      <a:pt x="4027" y="314"/>
                    </a:cubicBezTo>
                    <a:cubicBezTo>
                      <a:pt x="4045" y="309"/>
                      <a:pt x="4040" y="327"/>
                      <a:pt x="4047" y="333"/>
                    </a:cubicBezTo>
                    <a:cubicBezTo>
                      <a:pt x="4062" y="333"/>
                      <a:pt x="4077" y="333"/>
                      <a:pt x="4093" y="333"/>
                    </a:cubicBezTo>
                    <a:cubicBezTo>
                      <a:pt x="4099" y="326"/>
                      <a:pt x="4117" y="331"/>
                      <a:pt x="4112" y="314"/>
                    </a:cubicBezTo>
                    <a:cubicBezTo>
                      <a:pt x="4134" y="320"/>
                      <a:pt x="4184" y="299"/>
                      <a:pt x="4185" y="327"/>
                    </a:cubicBezTo>
                    <a:cubicBezTo>
                      <a:pt x="4203" y="328"/>
                      <a:pt x="4197" y="305"/>
                      <a:pt x="4224" y="314"/>
                    </a:cubicBezTo>
                    <a:cubicBezTo>
                      <a:pt x="4224" y="307"/>
                      <a:pt x="4216" y="308"/>
                      <a:pt x="4211" y="307"/>
                    </a:cubicBezTo>
                    <a:cubicBezTo>
                      <a:pt x="4217" y="302"/>
                      <a:pt x="4215" y="289"/>
                      <a:pt x="4224" y="287"/>
                    </a:cubicBezTo>
                    <a:cubicBezTo>
                      <a:pt x="4243" y="288"/>
                      <a:pt x="4237" y="265"/>
                      <a:pt x="4264" y="274"/>
                    </a:cubicBezTo>
                    <a:cubicBezTo>
                      <a:pt x="4273" y="274"/>
                      <a:pt x="4265" y="266"/>
                      <a:pt x="4264" y="268"/>
                    </a:cubicBezTo>
                    <a:cubicBezTo>
                      <a:pt x="4275" y="253"/>
                      <a:pt x="4293" y="265"/>
                      <a:pt x="4316" y="261"/>
                    </a:cubicBezTo>
                    <a:cubicBezTo>
                      <a:pt x="4311" y="296"/>
                      <a:pt x="4351" y="250"/>
                      <a:pt x="4342" y="281"/>
                    </a:cubicBezTo>
                    <a:cubicBezTo>
                      <a:pt x="4372" y="284"/>
                      <a:pt x="4392" y="277"/>
                      <a:pt x="4415" y="274"/>
                    </a:cubicBezTo>
                    <a:cubicBezTo>
                      <a:pt x="4416" y="291"/>
                      <a:pt x="4389" y="279"/>
                      <a:pt x="4395" y="301"/>
                    </a:cubicBezTo>
                    <a:cubicBezTo>
                      <a:pt x="4398" y="313"/>
                      <a:pt x="4421" y="307"/>
                      <a:pt x="4434" y="307"/>
                    </a:cubicBezTo>
                    <a:cubicBezTo>
                      <a:pt x="4458" y="308"/>
                      <a:pt x="4479" y="308"/>
                      <a:pt x="4500" y="301"/>
                    </a:cubicBezTo>
                    <a:cubicBezTo>
                      <a:pt x="4505" y="326"/>
                      <a:pt x="4536" y="325"/>
                      <a:pt x="4546" y="347"/>
                    </a:cubicBezTo>
                    <a:cubicBezTo>
                      <a:pt x="4559" y="340"/>
                      <a:pt x="4566" y="352"/>
                      <a:pt x="4579" y="353"/>
                    </a:cubicBezTo>
                    <a:cubicBezTo>
                      <a:pt x="4620" y="358"/>
                      <a:pt x="4665" y="347"/>
                      <a:pt x="4703" y="353"/>
                    </a:cubicBezTo>
                    <a:cubicBezTo>
                      <a:pt x="4720" y="356"/>
                      <a:pt x="4734" y="374"/>
                      <a:pt x="4750" y="366"/>
                    </a:cubicBezTo>
                    <a:cubicBezTo>
                      <a:pt x="4747" y="377"/>
                      <a:pt x="4755" y="379"/>
                      <a:pt x="4763" y="379"/>
                    </a:cubicBezTo>
                    <a:cubicBezTo>
                      <a:pt x="4763" y="388"/>
                      <a:pt x="4763" y="397"/>
                      <a:pt x="4763" y="406"/>
                    </a:cubicBezTo>
                    <a:cubicBezTo>
                      <a:pt x="4761" y="418"/>
                      <a:pt x="4784" y="407"/>
                      <a:pt x="4789" y="412"/>
                    </a:cubicBezTo>
                    <a:cubicBezTo>
                      <a:pt x="4797" y="421"/>
                      <a:pt x="4792" y="409"/>
                      <a:pt x="4802" y="412"/>
                    </a:cubicBezTo>
                    <a:cubicBezTo>
                      <a:pt x="4804" y="413"/>
                      <a:pt x="4803" y="418"/>
                      <a:pt x="4809" y="419"/>
                    </a:cubicBezTo>
                    <a:cubicBezTo>
                      <a:pt x="4819" y="420"/>
                      <a:pt x="4888" y="427"/>
                      <a:pt x="4894" y="419"/>
                    </a:cubicBezTo>
                    <a:cubicBezTo>
                      <a:pt x="4894" y="418"/>
                      <a:pt x="4894" y="412"/>
                      <a:pt x="4894" y="412"/>
                    </a:cubicBezTo>
                    <a:cubicBezTo>
                      <a:pt x="4900" y="411"/>
                      <a:pt x="4912" y="421"/>
                      <a:pt x="4914" y="419"/>
                    </a:cubicBezTo>
                    <a:cubicBezTo>
                      <a:pt x="4919" y="414"/>
                      <a:pt x="4931" y="408"/>
                      <a:pt x="4934" y="419"/>
                    </a:cubicBezTo>
                    <a:cubicBezTo>
                      <a:pt x="4945" y="407"/>
                      <a:pt x="4967" y="404"/>
                      <a:pt x="4986" y="399"/>
                    </a:cubicBezTo>
                    <a:cubicBezTo>
                      <a:pt x="4982" y="420"/>
                      <a:pt x="4991" y="430"/>
                      <a:pt x="4993" y="445"/>
                    </a:cubicBezTo>
                    <a:cubicBezTo>
                      <a:pt x="5020" y="444"/>
                      <a:pt x="5029" y="457"/>
                      <a:pt x="5052" y="445"/>
                    </a:cubicBezTo>
                    <a:cubicBezTo>
                      <a:pt x="5054" y="434"/>
                      <a:pt x="5047" y="433"/>
                      <a:pt x="5039" y="432"/>
                    </a:cubicBezTo>
                    <a:cubicBezTo>
                      <a:pt x="5044" y="426"/>
                      <a:pt x="5046" y="417"/>
                      <a:pt x="5045" y="406"/>
                    </a:cubicBezTo>
                    <a:cubicBezTo>
                      <a:pt x="5061" y="393"/>
                      <a:pt x="5102" y="398"/>
                      <a:pt x="5111" y="412"/>
                    </a:cubicBezTo>
                    <a:cubicBezTo>
                      <a:pt x="5139" y="414"/>
                      <a:pt x="5168" y="410"/>
                      <a:pt x="5196" y="412"/>
                    </a:cubicBezTo>
                    <a:cubicBezTo>
                      <a:pt x="5206" y="413"/>
                      <a:pt x="5225" y="428"/>
                      <a:pt x="5229" y="412"/>
                    </a:cubicBezTo>
                    <a:cubicBezTo>
                      <a:pt x="5243" y="418"/>
                      <a:pt x="5241" y="427"/>
                      <a:pt x="5262" y="432"/>
                    </a:cubicBezTo>
                    <a:cubicBezTo>
                      <a:pt x="5268" y="433"/>
                      <a:pt x="5273" y="445"/>
                      <a:pt x="5275" y="445"/>
                    </a:cubicBezTo>
                    <a:cubicBezTo>
                      <a:pt x="5279" y="446"/>
                      <a:pt x="5284" y="440"/>
                      <a:pt x="5282" y="438"/>
                    </a:cubicBezTo>
                    <a:cubicBezTo>
                      <a:pt x="5289" y="442"/>
                      <a:pt x="5283" y="446"/>
                      <a:pt x="5288" y="452"/>
                    </a:cubicBezTo>
                    <a:cubicBezTo>
                      <a:pt x="5290" y="454"/>
                      <a:pt x="5299" y="449"/>
                      <a:pt x="5301" y="452"/>
                    </a:cubicBezTo>
                    <a:cubicBezTo>
                      <a:pt x="5305" y="456"/>
                      <a:pt x="5317" y="460"/>
                      <a:pt x="5334" y="465"/>
                    </a:cubicBezTo>
                    <a:cubicBezTo>
                      <a:pt x="5343" y="467"/>
                      <a:pt x="5362" y="472"/>
                      <a:pt x="5374" y="478"/>
                    </a:cubicBezTo>
                    <a:cubicBezTo>
                      <a:pt x="5376" y="479"/>
                      <a:pt x="5378" y="490"/>
                      <a:pt x="5380" y="491"/>
                    </a:cubicBezTo>
                    <a:cubicBezTo>
                      <a:pt x="5383" y="492"/>
                      <a:pt x="5391" y="489"/>
                      <a:pt x="5393" y="491"/>
                    </a:cubicBezTo>
                    <a:cubicBezTo>
                      <a:pt x="5396" y="493"/>
                      <a:pt x="5391" y="502"/>
                      <a:pt x="5393" y="504"/>
                    </a:cubicBezTo>
                    <a:cubicBezTo>
                      <a:pt x="5395" y="506"/>
                      <a:pt x="5405" y="502"/>
                      <a:pt x="5406" y="504"/>
                    </a:cubicBezTo>
                    <a:cubicBezTo>
                      <a:pt x="5411" y="510"/>
                      <a:pt x="5399" y="533"/>
                      <a:pt x="5426" y="524"/>
                    </a:cubicBezTo>
                    <a:cubicBezTo>
                      <a:pt x="5426" y="539"/>
                      <a:pt x="5426" y="554"/>
                      <a:pt x="5426" y="570"/>
                    </a:cubicBezTo>
                    <a:cubicBezTo>
                      <a:pt x="5449" y="569"/>
                      <a:pt x="5468" y="563"/>
                      <a:pt x="5472" y="544"/>
                    </a:cubicBezTo>
                    <a:cubicBezTo>
                      <a:pt x="5492" y="553"/>
                      <a:pt x="5515" y="549"/>
                      <a:pt x="5531" y="557"/>
                    </a:cubicBezTo>
                    <a:cubicBezTo>
                      <a:pt x="5533" y="558"/>
                      <a:pt x="5530" y="568"/>
                      <a:pt x="5531" y="570"/>
                    </a:cubicBezTo>
                    <a:cubicBezTo>
                      <a:pt x="5534" y="573"/>
                      <a:pt x="5547" y="567"/>
                      <a:pt x="5551" y="570"/>
                    </a:cubicBezTo>
                    <a:cubicBezTo>
                      <a:pt x="5547" y="577"/>
                      <a:pt x="5536" y="577"/>
                      <a:pt x="5538" y="589"/>
                    </a:cubicBezTo>
                    <a:cubicBezTo>
                      <a:pt x="5527" y="591"/>
                      <a:pt x="5527" y="583"/>
                      <a:pt x="5518" y="583"/>
                    </a:cubicBezTo>
                    <a:cubicBezTo>
                      <a:pt x="5511" y="587"/>
                      <a:pt x="5511" y="598"/>
                      <a:pt x="5498" y="596"/>
                    </a:cubicBezTo>
                    <a:cubicBezTo>
                      <a:pt x="5501" y="606"/>
                      <a:pt x="5519" y="602"/>
                      <a:pt x="5512" y="622"/>
                    </a:cubicBezTo>
                    <a:cubicBezTo>
                      <a:pt x="5487" y="602"/>
                      <a:pt x="5509" y="633"/>
                      <a:pt x="5492" y="635"/>
                    </a:cubicBezTo>
                    <a:cubicBezTo>
                      <a:pt x="5486" y="636"/>
                      <a:pt x="5480" y="643"/>
                      <a:pt x="5479" y="649"/>
                    </a:cubicBezTo>
                    <a:cubicBezTo>
                      <a:pt x="5470" y="648"/>
                      <a:pt x="5465" y="646"/>
                      <a:pt x="5459" y="642"/>
                    </a:cubicBezTo>
                    <a:cubicBezTo>
                      <a:pt x="5455" y="640"/>
                      <a:pt x="5449" y="631"/>
                      <a:pt x="5446" y="629"/>
                    </a:cubicBezTo>
                    <a:cubicBezTo>
                      <a:pt x="5436" y="624"/>
                      <a:pt x="5428" y="627"/>
                      <a:pt x="5420" y="622"/>
                    </a:cubicBezTo>
                    <a:cubicBezTo>
                      <a:pt x="5415" y="620"/>
                      <a:pt x="5409" y="611"/>
                      <a:pt x="5406" y="609"/>
                    </a:cubicBezTo>
                    <a:cubicBezTo>
                      <a:pt x="5399" y="606"/>
                      <a:pt x="5388" y="611"/>
                      <a:pt x="5380" y="609"/>
                    </a:cubicBezTo>
                    <a:cubicBezTo>
                      <a:pt x="5378" y="609"/>
                      <a:pt x="5380" y="603"/>
                      <a:pt x="5374" y="603"/>
                    </a:cubicBezTo>
                    <a:cubicBezTo>
                      <a:pt x="5365" y="602"/>
                      <a:pt x="5356" y="578"/>
                      <a:pt x="5347" y="596"/>
                    </a:cubicBezTo>
                    <a:cubicBezTo>
                      <a:pt x="5340" y="595"/>
                      <a:pt x="5342" y="584"/>
                      <a:pt x="5341" y="576"/>
                    </a:cubicBezTo>
                    <a:cubicBezTo>
                      <a:pt x="5327" y="576"/>
                      <a:pt x="5314" y="576"/>
                      <a:pt x="5301" y="576"/>
                    </a:cubicBezTo>
                    <a:cubicBezTo>
                      <a:pt x="5288" y="577"/>
                      <a:pt x="5301" y="591"/>
                      <a:pt x="5301" y="589"/>
                    </a:cubicBezTo>
                    <a:cubicBezTo>
                      <a:pt x="5300" y="598"/>
                      <a:pt x="5286" y="601"/>
                      <a:pt x="5288" y="616"/>
                    </a:cubicBezTo>
                    <a:cubicBezTo>
                      <a:pt x="5260" y="614"/>
                      <a:pt x="5256" y="636"/>
                      <a:pt x="5222" y="629"/>
                    </a:cubicBezTo>
                    <a:cubicBezTo>
                      <a:pt x="5216" y="633"/>
                      <a:pt x="5216" y="644"/>
                      <a:pt x="5203" y="642"/>
                    </a:cubicBezTo>
                    <a:cubicBezTo>
                      <a:pt x="5205" y="651"/>
                      <a:pt x="5219" y="648"/>
                      <a:pt x="5229" y="649"/>
                    </a:cubicBezTo>
                    <a:cubicBezTo>
                      <a:pt x="5238" y="651"/>
                      <a:pt x="5239" y="660"/>
                      <a:pt x="5249" y="662"/>
                    </a:cubicBezTo>
                    <a:cubicBezTo>
                      <a:pt x="5243" y="683"/>
                      <a:pt x="5243" y="675"/>
                      <a:pt x="5255" y="688"/>
                    </a:cubicBezTo>
                    <a:cubicBezTo>
                      <a:pt x="5260" y="703"/>
                      <a:pt x="5278" y="705"/>
                      <a:pt x="5288" y="714"/>
                    </a:cubicBezTo>
                    <a:cubicBezTo>
                      <a:pt x="5287" y="715"/>
                      <a:pt x="5269" y="734"/>
                      <a:pt x="5269" y="734"/>
                    </a:cubicBezTo>
                    <a:cubicBezTo>
                      <a:pt x="5250" y="737"/>
                      <a:pt x="5251" y="719"/>
                      <a:pt x="5242" y="721"/>
                    </a:cubicBezTo>
                    <a:cubicBezTo>
                      <a:pt x="5244" y="721"/>
                      <a:pt x="5251" y="734"/>
                      <a:pt x="5242" y="734"/>
                    </a:cubicBezTo>
                    <a:cubicBezTo>
                      <a:pt x="5223" y="735"/>
                      <a:pt x="5190" y="733"/>
                      <a:pt x="5170" y="741"/>
                    </a:cubicBezTo>
                    <a:cubicBezTo>
                      <a:pt x="5159" y="745"/>
                      <a:pt x="5134" y="753"/>
                      <a:pt x="5137" y="767"/>
                    </a:cubicBezTo>
                    <a:cubicBezTo>
                      <a:pt x="5107" y="761"/>
                      <a:pt x="5104" y="782"/>
                      <a:pt x="5085" y="787"/>
                    </a:cubicBezTo>
                    <a:cubicBezTo>
                      <a:pt x="5080" y="791"/>
                      <a:pt x="5077" y="795"/>
                      <a:pt x="5071" y="800"/>
                    </a:cubicBezTo>
                    <a:cubicBezTo>
                      <a:pt x="5067" y="803"/>
                      <a:pt x="5058" y="813"/>
                      <a:pt x="5052" y="813"/>
                    </a:cubicBezTo>
                    <a:cubicBezTo>
                      <a:pt x="5046" y="813"/>
                      <a:pt x="5040" y="821"/>
                      <a:pt x="5039" y="826"/>
                    </a:cubicBezTo>
                    <a:cubicBezTo>
                      <a:pt x="5019" y="822"/>
                      <a:pt x="4982" y="834"/>
                      <a:pt x="4973" y="820"/>
                    </a:cubicBezTo>
                    <a:cubicBezTo>
                      <a:pt x="4967" y="826"/>
                      <a:pt x="4949" y="821"/>
                      <a:pt x="4953" y="839"/>
                    </a:cubicBezTo>
                    <a:cubicBezTo>
                      <a:pt x="4916" y="843"/>
                      <a:pt x="4912" y="843"/>
                      <a:pt x="4874" y="839"/>
                    </a:cubicBezTo>
                    <a:cubicBezTo>
                      <a:pt x="4869" y="840"/>
                      <a:pt x="4868" y="846"/>
                      <a:pt x="4861" y="846"/>
                    </a:cubicBezTo>
                    <a:cubicBezTo>
                      <a:pt x="4856" y="849"/>
                      <a:pt x="4842" y="854"/>
                      <a:pt x="4842" y="865"/>
                    </a:cubicBezTo>
                    <a:cubicBezTo>
                      <a:pt x="4841" y="884"/>
                      <a:pt x="4811" y="876"/>
                      <a:pt x="4815" y="905"/>
                    </a:cubicBezTo>
                    <a:cubicBezTo>
                      <a:pt x="4812" y="925"/>
                      <a:pt x="4832" y="923"/>
                      <a:pt x="4842" y="931"/>
                    </a:cubicBezTo>
                    <a:cubicBezTo>
                      <a:pt x="4838" y="947"/>
                      <a:pt x="4836" y="965"/>
                      <a:pt x="4815" y="964"/>
                    </a:cubicBezTo>
                    <a:cubicBezTo>
                      <a:pt x="4817" y="977"/>
                      <a:pt x="4814" y="985"/>
                      <a:pt x="4802" y="984"/>
                    </a:cubicBezTo>
                    <a:cubicBezTo>
                      <a:pt x="4802" y="992"/>
                      <a:pt x="4802" y="1001"/>
                      <a:pt x="4802" y="1010"/>
                    </a:cubicBezTo>
                    <a:cubicBezTo>
                      <a:pt x="4804" y="1020"/>
                      <a:pt x="4814" y="1004"/>
                      <a:pt x="4815" y="1016"/>
                    </a:cubicBezTo>
                    <a:cubicBezTo>
                      <a:pt x="4821" y="1030"/>
                      <a:pt x="4806" y="1025"/>
                      <a:pt x="4802" y="1030"/>
                    </a:cubicBezTo>
                    <a:cubicBezTo>
                      <a:pt x="4800" y="1032"/>
                      <a:pt x="4798" y="1048"/>
                      <a:pt x="4796" y="1049"/>
                    </a:cubicBezTo>
                    <a:cubicBezTo>
                      <a:pt x="4789" y="1054"/>
                      <a:pt x="4770" y="1051"/>
                      <a:pt x="4763" y="1056"/>
                    </a:cubicBezTo>
                    <a:cubicBezTo>
                      <a:pt x="4759" y="1060"/>
                      <a:pt x="4767" y="1079"/>
                      <a:pt x="4763" y="1082"/>
                    </a:cubicBezTo>
                    <a:cubicBezTo>
                      <a:pt x="4757" y="1086"/>
                      <a:pt x="4757" y="1069"/>
                      <a:pt x="4756" y="1069"/>
                    </a:cubicBezTo>
                    <a:cubicBezTo>
                      <a:pt x="4751" y="1067"/>
                      <a:pt x="4735" y="1073"/>
                      <a:pt x="4750" y="1102"/>
                    </a:cubicBezTo>
                    <a:cubicBezTo>
                      <a:pt x="4735" y="1096"/>
                      <a:pt x="4741" y="1111"/>
                      <a:pt x="4736" y="1115"/>
                    </a:cubicBezTo>
                    <a:cubicBezTo>
                      <a:pt x="4734" y="1117"/>
                      <a:pt x="4726" y="1113"/>
                      <a:pt x="4723" y="1115"/>
                    </a:cubicBezTo>
                    <a:cubicBezTo>
                      <a:pt x="4719" y="1118"/>
                      <a:pt x="4723" y="1134"/>
                      <a:pt x="4710" y="1128"/>
                    </a:cubicBezTo>
                    <a:cubicBezTo>
                      <a:pt x="4711" y="1140"/>
                      <a:pt x="4702" y="1142"/>
                      <a:pt x="4703" y="1154"/>
                    </a:cubicBezTo>
                    <a:cubicBezTo>
                      <a:pt x="4693" y="1155"/>
                      <a:pt x="4679" y="1151"/>
                      <a:pt x="4677" y="1161"/>
                    </a:cubicBezTo>
                    <a:cubicBezTo>
                      <a:pt x="4668" y="1158"/>
                      <a:pt x="4679" y="1153"/>
                      <a:pt x="4677" y="1141"/>
                    </a:cubicBezTo>
                    <a:cubicBezTo>
                      <a:pt x="4678" y="1143"/>
                      <a:pt x="4671" y="1137"/>
                      <a:pt x="4671" y="1135"/>
                    </a:cubicBezTo>
                    <a:cubicBezTo>
                      <a:pt x="4670" y="1131"/>
                      <a:pt x="4671" y="1126"/>
                      <a:pt x="4671" y="1122"/>
                    </a:cubicBezTo>
                    <a:cubicBezTo>
                      <a:pt x="4666" y="1118"/>
                      <a:pt x="4662" y="1112"/>
                      <a:pt x="4658" y="1108"/>
                    </a:cubicBezTo>
                    <a:cubicBezTo>
                      <a:pt x="4654" y="1106"/>
                      <a:pt x="4652" y="1100"/>
                      <a:pt x="4644" y="1102"/>
                    </a:cubicBezTo>
                    <a:cubicBezTo>
                      <a:pt x="4653" y="1092"/>
                      <a:pt x="4651" y="1075"/>
                      <a:pt x="4651" y="1062"/>
                    </a:cubicBezTo>
                    <a:cubicBezTo>
                      <a:pt x="4651" y="1052"/>
                      <a:pt x="4645" y="1051"/>
                      <a:pt x="4644" y="1043"/>
                    </a:cubicBezTo>
                    <a:cubicBezTo>
                      <a:pt x="4642" y="1017"/>
                      <a:pt x="4651" y="990"/>
                      <a:pt x="4644" y="970"/>
                    </a:cubicBezTo>
                    <a:cubicBezTo>
                      <a:pt x="4668" y="990"/>
                      <a:pt x="4647" y="959"/>
                      <a:pt x="4658" y="944"/>
                    </a:cubicBezTo>
                    <a:cubicBezTo>
                      <a:pt x="4660" y="942"/>
                      <a:pt x="4667" y="966"/>
                      <a:pt x="4671" y="951"/>
                    </a:cubicBezTo>
                    <a:cubicBezTo>
                      <a:pt x="4671" y="947"/>
                      <a:pt x="4669" y="940"/>
                      <a:pt x="4671" y="938"/>
                    </a:cubicBezTo>
                    <a:cubicBezTo>
                      <a:pt x="4677" y="928"/>
                      <a:pt x="4704" y="911"/>
                      <a:pt x="4710" y="905"/>
                    </a:cubicBezTo>
                    <a:cubicBezTo>
                      <a:pt x="4710" y="905"/>
                      <a:pt x="4722" y="902"/>
                      <a:pt x="4717" y="898"/>
                    </a:cubicBezTo>
                    <a:cubicBezTo>
                      <a:pt x="4707" y="890"/>
                      <a:pt x="4719" y="893"/>
                      <a:pt x="4730" y="892"/>
                    </a:cubicBezTo>
                    <a:cubicBezTo>
                      <a:pt x="4740" y="886"/>
                      <a:pt x="4744" y="875"/>
                      <a:pt x="4743" y="859"/>
                    </a:cubicBezTo>
                    <a:cubicBezTo>
                      <a:pt x="4744" y="857"/>
                      <a:pt x="4766" y="850"/>
                      <a:pt x="4763" y="846"/>
                    </a:cubicBezTo>
                    <a:cubicBezTo>
                      <a:pt x="4762" y="846"/>
                      <a:pt x="4756" y="846"/>
                      <a:pt x="4756" y="846"/>
                    </a:cubicBezTo>
                    <a:cubicBezTo>
                      <a:pt x="4757" y="845"/>
                      <a:pt x="4762" y="833"/>
                      <a:pt x="4763" y="833"/>
                    </a:cubicBezTo>
                    <a:cubicBezTo>
                      <a:pt x="4770" y="831"/>
                      <a:pt x="4779" y="849"/>
                      <a:pt x="4776" y="820"/>
                    </a:cubicBezTo>
                    <a:cubicBezTo>
                      <a:pt x="4787" y="819"/>
                      <a:pt x="4800" y="817"/>
                      <a:pt x="4809" y="813"/>
                    </a:cubicBezTo>
                    <a:cubicBezTo>
                      <a:pt x="4811" y="811"/>
                      <a:pt x="4813" y="801"/>
                      <a:pt x="4815" y="800"/>
                    </a:cubicBezTo>
                    <a:cubicBezTo>
                      <a:pt x="4818" y="798"/>
                      <a:pt x="4826" y="802"/>
                      <a:pt x="4828" y="800"/>
                    </a:cubicBezTo>
                    <a:cubicBezTo>
                      <a:pt x="4832" y="797"/>
                      <a:pt x="4838" y="790"/>
                      <a:pt x="4842" y="787"/>
                    </a:cubicBezTo>
                    <a:cubicBezTo>
                      <a:pt x="4845" y="783"/>
                      <a:pt x="4848" y="788"/>
                      <a:pt x="4848" y="780"/>
                    </a:cubicBezTo>
                    <a:cubicBezTo>
                      <a:pt x="4849" y="772"/>
                      <a:pt x="4857" y="753"/>
                      <a:pt x="4868" y="767"/>
                    </a:cubicBezTo>
                    <a:cubicBezTo>
                      <a:pt x="4868" y="756"/>
                      <a:pt x="4868" y="745"/>
                      <a:pt x="4868" y="734"/>
                    </a:cubicBezTo>
                    <a:cubicBezTo>
                      <a:pt x="4853" y="732"/>
                      <a:pt x="4842" y="735"/>
                      <a:pt x="4835" y="741"/>
                    </a:cubicBezTo>
                    <a:cubicBezTo>
                      <a:pt x="4832" y="745"/>
                      <a:pt x="4825" y="750"/>
                      <a:pt x="4822" y="754"/>
                    </a:cubicBezTo>
                    <a:cubicBezTo>
                      <a:pt x="4819" y="757"/>
                      <a:pt x="4816" y="753"/>
                      <a:pt x="4815" y="760"/>
                    </a:cubicBezTo>
                    <a:cubicBezTo>
                      <a:pt x="4815" y="772"/>
                      <a:pt x="4789" y="769"/>
                      <a:pt x="4789" y="787"/>
                    </a:cubicBezTo>
                    <a:cubicBezTo>
                      <a:pt x="4776" y="784"/>
                      <a:pt x="4768" y="788"/>
                      <a:pt x="4769" y="800"/>
                    </a:cubicBezTo>
                    <a:cubicBezTo>
                      <a:pt x="4761" y="802"/>
                      <a:pt x="4766" y="789"/>
                      <a:pt x="4763" y="787"/>
                    </a:cubicBezTo>
                    <a:cubicBezTo>
                      <a:pt x="4761" y="785"/>
                      <a:pt x="4750" y="788"/>
                      <a:pt x="4750" y="787"/>
                    </a:cubicBezTo>
                    <a:cubicBezTo>
                      <a:pt x="4747" y="781"/>
                      <a:pt x="4752" y="772"/>
                      <a:pt x="4750" y="767"/>
                    </a:cubicBezTo>
                    <a:cubicBezTo>
                      <a:pt x="4723" y="770"/>
                      <a:pt x="4704" y="762"/>
                      <a:pt x="4684" y="767"/>
                    </a:cubicBezTo>
                    <a:cubicBezTo>
                      <a:pt x="4675" y="769"/>
                      <a:pt x="4683" y="777"/>
                      <a:pt x="4677" y="780"/>
                    </a:cubicBezTo>
                    <a:cubicBezTo>
                      <a:pt x="4668" y="785"/>
                      <a:pt x="4659" y="782"/>
                      <a:pt x="4651" y="787"/>
                    </a:cubicBezTo>
                    <a:cubicBezTo>
                      <a:pt x="4640" y="793"/>
                      <a:pt x="4639" y="798"/>
                      <a:pt x="4631" y="806"/>
                    </a:cubicBezTo>
                    <a:cubicBezTo>
                      <a:pt x="4626" y="812"/>
                      <a:pt x="4624" y="820"/>
                      <a:pt x="4612" y="820"/>
                    </a:cubicBezTo>
                    <a:cubicBezTo>
                      <a:pt x="4606" y="838"/>
                      <a:pt x="4621" y="836"/>
                      <a:pt x="4618" y="852"/>
                    </a:cubicBezTo>
                    <a:cubicBezTo>
                      <a:pt x="4610" y="855"/>
                      <a:pt x="4605" y="861"/>
                      <a:pt x="4605" y="872"/>
                    </a:cubicBezTo>
                    <a:cubicBezTo>
                      <a:pt x="4578" y="867"/>
                      <a:pt x="4571" y="882"/>
                      <a:pt x="4546" y="879"/>
                    </a:cubicBezTo>
                    <a:cubicBezTo>
                      <a:pt x="4538" y="870"/>
                      <a:pt x="4543" y="868"/>
                      <a:pt x="4546" y="859"/>
                    </a:cubicBezTo>
                    <a:cubicBezTo>
                      <a:pt x="4535" y="861"/>
                      <a:pt x="4534" y="854"/>
                      <a:pt x="4533" y="846"/>
                    </a:cubicBezTo>
                    <a:cubicBezTo>
                      <a:pt x="4522" y="845"/>
                      <a:pt x="4508" y="849"/>
                      <a:pt x="4506" y="839"/>
                    </a:cubicBezTo>
                    <a:cubicBezTo>
                      <a:pt x="4475" y="856"/>
                      <a:pt x="4437" y="866"/>
                      <a:pt x="4395" y="872"/>
                    </a:cubicBezTo>
                    <a:cubicBezTo>
                      <a:pt x="4392" y="862"/>
                      <a:pt x="4374" y="866"/>
                      <a:pt x="4382" y="846"/>
                    </a:cubicBezTo>
                    <a:cubicBezTo>
                      <a:pt x="4373" y="846"/>
                      <a:pt x="4364" y="846"/>
                      <a:pt x="4355" y="846"/>
                    </a:cubicBezTo>
                    <a:cubicBezTo>
                      <a:pt x="4329" y="854"/>
                      <a:pt x="4306" y="860"/>
                      <a:pt x="4283" y="872"/>
                    </a:cubicBezTo>
                    <a:cubicBezTo>
                      <a:pt x="4266" y="881"/>
                      <a:pt x="4252" y="900"/>
                      <a:pt x="4231" y="905"/>
                    </a:cubicBezTo>
                    <a:cubicBezTo>
                      <a:pt x="4233" y="918"/>
                      <a:pt x="4229" y="925"/>
                      <a:pt x="4217" y="924"/>
                    </a:cubicBezTo>
                    <a:cubicBezTo>
                      <a:pt x="4223" y="943"/>
                      <a:pt x="4208" y="942"/>
                      <a:pt x="4211" y="957"/>
                    </a:cubicBezTo>
                    <a:cubicBezTo>
                      <a:pt x="4199" y="946"/>
                      <a:pt x="4185" y="984"/>
                      <a:pt x="4178" y="977"/>
                    </a:cubicBezTo>
                    <a:cubicBezTo>
                      <a:pt x="4165" y="964"/>
                      <a:pt x="4177" y="983"/>
                      <a:pt x="4158" y="984"/>
                    </a:cubicBezTo>
                    <a:cubicBezTo>
                      <a:pt x="4147" y="984"/>
                      <a:pt x="4146" y="986"/>
                      <a:pt x="4145" y="997"/>
                    </a:cubicBezTo>
                    <a:cubicBezTo>
                      <a:pt x="4113" y="986"/>
                      <a:pt x="4124" y="1020"/>
                      <a:pt x="4099" y="1016"/>
                    </a:cubicBezTo>
                    <a:cubicBezTo>
                      <a:pt x="4104" y="1024"/>
                      <a:pt x="4121" y="1051"/>
                      <a:pt x="4125" y="1036"/>
                    </a:cubicBezTo>
                    <a:cubicBezTo>
                      <a:pt x="4134" y="1038"/>
                      <a:pt x="4131" y="1053"/>
                      <a:pt x="4132" y="1062"/>
                    </a:cubicBezTo>
                    <a:cubicBezTo>
                      <a:pt x="4142" y="1056"/>
                      <a:pt x="4150" y="1069"/>
                      <a:pt x="4152" y="1069"/>
                    </a:cubicBezTo>
                    <a:cubicBezTo>
                      <a:pt x="4158" y="1069"/>
                      <a:pt x="4166" y="1059"/>
                      <a:pt x="4178" y="1062"/>
                    </a:cubicBezTo>
                    <a:cubicBezTo>
                      <a:pt x="4180" y="1063"/>
                      <a:pt x="4188" y="1069"/>
                      <a:pt x="4185" y="1069"/>
                    </a:cubicBezTo>
                    <a:cubicBezTo>
                      <a:pt x="4194" y="1068"/>
                      <a:pt x="4199" y="1049"/>
                      <a:pt x="4204" y="1062"/>
                    </a:cubicBezTo>
                    <a:cubicBezTo>
                      <a:pt x="4211" y="1062"/>
                      <a:pt x="4209" y="1054"/>
                      <a:pt x="4211" y="1049"/>
                    </a:cubicBezTo>
                    <a:cubicBezTo>
                      <a:pt x="4222" y="1052"/>
                      <a:pt x="4222" y="1099"/>
                      <a:pt x="4237" y="1076"/>
                    </a:cubicBezTo>
                    <a:cubicBezTo>
                      <a:pt x="4253" y="1073"/>
                      <a:pt x="4234" y="1105"/>
                      <a:pt x="4257" y="1095"/>
                    </a:cubicBezTo>
                    <a:cubicBezTo>
                      <a:pt x="4259" y="1103"/>
                      <a:pt x="4246" y="1098"/>
                      <a:pt x="4244" y="1102"/>
                    </a:cubicBezTo>
                    <a:cubicBezTo>
                      <a:pt x="4243" y="1103"/>
                      <a:pt x="4253" y="1119"/>
                      <a:pt x="4250" y="1128"/>
                    </a:cubicBezTo>
                    <a:cubicBezTo>
                      <a:pt x="4250" y="1130"/>
                      <a:pt x="4244" y="1129"/>
                      <a:pt x="4244" y="1135"/>
                    </a:cubicBezTo>
                    <a:cubicBezTo>
                      <a:pt x="4244" y="1140"/>
                      <a:pt x="4238" y="1142"/>
                      <a:pt x="4237" y="1148"/>
                    </a:cubicBezTo>
                    <a:cubicBezTo>
                      <a:pt x="4234" y="1169"/>
                      <a:pt x="4246" y="1207"/>
                      <a:pt x="4224" y="1187"/>
                    </a:cubicBezTo>
                    <a:cubicBezTo>
                      <a:pt x="4230" y="1246"/>
                      <a:pt x="4203" y="1271"/>
                      <a:pt x="4191" y="1312"/>
                    </a:cubicBezTo>
                    <a:cubicBezTo>
                      <a:pt x="4182" y="1320"/>
                      <a:pt x="4181" y="1315"/>
                      <a:pt x="4172" y="1312"/>
                    </a:cubicBezTo>
                    <a:cubicBezTo>
                      <a:pt x="4169" y="1318"/>
                      <a:pt x="4174" y="1327"/>
                      <a:pt x="4172" y="1332"/>
                    </a:cubicBezTo>
                    <a:cubicBezTo>
                      <a:pt x="4168" y="1339"/>
                      <a:pt x="4158" y="1334"/>
                      <a:pt x="4152" y="1338"/>
                    </a:cubicBezTo>
                    <a:cubicBezTo>
                      <a:pt x="4150" y="1340"/>
                      <a:pt x="4154" y="1349"/>
                      <a:pt x="4152" y="1352"/>
                    </a:cubicBezTo>
                    <a:cubicBezTo>
                      <a:pt x="4150" y="1354"/>
                      <a:pt x="4140" y="1349"/>
                      <a:pt x="4139" y="1352"/>
                    </a:cubicBezTo>
                    <a:cubicBezTo>
                      <a:pt x="4135" y="1356"/>
                      <a:pt x="4144" y="1360"/>
                      <a:pt x="4145" y="1358"/>
                    </a:cubicBezTo>
                    <a:cubicBezTo>
                      <a:pt x="4141" y="1365"/>
                      <a:pt x="4131" y="1365"/>
                      <a:pt x="4125" y="1371"/>
                    </a:cubicBezTo>
                    <a:cubicBezTo>
                      <a:pt x="4122" y="1375"/>
                      <a:pt x="4123" y="1387"/>
                      <a:pt x="4119" y="1391"/>
                    </a:cubicBezTo>
                    <a:cubicBezTo>
                      <a:pt x="4114" y="1396"/>
                      <a:pt x="4106" y="1393"/>
                      <a:pt x="4099" y="1397"/>
                    </a:cubicBezTo>
                    <a:cubicBezTo>
                      <a:pt x="4093" y="1402"/>
                      <a:pt x="4098" y="1411"/>
                      <a:pt x="4093" y="1417"/>
                    </a:cubicBezTo>
                    <a:cubicBezTo>
                      <a:pt x="4091" y="1419"/>
                      <a:pt x="4081" y="1415"/>
                      <a:pt x="4080" y="1417"/>
                    </a:cubicBezTo>
                    <a:cubicBezTo>
                      <a:pt x="4079" y="1418"/>
                      <a:pt x="4078" y="1436"/>
                      <a:pt x="4073" y="1430"/>
                    </a:cubicBezTo>
                    <a:cubicBezTo>
                      <a:pt x="4068" y="1426"/>
                      <a:pt x="4062" y="1423"/>
                      <a:pt x="4060" y="1443"/>
                    </a:cubicBezTo>
                    <a:cubicBezTo>
                      <a:pt x="4028" y="1448"/>
                      <a:pt x="4029" y="1445"/>
                      <a:pt x="3994" y="1443"/>
                    </a:cubicBezTo>
                    <a:cubicBezTo>
                      <a:pt x="3994" y="1449"/>
                      <a:pt x="3967" y="1460"/>
                      <a:pt x="3981" y="1463"/>
                    </a:cubicBezTo>
                    <a:cubicBezTo>
                      <a:pt x="3987" y="1477"/>
                      <a:pt x="3936" y="1465"/>
                      <a:pt x="3961" y="1476"/>
                    </a:cubicBezTo>
                    <a:cubicBezTo>
                      <a:pt x="3960" y="1485"/>
                      <a:pt x="3948" y="1483"/>
                      <a:pt x="3948" y="1476"/>
                    </a:cubicBezTo>
                    <a:cubicBezTo>
                      <a:pt x="3931" y="1491"/>
                      <a:pt x="3939" y="1506"/>
                      <a:pt x="3942" y="1529"/>
                    </a:cubicBezTo>
                    <a:cubicBezTo>
                      <a:pt x="3921" y="1533"/>
                      <a:pt x="3929" y="1533"/>
                      <a:pt x="3909" y="1529"/>
                    </a:cubicBezTo>
                    <a:cubicBezTo>
                      <a:pt x="3916" y="1537"/>
                      <a:pt x="3914" y="1542"/>
                      <a:pt x="3902" y="1542"/>
                    </a:cubicBezTo>
                    <a:cubicBezTo>
                      <a:pt x="3902" y="1556"/>
                      <a:pt x="3907" y="1611"/>
                      <a:pt x="3915" y="1594"/>
                    </a:cubicBezTo>
                    <a:cubicBezTo>
                      <a:pt x="3930" y="1594"/>
                      <a:pt x="3916" y="1646"/>
                      <a:pt x="3935" y="1647"/>
                    </a:cubicBezTo>
                    <a:cubicBezTo>
                      <a:pt x="3951" y="1648"/>
                      <a:pt x="3931" y="1667"/>
                      <a:pt x="3948" y="1673"/>
                    </a:cubicBezTo>
                    <a:cubicBezTo>
                      <a:pt x="3945" y="1674"/>
                      <a:pt x="3944" y="1686"/>
                      <a:pt x="3942" y="1686"/>
                    </a:cubicBezTo>
                    <a:cubicBezTo>
                      <a:pt x="3935" y="1689"/>
                      <a:pt x="3928" y="1680"/>
                      <a:pt x="3929" y="1680"/>
                    </a:cubicBezTo>
                    <a:cubicBezTo>
                      <a:pt x="3921" y="1683"/>
                      <a:pt x="3927" y="1690"/>
                      <a:pt x="3922" y="1693"/>
                    </a:cubicBezTo>
                    <a:cubicBezTo>
                      <a:pt x="3918" y="1696"/>
                      <a:pt x="3907" y="1691"/>
                      <a:pt x="3902" y="1693"/>
                    </a:cubicBezTo>
                    <a:cubicBezTo>
                      <a:pt x="3888" y="1698"/>
                      <a:pt x="3869" y="1711"/>
                      <a:pt x="3856" y="1700"/>
                    </a:cubicBezTo>
                    <a:cubicBezTo>
                      <a:pt x="3853" y="1686"/>
                      <a:pt x="3861" y="1682"/>
                      <a:pt x="3863" y="1673"/>
                    </a:cubicBezTo>
                    <a:cubicBezTo>
                      <a:pt x="3865" y="1659"/>
                      <a:pt x="3855" y="1639"/>
                      <a:pt x="3869" y="1634"/>
                    </a:cubicBezTo>
                    <a:cubicBezTo>
                      <a:pt x="3867" y="1624"/>
                      <a:pt x="3849" y="1628"/>
                      <a:pt x="3856" y="1608"/>
                    </a:cubicBezTo>
                    <a:cubicBezTo>
                      <a:pt x="3842" y="1600"/>
                      <a:pt x="3831" y="1612"/>
                      <a:pt x="3817" y="1594"/>
                    </a:cubicBezTo>
                    <a:cubicBezTo>
                      <a:pt x="3812" y="1574"/>
                      <a:pt x="3839" y="1587"/>
                      <a:pt x="3830" y="1562"/>
                    </a:cubicBezTo>
                    <a:cubicBezTo>
                      <a:pt x="3829" y="1554"/>
                      <a:pt x="3823" y="1558"/>
                      <a:pt x="3823" y="1562"/>
                    </a:cubicBezTo>
                    <a:cubicBezTo>
                      <a:pt x="3815" y="1561"/>
                      <a:pt x="3815" y="1553"/>
                      <a:pt x="3810" y="1549"/>
                    </a:cubicBezTo>
                    <a:cubicBezTo>
                      <a:pt x="3806" y="1544"/>
                      <a:pt x="3799" y="1542"/>
                      <a:pt x="3797" y="1535"/>
                    </a:cubicBezTo>
                    <a:cubicBezTo>
                      <a:pt x="3792" y="1539"/>
                      <a:pt x="3786" y="1542"/>
                      <a:pt x="3777" y="1542"/>
                    </a:cubicBezTo>
                    <a:cubicBezTo>
                      <a:pt x="3770" y="1543"/>
                      <a:pt x="3774" y="1549"/>
                      <a:pt x="3777" y="1549"/>
                    </a:cubicBezTo>
                    <a:cubicBezTo>
                      <a:pt x="3777" y="1567"/>
                      <a:pt x="3760" y="1533"/>
                      <a:pt x="3764" y="1562"/>
                    </a:cubicBezTo>
                    <a:cubicBezTo>
                      <a:pt x="3746" y="1548"/>
                      <a:pt x="3748" y="1577"/>
                      <a:pt x="3725" y="1562"/>
                    </a:cubicBezTo>
                    <a:cubicBezTo>
                      <a:pt x="3743" y="1547"/>
                      <a:pt x="3725" y="1536"/>
                      <a:pt x="3745" y="1522"/>
                    </a:cubicBezTo>
                    <a:cubicBezTo>
                      <a:pt x="3755" y="1515"/>
                      <a:pt x="3712" y="1519"/>
                      <a:pt x="3712" y="1529"/>
                    </a:cubicBezTo>
                    <a:cubicBezTo>
                      <a:pt x="3711" y="1544"/>
                      <a:pt x="3702" y="1523"/>
                      <a:pt x="3705" y="1522"/>
                    </a:cubicBezTo>
                    <a:cubicBezTo>
                      <a:pt x="3692" y="1524"/>
                      <a:pt x="3698" y="1541"/>
                      <a:pt x="3685" y="1542"/>
                    </a:cubicBezTo>
                    <a:cubicBezTo>
                      <a:pt x="3682" y="1542"/>
                      <a:pt x="3669" y="1552"/>
                      <a:pt x="3666" y="1555"/>
                    </a:cubicBezTo>
                    <a:cubicBezTo>
                      <a:pt x="3663" y="1558"/>
                      <a:pt x="3658" y="1561"/>
                      <a:pt x="3659" y="1568"/>
                    </a:cubicBezTo>
                    <a:cubicBezTo>
                      <a:pt x="3633" y="1565"/>
                      <a:pt x="3639" y="1565"/>
                      <a:pt x="3613" y="1568"/>
                    </a:cubicBezTo>
                    <a:cubicBezTo>
                      <a:pt x="3620" y="1568"/>
                      <a:pt x="3616" y="1586"/>
                      <a:pt x="3620" y="1588"/>
                    </a:cubicBezTo>
                    <a:cubicBezTo>
                      <a:pt x="3625" y="1591"/>
                      <a:pt x="3635" y="1585"/>
                      <a:pt x="3639" y="1588"/>
                    </a:cubicBezTo>
                    <a:cubicBezTo>
                      <a:pt x="3641" y="1589"/>
                      <a:pt x="3638" y="1599"/>
                      <a:pt x="3639" y="1601"/>
                    </a:cubicBezTo>
                    <a:cubicBezTo>
                      <a:pt x="3642" y="1604"/>
                      <a:pt x="3656" y="1599"/>
                      <a:pt x="3659" y="1601"/>
                    </a:cubicBezTo>
                    <a:cubicBezTo>
                      <a:pt x="3661" y="1602"/>
                      <a:pt x="3657" y="1613"/>
                      <a:pt x="3659" y="1614"/>
                    </a:cubicBezTo>
                    <a:cubicBezTo>
                      <a:pt x="3665" y="1619"/>
                      <a:pt x="3674" y="1616"/>
                      <a:pt x="3679" y="1621"/>
                    </a:cubicBezTo>
                    <a:cubicBezTo>
                      <a:pt x="3686" y="1619"/>
                      <a:pt x="3683" y="1608"/>
                      <a:pt x="3692" y="1608"/>
                    </a:cubicBezTo>
                    <a:cubicBezTo>
                      <a:pt x="3719" y="1605"/>
                      <a:pt x="3738" y="1610"/>
                      <a:pt x="3738" y="1634"/>
                    </a:cubicBezTo>
                    <a:cubicBezTo>
                      <a:pt x="3729" y="1642"/>
                      <a:pt x="3714" y="1642"/>
                      <a:pt x="3705" y="1634"/>
                    </a:cubicBezTo>
                    <a:cubicBezTo>
                      <a:pt x="3700" y="1642"/>
                      <a:pt x="3697" y="1652"/>
                      <a:pt x="3699" y="1667"/>
                    </a:cubicBezTo>
                    <a:cubicBezTo>
                      <a:pt x="3687" y="1665"/>
                      <a:pt x="3685" y="1673"/>
                      <a:pt x="3692" y="1673"/>
                    </a:cubicBezTo>
                    <a:cubicBezTo>
                      <a:pt x="3690" y="1682"/>
                      <a:pt x="3675" y="1679"/>
                      <a:pt x="3666" y="1680"/>
                    </a:cubicBezTo>
                    <a:cubicBezTo>
                      <a:pt x="3676" y="1703"/>
                      <a:pt x="3699" y="1712"/>
                      <a:pt x="3699" y="1746"/>
                    </a:cubicBezTo>
                    <a:cubicBezTo>
                      <a:pt x="3714" y="1725"/>
                      <a:pt x="3705" y="1741"/>
                      <a:pt x="3718" y="1752"/>
                    </a:cubicBezTo>
                    <a:cubicBezTo>
                      <a:pt x="3716" y="1776"/>
                      <a:pt x="3724" y="1810"/>
                      <a:pt x="3712" y="1824"/>
                    </a:cubicBezTo>
                    <a:cubicBezTo>
                      <a:pt x="3723" y="1839"/>
                      <a:pt x="3728" y="1861"/>
                      <a:pt x="3725" y="1890"/>
                    </a:cubicBezTo>
                    <a:cubicBezTo>
                      <a:pt x="3704" y="1876"/>
                      <a:pt x="3716" y="1920"/>
                      <a:pt x="3705" y="1910"/>
                    </a:cubicBezTo>
                    <a:cubicBezTo>
                      <a:pt x="3696" y="1901"/>
                      <a:pt x="3704" y="1909"/>
                      <a:pt x="3699" y="1916"/>
                    </a:cubicBezTo>
                    <a:cubicBezTo>
                      <a:pt x="3694" y="1922"/>
                      <a:pt x="3680" y="1921"/>
                      <a:pt x="3685" y="1943"/>
                    </a:cubicBezTo>
                    <a:cubicBezTo>
                      <a:pt x="3664" y="1935"/>
                      <a:pt x="3680" y="1964"/>
                      <a:pt x="3659" y="1956"/>
                    </a:cubicBezTo>
                    <a:cubicBezTo>
                      <a:pt x="3677" y="1972"/>
                      <a:pt x="3632" y="1981"/>
                      <a:pt x="3639" y="1989"/>
                    </a:cubicBezTo>
                    <a:cubicBezTo>
                      <a:pt x="3651" y="2000"/>
                      <a:pt x="3637" y="1990"/>
                      <a:pt x="3626" y="2002"/>
                    </a:cubicBezTo>
                    <a:cubicBezTo>
                      <a:pt x="3622" y="2007"/>
                      <a:pt x="3624" y="2016"/>
                      <a:pt x="3620" y="2021"/>
                    </a:cubicBezTo>
                    <a:cubicBezTo>
                      <a:pt x="3618" y="2024"/>
                      <a:pt x="3609" y="2019"/>
                      <a:pt x="3607" y="2021"/>
                    </a:cubicBezTo>
                    <a:cubicBezTo>
                      <a:pt x="3604" y="2024"/>
                      <a:pt x="3609" y="2033"/>
                      <a:pt x="3607" y="2035"/>
                    </a:cubicBezTo>
                    <a:cubicBezTo>
                      <a:pt x="3600" y="2040"/>
                      <a:pt x="3581" y="2030"/>
                      <a:pt x="3587" y="2048"/>
                    </a:cubicBezTo>
                    <a:cubicBezTo>
                      <a:pt x="3546" y="2052"/>
                      <a:pt x="3551" y="2053"/>
                      <a:pt x="3508" y="2048"/>
                    </a:cubicBezTo>
                    <a:cubicBezTo>
                      <a:pt x="3500" y="2049"/>
                      <a:pt x="3503" y="2060"/>
                      <a:pt x="3502" y="2067"/>
                    </a:cubicBezTo>
                    <a:cubicBezTo>
                      <a:pt x="3485" y="2055"/>
                      <a:pt x="3465" y="2084"/>
                      <a:pt x="3462" y="2081"/>
                    </a:cubicBezTo>
                    <a:cubicBezTo>
                      <a:pt x="3451" y="2069"/>
                      <a:pt x="3460" y="2087"/>
                      <a:pt x="3436" y="2087"/>
                    </a:cubicBezTo>
                    <a:cubicBezTo>
                      <a:pt x="3425" y="2089"/>
                      <a:pt x="3442" y="2099"/>
                      <a:pt x="3429" y="2100"/>
                    </a:cubicBezTo>
                    <a:cubicBezTo>
                      <a:pt x="3415" y="2115"/>
                      <a:pt x="3407" y="2089"/>
                      <a:pt x="3390" y="2087"/>
                    </a:cubicBezTo>
                    <a:cubicBezTo>
                      <a:pt x="3370" y="2082"/>
                      <a:pt x="3366" y="2094"/>
                      <a:pt x="3350" y="2094"/>
                    </a:cubicBezTo>
                    <a:cubicBezTo>
                      <a:pt x="3342" y="2098"/>
                      <a:pt x="3338" y="2108"/>
                      <a:pt x="3337" y="2120"/>
                    </a:cubicBezTo>
                    <a:cubicBezTo>
                      <a:pt x="3316" y="2114"/>
                      <a:pt x="3317" y="2130"/>
                      <a:pt x="3304" y="2133"/>
                    </a:cubicBezTo>
                    <a:cubicBezTo>
                      <a:pt x="3299" y="2151"/>
                      <a:pt x="3317" y="2145"/>
                      <a:pt x="3318" y="2159"/>
                    </a:cubicBezTo>
                    <a:cubicBezTo>
                      <a:pt x="3318" y="2166"/>
                      <a:pt x="3318" y="2172"/>
                      <a:pt x="3324" y="2173"/>
                    </a:cubicBezTo>
                    <a:cubicBezTo>
                      <a:pt x="3333" y="2173"/>
                      <a:pt x="3327" y="2181"/>
                      <a:pt x="3331" y="2186"/>
                    </a:cubicBezTo>
                    <a:cubicBezTo>
                      <a:pt x="3336" y="2191"/>
                      <a:pt x="3344" y="2188"/>
                      <a:pt x="3350" y="2192"/>
                    </a:cubicBezTo>
                    <a:cubicBezTo>
                      <a:pt x="3353" y="2194"/>
                      <a:pt x="3348" y="2203"/>
                      <a:pt x="3350" y="2205"/>
                    </a:cubicBezTo>
                    <a:cubicBezTo>
                      <a:pt x="3352" y="2207"/>
                      <a:pt x="3362" y="2203"/>
                      <a:pt x="3364" y="2205"/>
                    </a:cubicBezTo>
                    <a:cubicBezTo>
                      <a:pt x="3368" y="2211"/>
                      <a:pt x="3370" y="2228"/>
                      <a:pt x="3377" y="2238"/>
                    </a:cubicBezTo>
                    <a:cubicBezTo>
                      <a:pt x="3381" y="2245"/>
                      <a:pt x="3396" y="2258"/>
                      <a:pt x="3396" y="2258"/>
                    </a:cubicBezTo>
                    <a:cubicBezTo>
                      <a:pt x="3399" y="2265"/>
                      <a:pt x="3396" y="2276"/>
                      <a:pt x="3396" y="2284"/>
                    </a:cubicBezTo>
                    <a:cubicBezTo>
                      <a:pt x="3398" y="2296"/>
                      <a:pt x="3403" y="2298"/>
                      <a:pt x="3403" y="2311"/>
                    </a:cubicBezTo>
                    <a:cubicBezTo>
                      <a:pt x="3403" y="2321"/>
                      <a:pt x="3398" y="2322"/>
                      <a:pt x="3396" y="2330"/>
                    </a:cubicBezTo>
                    <a:cubicBezTo>
                      <a:pt x="3394" y="2344"/>
                      <a:pt x="3400" y="2356"/>
                      <a:pt x="3383" y="2343"/>
                    </a:cubicBezTo>
                    <a:cubicBezTo>
                      <a:pt x="3393" y="2368"/>
                      <a:pt x="3365" y="2356"/>
                      <a:pt x="3370" y="2376"/>
                    </a:cubicBezTo>
                    <a:cubicBezTo>
                      <a:pt x="3344" y="2367"/>
                      <a:pt x="3349" y="2390"/>
                      <a:pt x="3331" y="2389"/>
                    </a:cubicBezTo>
                    <a:cubicBezTo>
                      <a:pt x="3323" y="2387"/>
                      <a:pt x="3328" y="2400"/>
                      <a:pt x="3324" y="2402"/>
                    </a:cubicBezTo>
                    <a:cubicBezTo>
                      <a:pt x="3323" y="2403"/>
                      <a:pt x="3306" y="2404"/>
                      <a:pt x="3311" y="2409"/>
                    </a:cubicBezTo>
                    <a:cubicBezTo>
                      <a:pt x="3317" y="2415"/>
                      <a:pt x="3315" y="2411"/>
                      <a:pt x="3311" y="2416"/>
                    </a:cubicBezTo>
                    <a:cubicBezTo>
                      <a:pt x="3305" y="2421"/>
                      <a:pt x="3303" y="2430"/>
                      <a:pt x="3291" y="2429"/>
                    </a:cubicBezTo>
                    <a:cubicBezTo>
                      <a:pt x="3299" y="2395"/>
                      <a:pt x="3279" y="2424"/>
                      <a:pt x="3278" y="2409"/>
                    </a:cubicBezTo>
                    <a:cubicBezTo>
                      <a:pt x="3278" y="2403"/>
                      <a:pt x="3273" y="2390"/>
                      <a:pt x="3265" y="2383"/>
                    </a:cubicBezTo>
                    <a:cubicBezTo>
                      <a:pt x="3263" y="2381"/>
                      <a:pt x="3254" y="2385"/>
                      <a:pt x="3252" y="2383"/>
                    </a:cubicBezTo>
                    <a:cubicBezTo>
                      <a:pt x="3250" y="2381"/>
                      <a:pt x="3254" y="2372"/>
                      <a:pt x="3252" y="2370"/>
                    </a:cubicBezTo>
                    <a:cubicBezTo>
                      <a:pt x="3247" y="2365"/>
                      <a:pt x="3229" y="2368"/>
                      <a:pt x="3226" y="2363"/>
                    </a:cubicBezTo>
                    <a:cubicBezTo>
                      <a:pt x="3224" y="2361"/>
                      <a:pt x="3227" y="2351"/>
                      <a:pt x="3226" y="2350"/>
                    </a:cubicBezTo>
                    <a:cubicBezTo>
                      <a:pt x="3221" y="2347"/>
                      <a:pt x="3211" y="2352"/>
                      <a:pt x="3206" y="2350"/>
                    </a:cubicBezTo>
                    <a:cubicBezTo>
                      <a:pt x="3199" y="2350"/>
                      <a:pt x="3203" y="2332"/>
                      <a:pt x="3199" y="2330"/>
                    </a:cubicBezTo>
                    <a:cubicBezTo>
                      <a:pt x="3195" y="2328"/>
                      <a:pt x="3191" y="2335"/>
                      <a:pt x="3193" y="2337"/>
                    </a:cubicBezTo>
                    <a:cubicBezTo>
                      <a:pt x="3181" y="2324"/>
                      <a:pt x="3187" y="2324"/>
                      <a:pt x="3173" y="2311"/>
                    </a:cubicBezTo>
                    <a:cubicBezTo>
                      <a:pt x="3153" y="2303"/>
                      <a:pt x="3158" y="2333"/>
                      <a:pt x="3153" y="2343"/>
                    </a:cubicBezTo>
                    <a:cubicBezTo>
                      <a:pt x="3152" y="2346"/>
                      <a:pt x="3141" y="2348"/>
                      <a:pt x="3140" y="2350"/>
                    </a:cubicBezTo>
                    <a:cubicBezTo>
                      <a:pt x="3136" y="2362"/>
                      <a:pt x="3145" y="2380"/>
                      <a:pt x="3134" y="2389"/>
                    </a:cubicBezTo>
                    <a:cubicBezTo>
                      <a:pt x="3137" y="2395"/>
                      <a:pt x="3141" y="2400"/>
                      <a:pt x="3140" y="2409"/>
                    </a:cubicBezTo>
                    <a:cubicBezTo>
                      <a:pt x="3143" y="2417"/>
                      <a:pt x="3152" y="2426"/>
                      <a:pt x="3153" y="2416"/>
                    </a:cubicBezTo>
                    <a:cubicBezTo>
                      <a:pt x="3169" y="2431"/>
                      <a:pt x="3161" y="2439"/>
                      <a:pt x="3160" y="2462"/>
                    </a:cubicBezTo>
                    <a:cubicBezTo>
                      <a:pt x="3161" y="2467"/>
                      <a:pt x="3167" y="2468"/>
                      <a:pt x="3167" y="2475"/>
                    </a:cubicBezTo>
                    <a:cubicBezTo>
                      <a:pt x="3171" y="2477"/>
                      <a:pt x="3176" y="2485"/>
                      <a:pt x="3180" y="2488"/>
                    </a:cubicBezTo>
                    <a:cubicBezTo>
                      <a:pt x="3190" y="2494"/>
                      <a:pt x="3199" y="2499"/>
                      <a:pt x="3213" y="2507"/>
                    </a:cubicBezTo>
                    <a:cubicBezTo>
                      <a:pt x="3216" y="2510"/>
                      <a:pt x="3211" y="2514"/>
                      <a:pt x="3219" y="2514"/>
                    </a:cubicBezTo>
                    <a:cubicBezTo>
                      <a:pt x="3225" y="2514"/>
                      <a:pt x="3224" y="2522"/>
                      <a:pt x="3226" y="2527"/>
                    </a:cubicBezTo>
                    <a:cubicBezTo>
                      <a:pt x="3228" y="2536"/>
                      <a:pt x="3236" y="2529"/>
                      <a:pt x="3239" y="2534"/>
                    </a:cubicBezTo>
                    <a:cubicBezTo>
                      <a:pt x="3242" y="2540"/>
                      <a:pt x="3237" y="2553"/>
                      <a:pt x="3239" y="2560"/>
                    </a:cubicBezTo>
                    <a:cubicBezTo>
                      <a:pt x="3240" y="2563"/>
                      <a:pt x="3252" y="2572"/>
                      <a:pt x="3252" y="2573"/>
                    </a:cubicBezTo>
                    <a:cubicBezTo>
                      <a:pt x="3253" y="2578"/>
                      <a:pt x="3236" y="2597"/>
                      <a:pt x="3259" y="2600"/>
                    </a:cubicBezTo>
                    <a:cubicBezTo>
                      <a:pt x="3255" y="2614"/>
                      <a:pt x="3243" y="2607"/>
                      <a:pt x="3232" y="2606"/>
                    </a:cubicBezTo>
                    <a:cubicBezTo>
                      <a:pt x="3223" y="2605"/>
                      <a:pt x="3204" y="2604"/>
                      <a:pt x="3199" y="2600"/>
                    </a:cubicBezTo>
                    <a:cubicBezTo>
                      <a:pt x="3202" y="2602"/>
                      <a:pt x="3208" y="2571"/>
                      <a:pt x="3193" y="2593"/>
                    </a:cubicBezTo>
                    <a:cubicBezTo>
                      <a:pt x="3180" y="2586"/>
                      <a:pt x="3185" y="2570"/>
                      <a:pt x="3180" y="2560"/>
                    </a:cubicBezTo>
                    <a:cubicBezTo>
                      <a:pt x="3176" y="2553"/>
                      <a:pt x="3167" y="2550"/>
                      <a:pt x="3160" y="2540"/>
                    </a:cubicBezTo>
                    <a:cubicBezTo>
                      <a:pt x="3159" y="2531"/>
                      <a:pt x="3159" y="2522"/>
                      <a:pt x="3167" y="2521"/>
                    </a:cubicBezTo>
                    <a:cubicBezTo>
                      <a:pt x="3155" y="2508"/>
                      <a:pt x="3151" y="2488"/>
                      <a:pt x="3134" y="2481"/>
                    </a:cubicBezTo>
                    <a:cubicBezTo>
                      <a:pt x="3135" y="2470"/>
                      <a:pt x="3123" y="2464"/>
                      <a:pt x="3134" y="2462"/>
                    </a:cubicBezTo>
                    <a:cubicBezTo>
                      <a:pt x="3129" y="2455"/>
                      <a:pt x="3122" y="2452"/>
                      <a:pt x="3114" y="2448"/>
                    </a:cubicBezTo>
                    <a:cubicBezTo>
                      <a:pt x="3115" y="2439"/>
                      <a:pt x="3115" y="2430"/>
                      <a:pt x="3107" y="2429"/>
                    </a:cubicBezTo>
                    <a:cubicBezTo>
                      <a:pt x="3105" y="2415"/>
                      <a:pt x="3112" y="2411"/>
                      <a:pt x="3114" y="2402"/>
                    </a:cubicBezTo>
                    <a:cubicBezTo>
                      <a:pt x="3114" y="2391"/>
                      <a:pt x="3109" y="2385"/>
                      <a:pt x="3101" y="2383"/>
                    </a:cubicBezTo>
                    <a:cubicBezTo>
                      <a:pt x="3105" y="2377"/>
                      <a:pt x="3109" y="2371"/>
                      <a:pt x="3101" y="2370"/>
                    </a:cubicBezTo>
                    <a:cubicBezTo>
                      <a:pt x="3103" y="2361"/>
                      <a:pt x="3117" y="2364"/>
                      <a:pt x="3127" y="2363"/>
                    </a:cubicBezTo>
                    <a:cubicBezTo>
                      <a:pt x="3126" y="2358"/>
                      <a:pt x="3121" y="2356"/>
                      <a:pt x="3121" y="2350"/>
                    </a:cubicBezTo>
                    <a:cubicBezTo>
                      <a:pt x="3121" y="2345"/>
                      <a:pt x="3128" y="2343"/>
                      <a:pt x="3127" y="2337"/>
                    </a:cubicBezTo>
                    <a:cubicBezTo>
                      <a:pt x="3126" y="2328"/>
                      <a:pt x="3116" y="2316"/>
                      <a:pt x="3114" y="2304"/>
                    </a:cubicBezTo>
                    <a:cubicBezTo>
                      <a:pt x="3112" y="2289"/>
                      <a:pt x="3117" y="2273"/>
                      <a:pt x="3114" y="2265"/>
                    </a:cubicBezTo>
                    <a:cubicBezTo>
                      <a:pt x="3111" y="2256"/>
                      <a:pt x="3105" y="2257"/>
                      <a:pt x="3101" y="2251"/>
                    </a:cubicBezTo>
                    <a:cubicBezTo>
                      <a:pt x="3097" y="2245"/>
                      <a:pt x="3098" y="2238"/>
                      <a:pt x="3094" y="2232"/>
                    </a:cubicBezTo>
                    <a:cubicBezTo>
                      <a:pt x="3087" y="2221"/>
                      <a:pt x="3082" y="2211"/>
                      <a:pt x="3075" y="2205"/>
                    </a:cubicBezTo>
                    <a:cubicBezTo>
                      <a:pt x="3054" y="2201"/>
                      <a:pt x="3066" y="2229"/>
                      <a:pt x="3048" y="2212"/>
                    </a:cubicBezTo>
                    <a:cubicBezTo>
                      <a:pt x="3038" y="2212"/>
                      <a:pt x="3046" y="2226"/>
                      <a:pt x="3042" y="2232"/>
                    </a:cubicBezTo>
                    <a:cubicBezTo>
                      <a:pt x="3040" y="2234"/>
                      <a:pt x="3030" y="2230"/>
                      <a:pt x="3029" y="2232"/>
                    </a:cubicBezTo>
                    <a:cubicBezTo>
                      <a:pt x="3025" y="2236"/>
                      <a:pt x="3031" y="2246"/>
                      <a:pt x="3022" y="2245"/>
                    </a:cubicBezTo>
                    <a:cubicBezTo>
                      <a:pt x="3005" y="2246"/>
                      <a:pt x="3006" y="2241"/>
                      <a:pt x="3002" y="2225"/>
                    </a:cubicBezTo>
                    <a:cubicBezTo>
                      <a:pt x="3001" y="2220"/>
                      <a:pt x="2996" y="2220"/>
                      <a:pt x="2996" y="2219"/>
                    </a:cubicBezTo>
                    <a:cubicBezTo>
                      <a:pt x="2993" y="2208"/>
                      <a:pt x="3002" y="2209"/>
                      <a:pt x="3002" y="2205"/>
                    </a:cubicBezTo>
                    <a:cubicBezTo>
                      <a:pt x="3003" y="2200"/>
                      <a:pt x="2986" y="2171"/>
                      <a:pt x="3002" y="2159"/>
                    </a:cubicBezTo>
                    <a:cubicBezTo>
                      <a:pt x="2996" y="2154"/>
                      <a:pt x="2984" y="2146"/>
                      <a:pt x="2989" y="2120"/>
                    </a:cubicBezTo>
                    <a:cubicBezTo>
                      <a:pt x="2983" y="2120"/>
                      <a:pt x="2984" y="2128"/>
                      <a:pt x="2983" y="2133"/>
                    </a:cubicBezTo>
                    <a:cubicBezTo>
                      <a:pt x="2971" y="2129"/>
                      <a:pt x="2978" y="2105"/>
                      <a:pt x="2969" y="2094"/>
                    </a:cubicBezTo>
                    <a:cubicBezTo>
                      <a:pt x="2965" y="2088"/>
                      <a:pt x="2961" y="2086"/>
                      <a:pt x="2956" y="2081"/>
                    </a:cubicBezTo>
                    <a:cubicBezTo>
                      <a:pt x="2954" y="2077"/>
                      <a:pt x="2953" y="2070"/>
                      <a:pt x="2950" y="2067"/>
                    </a:cubicBezTo>
                    <a:cubicBezTo>
                      <a:pt x="2944" y="2062"/>
                      <a:pt x="2924" y="2063"/>
                      <a:pt x="2930" y="2048"/>
                    </a:cubicBezTo>
                    <a:cubicBezTo>
                      <a:pt x="2908" y="2045"/>
                      <a:pt x="2902" y="2059"/>
                      <a:pt x="2891" y="2067"/>
                    </a:cubicBezTo>
                    <a:cubicBezTo>
                      <a:pt x="2881" y="2067"/>
                      <a:pt x="2872" y="2066"/>
                      <a:pt x="2871" y="2074"/>
                    </a:cubicBezTo>
                    <a:cubicBezTo>
                      <a:pt x="2856" y="2074"/>
                      <a:pt x="2840" y="2074"/>
                      <a:pt x="2825" y="2074"/>
                    </a:cubicBezTo>
                    <a:cubicBezTo>
                      <a:pt x="2822" y="2079"/>
                      <a:pt x="2815" y="2083"/>
                      <a:pt x="2812" y="2087"/>
                    </a:cubicBezTo>
                    <a:cubicBezTo>
                      <a:pt x="2809" y="2091"/>
                      <a:pt x="2806" y="2086"/>
                      <a:pt x="2805" y="2094"/>
                    </a:cubicBezTo>
                    <a:cubicBezTo>
                      <a:pt x="2805" y="2100"/>
                      <a:pt x="2790" y="2103"/>
                      <a:pt x="2786" y="2107"/>
                    </a:cubicBezTo>
                    <a:cubicBezTo>
                      <a:pt x="2772" y="2119"/>
                      <a:pt x="2758" y="2143"/>
                      <a:pt x="2733" y="2153"/>
                    </a:cubicBezTo>
                    <a:cubicBezTo>
                      <a:pt x="2717" y="2166"/>
                      <a:pt x="2713" y="2190"/>
                      <a:pt x="2687" y="2192"/>
                    </a:cubicBezTo>
                    <a:cubicBezTo>
                      <a:pt x="2696" y="2204"/>
                      <a:pt x="2693" y="2207"/>
                      <a:pt x="2674" y="2205"/>
                    </a:cubicBezTo>
                    <a:cubicBezTo>
                      <a:pt x="2673" y="2213"/>
                      <a:pt x="2675" y="2217"/>
                      <a:pt x="2680" y="2219"/>
                    </a:cubicBezTo>
                    <a:cubicBezTo>
                      <a:pt x="2679" y="2227"/>
                      <a:pt x="2667" y="2225"/>
                      <a:pt x="2667" y="2219"/>
                    </a:cubicBezTo>
                    <a:cubicBezTo>
                      <a:pt x="2657" y="2221"/>
                      <a:pt x="2662" y="2239"/>
                      <a:pt x="2641" y="2232"/>
                    </a:cubicBezTo>
                    <a:cubicBezTo>
                      <a:pt x="2634" y="2236"/>
                      <a:pt x="2634" y="2247"/>
                      <a:pt x="2621" y="2245"/>
                    </a:cubicBezTo>
                    <a:cubicBezTo>
                      <a:pt x="2619" y="2255"/>
                      <a:pt x="2628" y="2256"/>
                      <a:pt x="2628" y="2265"/>
                    </a:cubicBezTo>
                    <a:cubicBezTo>
                      <a:pt x="2627" y="2278"/>
                      <a:pt x="2618" y="2295"/>
                      <a:pt x="2615" y="2317"/>
                    </a:cubicBezTo>
                    <a:cubicBezTo>
                      <a:pt x="2610" y="2346"/>
                      <a:pt x="2614" y="2377"/>
                      <a:pt x="2608" y="2389"/>
                    </a:cubicBezTo>
                    <a:cubicBezTo>
                      <a:pt x="2607" y="2391"/>
                      <a:pt x="2597" y="2388"/>
                      <a:pt x="2595" y="2389"/>
                    </a:cubicBezTo>
                    <a:cubicBezTo>
                      <a:pt x="2590" y="2395"/>
                      <a:pt x="2594" y="2410"/>
                      <a:pt x="2588" y="2416"/>
                    </a:cubicBezTo>
                    <a:cubicBezTo>
                      <a:pt x="2582" y="2421"/>
                      <a:pt x="2570" y="2418"/>
                      <a:pt x="2562" y="2422"/>
                    </a:cubicBezTo>
                    <a:cubicBezTo>
                      <a:pt x="2557" y="2425"/>
                      <a:pt x="2556" y="2439"/>
                      <a:pt x="2543" y="2435"/>
                    </a:cubicBezTo>
                    <a:cubicBezTo>
                      <a:pt x="2527" y="2418"/>
                      <a:pt x="2516" y="2396"/>
                      <a:pt x="2510" y="2370"/>
                    </a:cubicBezTo>
                    <a:cubicBezTo>
                      <a:pt x="2505" y="2367"/>
                      <a:pt x="2501" y="2360"/>
                      <a:pt x="2497" y="2356"/>
                    </a:cubicBezTo>
                    <a:cubicBezTo>
                      <a:pt x="2493" y="2354"/>
                      <a:pt x="2491" y="2348"/>
                      <a:pt x="2484" y="2350"/>
                    </a:cubicBezTo>
                    <a:cubicBezTo>
                      <a:pt x="2478" y="2329"/>
                      <a:pt x="2494" y="2330"/>
                      <a:pt x="2497" y="2317"/>
                    </a:cubicBezTo>
                    <a:cubicBezTo>
                      <a:pt x="2495" y="2306"/>
                      <a:pt x="2483" y="2298"/>
                      <a:pt x="2477" y="2291"/>
                    </a:cubicBezTo>
                    <a:cubicBezTo>
                      <a:pt x="2471" y="2283"/>
                      <a:pt x="2468" y="2273"/>
                      <a:pt x="2457" y="2271"/>
                    </a:cubicBezTo>
                    <a:cubicBezTo>
                      <a:pt x="2454" y="2259"/>
                      <a:pt x="2452" y="2244"/>
                      <a:pt x="2444" y="2232"/>
                    </a:cubicBezTo>
                    <a:cubicBezTo>
                      <a:pt x="2436" y="2219"/>
                      <a:pt x="2435" y="2173"/>
                      <a:pt x="2431" y="2140"/>
                    </a:cubicBezTo>
                    <a:cubicBezTo>
                      <a:pt x="2429" y="2123"/>
                      <a:pt x="2424" y="2086"/>
                      <a:pt x="2418" y="2061"/>
                    </a:cubicBezTo>
                    <a:cubicBezTo>
                      <a:pt x="2408" y="2063"/>
                      <a:pt x="2389" y="2089"/>
                      <a:pt x="2405" y="2094"/>
                    </a:cubicBezTo>
                    <a:cubicBezTo>
                      <a:pt x="2403" y="2111"/>
                      <a:pt x="2379" y="2095"/>
                      <a:pt x="2372" y="2094"/>
                    </a:cubicBezTo>
                    <a:cubicBezTo>
                      <a:pt x="2368" y="2093"/>
                      <a:pt x="2362" y="2095"/>
                      <a:pt x="2359" y="2094"/>
                    </a:cubicBezTo>
                    <a:cubicBezTo>
                      <a:pt x="2350" y="2090"/>
                      <a:pt x="2346" y="2065"/>
                      <a:pt x="2332" y="2074"/>
                    </a:cubicBezTo>
                    <a:cubicBezTo>
                      <a:pt x="2330" y="2063"/>
                      <a:pt x="2337" y="2062"/>
                      <a:pt x="2345" y="2061"/>
                    </a:cubicBezTo>
                    <a:cubicBezTo>
                      <a:pt x="2338" y="2052"/>
                      <a:pt x="2343" y="2051"/>
                      <a:pt x="2345" y="2041"/>
                    </a:cubicBezTo>
                    <a:cubicBezTo>
                      <a:pt x="2344" y="2030"/>
                      <a:pt x="2328" y="2038"/>
                      <a:pt x="2319" y="2035"/>
                    </a:cubicBezTo>
                    <a:cubicBezTo>
                      <a:pt x="2312" y="2031"/>
                      <a:pt x="2303" y="2002"/>
                      <a:pt x="2299" y="2021"/>
                    </a:cubicBezTo>
                    <a:cubicBezTo>
                      <a:pt x="2285" y="2021"/>
                      <a:pt x="2291" y="1998"/>
                      <a:pt x="2293" y="2002"/>
                    </a:cubicBezTo>
                    <a:cubicBezTo>
                      <a:pt x="2290" y="1994"/>
                      <a:pt x="2277" y="1995"/>
                      <a:pt x="2280" y="1982"/>
                    </a:cubicBezTo>
                    <a:cubicBezTo>
                      <a:pt x="2275" y="1979"/>
                      <a:pt x="2258" y="1986"/>
                      <a:pt x="2253" y="1982"/>
                    </a:cubicBezTo>
                    <a:cubicBezTo>
                      <a:pt x="2253" y="1981"/>
                      <a:pt x="2255" y="1969"/>
                      <a:pt x="2253" y="1969"/>
                    </a:cubicBezTo>
                    <a:cubicBezTo>
                      <a:pt x="2237" y="1965"/>
                      <a:pt x="2226" y="1975"/>
                      <a:pt x="2214" y="1975"/>
                    </a:cubicBezTo>
                    <a:cubicBezTo>
                      <a:pt x="2210" y="1976"/>
                      <a:pt x="2205" y="1976"/>
                      <a:pt x="2201" y="1975"/>
                    </a:cubicBezTo>
                    <a:cubicBezTo>
                      <a:pt x="2192" y="1973"/>
                      <a:pt x="2188" y="1966"/>
                      <a:pt x="2188" y="1982"/>
                    </a:cubicBezTo>
                    <a:cubicBezTo>
                      <a:pt x="2127" y="1986"/>
                      <a:pt x="2078" y="1978"/>
                      <a:pt x="2030" y="1969"/>
                    </a:cubicBezTo>
                    <a:cubicBezTo>
                      <a:pt x="2034" y="1954"/>
                      <a:pt x="2018" y="1960"/>
                      <a:pt x="2017" y="1949"/>
                    </a:cubicBezTo>
                    <a:cubicBezTo>
                      <a:pt x="2016" y="1936"/>
                      <a:pt x="1987" y="1962"/>
                      <a:pt x="2004" y="1936"/>
                    </a:cubicBezTo>
                    <a:cubicBezTo>
                      <a:pt x="1996" y="1937"/>
                      <a:pt x="1992" y="1935"/>
                      <a:pt x="1991" y="1930"/>
                    </a:cubicBezTo>
                    <a:cubicBezTo>
                      <a:pt x="1975" y="1938"/>
                      <a:pt x="1924" y="1927"/>
                      <a:pt x="1906" y="1923"/>
                    </a:cubicBezTo>
                    <a:cubicBezTo>
                      <a:pt x="1895" y="1920"/>
                      <a:pt x="1892" y="1922"/>
                      <a:pt x="1892" y="1910"/>
                    </a:cubicBezTo>
                    <a:cubicBezTo>
                      <a:pt x="1863" y="1917"/>
                      <a:pt x="1871" y="1888"/>
                      <a:pt x="1846" y="1890"/>
                    </a:cubicBezTo>
                    <a:cubicBezTo>
                      <a:pt x="1842" y="1866"/>
                      <a:pt x="1828" y="1852"/>
                      <a:pt x="1820" y="1831"/>
                    </a:cubicBezTo>
                    <a:cubicBezTo>
                      <a:pt x="1762" y="1821"/>
                      <a:pt x="1763" y="1851"/>
                      <a:pt x="1767" y="1883"/>
                    </a:cubicBezTo>
                    <a:cubicBezTo>
                      <a:pt x="1769" y="1894"/>
                      <a:pt x="1794" y="1906"/>
                      <a:pt x="1813" y="1930"/>
                    </a:cubicBezTo>
                    <a:cubicBezTo>
                      <a:pt x="1818" y="1934"/>
                      <a:pt x="1830" y="1970"/>
                      <a:pt x="1846" y="1962"/>
                    </a:cubicBezTo>
                    <a:cubicBezTo>
                      <a:pt x="1843" y="1978"/>
                      <a:pt x="1858" y="1977"/>
                      <a:pt x="1853" y="1995"/>
                    </a:cubicBezTo>
                    <a:cubicBezTo>
                      <a:pt x="1870" y="1996"/>
                      <a:pt x="1905" y="1989"/>
                      <a:pt x="1886" y="2008"/>
                    </a:cubicBezTo>
                    <a:cubicBezTo>
                      <a:pt x="1900" y="2014"/>
                      <a:pt x="1894" y="1998"/>
                      <a:pt x="1899" y="1995"/>
                    </a:cubicBezTo>
                    <a:cubicBezTo>
                      <a:pt x="1905" y="1991"/>
                      <a:pt x="1924" y="1995"/>
                      <a:pt x="1925" y="1982"/>
                    </a:cubicBezTo>
                    <a:cubicBezTo>
                      <a:pt x="1925" y="1976"/>
                      <a:pt x="1933" y="1977"/>
                      <a:pt x="1938" y="1975"/>
                    </a:cubicBezTo>
                    <a:cubicBezTo>
                      <a:pt x="1946" y="1973"/>
                      <a:pt x="1940" y="1965"/>
                      <a:pt x="1945" y="1962"/>
                    </a:cubicBezTo>
                    <a:cubicBezTo>
                      <a:pt x="1955" y="1957"/>
                      <a:pt x="1971" y="1959"/>
                      <a:pt x="1984" y="1956"/>
                    </a:cubicBezTo>
                    <a:cubicBezTo>
                      <a:pt x="1986" y="1958"/>
                      <a:pt x="1974" y="1966"/>
                      <a:pt x="1978" y="1969"/>
                    </a:cubicBezTo>
                    <a:cubicBezTo>
                      <a:pt x="1979" y="1970"/>
                      <a:pt x="1990" y="1967"/>
                      <a:pt x="1991" y="1969"/>
                    </a:cubicBezTo>
                    <a:cubicBezTo>
                      <a:pt x="1995" y="1979"/>
                      <a:pt x="1990" y="1989"/>
                      <a:pt x="1997" y="1995"/>
                    </a:cubicBezTo>
                    <a:cubicBezTo>
                      <a:pt x="1993" y="2010"/>
                      <a:pt x="2016" y="2002"/>
                      <a:pt x="2017" y="2015"/>
                    </a:cubicBezTo>
                    <a:cubicBezTo>
                      <a:pt x="2018" y="2031"/>
                      <a:pt x="2031" y="2019"/>
                      <a:pt x="2043" y="2028"/>
                    </a:cubicBezTo>
                    <a:cubicBezTo>
                      <a:pt x="2053" y="2035"/>
                      <a:pt x="2048" y="2045"/>
                      <a:pt x="2063" y="2048"/>
                    </a:cubicBezTo>
                    <a:cubicBezTo>
                      <a:pt x="2047" y="2063"/>
                      <a:pt x="2064" y="2080"/>
                      <a:pt x="2063" y="2100"/>
                    </a:cubicBezTo>
                    <a:cubicBezTo>
                      <a:pt x="2057" y="2100"/>
                      <a:pt x="2050" y="2100"/>
                      <a:pt x="2043" y="2100"/>
                    </a:cubicBezTo>
                    <a:cubicBezTo>
                      <a:pt x="2050" y="2125"/>
                      <a:pt x="2027" y="2119"/>
                      <a:pt x="2030" y="2140"/>
                    </a:cubicBezTo>
                    <a:cubicBezTo>
                      <a:pt x="2017" y="2137"/>
                      <a:pt x="2010" y="2141"/>
                      <a:pt x="2010" y="2153"/>
                    </a:cubicBezTo>
                    <a:cubicBezTo>
                      <a:pt x="2002" y="2153"/>
                      <a:pt x="1993" y="2153"/>
                      <a:pt x="1984" y="2153"/>
                    </a:cubicBezTo>
                    <a:cubicBezTo>
                      <a:pt x="1975" y="2153"/>
                      <a:pt x="1981" y="2166"/>
                      <a:pt x="1978" y="2173"/>
                    </a:cubicBezTo>
                    <a:cubicBezTo>
                      <a:pt x="1977" y="2174"/>
                      <a:pt x="1966" y="2171"/>
                      <a:pt x="1964" y="2173"/>
                    </a:cubicBezTo>
                    <a:cubicBezTo>
                      <a:pt x="1961" y="2175"/>
                      <a:pt x="1967" y="2189"/>
                      <a:pt x="1964" y="2192"/>
                    </a:cubicBezTo>
                    <a:cubicBezTo>
                      <a:pt x="1951" y="2190"/>
                      <a:pt x="1944" y="2194"/>
                      <a:pt x="1945" y="2205"/>
                    </a:cubicBezTo>
                    <a:cubicBezTo>
                      <a:pt x="1932" y="2204"/>
                      <a:pt x="1926" y="2208"/>
                      <a:pt x="1918" y="2212"/>
                    </a:cubicBezTo>
                    <a:cubicBezTo>
                      <a:pt x="1907" y="2218"/>
                      <a:pt x="1910" y="2221"/>
                      <a:pt x="1892" y="2225"/>
                    </a:cubicBezTo>
                    <a:cubicBezTo>
                      <a:pt x="1885" y="2227"/>
                      <a:pt x="1853" y="2237"/>
                      <a:pt x="1853" y="2258"/>
                    </a:cubicBezTo>
                    <a:cubicBezTo>
                      <a:pt x="1845" y="2261"/>
                      <a:pt x="1834" y="2255"/>
                      <a:pt x="1827" y="2258"/>
                    </a:cubicBezTo>
                    <a:cubicBezTo>
                      <a:pt x="1819" y="2261"/>
                      <a:pt x="1825" y="2267"/>
                      <a:pt x="1820" y="2271"/>
                    </a:cubicBezTo>
                    <a:cubicBezTo>
                      <a:pt x="1817" y="2273"/>
                      <a:pt x="1810" y="2270"/>
                      <a:pt x="1807" y="2271"/>
                    </a:cubicBezTo>
                    <a:cubicBezTo>
                      <a:pt x="1807" y="2271"/>
                      <a:pt x="1788" y="2277"/>
                      <a:pt x="1787" y="2278"/>
                    </a:cubicBezTo>
                    <a:cubicBezTo>
                      <a:pt x="1776" y="2291"/>
                      <a:pt x="1724" y="2283"/>
                      <a:pt x="1702" y="2297"/>
                    </a:cubicBezTo>
                    <a:cubicBezTo>
                      <a:pt x="1681" y="2300"/>
                      <a:pt x="1719" y="2309"/>
                      <a:pt x="1689" y="2311"/>
                    </a:cubicBezTo>
                    <a:cubicBezTo>
                      <a:pt x="1685" y="2311"/>
                      <a:pt x="1679" y="2309"/>
                      <a:pt x="1675" y="2311"/>
                    </a:cubicBezTo>
                    <a:cubicBezTo>
                      <a:pt x="1668" y="2313"/>
                      <a:pt x="1669" y="2327"/>
                      <a:pt x="1656" y="2324"/>
                    </a:cubicBezTo>
                    <a:cubicBezTo>
                      <a:pt x="1662" y="2310"/>
                      <a:pt x="1645" y="2315"/>
                      <a:pt x="1643" y="2311"/>
                    </a:cubicBezTo>
                    <a:cubicBezTo>
                      <a:pt x="1638" y="2303"/>
                      <a:pt x="1647" y="2283"/>
                      <a:pt x="1630" y="2284"/>
                    </a:cubicBezTo>
                    <a:cubicBezTo>
                      <a:pt x="1628" y="2274"/>
                      <a:pt x="1636" y="2273"/>
                      <a:pt x="1636" y="2265"/>
                    </a:cubicBezTo>
                    <a:cubicBezTo>
                      <a:pt x="1632" y="2258"/>
                      <a:pt x="1618" y="2255"/>
                      <a:pt x="1630" y="2251"/>
                    </a:cubicBezTo>
                    <a:cubicBezTo>
                      <a:pt x="1627" y="2243"/>
                      <a:pt x="1621" y="2238"/>
                      <a:pt x="1610" y="2238"/>
                    </a:cubicBezTo>
                    <a:cubicBezTo>
                      <a:pt x="1618" y="2221"/>
                      <a:pt x="1597" y="2200"/>
                      <a:pt x="1610" y="2199"/>
                    </a:cubicBezTo>
                    <a:cubicBezTo>
                      <a:pt x="1611" y="2191"/>
                      <a:pt x="1600" y="2195"/>
                      <a:pt x="1597" y="2192"/>
                    </a:cubicBezTo>
                    <a:cubicBezTo>
                      <a:pt x="1591" y="2186"/>
                      <a:pt x="1594" y="2169"/>
                      <a:pt x="1597" y="2173"/>
                    </a:cubicBezTo>
                    <a:cubicBezTo>
                      <a:pt x="1594" y="2169"/>
                      <a:pt x="1587" y="2162"/>
                      <a:pt x="1584" y="2159"/>
                    </a:cubicBezTo>
                    <a:cubicBezTo>
                      <a:pt x="1580" y="2156"/>
                      <a:pt x="1585" y="2153"/>
                      <a:pt x="1577" y="2153"/>
                    </a:cubicBezTo>
                    <a:cubicBezTo>
                      <a:pt x="1574" y="2153"/>
                      <a:pt x="1567" y="2130"/>
                      <a:pt x="1564" y="2133"/>
                    </a:cubicBezTo>
                    <a:cubicBezTo>
                      <a:pt x="1564" y="2133"/>
                      <a:pt x="1564" y="2140"/>
                      <a:pt x="1564" y="2140"/>
                    </a:cubicBezTo>
                    <a:cubicBezTo>
                      <a:pt x="1549" y="2129"/>
                      <a:pt x="1551" y="2108"/>
                      <a:pt x="1531" y="2107"/>
                    </a:cubicBezTo>
                    <a:cubicBezTo>
                      <a:pt x="1546" y="2080"/>
                      <a:pt x="1515" y="2074"/>
                      <a:pt x="1518" y="2041"/>
                    </a:cubicBezTo>
                    <a:cubicBezTo>
                      <a:pt x="1516" y="2034"/>
                      <a:pt x="1505" y="2037"/>
                      <a:pt x="1505" y="2028"/>
                    </a:cubicBezTo>
                    <a:cubicBezTo>
                      <a:pt x="1504" y="2016"/>
                      <a:pt x="1482" y="2024"/>
                      <a:pt x="1478" y="2015"/>
                    </a:cubicBezTo>
                    <a:cubicBezTo>
                      <a:pt x="1486" y="2007"/>
                      <a:pt x="1484" y="2001"/>
                      <a:pt x="1472" y="2002"/>
                    </a:cubicBezTo>
                    <a:cubicBezTo>
                      <a:pt x="1481" y="1992"/>
                      <a:pt x="1477" y="1987"/>
                      <a:pt x="1472" y="1969"/>
                    </a:cubicBezTo>
                    <a:cubicBezTo>
                      <a:pt x="1471" y="1967"/>
                      <a:pt x="1473" y="1957"/>
                      <a:pt x="1472" y="1956"/>
                    </a:cubicBezTo>
                    <a:cubicBezTo>
                      <a:pt x="1471" y="1955"/>
                      <a:pt x="1465" y="1956"/>
                      <a:pt x="1465" y="1956"/>
                    </a:cubicBezTo>
                    <a:cubicBezTo>
                      <a:pt x="1462" y="1939"/>
                      <a:pt x="1477" y="1945"/>
                      <a:pt x="1465" y="1930"/>
                    </a:cubicBezTo>
                    <a:cubicBezTo>
                      <a:pt x="1459" y="1922"/>
                      <a:pt x="1454" y="1963"/>
                      <a:pt x="1452" y="1930"/>
                    </a:cubicBezTo>
                    <a:cubicBezTo>
                      <a:pt x="1451" y="1904"/>
                      <a:pt x="1431" y="1888"/>
                      <a:pt x="1406" y="1864"/>
                    </a:cubicBezTo>
                    <a:cubicBezTo>
                      <a:pt x="1388" y="1878"/>
                      <a:pt x="1402" y="1883"/>
                      <a:pt x="1393" y="1903"/>
                    </a:cubicBezTo>
                    <a:cubicBezTo>
                      <a:pt x="1378" y="1907"/>
                      <a:pt x="1384" y="1891"/>
                      <a:pt x="1373" y="1890"/>
                    </a:cubicBezTo>
                    <a:cubicBezTo>
                      <a:pt x="1363" y="1892"/>
                      <a:pt x="1362" y="1884"/>
                      <a:pt x="1354" y="1883"/>
                    </a:cubicBezTo>
                    <a:cubicBezTo>
                      <a:pt x="1366" y="1892"/>
                      <a:pt x="1358" y="1923"/>
                      <a:pt x="1380" y="1923"/>
                    </a:cubicBezTo>
                    <a:cubicBezTo>
                      <a:pt x="1371" y="1939"/>
                      <a:pt x="1383" y="1957"/>
                      <a:pt x="1393" y="1982"/>
                    </a:cubicBezTo>
                    <a:cubicBezTo>
                      <a:pt x="1394" y="1984"/>
                      <a:pt x="1391" y="1994"/>
                      <a:pt x="1393" y="1995"/>
                    </a:cubicBezTo>
                    <a:cubicBezTo>
                      <a:pt x="1402" y="2002"/>
                      <a:pt x="1406" y="2033"/>
                      <a:pt x="1413" y="2048"/>
                    </a:cubicBezTo>
                    <a:cubicBezTo>
                      <a:pt x="1421" y="2048"/>
                      <a:pt x="1430" y="2048"/>
                      <a:pt x="1439" y="2048"/>
                    </a:cubicBezTo>
                    <a:cubicBezTo>
                      <a:pt x="1436" y="2053"/>
                      <a:pt x="1432" y="2058"/>
                      <a:pt x="1432" y="2067"/>
                    </a:cubicBezTo>
                    <a:cubicBezTo>
                      <a:pt x="1440" y="2069"/>
                      <a:pt x="1444" y="2066"/>
                      <a:pt x="1446" y="2061"/>
                    </a:cubicBezTo>
                    <a:cubicBezTo>
                      <a:pt x="1458" y="2070"/>
                      <a:pt x="1451" y="2080"/>
                      <a:pt x="1459" y="2094"/>
                    </a:cubicBezTo>
                    <a:cubicBezTo>
                      <a:pt x="1461" y="2098"/>
                      <a:pt x="1470" y="2097"/>
                      <a:pt x="1472" y="2100"/>
                    </a:cubicBezTo>
                    <a:cubicBezTo>
                      <a:pt x="1474" y="2103"/>
                      <a:pt x="1470" y="2112"/>
                      <a:pt x="1472" y="2113"/>
                    </a:cubicBezTo>
                    <a:cubicBezTo>
                      <a:pt x="1473" y="2114"/>
                      <a:pt x="1478" y="2113"/>
                      <a:pt x="1478" y="2113"/>
                    </a:cubicBezTo>
                    <a:cubicBezTo>
                      <a:pt x="1481" y="2120"/>
                      <a:pt x="1472" y="2127"/>
                      <a:pt x="1472" y="2126"/>
                    </a:cubicBezTo>
                    <a:cubicBezTo>
                      <a:pt x="1475" y="2134"/>
                      <a:pt x="1481" y="2134"/>
                      <a:pt x="1485" y="2140"/>
                    </a:cubicBezTo>
                    <a:cubicBezTo>
                      <a:pt x="1487" y="2142"/>
                      <a:pt x="1483" y="2151"/>
                      <a:pt x="1485" y="2153"/>
                    </a:cubicBezTo>
                    <a:cubicBezTo>
                      <a:pt x="1486" y="2153"/>
                      <a:pt x="1491" y="2152"/>
                      <a:pt x="1492" y="2153"/>
                    </a:cubicBezTo>
                    <a:cubicBezTo>
                      <a:pt x="1494" y="2161"/>
                      <a:pt x="1483" y="2184"/>
                      <a:pt x="1505" y="2179"/>
                    </a:cubicBezTo>
                    <a:cubicBezTo>
                      <a:pt x="1505" y="2193"/>
                      <a:pt x="1504" y="2205"/>
                      <a:pt x="1511" y="2219"/>
                    </a:cubicBezTo>
                    <a:cubicBezTo>
                      <a:pt x="1514" y="2223"/>
                      <a:pt x="1522" y="2228"/>
                      <a:pt x="1524" y="2232"/>
                    </a:cubicBezTo>
                    <a:cubicBezTo>
                      <a:pt x="1527" y="2236"/>
                      <a:pt x="1527" y="2246"/>
                      <a:pt x="1531" y="2251"/>
                    </a:cubicBezTo>
                    <a:cubicBezTo>
                      <a:pt x="1533" y="2255"/>
                      <a:pt x="1542" y="2255"/>
                      <a:pt x="1544" y="2258"/>
                    </a:cubicBezTo>
                    <a:cubicBezTo>
                      <a:pt x="1549" y="2265"/>
                      <a:pt x="1539" y="2277"/>
                      <a:pt x="1551" y="2278"/>
                    </a:cubicBezTo>
                    <a:cubicBezTo>
                      <a:pt x="1560" y="2278"/>
                      <a:pt x="1556" y="2295"/>
                      <a:pt x="1557" y="2304"/>
                    </a:cubicBezTo>
                    <a:cubicBezTo>
                      <a:pt x="1582" y="2290"/>
                      <a:pt x="1577" y="2317"/>
                      <a:pt x="1610" y="2311"/>
                    </a:cubicBezTo>
                    <a:cubicBezTo>
                      <a:pt x="1611" y="2329"/>
                      <a:pt x="1622" y="2338"/>
                      <a:pt x="1623" y="2356"/>
                    </a:cubicBezTo>
                    <a:cubicBezTo>
                      <a:pt x="1646" y="2395"/>
                      <a:pt x="1724" y="2382"/>
                      <a:pt x="1774" y="2376"/>
                    </a:cubicBezTo>
                    <a:cubicBezTo>
                      <a:pt x="1782" y="2379"/>
                      <a:pt x="1777" y="2364"/>
                      <a:pt x="1781" y="2363"/>
                    </a:cubicBezTo>
                    <a:cubicBezTo>
                      <a:pt x="1794" y="2357"/>
                      <a:pt x="1825" y="2375"/>
                      <a:pt x="1820" y="2350"/>
                    </a:cubicBezTo>
                    <a:cubicBezTo>
                      <a:pt x="1833" y="2356"/>
                      <a:pt x="1832" y="2369"/>
                      <a:pt x="1827" y="2383"/>
                    </a:cubicBezTo>
                    <a:cubicBezTo>
                      <a:pt x="1826" y="2385"/>
                      <a:pt x="1820" y="2391"/>
                      <a:pt x="1820" y="2389"/>
                    </a:cubicBezTo>
                    <a:cubicBezTo>
                      <a:pt x="1818" y="2401"/>
                      <a:pt x="1824" y="2416"/>
                      <a:pt x="1820" y="2429"/>
                    </a:cubicBezTo>
                    <a:cubicBezTo>
                      <a:pt x="1820" y="2430"/>
                      <a:pt x="1808" y="2427"/>
                      <a:pt x="1807" y="2429"/>
                    </a:cubicBezTo>
                    <a:cubicBezTo>
                      <a:pt x="1806" y="2431"/>
                      <a:pt x="1806" y="2459"/>
                      <a:pt x="1800" y="2468"/>
                    </a:cubicBezTo>
                    <a:cubicBezTo>
                      <a:pt x="1797" y="2473"/>
                      <a:pt x="1779" y="2477"/>
                      <a:pt x="1787" y="2501"/>
                    </a:cubicBezTo>
                    <a:cubicBezTo>
                      <a:pt x="1766" y="2502"/>
                      <a:pt x="1779" y="2536"/>
                      <a:pt x="1754" y="2534"/>
                    </a:cubicBezTo>
                    <a:cubicBezTo>
                      <a:pt x="1759" y="2554"/>
                      <a:pt x="1748" y="2558"/>
                      <a:pt x="1748" y="2573"/>
                    </a:cubicBezTo>
                    <a:cubicBezTo>
                      <a:pt x="1723" y="2566"/>
                      <a:pt x="1737" y="2598"/>
                      <a:pt x="1715" y="2593"/>
                    </a:cubicBezTo>
                    <a:cubicBezTo>
                      <a:pt x="1715" y="2600"/>
                      <a:pt x="1715" y="2606"/>
                      <a:pt x="1715" y="2613"/>
                    </a:cubicBezTo>
                    <a:cubicBezTo>
                      <a:pt x="1710" y="2613"/>
                      <a:pt x="1707" y="2604"/>
                      <a:pt x="1702" y="2606"/>
                    </a:cubicBezTo>
                    <a:cubicBezTo>
                      <a:pt x="1688" y="2613"/>
                      <a:pt x="1697" y="2620"/>
                      <a:pt x="1675" y="2626"/>
                    </a:cubicBezTo>
                    <a:cubicBezTo>
                      <a:pt x="1676" y="2626"/>
                      <a:pt x="1656" y="2632"/>
                      <a:pt x="1656" y="2632"/>
                    </a:cubicBezTo>
                    <a:cubicBezTo>
                      <a:pt x="1655" y="2633"/>
                      <a:pt x="1657" y="2638"/>
                      <a:pt x="1656" y="2639"/>
                    </a:cubicBezTo>
                    <a:cubicBezTo>
                      <a:pt x="1648" y="2643"/>
                      <a:pt x="1636" y="2647"/>
                      <a:pt x="1630" y="2652"/>
                    </a:cubicBezTo>
                    <a:cubicBezTo>
                      <a:pt x="1613" y="2664"/>
                      <a:pt x="1606" y="2685"/>
                      <a:pt x="1584" y="2685"/>
                    </a:cubicBezTo>
                    <a:cubicBezTo>
                      <a:pt x="1589" y="2703"/>
                      <a:pt x="1574" y="2702"/>
                      <a:pt x="1577" y="2718"/>
                    </a:cubicBezTo>
                    <a:cubicBezTo>
                      <a:pt x="1568" y="2726"/>
                      <a:pt x="1566" y="2720"/>
                      <a:pt x="1557" y="2718"/>
                    </a:cubicBezTo>
                    <a:cubicBezTo>
                      <a:pt x="1562" y="2725"/>
                      <a:pt x="1547" y="2733"/>
                      <a:pt x="1551" y="2737"/>
                    </a:cubicBezTo>
                    <a:cubicBezTo>
                      <a:pt x="1564" y="2750"/>
                      <a:pt x="1545" y="2739"/>
                      <a:pt x="1544" y="2757"/>
                    </a:cubicBezTo>
                    <a:cubicBezTo>
                      <a:pt x="1544" y="2766"/>
                      <a:pt x="1533" y="2759"/>
                      <a:pt x="1531" y="2764"/>
                    </a:cubicBezTo>
                    <a:cubicBezTo>
                      <a:pt x="1530" y="2768"/>
                      <a:pt x="1532" y="2773"/>
                      <a:pt x="1531" y="2777"/>
                    </a:cubicBezTo>
                    <a:cubicBezTo>
                      <a:pt x="1529" y="2783"/>
                      <a:pt x="1516" y="2833"/>
                      <a:pt x="1518" y="2849"/>
                    </a:cubicBezTo>
                    <a:cubicBezTo>
                      <a:pt x="1519" y="2862"/>
                      <a:pt x="1524" y="2864"/>
                      <a:pt x="1531" y="2875"/>
                    </a:cubicBezTo>
                    <a:cubicBezTo>
                      <a:pt x="1533" y="2894"/>
                      <a:pt x="1528" y="2901"/>
                      <a:pt x="1531" y="2915"/>
                    </a:cubicBezTo>
                    <a:cubicBezTo>
                      <a:pt x="1531" y="2917"/>
                      <a:pt x="1537" y="2941"/>
                      <a:pt x="1544" y="2941"/>
                    </a:cubicBezTo>
                    <a:cubicBezTo>
                      <a:pt x="1563" y="2942"/>
                      <a:pt x="1524" y="2970"/>
                      <a:pt x="1557" y="2974"/>
                    </a:cubicBezTo>
                    <a:cubicBezTo>
                      <a:pt x="1554" y="3007"/>
                      <a:pt x="1562" y="3032"/>
                      <a:pt x="1557" y="3059"/>
                    </a:cubicBezTo>
                    <a:cubicBezTo>
                      <a:pt x="1554" y="3077"/>
                      <a:pt x="1536" y="3094"/>
                      <a:pt x="1538" y="3112"/>
                    </a:cubicBezTo>
                    <a:cubicBezTo>
                      <a:pt x="1522" y="3112"/>
                      <a:pt x="1499" y="3130"/>
                      <a:pt x="1492" y="3138"/>
                    </a:cubicBezTo>
                    <a:cubicBezTo>
                      <a:pt x="1487" y="3142"/>
                      <a:pt x="1485" y="3142"/>
                      <a:pt x="1492" y="3145"/>
                    </a:cubicBezTo>
                    <a:cubicBezTo>
                      <a:pt x="1491" y="3154"/>
                      <a:pt x="1479" y="3148"/>
                      <a:pt x="1472" y="3151"/>
                    </a:cubicBezTo>
                    <a:cubicBezTo>
                      <a:pt x="1465" y="3154"/>
                      <a:pt x="1469" y="3162"/>
                      <a:pt x="1465" y="3164"/>
                    </a:cubicBezTo>
                    <a:cubicBezTo>
                      <a:pt x="1461" y="3167"/>
                      <a:pt x="1453" y="3152"/>
                      <a:pt x="1452" y="3164"/>
                    </a:cubicBezTo>
                    <a:cubicBezTo>
                      <a:pt x="1452" y="3172"/>
                      <a:pt x="1444" y="3167"/>
                      <a:pt x="1439" y="3171"/>
                    </a:cubicBezTo>
                    <a:cubicBezTo>
                      <a:pt x="1432" y="3176"/>
                      <a:pt x="1430" y="3193"/>
                      <a:pt x="1413" y="3191"/>
                    </a:cubicBezTo>
                    <a:cubicBezTo>
                      <a:pt x="1404" y="3227"/>
                      <a:pt x="1413" y="3281"/>
                      <a:pt x="1419" y="3335"/>
                    </a:cubicBezTo>
                    <a:cubicBezTo>
                      <a:pt x="1413" y="3339"/>
                      <a:pt x="1408" y="3343"/>
                      <a:pt x="1406" y="3335"/>
                    </a:cubicBezTo>
                    <a:cubicBezTo>
                      <a:pt x="1398" y="3333"/>
                      <a:pt x="1403" y="3346"/>
                      <a:pt x="1400" y="3348"/>
                    </a:cubicBezTo>
                    <a:cubicBezTo>
                      <a:pt x="1392" y="3353"/>
                      <a:pt x="1381" y="3343"/>
                      <a:pt x="1380" y="3355"/>
                    </a:cubicBezTo>
                    <a:cubicBezTo>
                      <a:pt x="1379" y="3364"/>
                      <a:pt x="1353" y="3363"/>
                      <a:pt x="1347" y="3375"/>
                    </a:cubicBezTo>
                    <a:cubicBezTo>
                      <a:pt x="1347" y="3388"/>
                      <a:pt x="1347" y="3401"/>
                      <a:pt x="1347" y="3414"/>
                    </a:cubicBezTo>
                    <a:cubicBezTo>
                      <a:pt x="1332" y="3416"/>
                      <a:pt x="1339" y="3437"/>
                      <a:pt x="1334" y="3447"/>
                    </a:cubicBezTo>
                    <a:cubicBezTo>
                      <a:pt x="1332" y="3450"/>
                      <a:pt x="1322" y="3451"/>
                      <a:pt x="1321" y="3453"/>
                    </a:cubicBezTo>
                    <a:cubicBezTo>
                      <a:pt x="1316" y="3464"/>
                      <a:pt x="1319" y="3477"/>
                      <a:pt x="1308" y="3486"/>
                    </a:cubicBezTo>
                    <a:cubicBezTo>
                      <a:pt x="1306" y="3488"/>
                      <a:pt x="1309" y="3497"/>
                      <a:pt x="1308" y="3499"/>
                    </a:cubicBezTo>
                    <a:cubicBezTo>
                      <a:pt x="1307" y="3501"/>
                      <a:pt x="1296" y="3497"/>
                      <a:pt x="1295" y="3499"/>
                    </a:cubicBezTo>
                    <a:cubicBezTo>
                      <a:pt x="1292" y="3504"/>
                      <a:pt x="1298" y="3515"/>
                      <a:pt x="1295" y="3519"/>
                    </a:cubicBezTo>
                    <a:cubicBezTo>
                      <a:pt x="1293" y="3521"/>
                      <a:pt x="1283" y="3517"/>
                      <a:pt x="1281" y="3519"/>
                    </a:cubicBezTo>
                    <a:cubicBezTo>
                      <a:pt x="1279" y="3521"/>
                      <a:pt x="1284" y="3531"/>
                      <a:pt x="1281" y="3532"/>
                    </a:cubicBezTo>
                    <a:cubicBezTo>
                      <a:pt x="1279" y="3534"/>
                      <a:pt x="1271" y="3530"/>
                      <a:pt x="1268" y="3532"/>
                    </a:cubicBezTo>
                    <a:cubicBezTo>
                      <a:pt x="1265" y="3535"/>
                      <a:pt x="1255" y="3547"/>
                      <a:pt x="1255" y="3552"/>
                    </a:cubicBezTo>
                    <a:cubicBezTo>
                      <a:pt x="1255" y="3560"/>
                      <a:pt x="1246" y="3554"/>
                      <a:pt x="1242" y="3558"/>
                    </a:cubicBezTo>
                    <a:cubicBezTo>
                      <a:pt x="1240" y="3561"/>
                      <a:pt x="1244" y="3570"/>
                      <a:pt x="1242" y="3572"/>
                    </a:cubicBezTo>
                    <a:cubicBezTo>
                      <a:pt x="1239" y="3574"/>
                      <a:pt x="1232" y="3570"/>
                      <a:pt x="1229" y="3572"/>
                    </a:cubicBezTo>
                    <a:cubicBezTo>
                      <a:pt x="1224" y="3575"/>
                      <a:pt x="1220" y="3581"/>
                      <a:pt x="1216" y="3585"/>
                    </a:cubicBezTo>
                    <a:cubicBezTo>
                      <a:pt x="1213" y="3587"/>
                      <a:pt x="1205" y="3597"/>
                      <a:pt x="1203" y="3598"/>
                    </a:cubicBezTo>
                    <a:cubicBezTo>
                      <a:pt x="1200" y="3599"/>
                      <a:pt x="1182" y="3604"/>
                      <a:pt x="1183" y="3605"/>
                    </a:cubicBezTo>
                    <a:cubicBezTo>
                      <a:pt x="1179" y="3600"/>
                      <a:pt x="1177" y="3600"/>
                      <a:pt x="1170" y="3605"/>
                    </a:cubicBezTo>
                    <a:cubicBezTo>
                      <a:pt x="1161" y="3610"/>
                      <a:pt x="1156" y="3608"/>
                      <a:pt x="1144" y="3611"/>
                    </a:cubicBezTo>
                    <a:cubicBezTo>
                      <a:pt x="1139" y="3612"/>
                      <a:pt x="1096" y="3629"/>
                      <a:pt x="1084" y="3611"/>
                    </a:cubicBezTo>
                    <a:cubicBezTo>
                      <a:pt x="1075" y="3611"/>
                      <a:pt x="1083" y="3619"/>
                      <a:pt x="1084" y="3618"/>
                    </a:cubicBezTo>
                    <a:cubicBezTo>
                      <a:pt x="1074" y="3633"/>
                      <a:pt x="1061" y="3620"/>
                      <a:pt x="1038" y="3624"/>
                    </a:cubicBezTo>
                    <a:cubicBezTo>
                      <a:pt x="1031" y="3625"/>
                      <a:pt x="1035" y="3631"/>
                      <a:pt x="1038" y="3631"/>
                    </a:cubicBezTo>
                    <a:cubicBezTo>
                      <a:pt x="1032" y="3641"/>
                      <a:pt x="999" y="3623"/>
                      <a:pt x="979" y="3624"/>
                    </a:cubicBezTo>
                    <a:cubicBezTo>
                      <a:pt x="979" y="3591"/>
                      <a:pt x="950" y="3575"/>
                      <a:pt x="966" y="3545"/>
                    </a:cubicBezTo>
                    <a:cubicBezTo>
                      <a:pt x="952" y="3533"/>
                      <a:pt x="936" y="3523"/>
                      <a:pt x="940" y="3493"/>
                    </a:cubicBezTo>
                    <a:cubicBezTo>
                      <a:pt x="920" y="3514"/>
                      <a:pt x="935" y="3503"/>
                      <a:pt x="927" y="3473"/>
                    </a:cubicBezTo>
                    <a:cubicBezTo>
                      <a:pt x="918" y="3444"/>
                      <a:pt x="877" y="3419"/>
                      <a:pt x="887" y="3381"/>
                    </a:cubicBezTo>
                    <a:cubicBezTo>
                      <a:pt x="882" y="3377"/>
                      <a:pt x="881" y="3394"/>
                      <a:pt x="881" y="3394"/>
                    </a:cubicBezTo>
                    <a:cubicBezTo>
                      <a:pt x="866" y="3391"/>
                      <a:pt x="881" y="3349"/>
                      <a:pt x="868" y="3368"/>
                    </a:cubicBezTo>
                    <a:cubicBezTo>
                      <a:pt x="856" y="3358"/>
                      <a:pt x="859" y="3336"/>
                      <a:pt x="861" y="3322"/>
                    </a:cubicBezTo>
                    <a:cubicBezTo>
                      <a:pt x="864" y="3302"/>
                      <a:pt x="866" y="3289"/>
                      <a:pt x="855" y="3263"/>
                    </a:cubicBezTo>
                    <a:cubicBezTo>
                      <a:pt x="857" y="3253"/>
                      <a:pt x="838" y="3261"/>
                      <a:pt x="835" y="3256"/>
                    </a:cubicBezTo>
                    <a:cubicBezTo>
                      <a:pt x="832" y="3252"/>
                      <a:pt x="852" y="3237"/>
                      <a:pt x="822" y="3243"/>
                    </a:cubicBezTo>
                    <a:cubicBezTo>
                      <a:pt x="819" y="3240"/>
                      <a:pt x="825" y="3226"/>
                      <a:pt x="822" y="3224"/>
                    </a:cubicBezTo>
                    <a:cubicBezTo>
                      <a:pt x="820" y="3222"/>
                      <a:pt x="809" y="3225"/>
                      <a:pt x="808" y="3224"/>
                    </a:cubicBezTo>
                    <a:cubicBezTo>
                      <a:pt x="808" y="3222"/>
                      <a:pt x="827" y="3197"/>
                      <a:pt x="802" y="3204"/>
                    </a:cubicBezTo>
                    <a:cubicBezTo>
                      <a:pt x="801" y="3192"/>
                      <a:pt x="810" y="3190"/>
                      <a:pt x="808" y="3178"/>
                    </a:cubicBezTo>
                    <a:cubicBezTo>
                      <a:pt x="798" y="3173"/>
                      <a:pt x="810" y="3145"/>
                      <a:pt x="789" y="3151"/>
                    </a:cubicBezTo>
                    <a:cubicBezTo>
                      <a:pt x="786" y="3089"/>
                      <a:pt x="794" y="3070"/>
                      <a:pt x="822" y="3033"/>
                    </a:cubicBezTo>
                    <a:cubicBezTo>
                      <a:pt x="818" y="3024"/>
                      <a:pt x="829" y="2999"/>
                      <a:pt x="815" y="3000"/>
                    </a:cubicBezTo>
                    <a:cubicBezTo>
                      <a:pt x="814" y="2990"/>
                      <a:pt x="830" y="2998"/>
                      <a:pt x="835" y="2994"/>
                    </a:cubicBezTo>
                    <a:cubicBezTo>
                      <a:pt x="838" y="2991"/>
                      <a:pt x="833" y="2978"/>
                      <a:pt x="841" y="2981"/>
                    </a:cubicBezTo>
                    <a:cubicBezTo>
                      <a:pt x="840" y="2971"/>
                      <a:pt x="836" y="2910"/>
                      <a:pt x="828" y="2928"/>
                    </a:cubicBezTo>
                    <a:cubicBezTo>
                      <a:pt x="815" y="2915"/>
                      <a:pt x="822" y="2901"/>
                      <a:pt x="822" y="2889"/>
                    </a:cubicBezTo>
                    <a:cubicBezTo>
                      <a:pt x="821" y="2873"/>
                      <a:pt x="824" y="2855"/>
                      <a:pt x="822" y="2842"/>
                    </a:cubicBezTo>
                    <a:cubicBezTo>
                      <a:pt x="820" y="2835"/>
                      <a:pt x="810" y="2840"/>
                      <a:pt x="808" y="2836"/>
                    </a:cubicBezTo>
                    <a:cubicBezTo>
                      <a:pt x="807" y="2833"/>
                      <a:pt x="815" y="2828"/>
                      <a:pt x="815" y="2823"/>
                    </a:cubicBezTo>
                    <a:cubicBezTo>
                      <a:pt x="815" y="2824"/>
                      <a:pt x="809" y="2820"/>
                      <a:pt x="808" y="2816"/>
                    </a:cubicBezTo>
                    <a:cubicBezTo>
                      <a:pt x="808" y="2801"/>
                      <a:pt x="802" y="2804"/>
                      <a:pt x="795" y="2797"/>
                    </a:cubicBezTo>
                    <a:cubicBezTo>
                      <a:pt x="793" y="2794"/>
                      <a:pt x="798" y="2786"/>
                      <a:pt x="795" y="2783"/>
                    </a:cubicBezTo>
                    <a:cubicBezTo>
                      <a:pt x="795" y="2783"/>
                      <a:pt x="777" y="2782"/>
                      <a:pt x="782" y="2777"/>
                    </a:cubicBezTo>
                    <a:cubicBezTo>
                      <a:pt x="782" y="2777"/>
                      <a:pt x="789" y="2777"/>
                      <a:pt x="789" y="2777"/>
                    </a:cubicBezTo>
                    <a:cubicBezTo>
                      <a:pt x="779" y="2765"/>
                      <a:pt x="772" y="2761"/>
                      <a:pt x="756" y="2751"/>
                    </a:cubicBezTo>
                    <a:cubicBezTo>
                      <a:pt x="752" y="2748"/>
                      <a:pt x="757" y="2744"/>
                      <a:pt x="749" y="2744"/>
                    </a:cubicBezTo>
                    <a:cubicBezTo>
                      <a:pt x="742" y="2744"/>
                      <a:pt x="743" y="2726"/>
                      <a:pt x="730" y="2731"/>
                    </a:cubicBezTo>
                    <a:cubicBezTo>
                      <a:pt x="717" y="2675"/>
                      <a:pt x="731" y="2628"/>
                      <a:pt x="730" y="2567"/>
                    </a:cubicBezTo>
                    <a:cubicBezTo>
                      <a:pt x="727" y="2554"/>
                      <a:pt x="711" y="2577"/>
                      <a:pt x="717" y="2547"/>
                    </a:cubicBezTo>
                    <a:cubicBezTo>
                      <a:pt x="678" y="2550"/>
                      <a:pt x="648" y="2545"/>
                      <a:pt x="625" y="2534"/>
                    </a:cubicBezTo>
                    <a:cubicBezTo>
                      <a:pt x="631" y="2498"/>
                      <a:pt x="605" y="2536"/>
                      <a:pt x="611" y="2501"/>
                    </a:cubicBezTo>
                    <a:cubicBezTo>
                      <a:pt x="582" y="2493"/>
                      <a:pt x="575" y="2486"/>
                      <a:pt x="539" y="2494"/>
                    </a:cubicBezTo>
                    <a:cubicBezTo>
                      <a:pt x="533" y="2496"/>
                      <a:pt x="523" y="2498"/>
                      <a:pt x="513" y="2501"/>
                    </a:cubicBezTo>
                    <a:cubicBezTo>
                      <a:pt x="509" y="2502"/>
                      <a:pt x="493" y="2512"/>
                      <a:pt x="473" y="2507"/>
                    </a:cubicBezTo>
                    <a:cubicBezTo>
                      <a:pt x="485" y="2523"/>
                      <a:pt x="493" y="2514"/>
                      <a:pt x="460" y="2521"/>
                    </a:cubicBezTo>
                    <a:cubicBezTo>
                      <a:pt x="438" y="2525"/>
                      <a:pt x="423" y="2532"/>
                      <a:pt x="388" y="2534"/>
                    </a:cubicBezTo>
                    <a:cubicBezTo>
                      <a:pt x="377" y="2534"/>
                      <a:pt x="377" y="2528"/>
                      <a:pt x="368" y="2527"/>
                    </a:cubicBezTo>
                    <a:cubicBezTo>
                      <a:pt x="325" y="2522"/>
                      <a:pt x="281" y="2548"/>
                      <a:pt x="244" y="2540"/>
                    </a:cubicBezTo>
                    <a:cubicBezTo>
                      <a:pt x="247" y="2518"/>
                      <a:pt x="219" y="2525"/>
                      <a:pt x="211" y="2521"/>
                    </a:cubicBezTo>
                    <a:cubicBezTo>
                      <a:pt x="209" y="2520"/>
                      <a:pt x="212" y="2509"/>
                      <a:pt x="211" y="2507"/>
                    </a:cubicBezTo>
                    <a:cubicBezTo>
                      <a:pt x="208" y="2504"/>
                      <a:pt x="195" y="2510"/>
                      <a:pt x="191" y="2507"/>
                    </a:cubicBezTo>
                    <a:cubicBezTo>
                      <a:pt x="189" y="2506"/>
                      <a:pt x="193" y="2496"/>
                      <a:pt x="191" y="2494"/>
                    </a:cubicBezTo>
                    <a:cubicBezTo>
                      <a:pt x="186" y="2490"/>
                      <a:pt x="178" y="2497"/>
                      <a:pt x="178" y="2488"/>
                    </a:cubicBezTo>
                    <a:cubicBezTo>
                      <a:pt x="178" y="2486"/>
                      <a:pt x="166" y="2476"/>
                      <a:pt x="165" y="2475"/>
                    </a:cubicBezTo>
                    <a:cubicBezTo>
                      <a:pt x="161" y="2472"/>
                      <a:pt x="166" y="2469"/>
                      <a:pt x="158" y="2468"/>
                    </a:cubicBezTo>
                    <a:cubicBezTo>
                      <a:pt x="151" y="2468"/>
                      <a:pt x="154" y="2460"/>
                      <a:pt x="152" y="2455"/>
                    </a:cubicBezTo>
                    <a:cubicBezTo>
                      <a:pt x="149" y="2447"/>
                      <a:pt x="142" y="2454"/>
                      <a:pt x="138" y="2448"/>
                    </a:cubicBezTo>
                    <a:cubicBezTo>
                      <a:pt x="136" y="2445"/>
                      <a:pt x="140" y="2438"/>
                      <a:pt x="138" y="2435"/>
                    </a:cubicBezTo>
                    <a:cubicBezTo>
                      <a:pt x="135" y="2429"/>
                      <a:pt x="125" y="2438"/>
                      <a:pt x="125" y="2429"/>
                    </a:cubicBezTo>
                    <a:cubicBezTo>
                      <a:pt x="125" y="2426"/>
                      <a:pt x="131" y="2419"/>
                      <a:pt x="132" y="2422"/>
                    </a:cubicBezTo>
                    <a:cubicBezTo>
                      <a:pt x="123" y="2400"/>
                      <a:pt x="93" y="2405"/>
                      <a:pt x="99" y="2383"/>
                    </a:cubicBezTo>
                    <a:cubicBezTo>
                      <a:pt x="68" y="2392"/>
                      <a:pt x="83" y="2355"/>
                      <a:pt x="53" y="2363"/>
                    </a:cubicBezTo>
                    <a:cubicBezTo>
                      <a:pt x="57" y="2358"/>
                      <a:pt x="60" y="2352"/>
                      <a:pt x="60" y="2343"/>
                    </a:cubicBezTo>
                    <a:cubicBezTo>
                      <a:pt x="58" y="2334"/>
                      <a:pt x="43" y="2338"/>
                      <a:pt x="33" y="2337"/>
                    </a:cubicBezTo>
                    <a:cubicBezTo>
                      <a:pt x="40" y="2325"/>
                      <a:pt x="21" y="2321"/>
                      <a:pt x="20" y="2317"/>
                    </a:cubicBezTo>
                    <a:cubicBezTo>
                      <a:pt x="18" y="2306"/>
                      <a:pt x="31" y="2307"/>
                      <a:pt x="20" y="2291"/>
                    </a:cubicBezTo>
                    <a:cubicBezTo>
                      <a:pt x="18" y="2287"/>
                      <a:pt x="14" y="2292"/>
                      <a:pt x="14" y="2284"/>
                    </a:cubicBezTo>
                    <a:cubicBezTo>
                      <a:pt x="13" y="2280"/>
                      <a:pt x="7" y="2262"/>
                      <a:pt x="0" y="2258"/>
                    </a:cubicBezTo>
                    <a:cubicBezTo>
                      <a:pt x="0" y="2248"/>
                      <a:pt x="15" y="2255"/>
                      <a:pt x="20" y="2251"/>
                    </a:cubicBezTo>
                    <a:cubicBezTo>
                      <a:pt x="25" y="2248"/>
                      <a:pt x="21" y="2229"/>
                      <a:pt x="33" y="2232"/>
                    </a:cubicBezTo>
                    <a:cubicBezTo>
                      <a:pt x="33" y="2194"/>
                      <a:pt x="33" y="2157"/>
                      <a:pt x="33" y="2120"/>
                    </a:cubicBezTo>
                    <a:cubicBezTo>
                      <a:pt x="36" y="2112"/>
                      <a:pt x="21" y="2116"/>
                      <a:pt x="20" y="2113"/>
                    </a:cubicBezTo>
                    <a:cubicBezTo>
                      <a:pt x="19" y="2111"/>
                      <a:pt x="26" y="2104"/>
                      <a:pt x="27" y="2100"/>
                    </a:cubicBezTo>
                    <a:cubicBezTo>
                      <a:pt x="28" y="2089"/>
                      <a:pt x="18" y="2086"/>
                      <a:pt x="20" y="2074"/>
                    </a:cubicBezTo>
                    <a:cubicBezTo>
                      <a:pt x="45" y="2101"/>
                      <a:pt x="22" y="2027"/>
                      <a:pt x="46" y="2054"/>
                    </a:cubicBezTo>
                    <a:cubicBezTo>
                      <a:pt x="51" y="2046"/>
                      <a:pt x="45" y="2024"/>
                      <a:pt x="53" y="2015"/>
                    </a:cubicBezTo>
                    <a:cubicBezTo>
                      <a:pt x="54" y="2014"/>
                      <a:pt x="66" y="2016"/>
                      <a:pt x="66" y="2015"/>
                    </a:cubicBezTo>
                    <a:cubicBezTo>
                      <a:pt x="67" y="2011"/>
                      <a:pt x="56" y="2003"/>
                      <a:pt x="60" y="1995"/>
                    </a:cubicBezTo>
                    <a:cubicBezTo>
                      <a:pt x="85" y="1989"/>
                      <a:pt x="80" y="1954"/>
                      <a:pt x="106" y="1949"/>
                    </a:cubicBezTo>
                    <a:cubicBezTo>
                      <a:pt x="106" y="1927"/>
                      <a:pt x="127" y="1927"/>
                      <a:pt x="125" y="1903"/>
                    </a:cubicBezTo>
                    <a:cubicBezTo>
                      <a:pt x="136" y="1906"/>
                      <a:pt x="138" y="1898"/>
                      <a:pt x="138" y="1890"/>
                    </a:cubicBezTo>
                    <a:cubicBezTo>
                      <a:pt x="178" y="1886"/>
                      <a:pt x="209" y="1873"/>
                      <a:pt x="204" y="1824"/>
                    </a:cubicBezTo>
                    <a:cubicBezTo>
                      <a:pt x="230" y="1831"/>
                      <a:pt x="207" y="1788"/>
                      <a:pt x="230" y="1792"/>
                    </a:cubicBezTo>
                    <a:cubicBezTo>
                      <a:pt x="230" y="1778"/>
                      <a:pt x="230" y="1765"/>
                      <a:pt x="230" y="1752"/>
                    </a:cubicBezTo>
                    <a:cubicBezTo>
                      <a:pt x="242" y="1753"/>
                      <a:pt x="244" y="1744"/>
                      <a:pt x="257" y="1746"/>
                    </a:cubicBezTo>
                    <a:cubicBezTo>
                      <a:pt x="267" y="1732"/>
                      <a:pt x="279" y="1722"/>
                      <a:pt x="290" y="1706"/>
                    </a:cubicBezTo>
                    <a:cubicBezTo>
                      <a:pt x="292" y="1702"/>
                      <a:pt x="296" y="1707"/>
                      <a:pt x="296" y="1700"/>
                    </a:cubicBezTo>
                    <a:cubicBezTo>
                      <a:pt x="296" y="1693"/>
                      <a:pt x="314" y="1693"/>
                      <a:pt x="309" y="1680"/>
                    </a:cubicBezTo>
                    <a:cubicBezTo>
                      <a:pt x="339" y="1686"/>
                      <a:pt x="341" y="1663"/>
                      <a:pt x="368" y="1667"/>
                    </a:cubicBezTo>
                    <a:cubicBezTo>
                      <a:pt x="359" y="1692"/>
                      <a:pt x="398" y="1668"/>
                      <a:pt x="388" y="1693"/>
                    </a:cubicBezTo>
                    <a:cubicBezTo>
                      <a:pt x="401" y="1678"/>
                      <a:pt x="454" y="1701"/>
                      <a:pt x="454" y="1673"/>
                    </a:cubicBezTo>
                    <a:cubicBezTo>
                      <a:pt x="484" y="1669"/>
                      <a:pt x="511" y="1661"/>
                      <a:pt x="526" y="1640"/>
                    </a:cubicBezTo>
                    <a:cubicBezTo>
                      <a:pt x="535" y="1641"/>
                      <a:pt x="545" y="1642"/>
                      <a:pt x="546" y="1634"/>
                    </a:cubicBezTo>
                    <a:cubicBezTo>
                      <a:pt x="557" y="1635"/>
                      <a:pt x="560" y="1639"/>
                      <a:pt x="572" y="1640"/>
                    </a:cubicBezTo>
                    <a:cubicBezTo>
                      <a:pt x="587" y="1642"/>
                      <a:pt x="600" y="1633"/>
                      <a:pt x="611" y="1634"/>
                    </a:cubicBezTo>
                    <a:cubicBezTo>
                      <a:pt x="611" y="1634"/>
                      <a:pt x="614" y="1640"/>
                      <a:pt x="618" y="1640"/>
                    </a:cubicBezTo>
                    <a:cubicBezTo>
                      <a:pt x="632" y="1641"/>
                      <a:pt x="660" y="1652"/>
                      <a:pt x="690" y="1647"/>
                    </a:cubicBezTo>
                    <a:cubicBezTo>
                      <a:pt x="703" y="1645"/>
                      <a:pt x="722" y="1626"/>
                      <a:pt x="736" y="1640"/>
                    </a:cubicBezTo>
                    <a:cubicBezTo>
                      <a:pt x="747" y="1651"/>
                      <a:pt x="743" y="1642"/>
                      <a:pt x="762" y="1640"/>
                    </a:cubicBezTo>
                    <a:cubicBezTo>
                      <a:pt x="762" y="1645"/>
                      <a:pt x="771" y="1647"/>
                      <a:pt x="769" y="1654"/>
                    </a:cubicBezTo>
                    <a:cubicBezTo>
                      <a:pt x="768" y="1656"/>
                      <a:pt x="756" y="1659"/>
                      <a:pt x="756" y="1660"/>
                    </a:cubicBezTo>
                    <a:cubicBezTo>
                      <a:pt x="755" y="1668"/>
                      <a:pt x="762" y="1664"/>
                      <a:pt x="762" y="1667"/>
                    </a:cubicBezTo>
                    <a:cubicBezTo>
                      <a:pt x="764" y="1673"/>
                      <a:pt x="756" y="1674"/>
                      <a:pt x="756" y="1673"/>
                    </a:cubicBezTo>
                    <a:cubicBezTo>
                      <a:pt x="757" y="1679"/>
                      <a:pt x="763" y="1680"/>
                      <a:pt x="762" y="1686"/>
                    </a:cubicBezTo>
                    <a:cubicBezTo>
                      <a:pt x="762" y="1705"/>
                      <a:pt x="753" y="1715"/>
                      <a:pt x="769" y="1739"/>
                    </a:cubicBezTo>
                    <a:cubicBezTo>
                      <a:pt x="773" y="1754"/>
                      <a:pt x="779" y="1731"/>
                      <a:pt x="789" y="1746"/>
                    </a:cubicBezTo>
                    <a:cubicBezTo>
                      <a:pt x="787" y="1753"/>
                      <a:pt x="800" y="1749"/>
                      <a:pt x="802" y="1752"/>
                    </a:cubicBezTo>
                    <a:cubicBezTo>
                      <a:pt x="803" y="1754"/>
                      <a:pt x="800" y="1764"/>
                      <a:pt x="802" y="1765"/>
                    </a:cubicBezTo>
                    <a:cubicBezTo>
                      <a:pt x="808" y="1769"/>
                      <a:pt x="823" y="1761"/>
                      <a:pt x="822" y="1772"/>
                    </a:cubicBezTo>
                    <a:cubicBezTo>
                      <a:pt x="842" y="1763"/>
                      <a:pt x="858" y="1791"/>
                      <a:pt x="868" y="1772"/>
                    </a:cubicBezTo>
                    <a:cubicBezTo>
                      <a:pt x="875" y="1770"/>
                      <a:pt x="871" y="1783"/>
                      <a:pt x="874" y="1785"/>
                    </a:cubicBezTo>
                    <a:cubicBezTo>
                      <a:pt x="884" y="1792"/>
                      <a:pt x="893" y="1784"/>
                      <a:pt x="907" y="1792"/>
                    </a:cubicBezTo>
                    <a:cubicBezTo>
                      <a:pt x="911" y="1794"/>
                      <a:pt x="910" y="1802"/>
                      <a:pt x="914" y="1805"/>
                    </a:cubicBezTo>
                    <a:cubicBezTo>
                      <a:pt x="916" y="1806"/>
                      <a:pt x="925" y="1803"/>
                      <a:pt x="927" y="1805"/>
                    </a:cubicBezTo>
                    <a:cubicBezTo>
                      <a:pt x="933" y="1812"/>
                      <a:pt x="936" y="1806"/>
                      <a:pt x="946" y="1811"/>
                    </a:cubicBezTo>
                    <a:cubicBezTo>
                      <a:pt x="949" y="1812"/>
                      <a:pt x="952" y="1824"/>
                      <a:pt x="953" y="1824"/>
                    </a:cubicBezTo>
                    <a:cubicBezTo>
                      <a:pt x="956" y="1825"/>
                      <a:pt x="965" y="1817"/>
                      <a:pt x="973" y="1818"/>
                    </a:cubicBezTo>
                    <a:cubicBezTo>
                      <a:pt x="970" y="1818"/>
                      <a:pt x="977" y="1824"/>
                      <a:pt x="979" y="1824"/>
                    </a:cubicBezTo>
                    <a:cubicBezTo>
                      <a:pt x="983" y="1825"/>
                      <a:pt x="988" y="1824"/>
                      <a:pt x="992" y="1824"/>
                    </a:cubicBezTo>
                    <a:cubicBezTo>
                      <a:pt x="995" y="1820"/>
                      <a:pt x="1002" y="1815"/>
                      <a:pt x="1006" y="1811"/>
                    </a:cubicBezTo>
                    <a:cubicBezTo>
                      <a:pt x="1005" y="1811"/>
                      <a:pt x="1017" y="1808"/>
                      <a:pt x="1012" y="1805"/>
                    </a:cubicBezTo>
                    <a:cubicBezTo>
                      <a:pt x="995" y="1791"/>
                      <a:pt x="1031" y="1795"/>
                      <a:pt x="1032" y="1772"/>
                    </a:cubicBezTo>
                    <a:cubicBezTo>
                      <a:pt x="1052" y="1777"/>
                      <a:pt x="1050" y="1760"/>
                      <a:pt x="1071" y="1765"/>
                    </a:cubicBezTo>
                    <a:cubicBezTo>
                      <a:pt x="1076" y="1766"/>
                      <a:pt x="1077" y="1772"/>
                      <a:pt x="1078" y="1772"/>
                    </a:cubicBezTo>
                    <a:cubicBezTo>
                      <a:pt x="1086" y="1773"/>
                      <a:pt x="1096" y="1769"/>
                      <a:pt x="1104" y="1772"/>
                    </a:cubicBezTo>
                    <a:cubicBezTo>
                      <a:pt x="1106" y="1773"/>
                      <a:pt x="1116" y="1785"/>
                      <a:pt x="1117" y="1785"/>
                    </a:cubicBezTo>
                    <a:cubicBezTo>
                      <a:pt x="1122" y="1786"/>
                      <a:pt x="1128" y="1775"/>
                      <a:pt x="1137" y="1778"/>
                    </a:cubicBezTo>
                    <a:cubicBezTo>
                      <a:pt x="1138" y="1779"/>
                      <a:pt x="1136" y="1791"/>
                      <a:pt x="1137" y="1792"/>
                    </a:cubicBezTo>
                    <a:cubicBezTo>
                      <a:pt x="1142" y="1792"/>
                      <a:pt x="1152" y="1780"/>
                      <a:pt x="1163" y="1785"/>
                    </a:cubicBezTo>
                    <a:cubicBezTo>
                      <a:pt x="1167" y="1790"/>
                      <a:pt x="1150" y="1792"/>
                      <a:pt x="1150" y="1792"/>
                    </a:cubicBezTo>
                    <a:cubicBezTo>
                      <a:pt x="1154" y="1803"/>
                      <a:pt x="1196" y="1804"/>
                      <a:pt x="1216" y="1805"/>
                    </a:cubicBezTo>
                    <a:cubicBezTo>
                      <a:pt x="1213" y="1831"/>
                      <a:pt x="1269" y="1821"/>
                      <a:pt x="1281" y="1805"/>
                    </a:cubicBezTo>
                    <a:cubicBezTo>
                      <a:pt x="1286" y="1811"/>
                      <a:pt x="1314" y="1797"/>
                      <a:pt x="1321" y="1805"/>
                    </a:cubicBezTo>
                    <a:cubicBezTo>
                      <a:pt x="1328" y="1813"/>
                      <a:pt x="1324" y="1804"/>
                      <a:pt x="1334" y="1805"/>
                    </a:cubicBezTo>
                    <a:cubicBezTo>
                      <a:pt x="1345" y="1806"/>
                      <a:pt x="1355" y="1813"/>
                      <a:pt x="1367" y="1811"/>
                    </a:cubicBezTo>
                    <a:cubicBezTo>
                      <a:pt x="1380" y="1809"/>
                      <a:pt x="1384" y="1800"/>
                      <a:pt x="1400" y="1798"/>
                    </a:cubicBezTo>
                    <a:cubicBezTo>
                      <a:pt x="1405" y="1783"/>
                      <a:pt x="1403" y="1762"/>
                      <a:pt x="1419" y="1759"/>
                    </a:cubicBezTo>
                    <a:cubicBezTo>
                      <a:pt x="1420" y="1747"/>
                      <a:pt x="1411" y="1745"/>
                      <a:pt x="1413" y="1732"/>
                    </a:cubicBezTo>
                    <a:cubicBezTo>
                      <a:pt x="1435" y="1734"/>
                      <a:pt x="1432" y="1693"/>
                      <a:pt x="1452" y="1713"/>
                    </a:cubicBezTo>
                    <a:cubicBezTo>
                      <a:pt x="1457" y="1688"/>
                      <a:pt x="1445" y="1681"/>
                      <a:pt x="1426" y="1680"/>
                    </a:cubicBezTo>
                    <a:cubicBezTo>
                      <a:pt x="1431" y="1674"/>
                      <a:pt x="1433" y="1665"/>
                      <a:pt x="1432" y="1654"/>
                    </a:cubicBezTo>
                    <a:cubicBezTo>
                      <a:pt x="1425" y="1634"/>
                      <a:pt x="1387" y="1647"/>
                      <a:pt x="1380" y="1627"/>
                    </a:cubicBezTo>
                    <a:cubicBezTo>
                      <a:pt x="1369" y="1636"/>
                      <a:pt x="1346" y="1633"/>
                      <a:pt x="1341" y="1647"/>
                    </a:cubicBezTo>
                    <a:cubicBezTo>
                      <a:pt x="1333" y="1649"/>
                      <a:pt x="1337" y="1636"/>
                      <a:pt x="1334" y="1634"/>
                    </a:cubicBezTo>
                    <a:cubicBezTo>
                      <a:pt x="1324" y="1628"/>
                      <a:pt x="1301" y="1638"/>
                      <a:pt x="1288" y="1634"/>
                    </a:cubicBezTo>
                    <a:cubicBezTo>
                      <a:pt x="1281" y="1638"/>
                      <a:pt x="1281" y="1649"/>
                      <a:pt x="1268" y="1647"/>
                    </a:cubicBezTo>
                    <a:cubicBezTo>
                      <a:pt x="1249" y="1648"/>
                      <a:pt x="1253" y="1622"/>
                      <a:pt x="1222" y="1627"/>
                    </a:cubicBezTo>
                    <a:cubicBezTo>
                      <a:pt x="1223" y="1616"/>
                      <a:pt x="1214" y="1614"/>
                      <a:pt x="1216" y="1601"/>
                    </a:cubicBezTo>
                    <a:cubicBezTo>
                      <a:pt x="1208" y="1602"/>
                      <a:pt x="1204" y="1600"/>
                      <a:pt x="1203" y="1594"/>
                    </a:cubicBezTo>
                    <a:cubicBezTo>
                      <a:pt x="1198" y="1586"/>
                      <a:pt x="1189" y="1582"/>
                      <a:pt x="1176" y="1581"/>
                    </a:cubicBezTo>
                    <a:cubicBezTo>
                      <a:pt x="1189" y="1565"/>
                      <a:pt x="1183" y="1526"/>
                      <a:pt x="1176" y="1509"/>
                    </a:cubicBezTo>
                    <a:cubicBezTo>
                      <a:pt x="1159" y="1520"/>
                      <a:pt x="1139" y="1497"/>
                      <a:pt x="1137" y="1529"/>
                    </a:cubicBezTo>
                    <a:cubicBezTo>
                      <a:pt x="1117" y="1519"/>
                      <a:pt x="1115" y="1534"/>
                      <a:pt x="1097" y="1522"/>
                    </a:cubicBezTo>
                    <a:cubicBezTo>
                      <a:pt x="1099" y="1530"/>
                      <a:pt x="1096" y="1534"/>
                      <a:pt x="1091" y="1535"/>
                    </a:cubicBezTo>
                    <a:cubicBezTo>
                      <a:pt x="1096" y="1540"/>
                      <a:pt x="1100" y="1543"/>
                      <a:pt x="1104" y="1549"/>
                    </a:cubicBezTo>
                    <a:cubicBezTo>
                      <a:pt x="1109" y="1554"/>
                      <a:pt x="1104" y="1565"/>
                      <a:pt x="1117" y="1562"/>
                    </a:cubicBezTo>
                    <a:cubicBezTo>
                      <a:pt x="1112" y="1583"/>
                      <a:pt x="1112" y="1575"/>
                      <a:pt x="1124" y="1588"/>
                    </a:cubicBezTo>
                    <a:cubicBezTo>
                      <a:pt x="1129" y="1602"/>
                      <a:pt x="1114" y="1597"/>
                      <a:pt x="1111" y="1601"/>
                    </a:cubicBezTo>
                    <a:cubicBezTo>
                      <a:pt x="1109" y="1602"/>
                      <a:pt x="1101" y="1624"/>
                      <a:pt x="1097" y="1621"/>
                    </a:cubicBezTo>
                    <a:cubicBezTo>
                      <a:pt x="1084" y="1607"/>
                      <a:pt x="1098" y="1638"/>
                      <a:pt x="1071" y="1634"/>
                    </a:cubicBezTo>
                    <a:cubicBezTo>
                      <a:pt x="1068" y="1628"/>
                      <a:pt x="1065" y="1622"/>
                      <a:pt x="1058" y="1621"/>
                    </a:cubicBezTo>
                    <a:cubicBezTo>
                      <a:pt x="1056" y="1610"/>
                      <a:pt x="1063" y="1608"/>
                      <a:pt x="1071" y="1608"/>
                    </a:cubicBezTo>
                    <a:cubicBezTo>
                      <a:pt x="1063" y="1598"/>
                      <a:pt x="1041" y="1591"/>
                      <a:pt x="1058" y="1575"/>
                    </a:cubicBezTo>
                    <a:cubicBezTo>
                      <a:pt x="1052" y="1571"/>
                      <a:pt x="1037" y="1579"/>
                      <a:pt x="1032" y="1575"/>
                    </a:cubicBezTo>
                    <a:cubicBezTo>
                      <a:pt x="1027" y="1571"/>
                      <a:pt x="1045" y="1568"/>
                      <a:pt x="1045" y="1568"/>
                    </a:cubicBezTo>
                    <a:cubicBezTo>
                      <a:pt x="1045" y="1567"/>
                      <a:pt x="1028" y="1552"/>
                      <a:pt x="1012" y="1542"/>
                    </a:cubicBezTo>
                    <a:cubicBezTo>
                      <a:pt x="1016" y="1512"/>
                      <a:pt x="997" y="1504"/>
                      <a:pt x="999" y="1476"/>
                    </a:cubicBezTo>
                    <a:cubicBezTo>
                      <a:pt x="1002" y="1466"/>
                      <a:pt x="982" y="1474"/>
                      <a:pt x="979" y="1470"/>
                    </a:cubicBezTo>
                    <a:cubicBezTo>
                      <a:pt x="978" y="1468"/>
                      <a:pt x="989" y="1459"/>
                      <a:pt x="986" y="1456"/>
                    </a:cubicBezTo>
                    <a:cubicBezTo>
                      <a:pt x="972" y="1446"/>
                      <a:pt x="969" y="1459"/>
                      <a:pt x="960" y="1450"/>
                    </a:cubicBezTo>
                    <a:cubicBezTo>
                      <a:pt x="958" y="1449"/>
                      <a:pt x="968" y="1440"/>
                      <a:pt x="966" y="1437"/>
                    </a:cubicBezTo>
                    <a:cubicBezTo>
                      <a:pt x="964" y="1432"/>
                      <a:pt x="957" y="1444"/>
                      <a:pt x="960" y="1443"/>
                    </a:cubicBezTo>
                    <a:cubicBezTo>
                      <a:pt x="953" y="1445"/>
                      <a:pt x="954" y="1434"/>
                      <a:pt x="953" y="1430"/>
                    </a:cubicBezTo>
                    <a:cubicBezTo>
                      <a:pt x="927" y="1435"/>
                      <a:pt x="927" y="1413"/>
                      <a:pt x="900" y="1417"/>
                    </a:cubicBezTo>
                    <a:cubicBezTo>
                      <a:pt x="900" y="1409"/>
                      <a:pt x="891" y="1408"/>
                      <a:pt x="887" y="1404"/>
                    </a:cubicBezTo>
                    <a:cubicBezTo>
                      <a:pt x="885" y="1402"/>
                      <a:pt x="889" y="1393"/>
                      <a:pt x="887" y="1391"/>
                    </a:cubicBezTo>
                    <a:cubicBezTo>
                      <a:pt x="885" y="1389"/>
                      <a:pt x="876" y="1393"/>
                      <a:pt x="874" y="1391"/>
                    </a:cubicBezTo>
                    <a:cubicBezTo>
                      <a:pt x="873" y="1390"/>
                      <a:pt x="874" y="1364"/>
                      <a:pt x="868" y="1371"/>
                    </a:cubicBezTo>
                    <a:cubicBezTo>
                      <a:pt x="863" y="1377"/>
                      <a:pt x="860" y="1372"/>
                      <a:pt x="855" y="1365"/>
                    </a:cubicBezTo>
                    <a:cubicBezTo>
                      <a:pt x="852" y="1361"/>
                      <a:pt x="846" y="1359"/>
                      <a:pt x="848" y="1352"/>
                    </a:cubicBezTo>
                    <a:cubicBezTo>
                      <a:pt x="823" y="1352"/>
                      <a:pt x="829" y="1359"/>
                      <a:pt x="808" y="1352"/>
                    </a:cubicBezTo>
                    <a:cubicBezTo>
                      <a:pt x="801" y="1353"/>
                      <a:pt x="804" y="1365"/>
                      <a:pt x="795" y="1365"/>
                    </a:cubicBezTo>
                    <a:cubicBezTo>
                      <a:pt x="790" y="1382"/>
                      <a:pt x="808" y="1376"/>
                      <a:pt x="808" y="1391"/>
                    </a:cubicBezTo>
                    <a:cubicBezTo>
                      <a:pt x="809" y="1395"/>
                      <a:pt x="819" y="1408"/>
                      <a:pt x="822" y="1411"/>
                    </a:cubicBezTo>
                    <a:cubicBezTo>
                      <a:pt x="825" y="1414"/>
                      <a:pt x="827" y="1418"/>
                      <a:pt x="835" y="1417"/>
                    </a:cubicBezTo>
                    <a:cubicBezTo>
                      <a:pt x="824" y="1437"/>
                      <a:pt x="848" y="1435"/>
                      <a:pt x="855" y="1443"/>
                    </a:cubicBezTo>
                    <a:cubicBezTo>
                      <a:pt x="856" y="1445"/>
                      <a:pt x="860" y="1470"/>
                      <a:pt x="868" y="1463"/>
                    </a:cubicBezTo>
                    <a:cubicBezTo>
                      <a:pt x="878" y="1453"/>
                      <a:pt x="868" y="1465"/>
                      <a:pt x="874" y="1470"/>
                    </a:cubicBezTo>
                    <a:cubicBezTo>
                      <a:pt x="882" y="1475"/>
                      <a:pt x="897" y="1472"/>
                      <a:pt x="900" y="1489"/>
                    </a:cubicBezTo>
                    <a:cubicBezTo>
                      <a:pt x="908" y="1484"/>
                      <a:pt x="912" y="1496"/>
                      <a:pt x="914" y="1496"/>
                    </a:cubicBezTo>
                    <a:cubicBezTo>
                      <a:pt x="917" y="1496"/>
                      <a:pt x="923" y="1490"/>
                      <a:pt x="920" y="1489"/>
                    </a:cubicBezTo>
                    <a:cubicBezTo>
                      <a:pt x="927" y="1492"/>
                      <a:pt x="930" y="1509"/>
                      <a:pt x="933" y="1496"/>
                    </a:cubicBezTo>
                    <a:cubicBezTo>
                      <a:pt x="949" y="1493"/>
                      <a:pt x="930" y="1526"/>
                      <a:pt x="953" y="1516"/>
                    </a:cubicBezTo>
                    <a:cubicBezTo>
                      <a:pt x="952" y="1530"/>
                      <a:pt x="925" y="1519"/>
                      <a:pt x="914" y="1522"/>
                    </a:cubicBezTo>
                    <a:cubicBezTo>
                      <a:pt x="917" y="1529"/>
                      <a:pt x="924" y="1528"/>
                      <a:pt x="927" y="1535"/>
                    </a:cubicBezTo>
                    <a:cubicBezTo>
                      <a:pt x="931" y="1548"/>
                      <a:pt x="916" y="1569"/>
                      <a:pt x="927" y="1568"/>
                    </a:cubicBezTo>
                    <a:cubicBezTo>
                      <a:pt x="921" y="1578"/>
                      <a:pt x="906" y="1578"/>
                      <a:pt x="894" y="1581"/>
                    </a:cubicBezTo>
                    <a:cubicBezTo>
                      <a:pt x="903" y="1577"/>
                      <a:pt x="895" y="1556"/>
                      <a:pt x="907" y="1555"/>
                    </a:cubicBezTo>
                    <a:cubicBezTo>
                      <a:pt x="901" y="1551"/>
                      <a:pt x="903" y="1536"/>
                      <a:pt x="894" y="1535"/>
                    </a:cubicBezTo>
                    <a:cubicBezTo>
                      <a:pt x="884" y="1535"/>
                      <a:pt x="898" y="1526"/>
                      <a:pt x="881" y="1516"/>
                    </a:cubicBezTo>
                    <a:cubicBezTo>
                      <a:pt x="873" y="1512"/>
                      <a:pt x="859" y="1513"/>
                      <a:pt x="861" y="1496"/>
                    </a:cubicBezTo>
                    <a:cubicBezTo>
                      <a:pt x="834" y="1502"/>
                      <a:pt x="830" y="1483"/>
                      <a:pt x="808" y="1483"/>
                    </a:cubicBezTo>
                    <a:cubicBezTo>
                      <a:pt x="804" y="1467"/>
                      <a:pt x="793" y="1460"/>
                      <a:pt x="782" y="1443"/>
                    </a:cubicBezTo>
                    <a:cubicBezTo>
                      <a:pt x="780" y="1440"/>
                      <a:pt x="776" y="1444"/>
                      <a:pt x="776" y="1437"/>
                    </a:cubicBezTo>
                    <a:cubicBezTo>
                      <a:pt x="775" y="1428"/>
                      <a:pt x="767" y="1435"/>
                      <a:pt x="762" y="1430"/>
                    </a:cubicBezTo>
                    <a:cubicBezTo>
                      <a:pt x="761" y="1428"/>
                      <a:pt x="765" y="1419"/>
                      <a:pt x="762" y="1417"/>
                    </a:cubicBezTo>
                    <a:cubicBezTo>
                      <a:pt x="756" y="1413"/>
                      <a:pt x="743" y="1421"/>
                      <a:pt x="736" y="1417"/>
                    </a:cubicBezTo>
                    <a:cubicBezTo>
                      <a:pt x="733" y="1415"/>
                      <a:pt x="748" y="1408"/>
                      <a:pt x="749" y="1411"/>
                    </a:cubicBezTo>
                    <a:cubicBezTo>
                      <a:pt x="741" y="1395"/>
                      <a:pt x="703" y="1396"/>
                      <a:pt x="684" y="1404"/>
                    </a:cubicBezTo>
                    <a:cubicBezTo>
                      <a:pt x="680" y="1408"/>
                      <a:pt x="696" y="1412"/>
                      <a:pt x="697" y="1411"/>
                    </a:cubicBezTo>
                    <a:cubicBezTo>
                      <a:pt x="691" y="1419"/>
                      <a:pt x="687" y="1412"/>
                      <a:pt x="677" y="1417"/>
                    </a:cubicBezTo>
                    <a:cubicBezTo>
                      <a:pt x="664" y="1424"/>
                      <a:pt x="663" y="1446"/>
                      <a:pt x="651" y="1443"/>
                    </a:cubicBezTo>
                    <a:cubicBezTo>
                      <a:pt x="624" y="1442"/>
                      <a:pt x="618" y="1419"/>
                      <a:pt x="585" y="1424"/>
                    </a:cubicBezTo>
                    <a:cubicBezTo>
                      <a:pt x="575" y="1427"/>
                      <a:pt x="579" y="1444"/>
                      <a:pt x="559" y="1437"/>
                    </a:cubicBezTo>
                    <a:cubicBezTo>
                      <a:pt x="559" y="1452"/>
                      <a:pt x="559" y="1467"/>
                      <a:pt x="559" y="1483"/>
                    </a:cubicBezTo>
                    <a:cubicBezTo>
                      <a:pt x="538" y="1493"/>
                      <a:pt x="497" y="1483"/>
                      <a:pt x="506" y="1522"/>
                    </a:cubicBezTo>
                    <a:cubicBezTo>
                      <a:pt x="464" y="1514"/>
                      <a:pt x="499" y="1548"/>
                      <a:pt x="460" y="1549"/>
                    </a:cubicBezTo>
                    <a:cubicBezTo>
                      <a:pt x="459" y="1557"/>
                      <a:pt x="482" y="1573"/>
                      <a:pt x="467" y="1575"/>
                    </a:cubicBezTo>
                    <a:cubicBezTo>
                      <a:pt x="465" y="1598"/>
                      <a:pt x="455" y="1574"/>
                      <a:pt x="441" y="1594"/>
                    </a:cubicBezTo>
                    <a:cubicBezTo>
                      <a:pt x="440" y="1602"/>
                      <a:pt x="442" y="1606"/>
                      <a:pt x="447" y="1608"/>
                    </a:cubicBezTo>
                    <a:cubicBezTo>
                      <a:pt x="448" y="1622"/>
                      <a:pt x="424" y="1611"/>
                      <a:pt x="414" y="1614"/>
                    </a:cubicBezTo>
                    <a:cubicBezTo>
                      <a:pt x="406" y="1615"/>
                      <a:pt x="407" y="1631"/>
                      <a:pt x="401" y="1634"/>
                    </a:cubicBezTo>
                    <a:cubicBezTo>
                      <a:pt x="382" y="1644"/>
                      <a:pt x="347" y="1628"/>
                      <a:pt x="329" y="1654"/>
                    </a:cubicBezTo>
                    <a:cubicBezTo>
                      <a:pt x="320" y="1647"/>
                      <a:pt x="316" y="1636"/>
                      <a:pt x="309" y="1627"/>
                    </a:cubicBezTo>
                    <a:cubicBezTo>
                      <a:pt x="281" y="1622"/>
                      <a:pt x="248" y="1635"/>
                      <a:pt x="237" y="1627"/>
                    </a:cubicBezTo>
                    <a:cubicBezTo>
                      <a:pt x="242" y="1603"/>
                      <a:pt x="250" y="1576"/>
                      <a:pt x="230" y="1562"/>
                    </a:cubicBezTo>
                    <a:cubicBezTo>
                      <a:pt x="226" y="1550"/>
                      <a:pt x="241" y="1546"/>
                      <a:pt x="244" y="1535"/>
                    </a:cubicBezTo>
                    <a:cubicBezTo>
                      <a:pt x="249" y="1517"/>
                      <a:pt x="237" y="1496"/>
                      <a:pt x="250" y="1483"/>
                    </a:cubicBezTo>
                    <a:cubicBezTo>
                      <a:pt x="245" y="1468"/>
                      <a:pt x="246" y="1447"/>
                      <a:pt x="230" y="1443"/>
                    </a:cubicBezTo>
                    <a:cubicBezTo>
                      <a:pt x="235" y="1437"/>
                      <a:pt x="246" y="1437"/>
                      <a:pt x="244" y="1424"/>
                    </a:cubicBezTo>
                    <a:cubicBezTo>
                      <a:pt x="260" y="1429"/>
                      <a:pt x="300" y="1411"/>
                      <a:pt x="296" y="1437"/>
                    </a:cubicBezTo>
                    <a:cubicBezTo>
                      <a:pt x="312" y="1425"/>
                      <a:pt x="375" y="1453"/>
                      <a:pt x="388" y="1437"/>
                    </a:cubicBezTo>
                    <a:cubicBezTo>
                      <a:pt x="394" y="1430"/>
                      <a:pt x="392" y="1435"/>
                      <a:pt x="401" y="1437"/>
                    </a:cubicBezTo>
                    <a:cubicBezTo>
                      <a:pt x="399" y="1437"/>
                      <a:pt x="405" y="1426"/>
                      <a:pt x="408" y="1430"/>
                    </a:cubicBezTo>
                    <a:cubicBezTo>
                      <a:pt x="408" y="1430"/>
                      <a:pt x="408" y="1437"/>
                      <a:pt x="408" y="1437"/>
                    </a:cubicBezTo>
                    <a:cubicBezTo>
                      <a:pt x="427" y="1431"/>
                      <a:pt x="436" y="1423"/>
                      <a:pt x="441" y="1404"/>
                    </a:cubicBezTo>
                    <a:cubicBezTo>
                      <a:pt x="442" y="1397"/>
                      <a:pt x="457" y="1361"/>
                      <a:pt x="441" y="1345"/>
                    </a:cubicBezTo>
                    <a:cubicBezTo>
                      <a:pt x="432" y="1337"/>
                      <a:pt x="446" y="1335"/>
                      <a:pt x="434" y="1319"/>
                    </a:cubicBezTo>
                    <a:cubicBezTo>
                      <a:pt x="433" y="1311"/>
                      <a:pt x="422" y="1313"/>
                      <a:pt x="414" y="1312"/>
                    </a:cubicBezTo>
                    <a:cubicBezTo>
                      <a:pt x="418" y="1307"/>
                      <a:pt x="421" y="1301"/>
                      <a:pt x="421" y="1292"/>
                    </a:cubicBezTo>
                    <a:cubicBezTo>
                      <a:pt x="415" y="1287"/>
                      <a:pt x="408" y="1299"/>
                      <a:pt x="408" y="1299"/>
                    </a:cubicBezTo>
                    <a:cubicBezTo>
                      <a:pt x="399" y="1296"/>
                      <a:pt x="407" y="1289"/>
                      <a:pt x="401" y="1286"/>
                    </a:cubicBezTo>
                    <a:cubicBezTo>
                      <a:pt x="396" y="1283"/>
                      <a:pt x="377" y="1282"/>
                      <a:pt x="368" y="1279"/>
                    </a:cubicBezTo>
                    <a:cubicBezTo>
                      <a:pt x="366" y="1278"/>
                      <a:pt x="369" y="1273"/>
                      <a:pt x="362" y="1273"/>
                    </a:cubicBezTo>
                    <a:cubicBezTo>
                      <a:pt x="354" y="1272"/>
                      <a:pt x="350" y="1272"/>
                      <a:pt x="349" y="1266"/>
                    </a:cubicBezTo>
                    <a:cubicBezTo>
                      <a:pt x="343" y="1246"/>
                      <a:pt x="364" y="1259"/>
                      <a:pt x="362" y="1260"/>
                    </a:cubicBezTo>
                    <a:cubicBezTo>
                      <a:pt x="382" y="1253"/>
                      <a:pt x="394" y="1240"/>
                      <a:pt x="434" y="1246"/>
                    </a:cubicBezTo>
                    <a:cubicBezTo>
                      <a:pt x="436" y="1235"/>
                      <a:pt x="429" y="1234"/>
                      <a:pt x="421" y="1233"/>
                    </a:cubicBezTo>
                    <a:cubicBezTo>
                      <a:pt x="427" y="1214"/>
                      <a:pt x="449" y="1233"/>
                      <a:pt x="460" y="1233"/>
                    </a:cubicBezTo>
                    <a:cubicBezTo>
                      <a:pt x="465" y="1233"/>
                      <a:pt x="478" y="1219"/>
                      <a:pt x="480" y="1233"/>
                    </a:cubicBezTo>
                    <a:cubicBezTo>
                      <a:pt x="494" y="1223"/>
                      <a:pt x="495" y="1200"/>
                      <a:pt x="519" y="1200"/>
                    </a:cubicBezTo>
                    <a:cubicBezTo>
                      <a:pt x="510" y="1176"/>
                      <a:pt x="537" y="1188"/>
                      <a:pt x="533" y="1168"/>
                    </a:cubicBezTo>
                    <a:cubicBezTo>
                      <a:pt x="546" y="1168"/>
                      <a:pt x="559" y="1168"/>
                      <a:pt x="572" y="1168"/>
                    </a:cubicBezTo>
                    <a:cubicBezTo>
                      <a:pt x="572" y="1161"/>
                      <a:pt x="564" y="1162"/>
                      <a:pt x="559" y="1161"/>
                    </a:cubicBezTo>
                    <a:cubicBezTo>
                      <a:pt x="562" y="1151"/>
                      <a:pt x="579" y="1155"/>
                      <a:pt x="572" y="1135"/>
                    </a:cubicBezTo>
                    <a:cubicBezTo>
                      <a:pt x="590" y="1134"/>
                      <a:pt x="585" y="1146"/>
                      <a:pt x="598" y="1135"/>
                    </a:cubicBezTo>
                    <a:cubicBezTo>
                      <a:pt x="583" y="1100"/>
                      <a:pt x="611" y="1114"/>
                      <a:pt x="611" y="1082"/>
                    </a:cubicBezTo>
                    <a:cubicBezTo>
                      <a:pt x="620" y="1080"/>
                      <a:pt x="630" y="1084"/>
                      <a:pt x="638" y="1082"/>
                    </a:cubicBezTo>
                    <a:cubicBezTo>
                      <a:pt x="645" y="1080"/>
                      <a:pt x="646" y="1071"/>
                      <a:pt x="651" y="1069"/>
                    </a:cubicBezTo>
                    <a:cubicBezTo>
                      <a:pt x="658" y="1066"/>
                      <a:pt x="655" y="1075"/>
                      <a:pt x="657" y="1076"/>
                    </a:cubicBezTo>
                    <a:cubicBezTo>
                      <a:pt x="665" y="1077"/>
                      <a:pt x="662" y="1069"/>
                      <a:pt x="664" y="1069"/>
                    </a:cubicBezTo>
                    <a:cubicBezTo>
                      <a:pt x="672" y="1069"/>
                      <a:pt x="683" y="1071"/>
                      <a:pt x="690" y="1069"/>
                    </a:cubicBezTo>
                    <a:cubicBezTo>
                      <a:pt x="698" y="1066"/>
                      <a:pt x="701" y="1047"/>
                      <a:pt x="717" y="1056"/>
                    </a:cubicBezTo>
                    <a:cubicBezTo>
                      <a:pt x="714" y="1040"/>
                      <a:pt x="694" y="1044"/>
                      <a:pt x="697" y="1023"/>
                    </a:cubicBezTo>
                    <a:cubicBezTo>
                      <a:pt x="715" y="1019"/>
                      <a:pt x="704" y="1014"/>
                      <a:pt x="703" y="990"/>
                    </a:cubicBezTo>
                    <a:cubicBezTo>
                      <a:pt x="703" y="973"/>
                      <a:pt x="712" y="961"/>
                      <a:pt x="710" y="944"/>
                    </a:cubicBezTo>
                    <a:cubicBezTo>
                      <a:pt x="719" y="944"/>
                      <a:pt x="727" y="944"/>
                      <a:pt x="736" y="944"/>
                    </a:cubicBezTo>
                    <a:cubicBezTo>
                      <a:pt x="755" y="944"/>
                      <a:pt x="721" y="926"/>
                      <a:pt x="749" y="931"/>
                    </a:cubicBezTo>
                    <a:cubicBezTo>
                      <a:pt x="749" y="937"/>
                      <a:pt x="757" y="936"/>
                      <a:pt x="762" y="938"/>
                    </a:cubicBezTo>
                    <a:cubicBezTo>
                      <a:pt x="753" y="952"/>
                      <a:pt x="752" y="938"/>
                      <a:pt x="756" y="957"/>
                    </a:cubicBezTo>
                    <a:cubicBezTo>
                      <a:pt x="758" y="970"/>
                      <a:pt x="754" y="979"/>
                      <a:pt x="769" y="977"/>
                    </a:cubicBezTo>
                    <a:cubicBezTo>
                      <a:pt x="770" y="986"/>
                      <a:pt x="770" y="996"/>
                      <a:pt x="762" y="997"/>
                    </a:cubicBezTo>
                    <a:cubicBezTo>
                      <a:pt x="762" y="1009"/>
                      <a:pt x="790" y="986"/>
                      <a:pt x="802" y="1003"/>
                    </a:cubicBezTo>
                    <a:cubicBezTo>
                      <a:pt x="797" y="1023"/>
                      <a:pt x="758" y="1008"/>
                      <a:pt x="756" y="1030"/>
                    </a:cubicBezTo>
                    <a:cubicBezTo>
                      <a:pt x="750" y="1044"/>
                      <a:pt x="771" y="1046"/>
                      <a:pt x="776" y="1049"/>
                    </a:cubicBezTo>
                    <a:cubicBezTo>
                      <a:pt x="781" y="1054"/>
                      <a:pt x="782" y="1066"/>
                      <a:pt x="795" y="1062"/>
                    </a:cubicBezTo>
                    <a:cubicBezTo>
                      <a:pt x="789" y="1051"/>
                      <a:pt x="771" y="1052"/>
                      <a:pt x="802" y="1049"/>
                    </a:cubicBezTo>
                    <a:cubicBezTo>
                      <a:pt x="810" y="1049"/>
                      <a:pt x="820" y="1048"/>
                      <a:pt x="828" y="1049"/>
                    </a:cubicBezTo>
                    <a:cubicBezTo>
                      <a:pt x="840" y="1051"/>
                      <a:pt x="842" y="1056"/>
                      <a:pt x="855" y="1056"/>
                    </a:cubicBezTo>
                    <a:cubicBezTo>
                      <a:pt x="871" y="1056"/>
                      <a:pt x="875" y="1044"/>
                      <a:pt x="894" y="1049"/>
                    </a:cubicBezTo>
                    <a:cubicBezTo>
                      <a:pt x="895" y="1049"/>
                      <a:pt x="918" y="1060"/>
                      <a:pt x="927" y="1049"/>
                    </a:cubicBezTo>
                    <a:cubicBezTo>
                      <a:pt x="927" y="1049"/>
                      <a:pt x="926" y="1043"/>
                      <a:pt x="927" y="1043"/>
                    </a:cubicBezTo>
                    <a:cubicBezTo>
                      <a:pt x="945" y="1037"/>
                      <a:pt x="966" y="1044"/>
                      <a:pt x="973" y="1030"/>
                    </a:cubicBezTo>
                    <a:cubicBezTo>
                      <a:pt x="999" y="1056"/>
                      <a:pt x="1016" y="1006"/>
                      <a:pt x="1032" y="1023"/>
                    </a:cubicBezTo>
                    <a:cubicBezTo>
                      <a:pt x="1032" y="1014"/>
                      <a:pt x="1032" y="1006"/>
                      <a:pt x="1032" y="997"/>
                    </a:cubicBezTo>
                    <a:cubicBezTo>
                      <a:pt x="1044" y="1000"/>
                      <a:pt x="1043" y="991"/>
                      <a:pt x="1045" y="984"/>
                    </a:cubicBezTo>
                    <a:cubicBezTo>
                      <a:pt x="1045" y="984"/>
                      <a:pt x="1051" y="964"/>
                      <a:pt x="1052" y="964"/>
                    </a:cubicBezTo>
                    <a:cubicBezTo>
                      <a:pt x="1059" y="958"/>
                      <a:pt x="1051" y="958"/>
                      <a:pt x="1052" y="944"/>
                    </a:cubicBezTo>
                    <a:cubicBezTo>
                      <a:pt x="1067" y="946"/>
                      <a:pt x="1076" y="943"/>
                      <a:pt x="1078" y="931"/>
                    </a:cubicBezTo>
                    <a:cubicBezTo>
                      <a:pt x="1084" y="931"/>
                      <a:pt x="1083" y="939"/>
                      <a:pt x="1084" y="944"/>
                    </a:cubicBezTo>
                    <a:cubicBezTo>
                      <a:pt x="1090" y="939"/>
                      <a:pt x="1099" y="937"/>
                      <a:pt x="1111" y="938"/>
                    </a:cubicBezTo>
                    <a:cubicBezTo>
                      <a:pt x="1118" y="936"/>
                      <a:pt x="1115" y="924"/>
                      <a:pt x="1124" y="924"/>
                    </a:cubicBezTo>
                    <a:cubicBezTo>
                      <a:pt x="1126" y="910"/>
                      <a:pt x="1122" y="900"/>
                      <a:pt x="1111" y="898"/>
                    </a:cubicBezTo>
                    <a:cubicBezTo>
                      <a:pt x="1116" y="892"/>
                      <a:pt x="1118" y="883"/>
                      <a:pt x="1117" y="872"/>
                    </a:cubicBezTo>
                    <a:cubicBezTo>
                      <a:pt x="1130" y="874"/>
                      <a:pt x="1138" y="871"/>
                      <a:pt x="1137" y="859"/>
                    </a:cubicBezTo>
                    <a:cubicBezTo>
                      <a:pt x="1153" y="876"/>
                      <a:pt x="1156" y="851"/>
                      <a:pt x="1183" y="859"/>
                    </a:cubicBezTo>
                    <a:cubicBezTo>
                      <a:pt x="1185" y="860"/>
                      <a:pt x="1191" y="866"/>
                      <a:pt x="1189" y="865"/>
                    </a:cubicBezTo>
                    <a:cubicBezTo>
                      <a:pt x="1194" y="866"/>
                      <a:pt x="1197" y="859"/>
                      <a:pt x="1203" y="859"/>
                    </a:cubicBezTo>
                    <a:cubicBezTo>
                      <a:pt x="1208" y="858"/>
                      <a:pt x="1217" y="865"/>
                      <a:pt x="1216" y="865"/>
                    </a:cubicBezTo>
                    <a:cubicBezTo>
                      <a:pt x="1224" y="863"/>
                      <a:pt x="1217" y="856"/>
                      <a:pt x="1222" y="852"/>
                    </a:cubicBezTo>
                    <a:cubicBezTo>
                      <a:pt x="1225" y="850"/>
                      <a:pt x="1232" y="854"/>
                      <a:pt x="1235" y="852"/>
                    </a:cubicBezTo>
                    <a:cubicBezTo>
                      <a:pt x="1245" y="846"/>
                      <a:pt x="1243" y="833"/>
                      <a:pt x="1262" y="839"/>
                    </a:cubicBezTo>
                    <a:cubicBezTo>
                      <a:pt x="1253" y="831"/>
                      <a:pt x="1259" y="807"/>
                      <a:pt x="1242" y="806"/>
                    </a:cubicBezTo>
                    <a:cubicBezTo>
                      <a:pt x="1229" y="798"/>
                      <a:pt x="1232" y="818"/>
                      <a:pt x="1229" y="820"/>
                    </a:cubicBezTo>
                    <a:cubicBezTo>
                      <a:pt x="1225" y="821"/>
                      <a:pt x="1221" y="812"/>
                      <a:pt x="1216" y="813"/>
                    </a:cubicBezTo>
                    <a:cubicBezTo>
                      <a:pt x="1212" y="813"/>
                      <a:pt x="1207" y="819"/>
                      <a:pt x="1209" y="820"/>
                    </a:cubicBezTo>
                    <a:cubicBezTo>
                      <a:pt x="1204" y="819"/>
                      <a:pt x="1203" y="812"/>
                      <a:pt x="1196" y="813"/>
                    </a:cubicBezTo>
                    <a:cubicBezTo>
                      <a:pt x="1185" y="814"/>
                      <a:pt x="1177" y="825"/>
                      <a:pt x="1163" y="820"/>
                    </a:cubicBezTo>
                    <a:cubicBezTo>
                      <a:pt x="1157" y="820"/>
                      <a:pt x="1158" y="827"/>
                      <a:pt x="1157" y="833"/>
                    </a:cubicBezTo>
                    <a:cubicBezTo>
                      <a:pt x="1128" y="827"/>
                      <a:pt x="1099" y="834"/>
                      <a:pt x="1078" y="826"/>
                    </a:cubicBezTo>
                    <a:cubicBezTo>
                      <a:pt x="1076" y="825"/>
                      <a:pt x="1079" y="814"/>
                      <a:pt x="1078" y="813"/>
                    </a:cubicBezTo>
                    <a:cubicBezTo>
                      <a:pt x="1072" y="807"/>
                      <a:pt x="1054" y="815"/>
                      <a:pt x="1052" y="806"/>
                    </a:cubicBezTo>
                    <a:cubicBezTo>
                      <a:pt x="1068" y="768"/>
                      <a:pt x="1058" y="750"/>
                      <a:pt x="1052" y="708"/>
                    </a:cubicBezTo>
                    <a:cubicBezTo>
                      <a:pt x="1067" y="706"/>
                      <a:pt x="1095" y="682"/>
                      <a:pt x="1104" y="695"/>
                    </a:cubicBezTo>
                    <a:cubicBezTo>
                      <a:pt x="1114" y="689"/>
                      <a:pt x="1102" y="685"/>
                      <a:pt x="1111" y="668"/>
                    </a:cubicBezTo>
                    <a:cubicBezTo>
                      <a:pt x="1131" y="669"/>
                      <a:pt x="1132" y="632"/>
                      <a:pt x="1137" y="622"/>
                    </a:cubicBezTo>
                    <a:cubicBezTo>
                      <a:pt x="1137" y="621"/>
                      <a:pt x="1150" y="623"/>
                      <a:pt x="1150" y="622"/>
                    </a:cubicBezTo>
                    <a:cubicBezTo>
                      <a:pt x="1151" y="610"/>
                      <a:pt x="1125" y="604"/>
                      <a:pt x="1137" y="589"/>
                    </a:cubicBezTo>
                    <a:cubicBezTo>
                      <a:pt x="1128" y="597"/>
                      <a:pt x="1112" y="588"/>
                      <a:pt x="1097" y="589"/>
                    </a:cubicBezTo>
                    <a:cubicBezTo>
                      <a:pt x="1082" y="591"/>
                      <a:pt x="1069" y="605"/>
                      <a:pt x="1052" y="603"/>
                    </a:cubicBezTo>
                    <a:cubicBezTo>
                      <a:pt x="1042" y="594"/>
                      <a:pt x="1040" y="641"/>
                      <a:pt x="1045" y="629"/>
                    </a:cubicBezTo>
                    <a:cubicBezTo>
                      <a:pt x="1040" y="640"/>
                      <a:pt x="1035" y="624"/>
                      <a:pt x="1032" y="629"/>
                    </a:cubicBezTo>
                    <a:cubicBezTo>
                      <a:pt x="1028" y="635"/>
                      <a:pt x="1035" y="648"/>
                      <a:pt x="1032" y="655"/>
                    </a:cubicBezTo>
                    <a:cubicBezTo>
                      <a:pt x="1031" y="658"/>
                      <a:pt x="1014" y="672"/>
                      <a:pt x="1006" y="681"/>
                    </a:cubicBezTo>
                    <a:cubicBezTo>
                      <a:pt x="989" y="701"/>
                      <a:pt x="988" y="715"/>
                      <a:pt x="960" y="714"/>
                    </a:cubicBezTo>
                    <a:cubicBezTo>
                      <a:pt x="958" y="724"/>
                      <a:pt x="971" y="733"/>
                      <a:pt x="960" y="734"/>
                    </a:cubicBezTo>
                    <a:cubicBezTo>
                      <a:pt x="950" y="735"/>
                      <a:pt x="958" y="744"/>
                      <a:pt x="953" y="747"/>
                    </a:cubicBezTo>
                    <a:cubicBezTo>
                      <a:pt x="951" y="749"/>
                      <a:pt x="942" y="745"/>
                      <a:pt x="940" y="747"/>
                    </a:cubicBezTo>
                    <a:cubicBezTo>
                      <a:pt x="938" y="749"/>
                      <a:pt x="942" y="758"/>
                      <a:pt x="940" y="760"/>
                    </a:cubicBezTo>
                    <a:cubicBezTo>
                      <a:pt x="939" y="761"/>
                      <a:pt x="934" y="760"/>
                      <a:pt x="933" y="760"/>
                    </a:cubicBezTo>
                    <a:cubicBezTo>
                      <a:pt x="930" y="769"/>
                      <a:pt x="939" y="786"/>
                      <a:pt x="927" y="787"/>
                    </a:cubicBezTo>
                    <a:cubicBezTo>
                      <a:pt x="930" y="793"/>
                      <a:pt x="945" y="796"/>
                      <a:pt x="933" y="800"/>
                    </a:cubicBezTo>
                    <a:cubicBezTo>
                      <a:pt x="943" y="808"/>
                      <a:pt x="949" y="819"/>
                      <a:pt x="966" y="820"/>
                    </a:cubicBezTo>
                    <a:cubicBezTo>
                      <a:pt x="966" y="831"/>
                      <a:pt x="971" y="836"/>
                      <a:pt x="979" y="839"/>
                    </a:cubicBezTo>
                    <a:cubicBezTo>
                      <a:pt x="975" y="844"/>
                      <a:pt x="970" y="846"/>
                      <a:pt x="966" y="852"/>
                    </a:cubicBezTo>
                    <a:cubicBezTo>
                      <a:pt x="962" y="859"/>
                      <a:pt x="965" y="866"/>
                      <a:pt x="960" y="872"/>
                    </a:cubicBezTo>
                    <a:cubicBezTo>
                      <a:pt x="954" y="877"/>
                      <a:pt x="945" y="879"/>
                      <a:pt x="933" y="879"/>
                    </a:cubicBezTo>
                    <a:cubicBezTo>
                      <a:pt x="930" y="906"/>
                      <a:pt x="908" y="914"/>
                      <a:pt x="914" y="951"/>
                    </a:cubicBezTo>
                    <a:cubicBezTo>
                      <a:pt x="890" y="943"/>
                      <a:pt x="892" y="984"/>
                      <a:pt x="874" y="984"/>
                    </a:cubicBezTo>
                    <a:cubicBezTo>
                      <a:pt x="872" y="984"/>
                      <a:pt x="869" y="983"/>
                      <a:pt x="868" y="984"/>
                    </a:cubicBezTo>
                    <a:cubicBezTo>
                      <a:pt x="860" y="986"/>
                      <a:pt x="866" y="995"/>
                      <a:pt x="861" y="997"/>
                    </a:cubicBezTo>
                    <a:cubicBezTo>
                      <a:pt x="850" y="1002"/>
                      <a:pt x="835" y="987"/>
                      <a:pt x="828" y="1003"/>
                    </a:cubicBezTo>
                    <a:cubicBezTo>
                      <a:pt x="814" y="1003"/>
                      <a:pt x="825" y="975"/>
                      <a:pt x="822" y="964"/>
                    </a:cubicBezTo>
                    <a:cubicBezTo>
                      <a:pt x="816" y="960"/>
                      <a:pt x="818" y="945"/>
                      <a:pt x="808" y="944"/>
                    </a:cubicBezTo>
                    <a:cubicBezTo>
                      <a:pt x="791" y="943"/>
                      <a:pt x="816" y="925"/>
                      <a:pt x="789" y="924"/>
                    </a:cubicBezTo>
                    <a:cubicBezTo>
                      <a:pt x="800" y="910"/>
                      <a:pt x="777" y="904"/>
                      <a:pt x="776" y="898"/>
                    </a:cubicBezTo>
                    <a:cubicBezTo>
                      <a:pt x="775" y="894"/>
                      <a:pt x="783" y="891"/>
                      <a:pt x="782" y="885"/>
                    </a:cubicBezTo>
                    <a:cubicBezTo>
                      <a:pt x="781" y="867"/>
                      <a:pt x="765" y="858"/>
                      <a:pt x="749" y="846"/>
                    </a:cubicBezTo>
                    <a:cubicBezTo>
                      <a:pt x="729" y="852"/>
                      <a:pt x="736" y="885"/>
                      <a:pt x="703" y="879"/>
                    </a:cubicBezTo>
                    <a:cubicBezTo>
                      <a:pt x="704" y="885"/>
                      <a:pt x="711" y="884"/>
                      <a:pt x="717" y="885"/>
                    </a:cubicBezTo>
                    <a:cubicBezTo>
                      <a:pt x="716" y="891"/>
                      <a:pt x="708" y="890"/>
                      <a:pt x="703" y="892"/>
                    </a:cubicBezTo>
                    <a:cubicBezTo>
                      <a:pt x="691" y="892"/>
                      <a:pt x="699" y="913"/>
                      <a:pt x="684" y="911"/>
                    </a:cubicBezTo>
                    <a:cubicBezTo>
                      <a:pt x="653" y="918"/>
                      <a:pt x="662" y="885"/>
                      <a:pt x="631" y="892"/>
                    </a:cubicBezTo>
                    <a:cubicBezTo>
                      <a:pt x="631" y="885"/>
                      <a:pt x="639" y="887"/>
                      <a:pt x="644" y="885"/>
                    </a:cubicBezTo>
                    <a:cubicBezTo>
                      <a:pt x="653" y="866"/>
                      <a:pt x="626" y="852"/>
                      <a:pt x="644" y="846"/>
                    </a:cubicBezTo>
                    <a:cubicBezTo>
                      <a:pt x="639" y="840"/>
                      <a:pt x="632" y="836"/>
                      <a:pt x="625" y="833"/>
                    </a:cubicBezTo>
                    <a:cubicBezTo>
                      <a:pt x="619" y="825"/>
                      <a:pt x="631" y="821"/>
                      <a:pt x="631" y="820"/>
                    </a:cubicBezTo>
                    <a:cubicBezTo>
                      <a:pt x="631" y="813"/>
                      <a:pt x="618" y="809"/>
                      <a:pt x="618" y="806"/>
                    </a:cubicBezTo>
                    <a:cubicBezTo>
                      <a:pt x="617" y="799"/>
                      <a:pt x="628" y="762"/>
                      <a:pt x="618" y="787"/>
                    </a:cubicBezTo>
                    <a:cubicBezTo>
                      <a:pt x="607" y="782"/>
                      <a:pt x="614" y="772"/>
                      <a:pt x="625" y="773"/>
                    </a:cubicBezTo>
                    <a:cubicBezTo>
                      <a:pt x="611" y="751"/>
                      <a:pt x="647" y="745"/>
                      <a:pt x="631" y="741"/>
                    </a:cubicBezTo>
                    <a:cubicBezTo>
                      <a:pt x="633" y="731"/>
                      <a:pt x="650" y="738"/>
                      <a:pt x="651" y="727"/>
                    </a:cubicBezTo>
                    <a:cubicBezTo>
                      <a:pt x="651" y="718"/>
                      <a:pt x="659" y="727"/>
                      <a:pt x="657" y="727"/>
                    </a:cubicBezTo>
                    <a:cubicBezTo>
                      <a:pt x="663" y="724"/>
                      <a:pt x="663" y="716"/>
                      <a:pt x="671" y="714"/>
                    </a:cubicBezTo>
                    <a:cubicBezTo>
                      <a:pt x="678" y="713"/>
                      <a:pt x="676" y="702"/>
                      <a:pt x="677" y="695"/>
                    </a:cubicBezTo>
                    <a:cubicBezTo>
                      <a:pt x="690" y="697"/>
                      <a:pt x="698" y="693"/>
                      <a:pt x="697" y="681"/>
                    </a:cubicBezTo>
                    <a:cubicBezTo>
                      <a:pt x="717" y="677"/>
                      <a:pt x="705" y="704"/>
                      <a:pt x="730" y="695"/>
                    </a:cubicBezTo>
                    <a:cubicBezTo>
                      <a:pt x="729" y="688"/>
                      <a:pt x="722" y="689"/>
                      <a:pt x="717" y="688"/>
                    </a:cubicBezTo>
                    <a:cubicBezTo>
                      <a:pt x="734" y="673"/>
                      <a:pt x="753" y="679"/>
                      <a:pt x="769" y="662"/>
                    </a:cubicBezTo>
                    <a:cubicBezTo>
                      <a:pt x="771" y="659"/>
                      <a:pt x="767" y="651"/>
                      <a:pt x="769" y="649"/>
                    </a:cubicBezTo>
                    <a:cubicBezTo>
                      <a:pt x="771" y="647"/>
                      <a:pt x="781" y="651"/>
                      <a:pt x="782" y="649"/>
                    </a:cubicBezTo>
                    <a:cubicBezTo>
                      <a:pt x="785" y="644"/>
                      <a:pt x="780" y="634"/>
                      <a:pt x="782" y="629"/>
                    </a:cubicBezTo>
                    <a:cubicBezTo>
                      <a:pt x="784" y="624"/>
                      <a:pt x="800" y="620"/>
                      <a:pt x="802" y="616"/>
                    </a:cubicBezTo>
                    <a:cubicBezTo>
                      <a:pt x="805" y="609"/>
                      <a:pt x="798" y="596"/>
                      <a:pt x="802" y="589"/>
                    </a:cubicBezTo>
                    <a:cubicBezTo>
                      <a:pt x="803" y="588"/>
                      <a:pt x="812" y="598"/>
                      <a:pt x="815" y="596"/>
                    </a:cubicBezTo>
                    <a:cubicBezTo>
                      <a:pt x="809" y="600"/>
                      <a:pt x="824" y="565"/>
                      <a:pt x="822" y="563"/>
                    </a:cubicBezTo>
                    <a:cubicBezTo>
                      <a:pt x="837" y="579"/>
                      <a:pt x="839" y="553"/>
                      <a:pt x="855" y="550"/>
                    </a:cubicBezTo>
                    <a:cubicBezTo>
                      <a:pt x="853" y="539"/>
                      <a:pt x="866" y="533"/>
                      <a:pt x="855" y="530"/>
                    </a:cubicBezTo>
                    <a:cubicBezTo>
                      <a:pt x="855" y="518"/>
                      <a:pt x="873" y="527"/>
                      <a:pt x="874" y="511"/>
                    </a:cubicBezTo>
                    <a:cubicBezTo>
                      <a:pt x="875" y="503"/>
                      <a:pt x="887" y="505"/>
                      <a:pt x="894" y="504"/>
                    </a:cubicBezTo>
                    <a:cubicBezTo>
                      <a:pt x="895" y="496"/>
                      <a:pt x="892" y="492"/>
                      <a:pt x="887" y="491"/>
                    </a:cubicBezTo>
                    <a:cubicBezTo>
                      <a:pt x="905" y="476"/>
                      <a:pt x="918" y="476"/>
                      <a:pt x="933" y="471"/>
                    </a:cubicBezTo>
                    <a:cubicBezTo>
                      <a:pt x="943" y="466"/>
                      <a:pt x="931" y="461"/>
                      <a:pt x="940" y="445"/>
                    </a:cubicBezTo>
                    <a:cubicBezTo>
                      <a:pt x="946" y="441"/>
                      <a:pt x="959" y="437"/>
                      <a:pt x="960" y="425"/>
                    </a:cubicBezTo>
                    <a:cubicBezTo>
                      <a:pt x="960" y="408"/>
                      <a:pt x="979" y="432"/>
                      <a:pt x="979" y="406"/>
                    </a:cubicBezTo>
                    <a:cubicBezTo>
                      <a:pt x="1004" y="396"/>
                      <a:pt x="1030" y="418"/>
                      <a:pt x="1032" y="379"/>
                    </a:cubicBezTo>
                    <a:cubicBezTo>
                      <a:pt x="1043" y="388"/>
                      <a:pt x="1071" y="373"/>
                      <a:pt x="1091" y="386"/>
                    </a:cubicBezTo>
                    <a:cubicBezTo>
                      <a:pt x="1097" y="381"/>
                      <a:pt x="1101" y="374"/>
                      <a:pt x="1104" y="366"/>
                    </a:cubicBezTo>
                    <a:cubicBezTo>
                      <a:pt x="1123" y="357"/>
                      <a:pt x="1140" y="387"/>
                      <a:pt x="1137" y="360"/>
                    </a:cubicBezTo>
                    <a:cubicBezTo>
                      <a:pt x="1150" y="361"/>
                      <a:pt x="1150" y="377"/>
                      <a:pt x="1163" y="379"/>
                    </a:cubicBezTo>
                    <a:cubicBezTo>
                      <a:pt x="1173" y="377"/>
                      <a:pt x="1169" y="359"/>
                      <a:pt x="1189" y="366"/>
                    </a:cubicBezTo>
                    <a:cubicBezTo>
                      <a:pt x="1191" y="377"/>
                      <a:pt x="1183" y="377"/>
                      <a:pt x="1183" y="386"/>
                    </a:cubicBezTo>
                    <a:cubicBezTo>
                      <a:pt x="1188" y="389"/>
                      <a:pt x="1219" y="356"/>
                      <a:pt x="1235" y="373"/>
                    </a:cubicBezTo>
                    <a:cubicBezTo>
                      <a:pt x="1243" y="380"/>
                      <a:pt x="1238" y="372"/>
                      <a:pt x="1248" y="373"/>
                    </a:cubicBezTo>
                    <a:cubicBezTo>
                      <a:pt x="1262" y="374"/>
                      <a:pt x="1276" y="384"/>
                      <a:pt x="1295" y="379"/>
                    </a:cubicBezTo>
                    <a:cubicBezTo>
                      <a:pt x="1292" y="383"/>
                      <a:pt x="1298" y="396"/>
                      <a:pt x="1295" y="399"/>
                    </a:cubicBezTo>
                    <a:cubicBezTo>
                      <a:pt x="1292" y="401"/>
                      <a:pt x="1283" y="397"/>
                      <a:pt x="1281" y="399"/>
                    </a:cubicBezTo>
                    <a:cubicBezTo>
                      <a:pt x="1277" y="404"/>
                      <a:pt x="1281" y="416"/>
                      <a:pt x="1268" y="412"/>
                    </a:cubicBezTo>
                    <a:cubicBezTo>
                      <a:pt x="1280" y="428"/>
                      <a:pt x="1320" y="416"/>
                      <a:pt x="1334" y="412"/>
                    </a:cubicBezTo>
                    <a:cubicBezTo>
                      <a:pt x="1348" y="406"/>
                      <a:pt x="1343" y="423"/>
                      <a:pt x="1347" y="425"/>
                    </a:cubicBezTo>
                    <a:cubicBezTo>
                      <a:pt x="1353" y="429"/>
                      <a:pt x="1368" y="421"/>
                      <a:pt x="1367" y="432"/>
                    </a:cubicBezTo>
                    <a:cubicBezTo>
                      <a:pt x="1413" y="420"/>
                      <a:pt x="1425" y="458"/>
                      <a:pt x="1452" y="445"/>
                    </a:cubicBezTo>
                    <a:cubicBezTo>
                      <a:pt x="1446" y="466"/>
                      <a:pt x="1474" y="454"/>
                      <a:pt x="1472" y="471"/>
                    </a:cubicBezTo>
                    <a:cubicBezTo>
                      <a:pt x="1489" y="471"/>
                      <a:pt x="1516" y="468"/>
                      <a:pt x="1498" y="484"/>
                    </a:cubicBezTo>
                    <a:cubicBezTo>
                      <a:pt x="1513" y="488"/>
                      <a:pt x="1526" y="485"/>
                      <a:pt x="1538" y="491"/>
                    </a:cubicBezTo>
                    <a:cubicBezTo>
                      <a:pt x="1539" y="492"/>
                      <a:pt x="1536" y="502"/>
                      <a:pt x="1538" y="504"/>
                    </a:cubicBezTo>
                    <a:cubicBezTo>
                      <a:pt x="1540" y="507"/>
                      <a:pt x="1554" y="501"/>
                      <a:pt x="1557" y="504"/>
                    </a:cubicBezTo>
                    <a:cubicBezTo>
                      <a:pt x="1563" y="530"/>
                      <a:pt x="1563" y="537"/>
                      <a:pt x="1557" y="563"/>
                    </a:cubicBezTo>
                    <a:cubicBezTo>
                      <a:pt x="1546" y="547"/>
                      <a:pt x="1534" y="569"/>
                      <a:pt x="1518" y="570"/>
                    </a:cubicBezTo>
                    <a:cubicBezTo>
                      <a:pt x="1500" y="571"/>
                      <a:pt x="1476" y="551"/>
                      <a:pt x="1459" y="570"/>
                    </a:cubicBezTo>
                    <a:cubicBezTo>
                      <a:pt x="1451" y="572"/>
                      <a:pt x="1455" y="558"/>
                      <a:pt x="1452" y="557"/>
                    </a:cubicBezTo>
                    <a:cubicBezTo>
                      <a:pt x="1443" y="552"/>
                      <a:pt x="1441" y="563"/>
                      <a:pt x="1439" y="563"/>
                    </a:cubicBezTo>
                    <a:cubicBezTo>
                      <a:pt x="1432" y="563"/>
                      <a:pt x="1428" y="550"/>
                      <a:pt x="1426" y="550"/>
                    </a:cubicBezTo>
                    <a:cubicBezTo>
                      <a:pt x="1415" y="549"/>
                      <a:pt x="1397" y="568"/>
                      <a:pt x="1400" y="544"/>
                    </a:cubicBezTo>
                    <a:cubicBezTo>
                      <a:pt x="1379" y="551"/>
                      <a:pt x="1385" y="544"/>
                      <a:pt x="1360" y="544"/>
                    </a:cubicBezTo>
                    <a:cubicBezTo>
                      <a:pt x="1358" y="555"/>
                      <a:pt x="1365" y="556"/>
                      <a:pt x="1373" y="557"/>
                    </a:cubicBezTo>
                    <a:cubicBezTo>
                      <a:pt x="1384" y="555"/>
                      <a:pt x="1385" y="563"/>
                      <a:pt x="1393" y="563"/>
                    </a:cubicBezTo>
                    <a:cubicBezTo>
                      <a:pt x="1381" y="576"/>
                      <a:pt x="1394" y="570"/>
                      <a:pt x="1400" y="576"/>
                    </a:cubicBezTo>
                    <a:cubicBezTo>
                      <a:pt x="1402" y="579"/>
                      <a:pt x="1398" y="587"/>
                      <a:pt x="1400" y="589"/>
                    </a:cubicBezTo>
                    <a:cubicBezTo>
                      <a:pt x="1403" y="595"/>
                      <a:pt x="1412" y="595"/>
                      <a:pt x="1413" y="603"/>
                    </a:cubicBezTo>
                    <a:cubicBezTo>
                      <a:pt x="1413" y="609"/>
                      <a:pt x="1427" y="628"/>
                      <a:pt x="1426" y="649"/>
                    </a:cubicBezTo>
                    <a:cubicBezTo>
                      <a:pt x="1428" y="671"/>
                      <a:pt x="1467" y="655"/>
                      <a:pt x="1472" y="675"/>
                    </a:cubicBezTo>
                    <a:cubicBezTo>
                      <a:pt x="1479" y="671"/>
                      <a:pt x="1479" y="660"/>
                      <a:pt x="1492" y="662"/>
                    </a:cubicBezTo>
                    <a:cubicBezTo>
                      <a:pt x="1489" y="642"/>
                      <a:pt x="1461" y="649"/>
                      <a:pt x="1452" y="635"/>
                    </a:cubicBezTo>
                    <a:cubicBezTo>
                      <a:pt x="1448" y="610"/>
                      <a:pt x="1488" y="628"/>
                      <a:pt x="1505" y="622"/>
                    </a:cubicBezTo>
                    <a:cubicBezTo>
                      <a:pt x="1502" y="638"/>
                      <a:pt x="1534" y="619"/>
                      <a:pt x="1524" y="642"/>
                    </a:cubicBezTo>
                    <a:cubicBezTo>
                      <a:pt x="1542" y="650"/>
                      <a:pt x="1553" y="622"/>
                      <a:pt x="1551" y="649"/>
                    </a:cubicBezTo>
                    <a:cubicBezTo>
                      <a:pt x="1569" y="640"/>
                      <a:pt x="1551" y="614"/>
                      <a:pt x="1538" y="616"/>
                    </a:cubicBezTo>
                    <a:cubicBezTo>
                      <a:pt x="1542" y="603"/>
                      <a:pt x="1555" y="598"/>
                      <a:pt x="1570" y="596"/>
                    </a:cubicBezTo>
                    <a:cubicBezTo>
                      <a:pt x="1580" y="588"/>
                      <a:pt x="1580" y="571"/>
                      <a:pt x="1590" y="563"/>
                    </a:cubicBezTo>
                    <a:cubicBezTo>
                      <a:pt x="1617" y="560"/>
                      <a:pt x="1632" y="569"/>
                      <a:pt x="1649" y="576"/>
                    </a:cubicBezTo>
                    <a:cubicBezTo>
                      <a:pt x="1656" y="575"/>
                      <a:pt x="1654" y="563"/>
                      <a:pt x="1662" y="563"/>
                    </a:cubicBezTo>
                    <a:cubicBezTo>
                      <a:pt x="1663" y="552"/>
                      <a:pt x="1658" y="546"/>
                      <a:pt x="1649" y="544"/>
                    </a:cubicBezTo>
                    <a:cubicBezTo>
                      <a:pt x="1659" y="519"/>
                      <a:pt x="1660" y="495"/>
                      <a:pt x="1656" y="471"/>
                    </a:cubicBezTo>
                    <a:cubicBezTo>
                      <a:pt x="1677" y="471"/>
                      <a:pt x="1696" y="469"/>
                      <a:pt x="1708" y="478"/>
                    </a:cubicBezTo>
                    <a:cubicBezTo>
                      <a:pt x="1713" y="481"/>
                      <a:pt x="1730" y="481"/>
                      <a:pt x="1728" y="498"/>
                    </a:cubicBezTo>
                    <a:cubicBezTo>
                      <a:pt x="1715" y="498"/>
                      <a:pt x="1702" y="498"/>
                      <a:pt x="1689" y="498"/>
                    </a:cubicBezTo>
                    <a:cubicBezTo>
                      <a:pt x="1689" y="504"/>
                      <a:pt x="1689" y="511"/>
                      <a:pt x="1689" y="517"/>
                    </a:cubicBezTo>
                    <a:cubicBezTo>
                      <a:pt x="1703" y="536"/>
                      <a:pt x="1708" y="516"/>
                      <a:pt x="1721" y="524"/>
                    </a:cubicBezTo>
                    <a:cubicBezTo>
                      <a:pt x="1728" y="528"/>
                      <a:pt x="1701" y="531"/>
                      <a:pt x="1702" y="530"/>
                    </a:cubicBezTo>
                    <a:cubicBezTo>
                      <a:pt x="1695" y="542"/>
                      <a:pt x="1720" y="530"/>
                      <a:pt x="1728" y="544"/>
                    </a:cubicBezTo>
                    <a:cubicBezTo>
                      <a:pt x="1739" y="537"/>
                      <a:pt x="1751" y="530"/>
                      <a:pt x="1761" y="517"/>
                    </a:cubicBezTo>
                    <a:cubicBezTo>
                      <a:pt x="1763" y="514"/>
                      <a:pt x="1769" y="512"/>
                      <a:pt x="1767" y="504"/>
                    </a:cubicBezTo>
                    <a:cubicBezTo>
                      <a:pt x="1797" y="512"/>
                      <a:pt x="1793" y="486"/>
                      <a:pt x="1820" y="491"/>
                    </a:cubicBezTo>
                    <a:cubicBezTo>
                      <a:pt x="1828" y="488"/>
                      <a:pt x="1833" y="483"/>
                      <a:pt x="1833" y="471"/>
                    </a:cubicBezTo>
                    <a:cubicBezTo>
                      <a:pt x="1844" y="472"/>
                      <a:pt x="1850" y="466"/>
                      <a:pt x="1853" y="458"/>
                    </a:cubicBezTo>
                    <a:cubicBezTo>
                      <a:pt x="1879" y="478"/>
                      <a:pt x="1900" y="447"/>
                      <a:pt x="1925" y="445"/>
                    </a:cubicBezTo>
                    <a:cubicBezTo>
                      <a:pt x="1925" y="454"/>
                      <a:pt x="1925" y="463"/>
                      <a:pt x="1925" y="471"/>
                    </a:cubicBezTo>
                    <a:cubicBezTo>
                      <a:pt x="1948" y="473"/>
                      <a:pt x="1969" y="471"/>
                      <a:pt x="1984" y="465"/>
                    </a:cubicBezTo>
                    <a:cubicBezTo>
                      <a:pt x="1987" y="464"/>
                      <a:pt x="1996" y="467"/>
                      <a:pt x="1997" y="465"/>
                    </a:cubicBezTo>
                    <a:cubicBezTo>
                      <a:pt x="1998" y="464"/>
                      <a:pt x="1997" y="458"/>
                      <a:pt x="1997" y="458"/>
                    </a:cubicBezTo>
                    <a:cubicBezTo>
                      <a:pt x="2009" y="454"/>
                      <a:pt x="2030" y="459"/>
                      <a:pt x="2030" y="438"/>
                    </a:cubicBezTo>
                    <a:cubicBezTo>
                      <a:pt x="2048" y="446"/>
                      <a:pt x="2073" y="448"/>
                      <a:pt x="2083" y="465"/>
                    </a:cubicBezTo>
                    <a:cubicBezTo>
                      <a:pt x="2092" y="461"/>
                      <a:pt x="2099" y="454"/>
                      <a:pt x="2102" y="445"/>
                    </a:cubicBezTo>
                    <a:cubicBezTo>
                      <a:pt x="2103" y="438"/>
                      <a:pt x="2074" y="432"/>
                      <a:pt x="2096" y="425"/>
                    </a:cubicBezTo>
                    <a:cubicBezTo>
                      <a:pt x="2085" y="410"/>
                      <a:pt x="2054" y="415"/>
                      <a:pt x="2063" y="379"/>
                    </a:cubicBezTo>
                    <a:cubicBezTo>
                      <a:pt x="2074" y="384"/>
                      <a:pt x="2077" y="394"/>
                      <a:pt x="2096" y="399"/>
                    </a:cubicBezTo>
                    <a:cubicBezTo>
                      <a:pt x="2103" y="401"/>
                      <a:pt x="2116" y="417"/>
                      <a:pt x="2135" y="412"/>
                    </a:cubicBezTo>
                    <a:cubicBezTo>
                      <a:pt x="2139" y="411"/>
                      <a:pt x="2142" y="405"/>
                      <a:pt x="2142" y="406"/>
                    </a:cubicBezTo>
                    <a:cubicBezTo>
                      <a:pt x="2147" y="405"/>
                      <a:pt x="2154" y="417"/>
                      <a:pt x="2155" y="406"/>
                    </a:cubicBezTo>
                    <a:cubicBezTo>
                      <a:pt x="2163" y="404"/>
                      <a:pt x="2164" y="417"/>
                      <a:pt x="2168" y="419"/>
                    </a:cubicBezTo>
                    <a:cubicBezTo>
                      <a:pt x="2179" y="423"/>
                      <a:pt x="2191" y="415"/>
                      <a:pt x="2188" y="432"/>
                    </a:cubicBezTo>
                    <a:cubicBezTo>
                      <a:pt x="2209" y="424"/>
                      <a:pt x="2217" y="436"/>
                      <a:pt x="2240" y="425"/>
                    </a:cubicBezTo>
                    <a:cubicBezTo>
                      <a:pt x="2232" y="447"/>
                      <a:pt x="2262" y="430"/>
                      <a:pt x="2253" y="452"/>
                    </a:cubicBezTo>
                    <a:cubicBezTo>
                      <a:pt x="2265" y="451"/>
                      <a:pt x="2271" y="456"/>
                      <a:pt x="2273" y="465"/>
                    </a:cubicBezTo>
                    <a:cubicBezTo>
                      <a:pt x="2294" y="462"/>
                      <a:pt x="2296" y="477"/>
                      <a:pt x="2319" y="471"/>
                    </a:cubicBezTo>
                    <a:cubicBezTo>
                      <a:pt x="2331" y="431"/>
                      <a:pt x="2281" y="452"/>
                      <a:pt x="2293" y="412"/>
                    </a:cubicBezTo>
                    <a:cubicBezTo>
                      <a:pt x="2290" y="402"/>
                      <a:pt x="2284" y="415"/>
                      <a:pt x="2273" y="412"/>
                    </a:cubicBezTo>
                    <a:cubicBezTo>
                      <a:pt x="2273" y="397"/>
                      <a:pt x="2284" y="393"/>
                      <a:pt x="2280" y="373"/>
                    </a:cubicBezTo>
                    <a:cubicBezTo>
                      <a:pt x="2282" y="365"/>
                      <a:pt x="2269" y="370"/>
                      <a:pt x="2267" y="366"/>
                    </a:cubicBezTo>
                    <a:cubicBezTo>
                      <a:pt x="2265" y="364"/>
                      <a:pt x="2279" y="351"/>
                      <a:pt x="2267" y="353"/>
                    </a:cubicBezTo>
                    <a:cubicBezTo>
                      <a:pt x="2267" y="340"/>
                      <a:pt x="2285" y="345"/>
                      <a:pt x="2280" y="327"/>
                    </a:cubicBezTo>
                    <a:cubicBezTo>
                      <a:pt x="2293" y="327"/>
                      <a:pt x="2288" y="309"/>
                      <a:pt x="2306" y="314"/>
                    </a:cubicBezTo>
                    <a:cubicBezTo>
                      <a:pt x="2305" y="299"/>
                      <a:pt x="2312" y="293"/>
                      <a:pt x="2326" y="294"/>
                    </a:cubicBezTo>
                    <a:cubicBezTo>
                      <a:pt x="2319" y="265"/>
                      <a:pt x="2348" y="272"/>
                      <a:pt x="2345" y="248"/>
                    </a:cubicBezTo>
                    <a:cubicBezTo>
                      <a:pt x="2377" y="242"/>
                      <a:pt x="2389" y="257"/>
                      <a:pt x="2411" y="261"/>
                    </a:cubicBezTo>
                    <a:cubicBezTo>
                      <a:pt x="2411" y="270"/>
                      <a:pt x="2410" y="280"/>
                      <a:pt x="2418" y="281"/>
                    </a:cubicBezTo>
                    <a:cubicBezTo>
                      <a:pt x="2417" y="288"/>
                      <a:pt x="2406" y="286"/>
                      <a:pt x="2398" y="287"/>
                    </a:cubicBezTo>
                    <a:cubicBezTo>
                      <a:pt x="2397" y="315"/>
                      <a:pt x="2410" y="324"/>
                      <a:pt x="2398" y="347"/>
                    </a:cubicBezTo>
                    <a:cubicBezTo>
                      <a:pt x="2403" y="350"/>
                      <a:pt x="2407" y="356"/>
                      <a:pt x="2411" y="360"/>
                    </a:cubicBezTo>
                    <a:cubicBezTo>
                      <a:pt x="2414" y="362"/>
                      <a:pt x="2417" y="368"/>
                      <a:pt x="2424" y="366"/>
                    </a:cubicBezTo>
                    <a:cubicBezTo>
                      <a:pt x="2413" y="381"/>
                      <a:pt x="2421" y="416"/>
                      <a:pt x="2411" y="432"/>
                    </a:cubicBezTo>
                    <a:cubicBezTo>
                      <a:pt x="2405" y="453"/>
                      <a:pt x="2428" y="445"/>
                      <a:pt x="2431" y="458"/>
                    </a:cubicBezTo>
                    <a:cubicBezTo>
                      <a:pt x="2426" y="510"/>
                      <a:pt x="2402" y="543"/>
                      <a:pt x="2359" y="557"/>
                    </a:cubicBezTo>
                    <a:cubicBezTo>
                      <a:pt x="2360" y="570"/>
                      <a:pt x="2387" y="559"/>
                      <a:pt x="2391" y="570"/>
                    </a:cubicBezTo>
                    <a:cubicBezTo>
                      <a:pt x="2407" y="568"/>
                      <a:pt x="2404" y="547"/>
                      <a:pt x="2424" y="550"/>
                    </a:cubicBezTo>
                    <a:cubicBezTo>
                      <a:pt x="2421" y="555"/>
                      <a:pt x="2418" y="561"/>
                      <a:pt x="2418" y="570"/>
                    </a:cubicBezTo>
                    <a:cubicBezTo>
                      <a:pt x="2425" y="568"/>
                      <a:pt x="2422" y="557"/>
                      <a:pt x="2431" y="557"/>
                    </a:cubicBezTo>
                    <a:cubicBezTo>
                      <a:pt x="2439" y="559"/>
                      <a:pt x="2434" y="546"/>
                      <a:pt x="2437" y="544"/>
                    </a:cubicBezTo>
                    <a:cubicBezTo>
                      <a:pt x="2439" y="542"/>
                      <a:pt x="2450" y="545"/>
                      <a:pt x="2451" y="544"/>
                    </a:cubicBezTo>
                    <a:cubicBezTo>
                      <a:pt x="2453" y="538"/>
                      <a:pt x="2448" y="529"/>
                      <a:pt x="2451" y="524"/>
                    </a:cubicBezTo>
                    <a:cubicBezTo>
                      <a:pt x="2457" y="524"/>
                      <a:pt x="2464" y="524"/>
                      <a:pt x="2470" y="524"/>
                    </a:cubicBezTo>
                    <a:cubicBezTo>
                      <a:pt x="2463" y="502"/>
                      <a:pt x="2490" y="483"/>
                      <a:pt x="2470" y="471"/>
                    </a:cubicBezTo>
                    <a:cubicBezTo>
                      <a:pt x="2472" y="464"/>
                      <a:pt x="2483" y="467"/>
                      <a:pt x="2484" y="458"/>
                    </a:cubicBezTo>
                    <a:cubicBezTo>
                      <a:pt x="2483" y="452"/>
                      <a:pt x="2475" y="453"/>
                      <a:pt x="2470" y="452"/>
                    </a:cubicBezTo>
                    <a:cubicBezTo>
                      <a:pt x="2469" y="437"/>
                      <a:pt x="2494" y="449"/>
                      <a:pt x="2503" y="445"/>
                    </a:cubicBezTo>
                    <a:cubicBezTo>
                      <a:pt x="2496" y="439"/>
                      <a:pt x="2501" y="421"/>
                      <a:pt x="2484" y="425"/>
                    </a:cubicBezTo>
                    <a:cubicBezTo>
                      <a:pt x="2468" y="434"/>
                      <a:pt x="2459" y="408"/>
                      <a:pt x="2457" y="425"/>
                    </a:cubicBezTo>
                    <a:cubicBezTo>
                      <a:pt x="2446" y="414"/>
                      <a:pt x="2447" y="400"/>
                      <a:pt x="2451" y="386"/>
                    </a:cubicBezTo>
                    <a:cubicBezTo>
                      <a:pt x="2451" y="385"/>
                      <a:pt x="2463" y="387"/>
                      <a:pt x="2464" y="386"/>
                    </a:cubicBezTo>
                    <a:cubicBezTo>
                      <a:pt x="2469" y="380"/>
                      <a:pt x="2460" y="360"/>
                      <a:pt x="2464" y="353"/>
                    </a:cubicBezTo>
                    <a:cubicBezTo>
                      <a:pt x="2464" y="344"/>
                      <a:pt x="2455" y="352"/>
                      <a:pt x="2457" y="353"/>
                    </a:cubicBezTo>
                    <a:cubicBezTo>
                      <a:pt x="2444" y="343"/>
                      <a:pt x="2452" y="328"/>
                      <a:pt x="2444" y="314"/>
                    </a:cubicBezTo>
                    <a:cubicBezTo>
                      <a:pt x="2470" y="322"/>
                      <a:pt x="2460" y="295"/>
                      <a:pt x="2477" y="294"/>
                    </a:cubicBezTo>
                    <a:cubicBezTo>
                      <a:pt x="2477" y="283"/>
                      <a:pt x="2477" y="272"/>
                      <a:pt x="2477" y="261"/>
                    </a:cubicBezTo>
                    <a:cubicBezTo>
                      <a:pt x="2499" y="254"/>
                      <a:pt x="2487" y="281"/>
                      <a:pt x="2490" y="294"/>
                    </a:cubicBezTo>
                    <a:cubicBezTo>
                      <a:pt x="2491" y="304"/>
                      <a:pt x="2503" y="288"/>
                      <a:pt x="2503" y="301"/>
                    </a:cubicBezTo>
                    <a:cubicBezTo>
                      <a:pt x="2503" y="304"/>
                      <a:pt x="2497" y="309"/>
                      <a:pt x="2497" y="307"/>
                    </a:cubicBezTo>
                    <a:cubicBezTo>
                      <a:pt x="2501" y="325"/>
                      <a:pt x="2517" y="329"/>
                      <a:pt x="2536" y="340"/>
                    </a:cubicBezTo>
                    <a:cubicBezTo>
                      <a:pt x="2549" y="342"/>
                      <a:pt x="2535" y="321"/>
                      <a:pt x="2529" y="320"/>
                    </a:cubicBezTo>
                    <a:cubicBezTo>
                      <a:pt x="2539" y="310"/>
                      <a:pt x="2558" y="310"/>
                      <a:pt x="2575" y="307"/>
                    </a:cubicBezTo>
                    <a:cubicBezTo>
                      <a:pt x="2574" y="299"/>
                      <a:pt x="2563" y="302"/>
                      <a:pt x="2556" y="301"/>
                    </a:cubicBezTo>
                    <a:cubicBezTo>
                      <a:pt x="2561" y="282"/>
                      <a:pt x="2546" y="283"/>
                      <a:pt x="2549" y="268"/>
                    </a:cubicBezTo>
                    <a:cubicBezTo>
                      <a:pt x="2554" y="283"/>
                      <a:pt x="2595" y="262"/>
                      <a:pt x="2588" y="287"/>
                    </a:cubicBezTo>
                    <a:cubicBezTo>
                      <a:pt x="2595" y="293"/>
                      <a:pt x="2602" y="281"/>
                      <a:pt x="2602" y="281"/>
                    </a:cubicBezTo>
                    <a:cubicBezTo>
                      <a:pt x="2610" y="284"/>
                      <a:pt x="2603" y="289"/>
                      <a:pt x="2608" y="294"/>
                    </a:cubicBezTo>
                    <a:cubicBezTo>
                      <a:pt x="2610" y="296"/>
                      <a:pt x="2620" y="292"/>
                      <a:pt x="2621" y="294"/>
                    </a:cubicBezTo>
                    <a:cubicBezTo>
                      <a:pt x="2632" y="307"/>
                      <a:pt x="2656" y="293"/>
                      <a:pt x="2641" y="314"/>
                    </a:cubicBezTo>
                    <a:cubicBezTo>
                      <a:pt x="2652" y="314"/>
                      <a:pt x="2663" y="314"/>
                      <a:pt x="2674" y="314"/>
                    </a:cubicBezTo>
                    <a:cubicBezTo>
                      <a:pt x="2675" y="307"/>
                      <a:pt x="2646" y="300"/>
                      <a:pt x="2667" y="294"/>
                    </a:cubicBezTo>
                    <a:cubicBezTo>
                      <a:pt x="2663" y="288"/>
                      <a:pt x="2655" y="284"/>
                      <a:pt x="2648" y="281"/>
                    </a:cubicBezTo>
                    <a:cubicBezTo>
                      <a:pt x="2643" y="248"/>
                      <a:pt x="2648" y="246"/>
                      <a:pt x="2648" y="209"/>
                    </a:cubicBezTo>
                    <a:cubicBezTo>
                      <a:pt x="2683" y="205"/>
                      <a:pt x="2731" y="213"/>
                      <a:pt x="2759" y="209"/>
                    </a:cubicBezTo>
                    <a:cubicBezTo>
                      <a:pt x="2772" y="206"/>
                      <a:pt x="2762" y="188"/>
                      <a:pt x="2779" y="202"/>
                    </a:cubicBezTo>
                    <a:cubicBezTo>
                      <a:pt x="2800" y="188"/>
                      <a:pt x="2783" y="175"/>
                      <a:pt x="2792" y="156"/>
                    </a:cubicBezTo>
                    <a:cubicBezTo>
                      <a:pt x="2807" y="158"/>
                      <a:pt x="2817" y="155"/>
                      <a:pt x="2825" y="149"/>
                    </a:cubicBezTo>
                    <a:cubicBezTo>
                      <a:pt x="2835" y="135"/>
                      <a:pt x="2853" y="129"/>
                      <a:pt x="2864" y="117"/>
                    </a:cubicBezTo>
                    <a:cubicBezTo>
                      <a:pt x="2931" y="107"/>
                      <a:pt x="3001" y="100"/>
                      <a:pt x="3055" y="77"/>
                    </a:cubicBezTo>
                    <a:cubicBezTo>
                      <a:pt x="3066" y="69"/>
                      <a:pt x="3068" y="90"/>
                      <a:pt x="3068" y="90"/>
                    </a:cubicBezTo>
                    <a:cubicBezTo>
                      <a:pt x="3071" y="90"/>
                      <a:pt x="3079" y="73"/>
                      <a:pt x="3075" y="71"/>
                    </a:cubicBezTo>
                    <a:cubicBezTo>
                      <a:pt x="3085" y="75"/>
                      <a:pt x="3075" y="83"/>
                      <a:pt x="3081" y="90"/>
                    </a:cubicBezTo>
                    <a:cubicBezTo>
                      <a:pt x="3084" y="93"/>
                      <a:pt x="3097" y="88"/>
                      <a:pt x="3094" y="97"/>
                    </a:cubicBezTo>
                    <a:cubicBezTo>
                      <a:pt x="3104" y="93"/>
                      <a:pt x="3089" y="87"/>
                      <a:pt x="3101" y="84"/>
                    </a:cubicBezTo>
                    <a:cubicBezTo>
                      <a:pt x="3112" y="81"/>
                      <a:pt x="3135" y="86"/>
                      <a:pt x="3134" y="64"/>
                    </a:cubicBezTo>
                    <a:cubicBezTo>
                      <a:pt x="3147" y="66"/>
                      <a:pt x="3154" y="63"/>
                      <a:pt x="3153" y="51"/>
                    </a:cubicBezTo>
                    <a:cubicBezTo>
                      <a:pt x="3162" y="53"/>
                      <a:pt x="3164" y="62"/>
                      <a:pt x="3173" y="64"/>
                    </a:cubicBezTo>
                    <a:cubicBezTo>
                      <a:pt x="3190" y="63"/>
                      <a:pt x="3186" y="42"/>
                      <a:pt x="3186" y="25"/>
                    </a:cubicBezTo>
                    <a:cubicBezTo>
                      <a:pt x="3219" y="13"/>
                      <a:pt x="3249" y="0"/>
                      <a:pt x="3298" y="5"/>
                    </a:cubicBezTo>
                    <a:cubicBezTo>
                      <a:pt x="3293" y="11"/>
                      <a:pt x="3291" y="20"/>
                      <a:pt x="3291" y="31"/>
                    </a:cubicBezTo>
                    <a:cubicBezTo>
                      <a:pt x="3304" y="46"/>
                      <a:pt x="3331" y="46"/>
                      <a:pt x="3344" y="31"/>
                    </a:cubicBezTo>
                    <a:cubicBezTo>
                      <a:pt x="3351" y="32"/>
                      <a:pt x="3348" y="38"/>
                      <a:pt x="3344" y="38"/>
                    </a:cubicBezTo>
                    <a:close/>
                    <a:moveTo>
                      <a:pt x="4920" y="839"/>
                    </a:moveTo>
                    <a:cubicBezTo>
                      <a:pt x="4920" y="830"/>
                      <a:pt x="4909" y="833"/>
                      <a:pt x="4907" y="826"/>
                    </a:cubicBezTo>
                    <a:cubicBezTo>
                      <a:pt x="4884" y="821"/>
                      <a:pt x="4884" y="837"/>
                      <a:pt x="4907" y="833"/>
                    </a:cubicBezTo>
                    <a:cubicBezTo>
                      <a:pt x="4909" y="838"/>
                      <a:pt x="4913" y="840"/>
                      <a:pt x="4920" y="839"/>
                    </a:cubicBezTo>
                    <a:close/>
                    <a:moveTo>
                      <a:pt x="1419" y="1332"/>
                    </a:moveTo>
                    <a:cubicBezTo>
                      <a:pt x="1414" y="1352"/>
                      <a:pt x="1442" y="1340"/>
                      <a:pt x="1432" y="1365"/>
                    </a:cubicBezTo>
                    <a:cubicBezTo>
                      <a:pt x="1444" y="1367"/>
                      <a:pt x="1449" y="1355"/>
                      <a:pt x="1452" y="1365"/>
                    </a:cubicBezTo>
                    <a:cubicBezTo>
                      <a:pt x="1453" y="1371"/>
                      <a:pt x="1450" y="1369"/>
                      <a:pt x="1446" y="1371"/>
                    </a:cubicBezTo>
                    <a:cubicBezTo>
                      <a:pt x="1434" y="1376"/>
                      <a:pt x="1407" y="1385"/>
                      <a:pt x="1400" y="1384"/>
                    </a:cubicBezTo>
                    <a:cubicBezTo>
                      <a:pt x="1382" y="1382"/>
                      <a:pt x="1379" y="1367"/>
                      <a:pt x="1367" y="1358"/>
                    </a:cubicBezTo>
                    <a:cubicBezTo>
                      <a:pt x="1367" y="1347"/>
                      <a:pt x="1385" y="1354"/>
                      <a:pt x="1386" y="1345"/>
                    </a:cubicBezTo>
                    <a:cubicBezTo>
                      <a:pt x="1373" y="1333"/>
                      <a:pt x="1367" y="1330"/>
                      <a:pt x="1347" y="1338"/>
                    </a:cubicBezTo>
                    <a:cubicBezTo>
                      <a:pt x="1341" y="1327"/>
                      <a:pt x="1335" y="1316"/>
                      <a:pt x="1314" y="1319"/>
                    </a:cubicBezTo>
                    <a:cubicBezTo>
                      <a:pt x="1306" y="1316"/>
                      <a:pt x="1311" y="1328"/>
                      <a:pt x="1308" y="1332"/>
                    </a:cubicBezTo>
                    <a:cubicBezTo>
                      <a:pt x="1304" y="1336"/>
                      <a:pt x="1292" y="1335"/>
                      <a:pt x="1288" y="1338"/>
                    </a:cubicBezTo>
                    <a:cubicBezTo>
                      <a:pt x="1281" y="1344"/>
                      <a:pt x="1278" y="1363"/>
                      <a:pt x="1262" y="1358"/>
                    </a:cubicBezTo>
                    <a:cubicBezTo>
                      <a:pt x="1271" y="1381"/>
                      <a:pt x="1250" y="1387"/>
                      <a:pt x="1248" y="1391"/>
                    </a:cubicBezTo>
                    <a:cubicBezTo>
                      <a:pt x="1244" y="1405"/>
                      <a:pt x="1247" y="1419"/>
                      <a:pt x="1242" y="1437"/>
                    </a:cubicBezTo>
                    <a:cubicBezTo>
                      <a:pt x="1235" y="1437"/>
                      <a:pt x="1234" y="1432"/>
                      <a:pt x="1229" y="1430"/>
                    </a:cubicBezTo>
                    <a:cubicBezTo>
                      <a:pt x="1223" y="1454"/>
                      <a:pt x="1244" y="1462"/>
                      <a:pt x="1229" y="1476"/>
                    </a:cubicBezTo>
                    <a:cubicBezTo>
                      <a:pt x="1241" y="1470"/>
                      <a:pt x="1239" y="1488"/>
                      <a:pt x="1242" y="1489"/>
                    </a:cubicBezTo>
                    <a:cubicBezTo>
                      <a:pt x="1245" y="1491"/>
                      <a:pt x="1252" y="1489"/>
                      <a:pt x="1255" y="1489"/>
                    </a:cubicBezTo>
                    <a:cubicBezTo>
                      <a:pt x="1270" y="1493"/>
                      <a:pt x="1273" y="1506"/>
                      <a:pt x="1281" y="1496"/>
                    </a:cubicBezTo>
                    <a:cubicBezTo>
                      <a:pt x="1282" y="1495"/>
                      <a:pt x="1293" y="1496"/>
                      <a:pt x="1295" y="1496"/>
                    </a:cubicBezTo>
                    <a:cubicBezTo>
                      <a:pt x="1318" y="1493"/>
                      <a:pt x="1310" y="1491"/>
                      <a:pt x="1321" y="1483"/>
                    </a:cubicBezTo>
                    <a:cubicBezTo>
                      <a:pt x="1333" y="1481"/>
                      <a:pt x="1335" y="1490"/>
                      <a:pt x="1347" y="1489"/>
                    </a:cubicBezTo>
                    <a:cubicBezTo>
                      <a:pt x="1348" y="1483"/>
                      <a:pt x="1348" y="1478"/>
                      <a:pt x="1354" y="1476"/>
                    </a:cubicBezTo>
                    <a:cubicBezTo>
                      <a:pt x="1369" y="1473"/>
                      <a:pt x="1399" y="1473"/>
                      <a:pt x="1413" y="1476"/>
                    </a:cubicBezTo>
                    <a:cubicBezTo>
                      <a:pt x="1424" y="1479"/>
                      <a:pt x="1426" y="1487"/>
                      <a:pt x="1439" y="1489"/>
                    </a:cubicBezTo>
                    <a:cubicBezTo>
                      <a:pt x="1446" y="1490"/>
                      <a:pt x="1447" y="1483"/>
                      <a:pt x="1452" y="1483"/>
                    </a:cubicBezTo>
                    <a:cubicBezTo>
                      <a:pt x="1450" y="1483"/>
                      <a:pt x="1456" y="1489"/>
                      <a:pt x="1459" y="1489"/>
                    </a:cubicBezTo>
                    <a:cubicBezTo>
                      <a:pt x="1477" y="1494"/>
                      <a:pt x="1477" y="1495"/>
                      <a:pt x="1492" y="1496"/>
                    </a:cubicBezTo>
                    <a:cubicBezTo>
                      <a:pt x="1521" y="1499"/>
                      <a:pt x="1553" y="1491"/>
                      <a:pt x="1584" y="1496"/>
                    </a:cubicBezTo>
                    <a:cubicBezTo>
                      <a:pt x="1581" y="1481"/>
                      <a:pt x="1585" y="1471"/>
                      <a:pt x="1590" y="1463"/>
                    </a:cubicBezTo>
                    <a:cubicBezTo>
                      <a:pt x="1567" y="1435"/>
                      <a:pt x="1549" y="1403"/>
                      <a:pt x="1505" y="1397"/>
                    </a:cubicBezTo>
                    <a:cubicBezTo>
                      <a:pt x="1507" y="1385"/>
                      <a:pt x="1496" y="1384"/>
                      <a:pt x="1492" y="1378"/>
                    </a:cubicBezTo>
                    <a:cubicBezTo>
                      <a:pt x="1492" y="1369"/>
                      <a:pt x="1488" y="1363"/>
                      <a:pt x="1485" y="1358"/>
                    </a:cubicBezTo>
                    <a:cubicBezTo>
                      <a:pt x="1488" y="1339"/>
                      <a:pt x="1508" y="1338"/>
                      <a:pt x="1505" y="1312"/>
                    </a:cubicBezTo>
                    <a:cubicBezTo>
                      <a:pt x="1466" y="1308"/>
                      <a:pt x="1448" y="1325"/>
                      <a:pt x="1419" y="1332"/>
                    </a:cubicBezTo>
                    <a:close/>
                    <a:moveTo>
                      <a:pt x="1873" y="1634"/>
                    </a:moveTo>
                    <a:cubicBezTo>
                      <a:pt x="1865" y="1634"/>
                      <a:pt x="1856" y="1637"/>
                      <a:pt x="1866" y="1640"/>
                    </a:cubicBezTo>
                    <a:cubicBezTo>
                      <a:pt x="1877" y="1630"/>
                      <a:pt x="1901" y="1632"/>
                      <a:pt x="1912" y="1627"/>
                    </a:cubicBezTo>
                    <a:cubicBezTo>
                      <a:pt x="1914" y="1627"/>
                      <a:pt x="1911" y="1616"/>
                      <a:pt x="1912" y="1614"/>
                    </a:cubicBezTo>
                    <a:cubicBezTo>
                      <a:pt x="1915" y="1611"/>
                      <a:pt x="1923" y="1622"/>
                      <a:pt x="1925" y="1621"/>
                    </a:cubicBezTo>
                    <a:cubicBezTo>
                      <a:pt x="1925" y="1605"/>
                      <a:pt x="1925" y="1590"/>
                      <a:pt x="1925" y="1575"/>
                    </a:cubicBezTo>
                    <a:cubicBezTo>
                      <a:pt x="1918" y="1565"/>
                      <a:pt x="1909" y="1562"/>
                      <a:pt x="1906" y="1555"/>
                    </a:cubicBezTo>
                    <a:cubicBezTo>
                      <a:pt x="1904" y="1552"/>
                      <a:pt x="1906" y="1545"/>
                      <a:pt x="1906" y="1542"/>
                    </a:cubicBezTo>
                    <a:cubicBezTo>
                      <a:pt x="1903" y="1532"/>
                      <a:pt x="1883" y="1525"/>
                      <a:pt x="1899" y="1522"/>
                    </a:cubicBezTo>
                    <a:cubicBezTo>
                      <a:pt x="1912" y="1522"/>
                      <a:pt x="1925" y="1522"/>
                      <a:pt x="1938" y="1522"/>
                    </a:cubicBezTo>
                    <a:cubicBezTo>
                      <a:pt x="1942" y="1498"/>
                      <a:pt x="1926" y="1499"/>
                      <a:pt x="1925" y="1489"/>
                    </a:cubicBezTo>
                    <a:cubicBezTo>
                      <a:pt x="1924" y="1475"/>
                      <a:pt x="1910" y="1478"/>
                      <a:pt x="1906" y="1470"/>
                    </a:cubicBezTo>
                    <a:cubicBezTo>
                      <a:pt x="1906" y="1471"/>
                      <a:pt x="1917" y="1462"/>
                      <a:pt x="1912" y="1456"/>
                    </a:cubicBezTo>
                    <a:cubicBezTo>
                      <a:pt x="1892" y="1461"/>
                      <a:pt x="1888" y="1450"/>
                      <a:pt x="1873" y="1450"/>
                    </a:cubicBezTo>
                    <a:cubicBezTo>
                      <a:pt x="1877" y="1412"/>
                      <a:pt x="1832" y="1425"/>
                      <a:pt x="1833" y="1391"/>
                    </a:cubicBezTo>
                    <a:cubicBezTo>
                      <a:pt x="1850" y="1377"/>
                      <a:pt x="1862" y="1358"/>
                      <a:pt x="1899" y="1365"/>
                    </a:cubicBezTo>
                    <a:cubicBezTo>
                      <a:pt x="1900" y="1359"/>
                      <a:pt x="1899" y="1352"/>
                      <a:pt x="1906" y="1352"/>
                    </a:cubicBezTo>
                    <a:cubicBezTo>
                      <a:pt x="1906" y="1333"/>
                      <a:pt x="1886" y="1336"/>
                      <a:pt x="1886" y="1319"/>
                    </a:cubicBezTo>
                    <a:cubicBezTo>
                      <a:pt x="1854" y="1315"/>
                      <a:pt x="1839" y="1327"/>
                      <a:pt x="1820" y="1319"/>
                    </a:cubicBezTo>
                    <a:cubicBezTo>
                      <a:pt x="1818" y="1327"/>
                      <a:pt x="1820" y="1333"/>
                      <a:pt x="1813" y="1325"/>
                    </a:cubicBezTo>
                    <a:cubicBezTo>
                      <a:pt x="1810" y="1321"/>
                      <a:pt x="1806" y="1332"/>
                      <a:pt x="1807" y="1332"/>
                    </a:cubicBezTo>
                    <a:cubicBezTo>
                      <a:pt x="1792" y="1338"/>
                      <a:pt x="1768" y="1350"/>
                      <a:pt x="1761" y="1352"/>
                    </a:cubicBezTo>
                    <a:cubicBezTo>
                      <a:pt x="1742" y="1356"/>
                      <a:pt x="1749" y="1361"/>
                      <a:pt x="1741" y="1371"/>
                    </a:cubicBezTo>
                    <a:cubicBezTo>
                      <a:pt x="1739" y="1373"/>
                      <a:pt x="1730" y="1369"/>
                      <a:pt x="1728" y="1371"/>
                    </a:cubicBezTo>
                    <a:cubicBezTo>
                      <a:pt x="1725" y="1374"/>
                      <a:pt x="1731" y="1387"/>
                      <a:pt x="1728" y="1391"/>
                    </a:cubicBezTo>
                    <a:cubicBezTo>
                      <a:pt x="1730" y="1405"/>
                      <a:pt x="1746" y="1381"/>
                      <a:pt x="1748" y="1404"/>
                    </a:cubicBezTo>
                    <a:cubicBezTo>
                      <a:pt x="1748" y="1411"/>
                      <a:pt x="1753" y="1412"/>
                      <a:pt x="1754" y="1417"/>
                    </a:cubicBezTo>
                    <a:cubicBezTo>
                      <a:pt x="1749" y="1437"/>
                      <a:pt x="1760" y="1452"/>
                      <a:pt x="1761" y="1456"/>
                    </a:cubicBezTo>
                    <a:cubicBezTo>
                      <a:pt x="1763" y="1465"/>
                      <a:pt x="1762" y="1465"/>
                      <a:pt x="1767" y="1470"/>
                    </a:cubicBezTo>
                    <a:cubicBezTo>
                      <a:pt x="1768" y="1470"/>
                      <a:pt x="1774" y="1490"/>
                      <a:pt x="1774" y="1489"/>
                    </a:cubicBezTo>
                    <a:cubicBezTo>
                      <a:pt x="1779" y="1508"/>
                      <a:pt x="1782" y="1503"/>
                      <a:pt x="1787" y="1516"/>
                    </a:cubicBezTo>
                    <a:cubicBezTo>
                      <a:pt x="1790" y="1521"/>
                      <a:pt x="1785" y="1530"/>
                      <a:pt x="1787" y="1535"/>
                    </a:cubicBezTo>
                    <a:cubicBezTo>
                      <a:pt x="1789" y="1540"/>
                      <a:pt x="1805" y="1542"/>
                      <a:pt x="1800" y="1555"/>
                    </a:cubicBezTo>
                    <a:cubicBezTo>
                      <a:pt x="1776" y="1549"/>
                      <a:pt x="1794" y="1583"/>
                      <a:pt x="1781" y="1588"/>
                    </a:cubicBezTo>
                    <a:cubicBezTo>
                      <a:pt x="1808" y="1592"/>
                      <a:pt x="1808" y="1633"/>
                      <a:pt x="1840" y="1614"/>
                    </a:cubicBezTo>
                    <a:cubicBezTo>
                      <a:pt x="1815" y="1639"/>
                      <a:pt x="1870" y="1617"/>
                      <a:pt x="1873" y="1634"/>
                    </a:cubicBezTo>
                    <a:close/>
                    <a:moveTo>
                      <a:pt x="2069" y="1332"/>
                    </a:moveTo>
                    <a:cubicBezTo>
                      <a:pt x="2064" y="1336"/>
                      <a:pt x="2067" y="1346"/>
                      <a:pt x="2063" y="1352"/>
                    </a:cubicBezTo>
                    <a:cubicBezTo>
                      <a:pt x="2058" y="1357"/>
                      <a:pt x="2046" y="1357"/>
                      <a:pt x="2043" y="1365"/>
                    </a:cubicBezTo>
                    <a:cubicBezTo>
                      <a:pt x="2047" y="1369"/>
                      <a:pt x="2063" y="1382"/>
                      <a:pt x="2063" y="1391"/>
                    </a:cubicBezTo>
                    <a:cubicBezTo>
                      <a:pt x="2063" y="1391"/>
                      <a:pt x="2052" y="1392"/>
                      <a:pt x="2057" y="1397"/>
                    </a:cubicBezTo>
                    <a:cubicBezTo>
                      <a:pt x="2062" y="1404"/>
                      <a:pt x="2075" y="1400"/>
                      <a:pt x="2083" y="1411"/>
                    </a:cubicBezTo>
                    <a:cubicBezTo>
                      <a:pt x="2084" y="1403"/>
                      <a:pt x="2090" y="1400"/>
                      <a:pt x="2096" y="1397"/>
                    </a:cubicBezTo>
                    <a:cubicBezTo>
                      <a:pt x="2101" y="1376"/>
                      <a:pt x="2085" y="1377"/>
                      <a:pt x="2083" y="1365"/>
                    </a:cubicBezTo>
                    <a:cubicBezTo>
                      <a:pt x="2092" y="1359"/>
                      <a:pt x="2103" y="1355"/>
                      <a:pt x="2102" y="1338"/>
                    </a:cubicBezTo>
                    <a:cubicBezTo>
                      <a:pt x="2090" y="1339"/>
                      <a:pt x="2089" y="1333"/>
                      <a:pt x="2096" y="1325"/>
                    </a:cubicBezTo>
                    <a:cubicBezTo>
                      <a:pt x="2087" y="1328"/>
                      <a:pt x="2077" y="1326"/>
                      <a:pt x="2069" y="1332"/>
                    </a:cubicBezTo>
                    <a:close/>
                    <a:moveTo>
                      <a:pt x="1209" y="1509"/>
                    </a:moveTo>
                    <a:cubicBezTo>
                      <a:pt x="1206" y="1535"/>
                      <a:pt x="1254" y="1520"/>
                      <a:pt x="1255" y="1509"/>
                    </a:cubicBezTo>
                    <a:cubicBezTo>
                      <a:pt x="1236" y="1502"/>
                      <a:pt x="1228" y="1502"/>
                      <a:pt x="1209" y="1509"/>
                    </a:cubicBezTo>
                    <a:close/>
                    <a:moveTo>
                      <a:pt x="1360" y="2731"/>
                    </a:moveTo>
                    <a:cubicBezTo>
                      <a:pt x="1370" y="2705"/>
                      <a:pt x="1405" y="2706"/>
                      <a:pt x="1400" y="2665"/>
                    </a:cubicBezTo>
                    <a:cubicBezTo>
                      <a:pt x="1381" y="2680"/>
                      <a:pt x="1348" y="2651"/>
                      <a:pt x="1327" y="2672"/>
                    </a:cubicBezTo>
                    <a:cubicBezTo>
                      <a:pt x="1356" y="2675"/>
                      <a:pt x="1324" y="2677"/>
                      <a:pt x="1321" y="2685"/>
                    </a:cubicBezTo>
                    <a:cubicBezTo>
                      <a:pt x="1322" y="2680"/>
                      <a:pt x="1327" y="2700"/>
                      <a:pt x="1327" y="2705"/>
                    </a:cubicBezTo>
                    <a:cubicBezTo>
                      <a:pt x="1327" y="2712"/>
                      <a:pt x="1328" y="2723"/>
                      <a:pt x="1321" y="2724"/>
                    </a:cubicBezTo>
                    <a:cubicBezTo>
                      <a:pt x="1321" y="2721"/>
                      <a:pt x="1316" y="2717"/>
                      <a:pt x="1314" y="2724"/>
                    </a:cubicBezTo>
                    <a:cubicBezTo>
                      <a:pt x="1323" y="2733"/>
                      <a:pt x="1343" y="2731"/>
                      <a:pt x="1360" y="27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87"/>
              <p:cNvSpPr/>
              <p:nvPr/>
            </p:nvSpPr>
            <p:spPr bwMode="auto">
              <a:xfrm>
                <a:off x="1735138" y="2652713"/>
                <a:ext cx="74613" cy="25400"/>
              </a:xfrm>
              <a:custGeom>
                <a:avLst/>
                <a:gdLst>
                  <a:gd name="T0" fmla="*/ 59 w 81"/>
                  <a:gd name="T1" fmla="*/ 0 h 43"/>
                  <a:gd name="T2" fmla="*/ 72 w 81"/>
                  <a:gd name="T3" fmla="*/ 39 h 43"/>
                  <a:gd name="T4" fmla="*/ 0 w 81"/>
                  <a:gd name="T5" fmla="*/ 19 h 43"/>
                  <a:gd name="T6" fmla="*/ 59 w 81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3">
                    <a:moveTo>
                      <a:pt x="59" y="0"/>
                    </a:moveTo>
                    <a:cubicBezTo>
                      <a:pt x="58" y="18"/>
                      <a:pt x="81" y="12"/>
                      <a:pt x="72" y="39"/>
                    </a:cubicBezTo>
                    <a:cubicBezTo>
                      <a:pt x="37" y="43"/>
                      <a:pt x="16" y="34"/>
                      <a:pt x="0" y="19"/>
                    </a:cubicBezTo>
                    <a:cubicBezTo>
                      <a:pt x="11" y="4"/>
                      <a:pt x="37" y="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88"/>
              <p:cNvSpPr>
                <a:spLocks noEditPoints="1"/>
              </p:cNvSpPr>
              <p:nvPr/>
            </p:nvSpPr>
            <p:spPr bwMode="auto">
              <a:xfrm>
                <a:off x="1889125" y="2700338"/>
                <a:ext cx="741363" cy="320675"/>
              </a:xfrm>
              <a:custGeom>
                <a:avLst/>
                <a:gdLst>
                  <a:gd name="T0" fmla="*/ 78 w 791"/>
                  <a:gd name="T1" fmla="*/ 31 h 552"/>
                  <a:gd name="T2" fmla="*/ 104 w 791"/>
                  <a:gd name="T3" fmla="*/ 25 h 552"/>
                  <a:gd name="T4" fmla="*/ 104 w 791"/>
                  <a:gd name="T5" fmla="*/ 38 h 552"/>
                  <a:gd name="T6" fmla="*/ 104 w 791"/>
                  <a:gd name="T7" fmla="*/ 64 h 552"/>
                  <a:gd name="T8" fmla="*/ 124 w 791"/>
                  <a:gd name="T9" fmla="*/ 117 h 552"/>
                  <a:gd name="T10" fmla="*/ 170 w 791"/>
                  <a:gd name="T11" fmla="*/ 31 h 552"/>
                  <a:gd name="T12" fmla="*/ 229 w 791"/>
                  <a:gd name="T13" fmla="*/ 25 h 552"/>
                  <a:gd name="T14" fmla="*/ 269 w 791"/>
                  <a:gd name="T15" fmla="*/ 90 h 552"/>
                  <a:gd name="T16" fmla="*/ 315 w 791"/>
                  <a:gd name="T17" fmla="*/ 77 h 552"/>
                  <a:gd name="T18" fmla="*/ 380 w 791"/>
                  <a:gd name="T19" fmla="*/ 71 h 552"/>
                  <a:gd name="T20" fmla="*/ 406 w 791"/>
                  <a:gd name="T21" fmla="*/ 97 h 552"/>
                  <a:gd name="T22" fmla="*/ 433 w 791"/>
                  <a:gd name="T23" fmla="*/ 110 h 552"/>
                  <a:gd name="T24" fmla="*/ 446 w 791"/>
                  <a:gd name="T25" fmla="*/ 117 h 552"/>
                  <a:gd name="T26" fmla="*/ 505 w 791"/>
                  <a:gd name="T27" fmla="*/ 130 h 552"/>
                  <a:gd name="T28" fmla="*/ 558 w 791"/>
                  <a:gd name="T29" fmla="*/ 156 h 552"/>
                  <a:gd name="T30" fmla="*/ 577 w 791"/>
                  <a:gd name="T31" fmla="*/ 176 h 552"/>
                  <a:gd name="T32" fmla="*/ 617 w 791"/>
                  <a:gd name="T33" fmla="*/ 209 h 552"/>
                  <a:gd name="T34" fmla="*/ 590 w 791"/>
                  <a:gd name="T35" fmla="*/ 261 h 552"/>
                  <a:gd name="T36" fmla="*/ 649 w 791"/>
                  <a:gd name="T37" fmla="*/ 268 h 552"/>
                  <a:gd name="T38" fmla="*/ 663 w 791"/>
                  <a:gd name="T39" fmla="*/ 301 h 552"/>
                  <a:gd name="T40" fmla="*/ 715 w 791"/>
                  <a:gd name="T41" fmla="*/ 307 h 552"/>
                  <a:gd name="T42" fmla="*/ 748 w 791"/>
                  <a:gd name="T43" fmla="*/ 340 h 552"/>
                  <a:gd name="T44" fmla="*/ 761 w 791"/>
                  <a:gd name="T45" fmla="*/ 366 h 552"/>
                  <a:gd name="T46" fmla="*/ 728 w 791"/>
                  <a:gd name="T47" fmla="*/ 412 h 552"/>
                  <a:gd name="T48" fmla="*/ 682 w 791"/>
                  <a:gd name="T49" fmla="*/ 406 h 552"/>
                  <a:gd name="T50" fmla="*/ 643 w 791"/>
                  <a:gd name="T51" fmla="*/ 366 h 552"/>
                  <a:gd name="T52" fmla="*/ 610 w 791"/>
                  <a:gd name="T53" fmla="*/ 399 h 552"/>
                  <a:gd name="T54" fmla="*/ 656 w 791"/>
                  <a:gd name="T55" fmla="*/ 425 h 552"/>
                  <a:gd name="T56" fmla="*/ 682 w 791"/>
                  <a:gd name="T57" fmla="*/ 471 h 552"/>
                  <a:gd name="T58" fmla="*/ 663 w 791"/>
                  <a:gd name="T59" fmla="*/ 517 h 552"/>
                  <a:gd name="T60" fmla="*/ 577 w 791"/>
                  <a:gd name="T61" fmla="*/ 484 h 552"/>
                  <a:gd name="T62" fmla="*/ 604 w 791"/>
                  <a:gd name="T63" fmla="*/ 517 h 552"/>
                  <a:gd name="T64" fmla="*/ 636 w 791"/>
                  <a:gd name="T65" fmla="*/ 537 h 552"/>
                  <a:gd name="T66" fmla="*/ 604 w 791"/>
                  <a:gd name="T67" fmla="*/ 537 h 552"/>
                  <a:gd name="T68" fmla="*/ 531 w 791"/>
                  <a:gd name="T69" fmla="*/ 511 h 552"/>
                  <a:gd name="T70" fmla="*/ 492 w 791"/>
                  <a:gd name="T71" fmla="*/ 491 h 552"/>
                  <a:gd name="T72" fmla="*/ 472 w 791"/>
                  <a:gd name="T73" fmla="*/ 458 h 552"/>
                  <a:gd name="T74" fmla="*/ 433 w 791"/>
                  <a:gd name="T75" fmla="*/ 386 h 552"/>
                  <a:gd name="T76" fmla="*/ 439 w 791"/>
                  <a:gd name="T77" fmla="*/ 366 h 552"/>
                  <a:gd name="T78" fmla="*/ 452 w 791"/>
                  <a:gd name="T79" fmla="*/ 340 h 552"/>
                  <a:gd name="T80" fmla="*/ 472 w 791"/>
                  <a:gd name="T81" fmla="*/ 307 h 552"/>
                  <a:gd name="T82" fmla="*/ 452 w 791"/>
                  <a:gd name="T83" fmla="*/ 268 h 552"/>
                  <a:gd name="T84" fmla="*/ 426 w 791"/>
                  <a:gd name="T85" fmla="*/ 248 h 552"/>
                  <a:gd name="T86" fmla="*/ 406 w 791"/>
                  <a:gd name="T87" fmla="*/ 248 h 552"/>
                  <a:gd name="T88" fmla="*/ 380 w 791"/>
                  <a:gd name="T89" fmla="*/ 241 h 552"/>
                  <a:gd name="T90" fmla="*/ 328 w 791"/>
                  <a:gd name="T91" fmla="*/ 182 h 552"/>
                  <a:gd name="T92" fmla="*/ 275 w 791"/>
                  <a:gd name="T93" fmla="*/ 195 h 552"/>
                  <a:gd name="T94" fmla="*/ 229 w 791"/>
                  <a:gd name="T95" fmla="*/ 195 h 552"/>
                  <a:gd name="T96" fmla="*/ 177 w 791"/>
                  <a:gd name="T97" fmla="*/ 195 h 552"/>
                  <a:gd name="T98" fmla="*/ 78 w 791"/>
                  <a:gd name="T99" fmla="*/ 176 h 552"/>
                  <a:gd name="T100" fmla="*/ 32 w 791"/>
                  <a:gd name="T101" fmla="*/ 150 h 552"/>
                  <a:gd name="T102" fmla="*/ 19 w 791"/>
                  <a:gd name="T103" fmla="*/ 117 h 552"/>
                  <a:gd name="T104" fmla="*/ 25 w 791"/>
                  <a:gd name="T105" fmla="*/ 90 h 552"/>
                  <a:gd name="T106" fmla="*/ 512 w 791"/>
                  <a:gd name="T107" fmla="*/ 379 h 552"/>
                  <a:gd name="T108" fmla="*/ 544 w 791"/>
                  <a:gd name="T109" fmla="*/ 353 h 552"/>
                  <a:gd name="T110" fmla="*/ 512 w 791"/>
                  <a:gd name="T111" fmla="*/ 379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1" h="552">
                    <a:moveTo>
                      <a:pt x="32" y="38"/>
                    </a:moveTo>
                    <a:cubicBezTo>
                      <a:pt x="44" y="57"/>
                      <a:pt x="70" y="15"/>
                      <a:pt x="78" y="31"/>
                    </a:cubicBezTo>
                    <a:cubicBezTo>
                      <a:pt x="86" y="34"/>
                      <a:pt x="81" y="20"/>
                      <a:pt x="85" y="18"/>
                    </a:cubicBezTo>
                    <a:cubicBezTo>
                      <a:pt x="93" y="14"/>
                      <a:pt x="97" y="25"/>
                      <a:pt x="104" y="25"/>
                    </a:cubicBezTo>
                    <a:cubicBezTo>
                      <a:pt x="114" y="24"/>
                      <a:pt x="114" y="0"/>
                      <a:pt x="131" y="18"/>
                    </a:cubicBezTo>
                    <a:cubicBezTo>
                      <a:pt x="130" y="47"/>
                      <a:pt x="116" y="26"/>
                      <a:pt x="104" y="38"/>
                    </a:cubicBezTo>
                    <a:cubicBezTo>
                      <a:pt x="100" y="44"/>
                      <a:pt x="118" y="44"/>
                      <a:pt x="118" y="44"/>
                    </a:cubicBezTo>
                    <a:cubicBezTo>
                      <a:pt x="116" y="53"/>
                      <a:pt x="106" y="55"/>
                      <a:pt x="104" y="64"/>
                    </a:cubicBezTo>
                    <a:cubicBezTo>
                      <a:pt x="103" y="74"/>
                      <a:pt x="109" y="76"/>
                      <a:pt x="111" y="84"/>
                    </a:cubicBezTo>
                    <a:cubicBezTo>
                      <a:pt x="114" y="95"/>
                      <a:pt x="106" y="116"/>
                      <a:pt x="124" y="117"/>
                    </a:cubicBezTo>
                    <a:cubicBezTo>
                      <a:pt x="139" y="112"/>
                      <a:pt x="127" y="80"/>
                      <a:pt x="131" y="64"/>
                    </a:cubicBezTo>
                    <a:cubicBezTo>
                      <a:pt x="163" y="72"/>
                      <a:pt x="160" y="45"/>
                      <a:pt x="170" y="31"/>
                    </a:cubicBezTo>
                    <a:cubicBezTo>
                      <a:pt x="178" y="47"/>
                      <a:pt x="195" y="18"/>
                      <a:pt x="203" y="38"/>
                    </a:cubicBezTo>
                    <a:cubicBezTo>
                      <a:pt x="216" y="38"/>
                      <a:pt x="211" y="20"/>
                      <a:pt x="229" y="25"/>
                    </a:cubicBezTo>
                    <a:cubicBezTo>
                      <a:pt x="227" y="49"/>
                      <a:pt x="245" y="52"/>
                      <a:pt x="262" y="57"/>
                    </a:cubicBezTo>
                    <a:cubicBezTo>
                      <a:pt x="255" y="78"/>
                      <a:pt x="259" y="75"/>
                      <a:pt x="269" y="90"/>
                    </a:cubicBezTo>
                    <a:cubicBezTo>
                      <a:pt x="278" y="83"/>
                      <a:pt x="285" y="83"/>
                      <a:pt x="295" y="90"/>
                    </a:cubicBezTo>
                    <a:cubicBezTo>
                      <a:pt x="308" y="95"/>
                      <a:pt x="309" y="80"/>
                      <a:pt x="315" y="77"/>
                    </a:cubicBezTo>
                    <a:cubicBezTo>
                      <a:pt x="322" y="74"/>
                      <a:pt x="335" y="81"/>
                      <a:pt x="334" y="71"/>
                    </a:cubicBezTo>
                    <a:cubicBezTo>
                      <a:pt x="353" y="77"/>
                      <a:pt x="362" y="77"/>
                      <a:pt x="380" y="71"/>
                    </a:cubicBezTo>
                    <a:cubicBezTo>
                      <a:pt x="379" y="84"/>
                      <a:pt x="397" y="80"/>
                      <a:pt x="393" y="77"/>
                    </a:cubicBezTo>
                    <a:cubicBezTo>
                      <a:pt x="400" y="82"/>
                      <a:pt x="401" y="91"/>
                      <a:pt x="406" y="97"/>
                    </a:cubicBezTo>
                    <a:cubicBezTo>
                      <a:pt x="411" y="101"/>
                      <a:pt x="422" y="101"/>
                      <a:pt x="426" y="104"/>
                    </a:cubicBezTo>
                    <a:cubicBezTo>
                      <a:pt x="430" y="105"/>
                      <a:pt x="425" y="110"/>
                      <a:pt x="433" y="110"/>
                    </a:cubicBezTo>
                    <a:cubicBezTo>
                      <a:pt x="447" y="111"/>
                      <a:pt x="427" y="120"/>
                      <a:pt x="439" y="130"/>
                    </a:cubicBezTo>
                    <a:cubicBezTo>
                      <a:pt x="443" y="133"/>
                      <a:pt x="446" y="119"/>
                      <a:pt x="446" y="117"/>
                    </a:cubicBezTo>
                    <a:cubicBezTo>
                      <a:pt x="456" y="124"/>
                      <a:pt x="456" y="134"/>
                      <a:pt x="472" y="136"/>
                    </a:cubicBezTo>
                    <a:cubicBezTo>
                      <a:pt x="485" y="138"/>
                      <a:pt x="491" y="131"/>
                      <a:pt x="505" y="130"/>
                    </a:cubicBezTo>
                    <a:cubicBezTo>
                      <a:pt x="502" y="157"/>
                      <a:pt x="543" y="140"/>
                      <a:pt x="544" y="163"/>
                    </a:cubicBezTo>
                    <a:cubicBezTo>
                      <a:pt x="552" y="164"/>
                      <a:pt x="556" y="161"/>
                      <a:pt x="558" y="156"/>
                    </a:cubicBezTo>
                    <a:cubicBezTo>
                      <a:pt x="566" y="160"/>
                      <a:pt x="570" y="170"/>
                      <a:pt x="571" y="182"/>
                    </a:cubicBezTo>
                    <a:cubicBezTo>
                      <a:pt x="576" y="183"/>
                      <a:pt x="577" y="180"/>
                      <a:pt x="577" y="176"/>
                    </a:cubicBezTo>
                    <a:cubicBezTo>
                      <a:pt x="588" y="185"/>
                      <a:pt x="593" y="199"/>
                      <a:pt x="617" y="195"/>
                    </a:cubicBezTo>
                    <a:cubicBezTo>
                      <a:pt x="613" y="201"/>
                      <a:pt x="609" y="207"/>
                      <a:pt x="617" y="209"/>
                    </a:cubicBezTo>
                    <a:cubicBezTo>
                      <a:pt x="623" y="221"/>
                      <a:pt x="597" y="231"/>
                      <a:pt x="617" y="235"/>
                    </a:cubicBezTo>
                    <a:cubicBezTo>
                      <a:pt x="609" y="244"/>
                      <a:pt x="590" y="244"/>
                      <a:pt x="590" y="261"/>
                    </a:cubicBezTo>
                    <a:cubicBezTo>
                      <a:pt x="604" y="286"/>
                      <a:pt x="635" y="255"/>
                      <a:pt x="643" y="281"/>
                    </a:cubicBezTo>
                    <a:cubicBezTo>
                      <a:pt x="649" y="281"/>
                      <a:pt x="648" y="273"/>
                      <a:pt x="649" y="268"/>
                    </a:cubicBezTo>
                    <a:cubicBezTo>
                      <a:pt x="659" y="268"/>
                      <a:pt x="653" y="281"/>
                      <a:pt x="656" y="287"/>
                    </a:cubicBezTo>
                    <a:cubicBezTo>
                      <a:pt x="656" y="288"/>
                      <a:pt x="663" y="301"/>
                      <a:pt x="663" y="301"/>
                    </a:cubicBezTo>
                    <a:cubicBezTo>
                      <a:pt x="670" y="302"/>
                      <a:pt x="678" y="284"/>
                      <a:pt x="676" y="314"/>
                    </a:cubicBezTo>
                    <a:cubicBezTo>
                      <a:pt x="691" y="314"/>
                      <a:pt x="695" y="302"/>
                      <a:pt x="715" y="307"/>
                    </a:cubicBezTo>
                    <a:cubicBezTo>
                      <a:pt x="719" y="312"/>
                      <a:pt x="722" y="318"/>
                      <a:pt x="722" y="327"/>
                    </a:cubicBezTo>
                    <a:cubicBezTo>
                      <a:pt x="733" y="328"/>
                      <a:pt x="755" y="320"/>
                      <a:pt x="748" y="340"/>
                    </a:cubicBezTo>
                    <a:cubicBezTo>
                      <a:pt x="773" y="329"/>
                      <a:pt x="758" y="344"/>
                      <a:pt x="781" y="347"/>
                    </a:cubicBezTo>
                    <a:cubicBezTo>
                      <a:pt x="791" y="362"/>
                      <a:pt x="760" y="367"/>
                      <a:pt x="761" y="366"/>
                    </a:cubicBezTo>
                    <a:cubicBezTo>
                      <a:pt x="758" y="370"/>
                      <a:pt x="766" y="375"/>
                      <a:pt x="768" y="373"/>
                    </a:cubicBezTo>
                    <a:cubicBezTo>
                      <a:pt x="752" y="390"/>
                      <a:pt x="737" y="387"/>
                      <a:pt x="728" y="412"/>
                    </a:cubicBezTo>
                    <a:cubicBezTo>
                      <a:pt x="721" y="411"/>
                      <a:pt x="717" y="414"/>
                      <a:pt x="715" y="419"/>
                    </a:cubicBezTo>
                    <a:cubicBezTo>
                      <a:pt x="709" y="415"/>
                      <a:pt x="682" y="416"/>
                      <a:pt x="682" y="406"/>
                    </a:cubicBezTo>
                    <a:cubicBezTo>
                      <a:pt x="682" y="392"/>
                      <a:pt x="650" y="406"/>
                      <a:pt x="656" y="379"/>
                    </a:cubicBezTo>
                    <a:cubicBezTo>
                      <a:pt x="645" y="382"/>
                      <a:pt x="644" y="374"/>
                      <a:pt x="643" y="366"/>
                    </a:cubicBezTo>
                    <a:cubicBezTo>
                      <a:pt x="634" y="366"/>
                      <a:pt x="625" y="366"/>
                      <a:pt x="617" y="366"/>
                    </a:cubicBezTo>
                    <a:cubicBezTo>
                      <a:pt x="602" y="365"/>
                      <a:pt x="614" y="390"/>
                      <a:pt x="610" y="399"/>
                    </a:cubicBezTo>
                    <a:cubicBezTo>
                      <a:pt x="612" y="412"/>
                      <a:pt x="628" y="412"/>
                      <a:pt x="630" y="425"/>
                    </a:cubicBezTo>
                    <a:cubicBezTo>
                      <a:pt x="645" y="416"/>
                      <a:pt x="654" y="442"/>
                      <a:pt x="656" y="425"/>
                    </a:cubicBezTo>
                    <a:cubicBezTo>
                      <a:pt x="665" y="433"/>
                      <a:pt x="668" y="448"/>
                      <a:pt x="669" y="465"/>
                    </a:cubicBezTo>
                    <a:cubicBezTo>
                      <a:pt x="667" y="473"/>
                      <a:pt x="681" y="468"/>
                      <a:pt x="682" y="471"/>
                    </a:cubicBezTo>
                    <a:cubicBezTo>
                      <a:pt x="691" y="488"/>
                      <a:pt x="677" y="517"/>
                      <a:pt x="676" y="530"/>
                    </a:cubicBezTo>
                    <a:cubicBezTo>
                      <a:pt x="662" y="537"/>
                      <a:pt x="667" y="520"/>
                      <a:pt x="663" y="517"/>
                    </a:cubicBezTo>
                    <a:cubicBezTo>
                      <a:pt x="652" y="510"/>
                      <a:pt x="631" y="515"/>
                      <a:pt x="630" y="498"/>
                    </a:cubicBezTo>
                    <a:cubicBezTo>
                      <a:pt x="603" y="502"/>
                      <a:pt x="607" y="476"/>
                      <a:pt x="577" y="484"/>
                    </a:cubicBezTo>
                    <a:cubicBezTo>
                      <a:pt x="578" y="497"/>
                      <a:pt x="600" y="488"/>
                      <a:pt x="604" y="498"/>
                    </a:cubicBezTo>
                    <a:cubicBezTo>
                      <a:pt x="581" y="518"/>
                      <a:pt x="626" y="507"/>
                      <a:pt x="604" y="517"/>
                    </a:cubicBezTo>
                    <a:cubicBezTo>
                      <a:pt x="606" y="527"/>
                      <a:pt x="621" y="526"/>
                      <a:pt x="630" y="530"/>
                    </a:cubicBezTo>
                    <a:cubicBezTo>
                      <a:pt x="633" y="532"/>
                      <a:pt x="629" y="537"/>
                      <a:pt x="636" y="537"/>
                    </a:cubicBezTo>
                    <a:cubicBezTo>
                      <a:pt x="647" y="538"/>
                      <a:pt x="649" y="540"/>
                      <a:pt x="649" y="550"/>
                    </a:cubicBezTo>
                    <a:cubicBezTo>
                      <a:pt x="630" y="552"/>
                      <a:pt x="618" y="547"/>
                      <a:pt x="604" y="537"/>
                    </a:cubicBezTo>
                    <a:cubicBezTo>
                      <a:pt x="595" y="532"/>
                      <a:pt x="577" y="533"/>
                      <a:pt x="564" y="524"/>
                    </a:cubicBezTo>
                    <a:cubicBezTo>
                      <a:pt x="557" y="519"/>
                      <a:pt x="540" y="511"/>
                      <a:pt x="531" y="511"/>
                    </a:cubicBezTo>
                    <a:cubicBezTo>
                      <a:pt x="523" y="510"/>
                      <a:pt x="523" y="500"/>
                      <a:pt x="518" y="498"/>
                    </a:cubicBezTo>
                    <a:cubicBezTo>
                      <a:pt x="511" y="493"/>
                      <a:pt x="498" y="497"/>
                      <a:pt x="492" y="491"/>
                    </a:cubicBezTo>
                    <a:cubicBezTo>
                      <a:pt x="486" y="486"/>
                      <a:pt x="490" y="478"/>
                      <a:pt x="485" y="471"/>
                    </a:cubicBezTo>
                    <a:cubicBezTo>
                      <a:pt x="482" y="467"/>
                      <a:pt x="467" y="471"/>
                      <a:pt x="472" y="458"/>
                    </a:cubicBezTo>
                    <a:cubicBezTo>
                      <a:pt x="444" y="458"/>
                      <a:pt x="442" y="431"/>
                      <a:pt x="426" y="419"/>
                    </a:cubicBezTo>
                    <a:cubicBezTo>
                      <a:pt x="433" y="416"/>
                      <a:pt x="424" y="395"/>
                      <a:pt x="433" y="386"/>
                    </a:cubicBezTo>
                    <a:cubicBezTo>
                      <a:pt x="434" y="384"/>
                      <a:pt x="445" y="388"/>
                      <a:pt x="446" y="386"/>
                    </a:cubicBezTo>
                    <a:cubicBezTo>
                      <a:pt x="447" y="383"/>
                      <a:pt x="437" y="374"/>
                      <a:pt x="439" y="366"/>
                    </a:cubicBezTo>
                    <a:cubicBezTo>
                      <a:pt x="440" y="365"/>
                      <a:pt x="451" y="367"/>
                      <a:pt x="452" y="366"/>
                    </a:cubicBezTo>
                    <a:cubicBezTo>
                      <a:pt x="457" y="363"/>
                      <a:pt x="450" y="345"/>
                      <a:pt x="452" y="340"/>
                    </a:cubicBezTo>
                    <a:cubicBezTo>
                      <a:pt x="453" y="338"/>
                      <a:pt x="464" y="342"/>
                      <a:pt x="466" y="340"/>
                    </a:cubicBezTo>
                    <a:cubicBezTo>
                      <a:pt x="474" y="331"/>
                      <a:pt x="465" y="313"/>
                      <a:pt x="472" y="307"/>
                    </a:cubicBezTo>
                    <a:cubicBezTo>
                      <a:pt x="471" y="299"/>
                      <a:pt x="460" y="302"/>
                      <a:pt x="452" y="301"/>
                    </a:cubicBezTo>
                    <a:cubicBezTo>
                      <a:pt x="452" y="290"/>
                      <a:pt x="452" y="279"/>
                      <a:pt x="452" y="268"/>
                    </a:cubicBezTo>
                    <a:cubicBezTo>
                      <a:pt x="445" y="267"/>
                      <a:pt x="441" y="269"/>
                      <a:pt x="439" y="274"/>
                    </a:cubicBezTo>
                    <a:cubicBezTo>
                      <a:pt x="428" y="269"/>
                      <a:pt x="434" y="254"/>
                      <a:pt x="426" y="248"/>
                    </a:cubicBezTo>
                    <a:cubicBezTo>
                      <a:pt x="424" y="247"/>
                      <a:pt x="417" y="256"/>
                      <a:pt x="413" y="255"/>
                    </a:cubicBezTo>
                    <a:cubicBezTo>
                      <a:pt x="415" y="255"/>
                      <a:pt x="408" y="249"/>
                      <a:pt x="406" y="248"/>
                    </a:cubicBezTo>
                    <a:cubicBezTo>
                      <a:pt x="402" y="246"/>
                      <a:pt x="396" y="236"/>
                      <a:pt x="393" y="235"/>
                    </a:cubicBezTo>
                    <a:cubicBezTo>
                      <a:pt x="389" y="233"/>
                      <a:pt x="386" y="243"/>
                      <a:pt x="380" y="241"/>
                    </a:cubicBezTo>
                    <a:cubicBezTo>
                      <a:pt x="378" y="241"/>
                      <a:pt x="369" y="226"/>
                      <a:pt x="354" y="228"/>
                    </a:cubicBezTo>
                    <a:cubicBezTo>
                      <a:pt x="381" y="198"/>
                      <a:pt x="318" y="216"/>
                      <a:pt x="328" y="182"/>
                    </a:cubicBezTo>
                    <a:cubicBezTo>
                      <a:pt x="311" y="183"/>
                      <a:pt x="294" y="183"/>
                      <a:pt x="295" y="202"/>
                    </a:cubicBezTo>
                    <a:cubicBezTo>
                      <a:pt x="285" y="208"/>
                      <a:pt x="276" y="195"/>
                      <a:pt x="275" y="195"/>
                    </a:cubicBezTo>
                    <a:cubicBezTo>
                      <a:pt x="270" y="195"/>
                      <a:pt x="265" y="203"/>
                      <a:pt x="255" y="202"/>
                    </a:cubicBezTo>
                    <a:cubicBezTo>
                      <a:pt x="244" y="201"/>
                      <a:pt x="241" y="195"/>
                      <a:pt x="229" y="195"/>
                    </a:cubicBezTo>
                    <a:cubicBezTo>
                      <a:pt x="217" y="196"/>
                      <a:pt x="215" y="203"/>
                      <a:pt x="203" y="202"/>
                    </a:cubicBezTo>
                    <a:cubicBezTo>
                      <a:pt x="189" y="201"/>
                      <a:pt x="186" y="196"/>
                      <a:pt x="177" y="195"/>
                    </a:cubicBezTo>
                    <a:cubicBezTo>
                      <a:pt x="148" y="193"/>
                      <a:pt x="121" y="198"/>
                      <a:pt x="91" y="189"/>
                    </a:cubicBezTo>
                    <a:cubicBezTo>
                      <a:pt x="88" y="188"/>
                      <a:pt x="80" y="177"/>
                      <a:pt x="78" y="176"/>
                    </a:cubicBezTo>
                    <a:cubicBezTo>
                      <a:pt x="67" y="172"/>
                      <a:pt x="56" y="179"/>
                      <a:pt x="58" y="163"/>
                    </a:cubicBezTo>
                    <a:cubicBezTo>
                      <a:pt x="47" y="161"/>
                      <a:pt x="25" y="169"/>
                      <a:pt x="32" y="150"/>
                    </a:cubicBezTo>
                    <a:cubicBezTo>
                      <a:pt x="55" y="155"/>
                      <a:pt x="60" y="142"/>
                      <a:pt x="72" y="136"/>
                    </a:cubicBezTo>
                    <a:cubicBezTo>
                      <a:pt x="61" y="122"/>
                      <a:pt x="26" y="133"/>
                      <a:pt x="19" y="117"/>
                    </a:cubicBezTo>
                    <a:cubicBezTo>
                      <a:pt x="13" y="116"/>
                      <a:pt x="13" y="119"/>
                      <a:pt x="12" y="123"/>
                    </a:cubicBezTo>
                    <a:cubicBezTo>
                      <a:pt x="0" y="121"/>
                      <a:pt x="19" y="96"/>
                      <a:pt x="25" y="90"/>
                    </a:cubicBezTo>
                    <a:cubicBezTo>
                      <a:pt x="21" y="66"/>
                      <a:pt x="37" y="62"/>
                      <a:pt x="32" y="38"/>
                    </a:cubicBezTo>
                    <a:close/>
                    <a:moveTo>
                      <a:pt x="512" y="379"/>
                    </a:moveTo>
                    <a:cubicBezTo>
                      <a:pt x="514" y="365"/>
                      <a:pt x="544" y="377"/>
                      <a:pt x="558" y="373"/>
                    </a:cubicBezTo>
                    <a:cubicBezTo>
                      <a:pt x="559" y="360"/>
                      <a:pt x="549" y="359"/>
                      <a:pt x="544" y="353"/>
                    </a:cubicBezTo>
                    <a:cubicBezTo>
                      <a:pt x="536" y="342"/>
                      <a:pt x="519" y="351"/>
                      <a:pt x="505" y="340"/>
                    </a:cubicBezTo>
                    <a:cubicBezTo>
                      <a:pt x="509" y="351"/>
                      <a:pt x="497" y="379"/>
                      <a:pt x="512" y="3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89"/>
              <p:cNvSpPr/>
              <p:nvPr/>
            </p:nvSpPr>
            <p:spPr bwMode="auto">
              <a:xfrm>
                <a:off x="1166813" y="2716214"/>
                <a:ext cx="457200" cy="142875"/>
              </a:xfrm>
              <a:custGeom>
                <a:avLst/>
                <a:gdLst>
                  <a:gd name="T0" fmla="*/ 54 w 488"/>
                  <a:gd name="T1" fmla="*/ 186 h 245"/>
                  <a:gd name="T2" fmla="*/ 61 w 488"/>
                  <a:gd name="T3" fmla="*/ 166 h 245"/>
                  <a:gd name="T4" fmla="*/ 87 w 488"/>
                  <a:gd name="T5" fmla="*/ 160 h 245"/>
                  <a:gd name="T6" fmla="*/ 100 w 488"/>
                  <a:gd name="T7" fmla="*/ 153 h 245"/>
                  <a:gd name="T8" fmla="*/ 172 w 488"/>
                  <a:gd name="T9" fmla="*/ 147 h 245"/>
                  <a:gd name="T10" fmla="*/ 100 w 488"/>
                  <a:gd name="T11" fmla="*/ 140 h 245"/>
                  <a:gd name="T12" fmla="*/ 94 w 488"/>
                  <a:gd name="T13" fmla="*/ 134 h 245"/>
                  <a:gd name="T14" fmla="*/ 74 w 488"/>
                  <a:gd name="T15" fmla="*/ 140 h 245"/>
                  <a:gd name="T16" fmla="*/ 35 w 488"/>
                  <a:gd name="T17" fmla="*/ 134 h 245"/>
                  <a:gd name="T18" fmla="*/ 67 w 488"/>
                  <a:gd name="T19" fmla="*/ 107 h 245"/>
                  <a:gd name="T20" fmla="*/ 87 w 488"/>
                  <a:gd name="T21" fmla="*/ 107 h 245"/>
                  <a:gd name="T22" fmla="*/ 15 w 488"/>
                  <a:gd name="T23" fmla="*/ 94 h 245"/>
                  <a:gd name="T24" fmla="*/ 2 w 488"/>
                  <a:gd name="T25" fmla="*/ 75 h 245"/>
                  <a:gd name="T26" fmla="*/ 35 w 488"/>
                  <a:gd name="T27" fmla="*/ 48 h 245"/>
                  <a:gd name="T28" fmla="*/ 35 w 488"/>
                  <a:gd name="T29" fmla="*/ 42 h 245"/>
                  <a:gd name="T30" fmla="*/ 100 w 488"/>
                  <a:gd name="T31" fmla="*/ 15 h 245"/>
                  <a:gd name="T32" fmla="*/ 120 w 488"/>
                  <a:gd name="T33" fmla="*/ 2 h 245"/>
                  <a:gd name="T34" fmla="*/ 133 w 488"/>
                  <a:gd name="T35" fmla="*/ 9 h 245"/>
                  <a:gd name="T36" fmla="*/ 146 w 488"/>
                  <a:gd name="T37" fmla="*/ 35 h 245"/>
                  <a:gd name="T38" fmla="*/ 133 w 488"/>
                  <a:gd name="T39" fmla="*/ 42 h 245"/>
                  <a:gd name="T40" fmla="*/ 146 w 488"/>
                  <a:gd name="T41" fmla="*/ 48 h 245"/>
                  <a:gd name="T42" fmla="*/ 153 w 488"/>
                  <a:gd name="T43" fmla="*/ 35 h 245"/>
                  <a:gd name="T44" fmla="*/ 192 w 488"/>
                  <a:gd name="T45" fmla="*/ 28 h 245"/>
                  <a:gd name="T46" fmla="*/ 212 w 488"/>
                  <a:gd name="T47" fmla="*/ 61 h 245"/>
                  <a:gd name="T48" fmla="*/ 238 w 488"/>
                  <a:gd name="T49" fmla="*/ 48 h 245"/>
                  <a:gd name="T50" fmla="*/ 258 w 488"/>
                  <a:gd name="T51" fmla="*/ 28 h 245"/>
                  <a:gd name="T52" fmla="*/ 278 w 488"/>
                  <a:gd name="T53" fmla="*/ 35 h 245"/>
                  <a:gd name="T54" fmla="*/ 284 w 488"/>
                  <a:gd name="T55" fmla="*/ 61 h 245"/>
                  <a:gd name="T56" fmla="*/ 297 w 488"/>
                  <a:gd name="T57" fmla="*/ 88 h 245"/>
                  <a:gd name="T58" fmla="*/ 324 w 488"/>
                  <a:gd name="T59" fmla="*/ 68 h 245"/>
                  <a:gd name="T60" fmla="*/ 304 w 488"/>
                  <a:gd name="T61" fmla="*/ 55 h 245"/>
                  <a:gd name="T62" fmla="*/ 304 w 488"/>
                  <a:gd name="T63" fmla="*/ 15 h 245"/>
                  <a:gd name="T64" fmla="*/ 330 w 488"/>
                  <a:gd name="T65" fmla="*/ 9 h 245"/>
                  <a:gd name="T66" fmla="*/ 356 w 488"/>
                  <a:gd name="T67" fmla="*/ 55 h 245"/>
                  <a:gd name="T68" fmla="*/ 376 w 488"/>
                  <a:gd name="T69" fmla="*/ 68 h 245"/>
                  <a:gd name="T70" fmla="*/ 389 w 488"/>
                  <a:gd name="T71" fmla="*/ 88 h 245"/>
                  <a:gd name="T72" fmla="*/ 383 w 488"/>
                  <a:gd name="T73" fmla="*/ 107 h 245"/>
                  <a:gd name="T74" fmla="*/ 402 w 488"/>
                  <a:gd name="T75" fmla="*/ 134 h 245"/>
                  <a:gd name="T76" fmla="*/ 462 w 488"/>
                  <a:gd name="T77" fmla="*/ 140 h 245"/>
                  <a:gd name="T78" fmla="*/ 481 w 488"/>
                  <a:gd name="T79" fmla="*/ 160 h 245"/>
                  <a:gd name="T80" fmla="*/ 488 w 488"/>
                  <a:gd name="T81" fmla="*/ 173 h 245"/>
                  <a:gd name="T82" fmla="*/ 435 w 488"/>
                  <a:gd name="T83" fmla="*/ 173 h 245"/>
                  <a:gd name="T84" fmla="*/ 448 w 488"/>
                  <a:gd name="T85" fmla="*/ 219 h 245"/>
                  <a:gd name="T86" fmla="*/ 376 w 488"/>
                  <a:gd name="T87" fmla="*/ 219 h 245"/>
                  <a:gd name="T88" fmla="*/ 284 w 488"/>
                  <a:gd name="T89" fmla="*/ 219 h 245"/>
                  <a:gd name="T90" fmla="*/ 251 w 488"/>
                  <a:gd name="T91" fmla="*/ 226 h 245"/>
                  <a:gd name="T92" fmla="*/ 245 w 488"/>
                  <a:gd name="T93" fmla="*/ 239 h 245"/>
                  <a:gd name="T94" fmla="*/ 159 w 488"/>
                  <a:gd name="T95" fmla="*/ 239 h 245"/>
                  <a:gd name="T96" fmla="*/ 133 w 488"/>
                  <a:gd name="T97" fmla="*/ 199 h 245"/>
                  <a:gd name="T98" fmla="*/ 80 w 488"/>
                  <a:gd name="T99" fmla="*/ 186 h 245"/>
                  <a:gd name="T100" fmla="*/ 74 w 488"/>
                  <a:gd name="T101" fmla="*/ 193 h 245"/>
                  <a:gd name="T102" fmla="*/ 74 w 488"/>
                  <a:gd name="T103" fmla="*/ 180 h 245"/>
                  <a:gd name="T104" fmla="*/ 54 w 488"/>
                  <a:gd name="T105" fmla="*/ 18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8" h="245">
                    <a:moveTo>
                      <a:pt x="54" y="186"/>
                    </a:moveTo>
                    <a:cubicBezTo>
                      <a:pt x="41" y="188"/>
                      <a:pt x="56" y="167"/>
                      <a:pt x="61" y="166"/>
                    </a:cubicBezTo>
                    <a:cubicBezTo>
                      <a:pt x="63" y="157"/>
                      <a:pt x="78" y="162"/>
                      <a:pt x="87" y="160"/>
                    </a:cubicBezTo>
                    <a:cubicBezTo>
                      <a:pt x="93" y="159"/>
                      <a:pt x="94" y="154"/>
                      <a:pt x="100" y="153"/>
                    </a:cubicBezTo>
                    <a:cubicBezTo>
                      <a:pt x="126" y="150"/>
                      <a:pt x="156" y="161"/>
                      <a:pt x="172" y="147"/>
                    </a:cubicBezTo>
                    <a:cubicBezTo>
                      <a:pt x="167" y="130"/>
                      <a:pt x="124" y="146"/>
                      <a:pt x="100" y="140"/>
                    </a:cubicBezTo>
                    <a:cubicBezTo>
                      <a:pt x="98" y="140"/>
                      <a:pt x="92" y="134"/>
                      <a:pt x="94" y="134"/>
                    </a:cubicBezTo>
                    <a:cubicBezTo>
                      <a:pt x="88" y="134"/>
                      <a:pt x="83" y="141"/>
                      <a:pt x="74" y="140"/>
                    </a:cubicBezTo>
                    <a:cubicBezTo>
                      <a:pt x="62" y="139"/>
                      <a:pt x="48" y="130"/>
                      <a:pt x="35" y="134"/>
                    </a:cubicBezTo>
                    <a:cubicBezTo>
                      <a:pt x="19" y="114"/>
                      <a:pt x="67" y="121"/>
                      <a:pt x="67" y="107"/>
                    </a:cubicBezTo>
                    <a:cubicBezTo>
                      <a:pt x="68" y="95"/>
                      <a:pt x="83" y="107"/>
                      <a:pt x="87" y="107"/>
                    </a:cubicBezTo>
                    <a:cubicBezTo>
                      <a:pt x="86" y="70"/>
                      <a:pt x="47" y="105"/>
                      <a:pt x="15" y="94"/>
                    </a:cubicBezTo>
                    <a:cubicBezTo>
                      <a:pt x="0" y="85"/>
                      <a:pt x="28" y="73"/>
                      <a:pt x="2" y="75"/>
                    </a:cubicBezTo>
                    <a:cubicBezTo>
                      <a:pt x="9" y="62"/>
                      <a:pt x="9" y="43"/>
                      <a:pt x="35" y="48"/>
                    </a:cubicBezTo>
                    <a:cubicBezTo>
                      <a:pt x="44" y="48"/>
                      <a:pt x="36" y="40"/>
                      <a:pt x="35" y="42"/>
                    </a:cubicBezTo>
                    <a:cubicBezTo>
                      <a:pt x="48" y="25"/>
                      <a:pt x="76" y="21"/>
                      <a:pt x="100" y="15"/>
                    </a:cubicBezTo>
                    <a:cubicBezTo>
                      <a:pt x="107" y="11"/>
                      <a:pt x="107" y="0"/>
                      <a:pt x="120" y="2"/>
                    </a:cubicBezTo>
                    <a:cubicBezTo>
                      <a:pt x="120" y="9"/>
                      <a:pt x="128" y="7"/>
                      <a:pt x="133" y="9"/>
                    </a:cubicBezTo>
                    <a:cubicBezTo>
                      <a:pt x="130" y="26"/>
                      <a:pt x="122" y="34"/>
                      <a:pt x="146" y="35"/>
                    </a:cubicBezTo>
                    <a:cubicBezTo>
                      <a:pt x="146" y="41"/>
                      <a:pt x="138" y="40"/>
                      <a:pt x="133" y="42"/>
                    </a:cubicBezTo>
                    <a:cubicBezTo>
                      <a:pt x="133" y="46"/>
                      <a:pt x="142" y="50"/>
                      <a:pt x="146" y="48"/>
                    </a:cubicBezTo>
                    <a:cubicBezTo>
                      <a:pt x="153" y="46"/>
                      <a:pt x="149" y="37"/>
                      <a:pt x="153" y="35"/>
                    </a:cubicBezTo>
                    <a:cubicBezTo>
                      <a:pt x="167" y="30"/>
                      <a:pt x="178" y="32"/>
                      <a:pt x="192" y="28"/>
                    </a:cubicBezTo>
                    <a:cubicBezTo>
                      <a:pt x="199" y="39"/>
                      <a:pt x="214" y="42"/>
                      <a:pt x="212" y="61"/>
                    </a:cubicBezTo>
                    <a:cubicBezTo>
                      <a:pt x="225" y="61"/>
                      <a:pt x="220" y="43"/>
                      <a:pt x="238" y="48"/>
                    </a:cubicBezTo>
                    <a:cubicBezTo>
                      <a:pt x="245" y="42"/>
                      <a:pt x="251" y="35"/>
                      <a:pt x="258" y="28"/>
                    </a:cubicBezTo>
                    <a:cubicBezTo>
                      <a:pt x="263" y="32"/>
                      <a:pt x="269" y="35"/>
                      <a:pt x="278" y="35"/>
                    </a:cubicBezTo>
                    <a:cubicBezTo>
                      <a:pt x="281" y="45"/>
                      <a:pt x="280" y="52"/>
                      <a:pt x="284" y="61"/>
                    </a:cubicBezTo>
                    <a:cubicBezTo>
                      <a:pt x="288" y="69"/>
                      <a:pt x="305" y="70"/>
                      <a:pt x="297" y="88"/>
                    </a:cubicBezTo>
                    <a:cubicBezTo>
                      <a:pt x="311" y="86"/>
                      <a:pt x="310" y="70"/>
                      <a:pt x="324" y="68"/>
                    </a:cubicBezTo>
                    <a:cubicBezTo>
                      <a:pt x="322" y="60"/>
                      <a:pt x="307" y="60"/>
                      <a:pt x="304" y="55"/>
                    </a:cubicBezTo>
                    <a:cubicBezTo>
                      <a:pt x="298" y="43"/>
                      <a:pt x="308" y="33"/>
                      <a:pt x="304" y="15"/>
                    </a:cubicBezTo>
                    <a:cubicBezTo>
                      <a:pt x="316" y="16"/>
                      <a:pt x="318" y="7"/>
                      <a:pt x="330" y="9"/>
                    </a:cubicBezTo>
                    <a:cubicBezTo>
                      <a:pt x="331" y="23"/>
                      <a:pt x="348" y="38"/>
                      <a:pt x="356" y="55"/>
                    </a:cubicBezTo>
                    <a:cubicBezTo>
                      <a:pt x="358" y="57"/>
                      <a:pt x="372" y="83"/>
                      <a:pt x="376" y="68"/>
                    </a:cubicBezTo>
                    <a:cubicBezTo>
                      <a:pt x="386" y="69"/>
                      <a:pt x="378" y="88"/>
                      <a:pt x="389" y="88"/>
                    </a:cubicBezTo>
                    <a:cubicBezTo>
                      <a:pt x="390" y="97"/>
                      <a:pt x="390" y="106"/>
                      <a:pt x="383" y="107"/>
                    </a:cubicBezTo>
                    <a:cubicBezTo>
                      <a:pt x="385" y="120"/>
                      <a:pt x="408" y="113"/>
                      <a:pt x="402" y="134"/>
                    </a:cubicBezTo>
                    <a:cubicBezTo>
                      <a:pt x="426" y="120"/>
                      <a:pt x="429" y="145"/>
                      <a:pt x="462" y="140"/>
                    </a:cubicBezTo>
                    <a:cubicBezTo>
                      <a:pt x="450" y="166"/>
                      <a:pt x="478" y="156"/>
                      <a:pt x="481" y="160"/>
                    </a:cubicBezTo>
                    <a:cubicBezTo>
                      <a:pt x="482" y="161"/>
                      <a:pt x="469" y="179"/>
                      <a:pt x="488" y="173"/>
                    </a:cubicBezTo>
                    <a:cubicBezTo>
                      <a:pt x="476" y="204"/>
                      <a:pt x="464" y="164"/>
                      <a:pt x="435" y="173"/>
                    </a:cubicBezTo>
                    <a:cubicBezTo>
                      <a:pt x="429" y="199"/>
                      <a:pt x="458" y="190"/>
                      <a:pt x="448" y="219"/>
                    </a:cubicBezTo>
                    <a:cubicBezTo>
                      <a:pt x="425" y="226"/>
                      <a:pt x="394" y="231"/>
                      <a:pt x="376" y="219"/>
                    </a:cubicBezTo>
                    <a:cubicBezTo>
                      <a:pt x="355" y="205"/>
                      <a:pt x="313" y="201"/>
                      <a:pt x="284" y="219"/>
                    </a:cubicBezTo>
                    <a:cubicBezTo>
                      <a:pt x="277" y="224"/>
                      <a:pt x="268" y="219"/>
                      <a:pt x="251" y="226"/>
                    </a:cubicBezTo>
                    <a:cubicBezTo>
                      <a:pt x="246" y="228"/>
                      <a:pt x="246" y="232"/>
                      <a:pt x="245" y="239"/>
                    </a:cubicBezTo>
                    <a:cubicBezTo>
                      <a:pt x="228" y="228"/>
                      <a:pt x="193" y="245"/>
                      <a:pt x="159" y="239"/>
                    </a:cubicBezTo>
                    <a:cubicBezTo>
                      <a:pt x="151" y="225"/>
                      <a:pt x="141" y="213"/>
                      <a:pt x="133" y="199"/>
                    </a:cubicBezTo>
                    <a:cubicBezTo>
                      <a:pt x="113" y="197"/>
                      <a:pt x="82" y="206"/>
                      <a:pt x="80" y="186"/>
                    </a:cubicBezTo>
                    <a:cubicBezTo>
                      <a:pt x="75" y="185"/>
                      <a:pt x="74" y="189"/>
                      <a:pt x="74" y="193"/>
                    </a:cubicBezTo>
                    <a:cubicBezTo>
                      <a:pt x="66" y="191"/>
                      <a:pt x="67" y="180"/>
                      <a:pt x="74" y="180"/>
                    </a:cubicBezTo>
                    <a:cubicBezTo>
                      <a:pt x="76" y="166"/>
                      <a:pt x="55" y="181"/>
                      <a:pt x="54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90"/>
              <p:cNvSpPr>
                <a:spLocks noEditPoints="1"/>
              </p:cNvSpPr>
              <p:nvPr/>
            </p:nvSpPr>
            <p:spPr bwMode="auto">
              <a:xfrm>
                <a:off x="-50800" y="2751139"/>
                <a:ext cx="3263900" cy="2349501"/>
              </a:xfrm>
              <a:custGeom>
                <a:avLst/>
                <a:gdLst>
                  <a:gd name="T0" fmla="*/ 2279 w 3483"/>
                  <a:gd name="T1" fmla="*/ 266 h 4042"/>
                  <a:gd name="T2" fmla="*/ 2050 w 3483"/>
                  <a:gd name="T3" fmla="*/ 424 h 4042"/>
                  <a:gd name="T4" fmla="*/ 2023 w 3483"/>
                  <a:gd name="T5" fmla="*/ 660 h 4042"/>
                  <a:gd name="T6" fmla="*/ 2306 w 3483"/>
                  <a:gd name="T7" fmla="*/ 851 h 4042"/>
                  <a:gd name="T8" fmla="*/ 2398 w 3483"/>
                  <a:gd name="T9" fmla="*/ 595 h 4042"/>
                  <a:gd name="T10" fmla="*/ 2634 w 3483"/>
                  <a:gd name="T11" fmla="*/ 588 h 4042"/>
                  <a:gd name="T12" fmla="*/ 2851 w 3483"/>
                  <a:gd name="T13" fmla="*/ 647 h 4042"/>
                  <a:gd name="T14" fmla="*/ 2936 w 3483"/>
                  <a:gd name="T15" fmla="*/ 870 h 4042"/>
                  <a:gd name="T16" fmla="*/ 2667 w 3483"/>
                  <a:gd name="T17" fmla="*/ 969 h 4042"/>
                  <a:gd name="T18" fmla="*/ 2831 w 3483"/>
                  <a:gd name="T19" fmla="*/ 1068 h 4042"/>
                  <a:gd name="T20" fmla="*/ 2765 w 3483"/>
                  <a:gd name="T21" fmla="*/ 1100 h 4042"/>
                  <a:gd name="T22" fmla="*/ 2470 w 3483"/>
                  <a:gd name="T23" fmla="*/ 1317 h 4042"/>
                  <a:gd name="T24" fmla="*/ 2345 w 3483"/>
                  <a:gd name="T25" fmla="*/ 1685 h 4042"/>
                  <a:gd name="T26" fmla="*/ 2089 w 3483"/>
                  <a:gd name="T27" fmla="*/ 1540 h 4042"/>
                  <a:gd name="T28" fmla="*/ 1885 w 3483"/>
                  <a:gd name="T29" fmla="*/ 1816 h 4042"/>
                  <a:gd name="T30" fmla="*/ 2115 w 3483"/>
                  <a:gd name="T31" fmla="*/ 1928 h 4042"/>
                  <a:gd name="T32" fmla="*/ 2437 w 3483"/>
                  <a:gd name="T33" fmla="*/ 2145 h 4042"/>
                  <a:gd name="T34" fmla="*/ 2700 w 3483"/>
                  <a:gd name="T35" fmla="*/ 2105 h 4042"/>
                  <a:gd name="T36" fmla="*/ 3114 w 3483"/>
                  <a:gd name="T37" fmla="*/ 2283 h 4042"/>
                  <a:gd name="T38" fmla="*/ 3482 w 3483"/>
                  <a:gd name="T39" fmla="*/ 2506 h 4042"/>
                  <a:gd name="T40" fmla="*/ 3324 w 3483"/>
                  <a:gd name="T41" fmla="*/ 3012 h 4042"/>
                  <a:gd name="T42" fmla="*/ 3120 w 3483"/>
                  <a:gd name="T43" fmla="*/ 3235 h 4042"/>
                  <a:gd name="T44" fmla="*/ 2923 w 3483"/>
                  <a:gd name="T45" fmla="*/ 3452 h 4042"/>
                  <a:gd name="T46" fmla="*/ 2746 w 3483"/>
                  <a:gd name="T47" fmla="*/ 3655 h 4042"/>
                  <a:gd name="T48" fmla="*/ 2667 w 3483"/>
                  <a:gd name="T49" fmla="*/ 3813 h 4042"/>
                  <a:gd name="T50" fmla="*/ 2522 w 3483"/>
                  <a:gd name="T51" fmla="*/ 3971 h 4042"/>
                  <a:gd name="T52" fmla="*/ 2476 w 3483"/>
                  <a:gd name="T53" fmla="*/ 3754 h 4042"/>
                  <a:gd name="T54" fmla="*/ 2588 w 3483"/>
                  <a:gd name="T55" fmla="*/ 3301 h 4042"/>
                  <a:gd name="T56" fmla="*/ 2575 w 3483"/>
                  <a:gd name="T57" fmla="*/ 2867 h 4042"/>
                  <a:gd name="T58" fmla="*/ 2345 w 3483"/>
                  <a:gd name="T59" fmla="*/ 2572 h 4042"/>
                  <a:gd name="T60" fmla="*/ 2391 w 3483"/>
                  <a:gd name="T61" fmla="*/ 2329 h 4042"/>
                  <a:gd name="T62" fmla="*/ 2188 w 3483"/>
                  <a:gd name="T63" fmla="*/ 2072 h 4042"/>
                  <a:gd name="T64" fmla="*/ 1971 w 3483"/>
                  <a:gd name="T65" fmla="*/ 1941 h 4042"/>
                  <a:gd name="T66" fmla="*/ 1636 w 3483"/>
                  <a:gd name="T67" fmla="*/ 1751 h 4042"/>
                  <a:gd name="T68" fmla="*/ 1445 w 3483"/>
                  <a:gd name="T69" fmla="*/ 1554 h 4042"/>
                  <a:gd name="T70" fmla="*/ 1445 w 3483"/>
                  <a:gd name="T71" fmla="*/ 1632 h 4042"/>
                  <a:gd name="T72" fmla="*/ 1248 w 3483"/>
                  <a:gd name="T73" fmla="*/ 1383 h 4042"/>
                  <a:gd name="T74" fmla="*/ 1123 w 3483"/>
                  <a:gd name="T75" fmla="*/ 943 h 4042"/>
                  <a:gd name="T76" fmla="*/ 1051 w 3483"/>
                  <a:gd name="T77" fmla="*/ 824 h 4042"/>
                  <a:gd name="T78" fmla="*/ 861 w 3483"/>
                  <a:gd name="T79" fmla="*/ 614 h 4042"/>
                  <a:gd name="T80" fmla="*/ 532 w 3483"/>
                  <a:gd name="T81" fmla="*/ 509 h 4042"/>
                  <a:gd name="T82" fmla="*/ 368 w 3483"/>
                  <a:gd name="T83" fmla="*/ 595 h 4042"/>
                  <a:gd name="T84" fmla="*/ 204 w 3483"/>
                  <a:gd name="T85" fmla="*/ 700 h 4042"/>
                  <a:gd name="T86" fmla="*/ 86 w 3483"/>
                  <a:gd name="T87" fmla="*/ 542 h 4042"/>
                  <a:gd name="T88" fmla="*/ 33 w 3483"/>
                  <a:gd name="T89" fmla="*/ 345 h 4042"/>
                  <a:gd name="T90" fmla="*/ 99 w 3483"/>
                  <a:gd name="T91" fmla="*/ 220 h 4042"/>
                  <a:gd name="T92" fmla="*/ 335 w 3483"/>
                  <a:gd name="T93" fmla="*/ 76 h 4042"/>
                  <a:gd name="T94" fmla="*/ 900 w 3483"/>
                  <a:gd name="T95" fmla="*/ 135 h 4042"/>
                  <a:gd name="T96" fmla="*/ 1169 w 3483"/>
                  <a:gd name="T97" fmla="*/ 148 h 4042"/>
                  <a:gd name="T98" fmla="*/ 1590 w 3483"/>
                  <a:gd name="T99" fmla="*/ 260 h 4042"/>
                  <a:gd name="T100" fmla="*/ 1892 w 3483"/>
                  <a:gd name="T101" fmla="*/ 187 h 4042"/>
                  <a:gd name="T102" fmla="*/ 1977 w 3483"/>
                  <a:gd name="T103" fmla="*/ 43 h 4042"/>
                  <a:gd name="T104" fmla="*/ 2135 w 3483"/>
                  <a:gd name="T105" fmla="*/ 181 h 4042"/>
                  <a:gd name="T106" fmla="*/ 1143 w 3483"/>
                  <a:gd name="T107" fmla="*/ 305 h 4042"/>
                  <a:gd name="T108" fmla="*/ 1471 w 3483"/>
                  <a:gd name="T109" fmla="*/ 476 h 4042"/>
                  <a:gd name="T110" fmla="*/ 1419 w 3483"/>
                  <a:gd name="T111" fmla="*/ 470 h 4042"/>
                  <a:gd name="T112" fmla="*/ 1879 w 3483"/>
                  <a:gd name="T113" fmla="*/ 884 h 4042"/>
                  <a:gd name="T114" fmla="*/ 2030 w 3483"/>
                  <a:gd name="T115" fmla="*/ 1041 h 4042"/>
                  <a:gd name="T116" fmla="*/ 2161 w 3483"/>
                  <a:gd name="T117" fmla="*/ 956 h 4042"/>
                  <a:gd name="T118" fmla="*/ 2135 w 3483"/>
                  <a:gd name="T119" fmla="*/ 1199 h 4042"/>
                  <a:gd name="T120" fmla="*/ 2365 w 3483"/>
                  <a:gd name="T121" fmla="*/ 1120 h 4042"/>
                  <a:gd name="T122" fmla="*/ 2299 w 3483"/>
                  <a:gd name="T123" fmla="*/ 1192 h 4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83" h="4042">
                    <a:moveTo>
                      <a:pt x="2122" y="220"/>
                    </a:moveTo>
                    <a:cubicBezTo>
                      <a:pt x="2125" y="233"/>
                      <a:pt x="2141" y="209"/>
                      <a:pt x="2135" y="240"/>
                    </a:cubicBezTo>
                    <a:cubicBezTo>
                      <a:pt x="2142" y="240"/>
                      <a:pt x="2148" y="240"/>
                      <a:pt x="2155" y="240"/>
                    </a:cubicBezTo>
                    <a:cubicBezTo>
                      <a:pt x="2164" y="234"/>
                      <a:pt x="2169" y="223"/>
                      <a:pt x="2168" y="207"/>
                    </a:cubicBezTo>
                    <a:cubicBezTo>
                      <a:pt x="2176" y="204"/>
                      <a:pt x="2181" y="199"/>
                      <a:pt x="2181" y="187"/>
                    </a:cubicBezTo>
                    <a:cubicBezTo>
                      <a:pt x="2202" y="195"/>
                      <a:pt x="2186" y="166"/>
                      <a:pt x="2207" y="174"/>
                    </a:cubicBezTo>
                    <a:cubicBezTo>
                      <a:pt x="2207" y="159"/>
                      <a:pt x="2207" y="143"/>
                      <a:pt x="2207" y="128"/>
                    </a:cubicBezTo>
                    <a:cubicBezTo>
                      <a:pt x="2230" y="126"/>
                      <a:pt x="2242" y="121"/>
                      <a:pt x="2260" y="128"/>
                    </a:cubicBezTo>
                    <a:cubicBezTo>
                      <a:pt x="2267" y="131"/>
                      <a:pt x="2261" y="144"/>
                      <a:pt x="2266" y="148"/>
                    </a:cubicBezTo>
                    <a:cubicBezTo>
                      <a:pt x="2268" y="150"/>
                      <a:pt x="2277" y="147"/>
                      <a:pt x="2279" y="148"/>
                    </a:cubicBezTo>
                    <a:cubicBezTo>
                      <a:pt x="2288" y="150"/>
                      <a:pt x="2290" y="160"/>
                      <a:pt x="2299" y="161"/>
                    </a:cubicBezTo>
                    <a:cubicBezTo>
                      <a:pt x="2302" y="182"/>
                      <a:pt x="2291" y="188"/>
                      <a:pt x="2279" y="194"/>
                    </a:cubicBezTo>
                    <a:cubicBezTo>
                      <a:pt x="2293" y="202"/>
                      <a:pt x="2288" y="229"/>
                      <a:pt x="2306" y="233"/>
                    </a:cubicBezTo>
                    <a:cubicBezTo>
                      <a:pt x="2301" y="249"/>
                      <a:pt x="2284" y="251"/>
                      <a:pt x="2279" y="266"/>
                    </a:cubicBezTo>
                    <a:cubicBezTo>
                      <a:pt x="2268" y="265"/>
                      <a:pt x="2262" y="277"/>
                      <a:pt x="2260" y="266"/>
                    </a:cubicBezTo>
                    <a:cubicBezTo>
                      <a:pt x="2248" y="272"/>
                      <a:pt x="2248" y="289"/>
                      <a:pt x="2240" y="299"/>
                    </a:cubicBezTo>
                    <a:cubicBezTo>
                      <a:pt x="2233" y="293"/>
                      <a:pt x="2244" y="281"/>
                      <a:pt x="2214" y="286"/>
                    </a:cubicBezTo>
                    <a:cubicBezTo>
                      <a:pt x="2214" y="279"/>
                      <a:pt x="2222" y="281"/>
                      <a:pt x="2227" y="279"/>
                    </a:cubicBezTo>
                    <a:cubicBezTo>
                      <a:pt x="2213" y="259"/>
                      <a:pt x="2190" y="286"/>
                      <a:pt x="2168" y="279"/>
                    </a:cubicBezTo>
                    <a:cubicBezTo>
                      <a:pt x="2175" y="300"/>
                      <a:pt x="2168" y="294"/>
                      <a:pt x="2168" y="319"/>
                    </a:cubicBezTo>
                    <a:cubicBezTo>
                      <a:pt x="2161" y="318"/>
                      <a:pt x="2163" y="311"/>
                      <a:pt x="2161" y="305"/>
                    </a:cubicBezTo>
                    <a:cubicBezTo>
                      <a:pt x="2146" y="307"/>
                      <a:pt x="2149" y="328"/>
                      <a:pt x="2128" y="325"/>
                    </a:cubicBezTo>
                    <a:cubicBezTo>
                      <a:pt x="2130" y="332"/>
                      <a:pt x="2141" y="330"/>
                      <a:pt x="2142" y="338"/>
                    </a:cubicBezTo>
                    <a:cubicBezTo>
                      <a:pt x="2142" y="350"/>
                      <a:pt x="2134" y="352"/>
                      <a:pt x="2135" y="365"/>
                    </a:cubicBezTo>
                    <a:cubicBezTo>
                      <a:pt x="2119" y="350"/>
                      <a:pt x="2101" y="390"/>
                      <a:pt x="2095" y="384"/>
                    </a:cubicBezTo>
                    <a:cubicBezTo>
                      <a:pt x="2092" y="381"/>
                      <a:pt x="2084" y="375"/>
                      <a:pt x="2082" y="397"/>
                    </a:cubicBezTo>
                    <a:cubicBezTo>
                      <a:pt x="2074" y="397"/>
                      <a:pt x="2065" y="397"/>
                      <a:pt x="2056" y="397"/>
                    </a:cubicBezTo>
                    <a:cubicBezTo>
                      <a:pt x="2047" y="400"/>
                      <a:pt x="2051" y="414"/>
                      <a:pt x="2050" y="424"/>
                    </a:cubicBezTo>
                    <a:cubicBezTo>
                      <a:pt x="2041" y="416"/>
                      <a:pt x="2036" y="418"/>
                      <a:pt x="2036" y="430"/>
                    </a:cubicBezTo>
                    <a:cubicBezTo>
                      <a:pt x="2024" y="418"/>
                      <a:pt x="2020" y="429"/>
                      <a:pt x="2004" y="430"/>
                    </a:cubicBezTo>
                    <a:cubicBezTo>
                      <a:pt x="2009" y="436"/>
                      <a:pt x="2011" y="445"/>
                      <a:pt x="2010" y="457"/>
                    </a:cubicBezTo>
                    <a:cubicBezTo>
                      <a:pt x="1995" y="442"/>
                      <a:pt x="2000" y="459"/>
                      <a:pt x="1990" y="476"/>
                    </a:cubicBezTo>
                    <a:cubicBezTo>
                      <a:pt x="1982" y="490"/>
                      <a:pt x="1965" y="505"/>
                      <a:pt x="1964" y="536"/>
                    </a:cubicBezTo>
                    <a:cubicBezTo>
                      <a:pt x="1949" y="544"/>
                      <a:pt x="1943" y="563"/>
                      <a:pt x="1931" y="575"/>
                    </a:cubicBezTo>
                    <a:cubicBezTo>
                      <a:pt x="1932" y="585"/>
                      <a:pt x="1938" y="575"/>
                      <a:pt x="1938" y="575"/>
                    </a:cubicBezTo>
                    <a:cubicBezTo>
                      <a:pt x="1946" y="575"/>
                      <a:pt x="1940" y="579"/>
                      <a:pt x="1944" y="581"/>
                    </a:cubicBezTo>
                    <a:cubicBezTo>
                      <a:pt x="1948" y="584"/>
                      <a:pt x="1956" y="594"/>
                      <a:pt x="1958" y="595"/>
                    </a:cubicBezTo>
                    <a:cubicBezTo>
                      <a:pt x="1963" y="597"/>
                      <a:pt x="1969" y="581"/>
                      <a:pt x="1984" y="595"/>
                    </a:cubicBezTo>
                    <a:cubicBezTo>
                      <a:pt x="1987" y="598"/>
                      <a:pt x="1989" y="602"/>
                      <a:pt x="1997" y="601"/>
                    </a:cubicBezTo>
                    <a:cubicBezTo>
                      <a:pt x="1997" y="610"/>
                      <a:pt x="1997" y="619"/>
                      <a:pt x="1997" y="627"/>
                    </a:cubicBezTo>
                    <a:cubicBezTo>
                      <a:pt x="1999" y="634"/>
                      <a:pt x="2010" y="632"/>
                      <a:pt x="2010" y="640"/>
                    </a:cubicBezTo>
                    <a:cubicBezTo>
                      <a:pt x="2014" y="647"/>
                      <a:pt x="2025" y="647"/>
                      <a:pt x="2023" y="660"/>
                    </a:cubicBezTo>
                    <a:cubicBezTo>
                      <a:pt x="2057" y="656"/>
                      <a:pt x="2083" y="668"/>
                      <a:pt x="2102" y="660"/>
                    </a:cubicBezTo>
                    <a:cubicBezTo>
                      <a:pt x="2106" y="684"/>
                      <a:pt x="2134" y="678"/>
                      <a:pt x="2148" y="693"/>
                    </a:cubicBezTo>
                    <a:cubicBezTo>
                      <a:pt x="2152" y="697"/>
                      <a:pt x="2154" y="692"/>
                      <a:pt x="2155" y="700"/>
                    </a:cubicBezTo>
                    <a:cubicBezTo>
                      <a:pt x="2155" y="710"/>
                      <a:pt x="2162" y="700"/>
                      <a:pt x="2161" y="700"/>
                    </a:cubicBezTo>
                    <a:cubicBezTo>
                      <a:pt x="2169" y="700"/>
                      <a:pt x="2170" y="711"/>
                      <a:pt x="2174" y="713"/>
                    </a:cubicBezTo>
                    <a:cubicBezTo>
                      <a:pt x="2185" y="717"/>
                      <a:pt x="2197" y="709"/>
                      <a:pt x="2194" y="726"/>
                    </a:cubicBezTo>
                    <a:cubicBezTo>
                      <a:pt x="2229" y="724"/>
                      <a:pt x="2248" y="737"/>
                      <a:pt x="2279" y="739"/>
                    </a:cubicBezTo>
                    <a:cubicBezTo>
                      <a:pt x="2281" y="760"/>
                      <a:pt x="2274" y="780"/>
                      <a:pt x="2286" y="792"/>
                    </a:cubicBezTo>
                    <a:cubicBezTo>
                      <a:pt x="2285" y="790"/>
                      <a:pt x="2293" y="802"/>
                      <a:pt x="2292" y="798"/>
                    </a:cubicBezTo>
                    <a:cubicBezTo>
                      <a:pt x="2294" y="804"/>
                      <a:pt x="2286" y="813"/>
                      <a:pt x="2286" y="811"/>
                    </a:cubicBezTo>
                    <a:cubicBezTo>
                      <a:pt x="2289" y="819"/>
                      <a:pt x="2295" y="813"/>
                      <a:pt x="2299" y="818"/>
                    </a:cubicBezTo>
                    <a:cubicBezTo>
                      <a:pt x="2300" y="820"/>
                      <a:pt x="2287" y="836"/>
                      <a:pt x="2306" y="831"/>
                    </a:cubicBezTo>
                    <a:cubicBezTo>
                      <a:pt x="2302" y="836"/>
                      <a:pt x="2299" y="842"/>
                      <a:pt x="2299" y="851"/>
                    </a:cubicBezTo>
                    <a:cubicBezTo>
                      <a:pt x="2300" y="858"/>
                      <a:pt x="2306" y="854"/>
                      <a:pt x="2306" y="851"/>
                    </a:cubicBezTo>
                    <a:cubicBezTo>
                      <a:pt x="2314" y="849"/>
                      <a:pt x="2309" y="861"/>
                      <a:pt x="2312" y="864"/>
                    </a:cubicBezTo>
                    <a:cubicBezTo>
                      <a:pt x="2314" y="866"/>
                      <a:pt x="2324" y="862"/>
                      <a:pt x="2325" y="864"/>
                    </a:cubicBezTo>
                    <a:cubicBezTo>
                      <a:pt x="2332" y="871"/>
                      <a:pt x="2358" y="873"/>
                      <a:pt x="2378" y="864"/>
                    </a:cubicBezTo>
                    <a:cubicBezTo>
                      <a:pt x="2384" y="838"/>
                      <a:pt x="2384" y="824"/>
                      <a:pt x="2378" y="798"/>
                    </a:cubicBezTo>
                    <a:cubicBezTo>
                      <a:pt x="2380" y="790"/>
                      <a:pt x="2367" y="795"/>
                      <a:pt x="2365" y="792"/>
                    </a:cubicBezTo>
                    <a:cubicBezTo>
                      <a:pt x="2359" y="782"/>
                      <a:pt x="2375" y="758"/>
                      <a:pt x="2352" y="765"/>
                    </a:cubicBezTo>
                    <a:cubicBezTo>
                      <a:pt x="2356" y="759"/>
                      <a:pt x="2367" y="759"/>
                      <a:pt x="2365" y="746"/>
                    </a:cubicBezTo>
                    <a:cubicBezTo>
                      <a:pt x="2392" y="753"/>
                      <a:pt x="2390" y="732"/>
                      <a:pt x="2411" y="732"/>
                    </a:cubicBezTo>
                    <a:cubicBezTo>
                      <a:pt x="2421" y="734"/>
                      <a:pt x="2413" y="717"/>
                      <a:pt x="2417" y="713"/>
                    </a:cubicBezTo>
                    <a:cubicBezTo>
                      <a:pt x="2417" y="712"/>
                      <a:pt x="2434" y="721"/>
                      <a:pt x="2437" y="713"/>
                    </a:cubicBezTo>
                    <a:cubicBezTo>
                      <a:pt x="2420" y="685"/>
                      <a:pt x="2445" y="656"/>
                      <a:pt x="2431" y="640"/>
                    </a:cubicBezTo>
                    <a:cubicBezTo>
                      <a:pt x="2431" y="631"/>
                      <a:pt x="2422" y="640"/>
                      <a:pt x="2424" y="640"/>
                    </a:cubicBezTo>
                    <a:cubicBezTo>
                      <a:pt x="2413" y="634"/>
                      <a:pt x="2425" y="617"/>
                      <a:pt x="2404" y="621"/>
                    </a:cubicBezTo>
                    <a:cubicBezTo>
                      <a:pt x="2405" y="609"/>
                      <a:pt x="2396" y="607"/>
                      <a:pt x="2398" y="595"/>
                    </a:cubicBezTo>
                    <a:cubicBezTo>
                      <a:pt x="2396" y="580"/>
                      <a:pt x="2403" y="574"/>
                      <a:pt x="2417" y="575"/>
                    </a:cubicBezTo>
                    <a:cubicBezTo>
                      <a:pt x="2406" y="569"/>
                      <a:pt x="2426" y="530"/>
                      <a:pt x="2398" y="529"/>
                    </a:cubicBezTo>
                    <a:cubicBezTo>
                      <a:pt x="2402" y="524"/>
                      <a:pt x="2403" y="518"/>
                      <a:pt x="2404" y="509"/>
                    </a:cubicBezTo>
                    <a:cubicBezTo>
                      <a:pt x="2404" y="510"/>
                      <a:pt x="2397" y="507"/>
                      <a:pt x="2398" y="503"/>
                    </a:cubicBezTo>
                    <a:cubicBezTo>
                      <a:pt x="2398" y="501"/>
                      <a:pt x="2405" y="503"/>
                      <a:pt x="2404" y="496"/>
                    </a:cubicBezTo>
                    <a:cubicBezTo>
                      <a:pt x="2403" y="490"/>
                      <a:pt x="2398" y="490"/>
                      <a:pt x="2398" y="483"/>
                    </a:cubicBezTo>
                    <a:cubicBezTo>
                      <a:pt x="2398" y="475"/>
                      <a:pt x="2411" y="461"/>
                      <a:pt x="2398" y="457"/>
                    </a:cubicBezTo>
                    <a:cubicBezTo>
                      <a:pt x="2399" y="447"/>
                      <a:pt x="2452" y="441"/>
                      <a:pt x="2444" y="463"/>
                    </a:cubicBezTo>
                    <a:cubicBezTo>
                      <a:pt x="2471" y="462"/>
                      <a:pt x="2507" y="470"/>
                      <a:pt x="2516" y="450"/>
                    </a:cubicBezTo>
                    <a:cubicBezTo>
                      <a:pt x="2530" y="469"/>
                      <a:pt x="2564" y="468"/>
                      <a:pt x="2562" y="503"/>
                    </a:cubicBezTo>
                    <a:cubicBezTo>
                      <a:pt x="2579" y="503"/>
                      <a:pt x="2597" y="503"/>
                      <a:pt x="2614" y="503"/>
                    </a:cubicBezTo>
                    <a:cubicBezTo>
                      <a:pt x="2612" y="514"/>
                      <a:pt x="2620" y="515"/>
                      <a:pt x="2628" y="516"/>
                    </a:cubicBezTo>
                    <a:cubicBezTo>
                      <a:pt x="2629" y="529"/>
                      <a:pt x="2626" y="542"/>
                      <a:pt x="2628" y="555"/>
                    </a:cubicBezTo>
                    <a:cubicBezTo>
                      <a:pt x="2629" y="570"/>
                      <a:pt x="2645" y="585"/>
                      <a:pt x="2634" y="588"/>
                    </a:cubicBezTo>
                    <a:cubicBezTo>
                      <a:pt x="2635" y="596"/>
                      <a:pt x="2646" y="594"/>
                      <a:pt x="2654" y="595"/>
                    </a:cubicBezTo>
                    <a:cubicBezTo>
                      <a:pt x="2650" y="616"/>
                      <a:pt x="2677" y="604"/>
                      <a:pt x="2660" y="621"/>
                    </a:cubicBezTo>
                    <a:cubicBezTo>
                      <a:pt x="2687" y="626"/>
                      <a:pt x="2694" y="611"/>
                      <a:pt x="2719" y="614"/>
                    </a:cubicBezTo>
                    <a:cubicBezTo>
                      <a:pt x="2721" y="607"/>
                      <a:pt x="2718" y="603"/>
                      <a:pt x="2713" y="601"/>
                    </a:cubicBezTo>
                    <a:cubicBezTo>
                      <a:pt x="2717" y="587"/>
                      <a:pt x="2723" y="587"/>
                      <a:pt x="2733" y="595"/>
                    </a:cubicBezTo>
                    <a:cubicBezTo>
                      <a:pt x="2724" y="573"/>
                      <a:pt x="2748" y="574"/>
                      <a:pt x="2752" y="568"/>
                    </a:cubicBezTo>
                    <a:cubicBezTo>
                      <a:pt x="2757" y="563"/>
                      <a:pt x="2746" y="563"/>
                      <a:pt x="2746" y="562"/>
                    </a:cubicBezTo>
                    <a:cubicBezTo>
                      <a:pt x="2744" y="555"/>
                      <a:pt x="2760" y="550"/>
                      <a:pt x="2772" y="549"/>
                    </a:cubicBezTo>
                    <a:cubicBezTo>
                      <a:pt x="2759" y="563"/>
                      <a:pt x="2769" y="563"/>
                      <a:pt x="2785" y="581"/>
                    </a:cubicBezTo>
                    <a:cubicBezTo>
                      <a:pt x="2794" y="592"/>
                      <a:pt x="2799" y="606"/>
                      <a:pt x="2825" y="608"/>
                    </a:cubicBezTo>
                    <a:cubicBezTo>
                      <a:pt x="2823" y="615"/>
                      <a:pt x="2812" y="612"/>
                      <a:pt x="2811" y="621"/>
                    </a:cubicBezTo>
                    <a:cubicBezTo>
                      <a:pt x="2816" y="627"/>
                      <a:pt x="2827" y="628"/>
                      <a:pt x="2825" y="640"/>
                    </a:cubicBezTo>
                    <a:cubicBezTo>
                      <a:pt x="2832" y="644"/>
                      <a:pt x="2828" y="628"/>
                      <a:pt x="2831" y="627"/>
                    </a:cubicBezTo>
                    <a:cubicBezTo>
                      <a:pt x="2849" y="622"/>
                      <a:pt x="2825" y="654"/>
                      <a:pt x="2851" y="647"/>
                    </a:cubicBezTo>
                    <a:cubicBezTo>
                      <a:pt x="2840" y="665"/>
                      <a:pt x="2855" y="672"/>
                      <a:pt x="2838" y="686"/>
                    </a:cubicBezTo>
                    <a:cubicBezTo>
                      <a:pt x="2839" y="700"/>
                      <a:pt x="2857" y="693"/>
                      <a:pt x="2864" y="700"/>
                    </a:cubicBezTo>
                    <a:cubicBezTo>
                      <a:pt x="2866" y="702"/>
                      <a:pt x="2854" y="709"/>
                      <a:pt x="2857" y="713"/>
                    </a:cubicBezTo>
                    <a:cubicBezTo>
                      <a:pt x="2860" y="716"/>
                      <a:pt x="2873" y="717"/>
                      <a:pt x="2877" y="719"/>
                    </a:cubicBezTo>
                    <a:cubicBezTo>
                      <a:pt x="2882" y="722"/>
                      <a:pt x="2886" y="730"/>
                      <a:pt x="2890" y="732"/>
                    </a:cubicBezTo>
                    <a:cubicBezTo>
                      <a:pt x="2900" y="739"/>
                      <a:pt x="2915" y="741"/>
                      <a:pt x="2923" y="752"/>
                    </a:cubicBezTo>
                    <a:cubicBezTo>
                      <a:pt x="2932" y="756"/>
                      <a:pt x="2939" y="727"/>
                      <a:pt x="2943" y="746"/>
                    </a:cubicBezTo>
                    <a:cubicBezTo>
                      <a:pt x="2944" y="764"/>
                      <a:pt x="2927" y="765"/>
                      <a:pt x="2910" y="765"/>
                    </a:cubicBezTo>
                    <a:cubicBezTo>
                      <a:pt x="2921" y="778"/>
                      <a:pt x="2941" y="783"/>
                      <a:pt x="2963" y="785"/>
                    </a:cubicBezTo>
                    <a:cubicBezTo>
                      <a:pt x="2960" y="796"/>
                      <a:pt x="2968" y="797"/>
                      <a:pt x="2976" y="798"/>
                    </a:cubicBezTo>
                    <a:cubicBezTo>
                      <a:pt x="2973" y="811"/>
                      <a:pt x="2977" y="819"/>
                      <a:pt x="2989" y="818"/>
                    </a:cubicBezTo>
                    <a:cubicBezTo>
                      <a:pt x="2983" y="825"/>
                      <a:pt x="2980" y="835"/>
                      <a:pt x="2982" y="851"/>
                    </a:cubicBezTo>
                    <a:cubicBezTo>
                      <a:pt x="2969" y="855"/>
                      <a:pt x="2956" y="855"/>
                      <a:pt x="2943" y="864"/>
                    </a:cubicBezTo>
                    <a:cubicBezTo>
                      <a:pt x="2939" y="866"/>
                      <a:pt x="2944" y="870"/>
                      <a:pt x="2936" y="870"/>
                    </a:cubicBezTo>
                    <a:cubicBezTo>
                      <a:pt x="2930" y="871"/>
                      <a:pt x="2923" y="871"/>
                      <a:pt x="2923" y="877"/>
                    </a:cubicBezTo>
                    <a:cubicBezTo>
                      <a:pt x="2922" y="889"/>
                      <a:pt x="2908" y="878"/>
                      <a:pt x="2910" y="877"/>
                    </a:cubicBezTo>
                    <a:cubicBezTo>
                      <a:pt x="2907" y="879"/>
                      <a:pt x="2899" y="887"/>
                      <a:pt x="2897" y="890"/>
                    </a:cubicBezTo>
                    <a:cubicBezTo>
                      <a:pt x="2895" y="893"/>
                      <a:pt x="2893" y="907"/>
                      <a:pt x="2890" y="910"/>
                    </a:cubicBezTo>
                    <a:cubicBezTo>
                      <a:pt x="2885" y="915"/>
                      <a:pt x="2861" y="908"/>
                      <a:pt x="2877" y="916"/>
                    </a:cubicBezTo>
                    <a:cubicBezTo>
                      <a:pt x="2870" y="929"/>
                      <a:pt x="2849" y="923"/>
                      <a:pt x="2838" y="923"/>
                    </a:cubicBezTo>
                    <a:cubicBezTo>
                      <a:pt x="2824" y="923"/>
                      <a:pt x="2811" y="923"/>
                      <a:pt x="2798" y="923"/>
                    </a:cubicBezTo>
                    <a:cubicBezTo>
                      <a:pt x="2788" y="923"/>
                      <a:pt x="2787" y="918"/>
                      <a:pt x="2779" y="916"/>
                    </a:cubicBezTo>
                    <a:cubicBezTo>
                      <a:pt x="2748" y="911"/>
                      <a:pt x="2720" y="919"/>
                      <a:pt x="2693" y="923"/>
                    </a:cubicBezTo>
                    <a:cubicBezTo>
                      <a:pt x="2670" y="932"/>
                      <a:pt x="2662" y="958"/>
                      <a:pt x="2634" y="962"/>
                    </a:cubicBezTo>
                    <a:cubicBezTo>
                      <a:pt x="2649" y="977"/>
                      <a:pt x="2623" y="979"/>
                      <a:pt x="2614" y="989"/>
                    </a:cubicBezTo>
                    <a:cubicBezTo>
                      <a:pt x="2618" y="994"/>
                      <a:pt x="2621" y="999"/>
                      <a:pt x="2621" y="1008"/>
                    </a:cubicBezTo>
                    <a:cubicBezTo>
                      <a:pt x="2631" y="1004"/>
                      <a:pt x="2632" y="990"/>
                      <a:pt x="2641" y="982"/>
                    </a:cubicBezTo>
                    <a:cubicBezTo>
                      <a:pt x="2647" y="977"/>
                      <a:pt x="2666" y="982"/>
                      <a:pt x="2667" y="969"/>
                    </a:cubicBezTo>
                    <a:cubicBezTo>
                      <a:pt x="2668" y="946"/>
                      <a:pt x="2679" y="986"/>
                      <a:pt x="2680" y="956"/>
                    </a:cubicBezTo>
                    <a:cubicBezTo>
                      <a:pt x="2687" y="951"/>
                      <a:pt x="2692" y="962"/>
                      <a:pt x="2693" y="962"/>
                    </a:cubicBezTo>
                    <a:cubicBezTo>
                      <a:pt x="2700" y="961"/>
                      <a:pt x="2697" y="950"/>
                      <a:pt x="2700" y="949"/>
                    </a:cubicBezTo>
                    <a:cubicBezTo>
                      <a:pt x="2713" y="947"/>
                      <a:pt x="2725" y="951"/>
                      <a:pt x="2746" y="949"/>
                    </a:cubicBezTo>
                    <a:cubicBezTo>
                      <a:pt x="2747" y="957"/>
                      <a:pt x="2752" y="953"/>
                      <a:pt x="2752" y="949"/>
                    </a:cubicBezTo>
                    <a:cubicBezTo>
                      <a:pt x="2764" y="947"/>
                      <a:pt x="2764" y="986"/>
                      <a:pt x="2746" y="976"/>
                    </a:cubicBezTo>
                    <a:cubicBezTo>
                      <a:pt x="2761" y="991"/>
                      <a:pt x="2734" y="997"/>
                      <a:pt x="2739" y="1022"/>
                    </a:cubicBezTo>
                    <a:cubicBezTo>
                      <a:pt x="2743" y="1027"/>
                      <a:pt x="2746" y="1032"/>
                      <a:pt x="2746" y="1041"/>
                    </a:cubicBezTo>
                    <a:cubicBezTo>
                      <a:pt x="2751" y="1037"/>
                      <a:pt x="2758" y="1033"/>
                      <a:pt x="2759" y="1041"/>
                    </a:cubicBezTo>
                    <a:cubicBezTo>
                      <a:pt x="2759" y="1049"/>
                      <a:pt x="2767" y="1044"/>
                      <a:pt x="2772" y="1048"/>
                    </a:cubicBezTo>
                    <a:cubicBezTo>
                      <a:pt x="2775" y="1050"/>
                      <a:pt x="2782" y="1060"/>
                      <a:pt x="2785" y="1061"/>
                    </a:cubicBezTo>
                    <a:cubicBezTo>
                      <a:pt x="2789" y="1062"/>
                      <a:pt x="2794" y="1060"/>
                      <a:pt x="2798" y="1061"/>
                    </a:cubicBezTo>
                    <a:cubicBezTo>
                      <a:pt x="2803" y="1062"/>
                      <a:pt x="2804" y="1067"/>
                      <a:pt x="2805" y="1068"/>
                    </a:cubicBezTo>
                    <a:cubicBezTo>
                      <a:pt x="2817" y="1070"/>
                      <a:pt x="2824" y="1053"/>
                      <a:pt x="2831" y="1068"/>
                    </a:cubicBezTo>
                    <a:cubicBezTo>
                      <a:pt x="2839" y="1069"/>
                      <a:pt x="2834" y="1057"/>
                      <a:pt x="2838" y="1054"/>
                    </a:cubicBezTo>
                    <a:cubicBezTo>
                      <a:pt x="2839" y="1053"/>
                      <a:pt x="2850" y="1056"/>
                      <a:pt x="2851" y="1054"/>
                    </a:cubicBezTo>
                    <a:cubicBezTo>
                      <a:pt x="2854" y="1049"/>
                      <a:pt x="2849" y="1040"/>
                      <a:pt x="2851" y="1035"/>
                    </a:cubicBezTo>
                    <a:cubicBezTo>
                      <a:pt x="2862" y="1032"/>
                      <a:pt x="2863" y="1040"/>
                      <a:pt x="2864" y="1048"/>
                    </a:cubicBezTo>
                    <a:cubicBezTo>
                      <a:pt x="2867" y="1058"/>
                      <a:pt x="2885" y="1053"/>
                      <a:pt x="2877" y="1074"/>
                    </a:cubicBezTo>
                    <a:cubicBezTo>
                      <a:pt x="2867" y="1078"/>
                      <a:pt x="2865" y="1065"/>
                      <a:pt x="2857" y="1068"/>
                    </a:cubicBezTo>
                    <a:cubicBezTo>
                      <a:pt x="2847" y="1070"/>
                      <a:pt x="2846" y="1082"/>
                      <a:pt x="2838" y="1087"/>
                    </a:cubicBezTo>
                    <a:cubicBezTo>
                      <a:pt x="2833" y="1090"/>
                      <a:pt x="2823" y="1086"/>
                      <a:pt x="2818" y="1087"/>
                    </a:cubicBezTo>
                    <a:cubicBezTo>
                      <a:pt x="2806" y="1090"/>
                      <a:pt x="2809" y="1104"/>
                      <a:pt x="2785" y="1100"/>
                    </a:cubicBezTo>
                    <a:cubicBezTo>
                      <a:pt x="2773" y="1098"/>
                      <a:pt x="2777" y="1116"/>
                      <a:pt x="2772" y="1120"/>
                    </a:cubicBezTo>
                    <a:cubicBezTo>
                      <a:pt x="2768" y="1123"/>
                      <a:pt x="2764" y="1115"/>
                      <a:pt x="2765" y="1113"/>
                    </a:cubicBezTo>
                    <a:cubicBezTo>
                      <a:pt x="2753" y="1123"/>
                      <a:pt x="2755" y="1135"/>
                      <a:pt x="2733" y="1133"/>
                    </a:cubicBezTo>
                    <a:cubicBezTo>
                      <a:pt x="2744" y="1120"/>
                      <a:pt x="2732" y="1125"/>
                      <a:pt x="2733" y="1107"/>
                    </a:cubicBezTo>
                    <a:cubicBezTo>
                      <a:pt x="2744" y="1101"/>
                      <a:pt x="2752" y="1086"/>
                      <a:pt x="2765" y="1100"/>
                    </a:cubicBezTo>
                    <a:cubicBezTo>
                      <a:pt x="2771" y="1079"/>
                      <a:pt x="2755" y="1080"/>
                      <a:pt x="2746" y="1074"/>
                    </a:cubicBezTo>
                    <a:cubicBezTo>
                      <a:pt x="2730" y="1068"/>
                      <a:pt x="2720" y="1093"/>
                      <a:pt x="2706" y="1094"/>
                    </a:cubicBezTo>
                    <a:cubicBezTo>
                      <a:pt x="2706" y="1094"/>
                      <a:pt x="2689" y="1099"/>
                      <a:pt x="2687" y="1100"/>
                    </a:cubicBezTo>
                    <a:cubicBezTo>
                      <a:pt x="2682" y="1103"/>
                      <a:pt x="2680" y="1106"/>
                      <a:pt x="2680" y="1113"/>
                    </a:cubicBezTo>
                    <a:cubicBezTo>
                      <a:pt x="2641" y="1108"/>
                      <a:pt x="2646" y="1132"/>
                      <a:pt x="2614" y="1120"/>
                    </a:cubicBezTo>
                    <a:cubicBezTo>
                      <a:pt x="2626" y="1129"/>
                      <a:pt x="2633" y="1135"/>
                      <a:pt x="2601" y="1133"/>
                    </a:cubicBezTo>
                    <a:cubicBezTo>
                      <a:pt x="2588" y="1144"/>
                      <a:pt x="2582" y="1177"/>
                      <a:pt x="2601" y="1186"/>
                    </a:cubicBezTo>
                    <a:cubicBezTo>
                      <a:pt x="2601" y="1199"/>
                      <a:pt x="2583" y="1194"/>
                      <a:pt x="2588" y="1212"/>
                    </a:cubicBezTo>
                    <a:cubicBezTo>
                      <a:pt x="2582" y="1214"/>
                      <a:pt x="2574" y="1210"/>
                      <a:pt x="2568" y="1212"/>
                    </a:cubicBezTo>
                    <a:cubicBezTo>
                      <a:pt x="2561" y="1214"/>
                      <a:pt x="2560" y="1222"/>
                      <a:pt x="2555" y="1225"/>
                    </a:cubicBezTo>
                    <a:cubicBezTo>
                      <a:pt x="2543" y="1232"/>
                      <a:pt x="2525" y="1227"/>
                      <a:pt x="2516" y="1238"/>
                    </a:cubicBezTo>
                    <a:cubicBezTo>
                      <a:pt x="2513" y="1243"/>
                      <a:pt x="2506" y="1247"/>
                      <a:pt x="2503" y="1251"/>
                    </a:cubicBezTo>
                    <a:cubicBezTo>
                      <a:pt x="2496" y="1259"/>
                      <a:pt x="2493" y="1273"/>
                      <a:pt x="2483" y="1284"/>
                    </a:cubicBezTo>
                    <a:cubicBezTo>
                      <a:pt x="2478" y="1290"/>
                      <a:pt x="2464" y="1293"/>
                      <a:pt x="2470" y="1317"/>
                    </a:cubicBezTo>
                    <a:cubicBezTo>
                      <a:pt x="2457" y="1315"/>
                      <a:pt x="2457" y="1299"/>
                      <a:pt x="2444" y="1297"/>
                    </a:cubicBezTo>
                    <a:cubicBezTo>
                      <a:pt x="2437" y="1299"/>
                      <a:pt x="2439" y="1310"/>
                      <a:pt x="2431" y="1310"/>
                    </a:cubicBezTo>
                    <a:cubicBezTo>
                      <a:pt x="2454" y="1337"/>
                      <a:pt x="2454" y="1359"/>
                      <a:pt x="2457" y="1396"/>
                    </a:cubicBezTo>
                    <a:cubicBezTo>
                      <a:pt x="2443" y="1390"/>
                      <a:pt x="2448" y="1406"/>
                      <a:pt x="2444" y="1409"/>
                    </a:cubicBezTo>
                    <a:cubicBezTo>
                      <a:pt x="2441" y="1411"/>
                      <a:pt x="2432" y="1407"/>
                      <a:pt x="2431" y="1409"/>
                    </a:cubicBezTo>
                    <a:cubicBezTo>
                      <a:pt x="2425" y="1415"/>
                      <a:pt x="2424" y="1417"/>
                      <a:pt x="2417" y="1422"/>
                    </a:cubicBezTo>
                    <a:cubicBezTo>
                      <a:pt x="2410" y="1427"/>
                      <a:pt x="2402" y="1439"/>
                      <a:pt x="2398" y="1442"/>
                    </a:cubicBezTo>
                    <a:cubicBezTo>
                      <a:pt x="2388" y="1447"/>
                      <a:pt x="2377" y="1441"/>
                      <a:pt x="2371" y="1448"/>
                    </a:cubicBezTo>
                    <a:cubicBezTo>
                      <a:pt x="2356" y="1453"/>
                      <a:pt x="2352" y="1468"/>
                      <a:pt x="2345" y="1481"/>
                    </a:cubicBezTo>
                    <a:cubicBezTo>
                      <a:pt x="2328" y="1481"/>
                      <a:pt x="2331" y="1502"/>
                      <a:pt x="2312" y="1501"/>
                    </a:cubicBezTo>
                    <a:cubicBezTo>
                      <a:pt x="2319" y="1523"/>
                      <a:pt x="2298" y="1572"/>
                      <a:pt x="2325" y="1573"/>
                    </a:cubicBezTo>
                    <a:cubicBezTo>
                      <a:pt x="2312" y="1597"/>
                      <a:pt x="2337" y="1600"/>
                      <a:pt x="2332" y="1632"/>
                    </a:cubicBezTo>
                    <a:cubicBezTo>
                      <a:pt x="2332" y="1639"/>
                      <a:pt x="2340" y="1637"/>
                      <a:pt x="2345" y="1639"/>
                    </a:cubicBezTo>
                    <a:cubicBezTo>
                      <a:pt x="2336" y="1659"/>
                      <a:pt x="2347" y="1658"/>
                      <a:pt x="2345" y="1685"/>
                    </a:cubicBezTo>
                    <a:cubicBezTo>
                      <a:pt x="2333" y="1686"/>
                      <a:pt x="2323" y="1689"/>
                      <a:pt x="2319" y="1698"/>
                    </a:cubicBezTo>
                    <a:cubicBezTo>
                      <a:pt x="2309" y="1698"/>
                      <a:pt x="2316" y="1685"/>
                      <a:pt x="2312" y="1678"/>
                    </a:cubicBezTo>
                    <a:cubicBezTo>
                      <a:pt x="2308" y="1672"/>
                      <a:pt x="2299" y="1677"/>
                      <a:pt x="2292" y="1672"/>
                    </a:cubicBezTo>
                    <a:cubicBezTo>
                      <a:pt x="2289" y="1669"/>
                      <a:pt x="2292" y="1653"/>
                      <a:pt x="2279" y="1659"/>
                    </a:cubicBezTo>
                    <a:cubicBezTo>
                      <a:pt x="2283" y="1643"/>
                      <a:pt x="2290" y="1628"/>
                      <a:pt x="2266" y="1626"/>
                    </a:cubicBezTo>
                    <a:cubicBezTo>
                      <a:pt x="2278" y="1594"/>
                      <a:pt x="2262" y="1597"/>
                      <a:pt x="2260" y="1567"/>
                    </a:cubicBezTo>
                    <a:cubicBezTo>
                      <a:pt x="2254" y="1568"/>
                      <a:pt x="2253" y="1573"/>
                      <a:pt x="2247" y="1573"/>
                    </a:cubicBezTo>
                    <a:cubicBezTo>
                      <a:pt x="2247" y="1569"/>
                      <a:pt x="2247" y="1564"/>
                      <a:pt x="2247" y="1560"/>
                    </a:cubicBezTo>
                    <a:cubicBezTo>
                      <a:pt x="2236" y="1563"/>
                      <a:pt x="2201" y="1569"/>
                      <a:pt x="2194" y="1560"/>
                    </a:cubicBezTo>
                    <a:cubicBezTo>
                      <a:pt x="2190" y="1555"/>
                      <a:pt x="2189" y="1548"/>
                      <a:pt x="2181" y="1547"/>
                    </a:cubicBezTo>
                    <a:cubicBezTo>
                      <a:pt x="2176" y="1546"/>
                      <a:pt x="2166" y="1555"/>
                      <a:pt x="2155" y="1554"/>
                    </a:cubicBezTo>
                    <a:cubicBezTo>
                      <a:pt x="2155" y="1554"/>
                      <a:pt x="2179" y="1531"/>
                      <a:pt x="2155" y="1540"/>
                    </a:cubicBezTo>
                    <a:cubicBezTo>
                      <a:pt x="2152" y="1541"/>
                      <a:pt x="2155" y="1546"/>
                      <a:pt x="2148" y="1547"/>
                    </a:cubicBezTo>
                    <a:cubicBezTo>
                      <a:pt x="2131" y="1549"/>
                      <a:pt x="2103" y="1549"/>
                      <a:pt x="2089" y="1540"/>
                    </a:cubicBezTo>
                    <a:cubicBezTo>
                      <a:pt x="2075" y="1539"/>
                      <a:pt x="2086" y="1564"/>
                      <a:pt x="2082" y="1573"/>
                    </a:cubicBezTo>
                    <a:cubicBezTo>
                      <a:pt x="2045" y="1566"/>
                      <a:pt x="2003" y="1565"/>
                      <a:pt x="1964" y="1560"/>
                    </a:cubicBezTo>
                    <a:cubicBezTo>
                      <a:pt x="1959" y="1561"/>
                      <a:pt x="1958" y="1567"/>
                      <a:pt x="1951" y="1567"/>
                    </a:cubicBezTo>
                    <a:cubicBezTo>
                      <a:pt x="1944" y="1568"/>
                      <a:pt x="1947" y="1580"/>
                      <a:pt x="1938" y="1580"/>
                    </a:cubicBezTo>
                    <a:cubicBezTo>
                      <a:pt x="1931" y="1580"/>
                      <a:pt x="1933" y="1588"/>
                      <a:pt x="1931" y="1593"/>
                    </a:cubicBezTo>
                    <a:cubicBezTo>
                      <a:pt x="1923" y="1595"/>
                      <a:pt x="1913" y="1591"/>
                      <a:pt x="1905" y="1593"/>
                    </a:cubicBezTo>
                    <a:cubicBezTo>
                      <a:pt x="1898" y="1595"/>
                      <a:pt x="1899" y="1610"/>
                      <a:pt x="1885" y="1606"/>
                    </a:cubicBezTo>
                    <a:cubicBezTo>
                      <a:pt x="1889" y="1620"/>
                      <a:pt x="1877" y="1649"/>
                      <a:pt x="1892" y="1652"/>
                    </a:cubicBezTo>
                    <a:cubicBezTo>
                      <a:pt x="1885" y="1661"/>
                      <a:pt x="1881" y="1672"/>
                      <a:pt x="1872" y="1678"/>
                    </a:cubicBezTo>
                    <a:cubicBezTo>
                      <a:pt x="1874" y="1696"/>
                      <a:pt x="1870" y="1715"/>
                      <a:pt x="1872" y="1731"/>
                    </a:cubicBezTo>
                    <a:cubicBezTo>
                      <a:pt x="1874" y="1741"/>
                      <a:pt x="1878" y="1743"/>
                      <a:pt x="1879" y="1751"/>
                    </a:cubicBezTo>
                    <a:cubicBezTo>
                      <a:pt x="1880" y="1766"/>
                      <a:pt x="1884" y="1785"/>
                      <a:pt x="1872" y="1797"/>
                    </a:cubicBezTo>
                    <a:cubicBezTo>
                      <a:pt x="1870" y="1807"/>
                      <a:pt x="1888" y="1799"/>
                      <a:pt x="1892" y="1803"/>
                    </a:cubicBezTo>
                    <a:cubicBezTo>
                      <a:pt x="1893" y="1805"/>
                      <a:pt x="1884" y="1812"/>
                      <a:pt x="1885" y="1816"/>
                    </a:cubicBezTo>
                    <a:cubicBezTo>
                      <a:pt x="1885" y="1814"/>
                      <a:pt x="1891" y="1822"/>
                      <a:pt x="1892" y="1823"/>
                    </a:cubicBezTo>
                    <a:cubicBezTo>
                      <a:pt x="1896" y="1830"/>
                      <a:pt x="1901" y="1824"/>
                      <a:pt x="1905" y="1829"/>
                    </a:cubicBezTo>
                    <a:cubicBezTo>
                      <a:pt x="1907" y="1832"/>
                      <a:pt x="1903" y="1841"/>
                      <a:pt x="1905" y="1842"/>
                    </a:cubicBezTo>
                    <a:cubicBezTo>
                      <a:pt x="1906" y="1843"/>
                      <a:pt x="1911" y="1842"/>
                      <a:pt x="1912" y="1842"/>
                    </a:cubicBezTo>
                    <a:cubicBezTo>
                      <a:pt x="1913" y="1845"/>
                      <a:pt x="1910" y="1854"/>
                      <a:pt x="1912" y="1856"/>
                    </a:cubicBezTo>
                    <a:cubicBezTo>
                      <a:pt x="1916" y="1859"/>
                      <a:pt x="1930" y="1870"/>
                      <a:pt x="1931" y="1882"/>
                    </a:cubicBezTo>
                    <a:cubicBezTo>
                      <a:pt x="1983" y="1886"/>
                      <a:pt x="2010" y="1873"/>
                      <a:pt x="2036" y="1882"/>
                    </a:cubicBezTo>
                    <a:cubicBezTo>
                      <a:pt x="2044" y="1881"/>
                      <a:pt x="2045" y="1874"/>
                      <a:pt x="2050" y="1869"/>
                    </a:cubicBezTo>
                    <a:cubicBezTo>
                      <a:pt x="2056" y="1861"/>
                      <a:pt x="2064" y="1851"/>
                      <a:pt x="2069" y="1836"/>
                    </a:cubicBezTo>
                    <a:cubicBezTo>
                      <a:pt x="2072" y="1830"/>
                      <a:pt x="2078" y="1825"/>
                      <a:pt x="2069" y="1823"/>
                    </a:cubicBezTo>
                    <a:cubicBezTo>
                      <a:pt x="2087" y="1801"/>
                      <a:pt x="2132" y="1787"/>
                      <a:pt x="2168" y="1803"/>
                    </a:cubicBezTo>
                    <a:cubicBezTo>
                      <a:pt x="2152" y="1819"/>
                      <a:pt x="2149" y="1846"/>
                      <a:pt x="2135" y="1862"/>
                    </a:cubicBezTo>
                    <a:cubicBezTo>
                      <a:pt x="2129" y="1881"/>
                      <a:pt x="2144" y="1879"/>
                      <a:pt x="2142" y="1895"/>
                    </a:cubicBezTo>
                    <a:cubicBezTo>
                      <a:pt x="2128" y="1898"/>
                      <a:pt x="2121" y="1913"/>
                      <a:pt x="2115" y="1928"/>
                    </a:cubicBezTo>
                    <a:cubicBezTo>
                      <a:pt x="2114" y="1932"/>
                      <a:pt x="2115" y="1935"/>
                      <a:pt x="2109" y="1935"/>
                    </a:cubicBezTo>
                    <a:cubicBezTo>
                      <a:pt x="2106" y="1950"/>
                      <a:pt x="2139" y="1931"/>
                      <a:pt x="2128" y="1954"/>
                    </a:cubicBezTo>
                    <a:cubicBezTo>
                      <a:pt x="2144" y="1954"/>
                      <a:pt x="2148" y="1943"/>
                      <a:pt x="2168" y="1948"/>
                    </a:cubicBezTo>
                    <a:cubicBezTo>
                      <a:pt x="2164" y="1962"/>
                      <a:pt x="2180" y="1957"/>
                      <a:pt x="2181" y="1967"/>
                    </a:cubicBezTo>
                    <a:cubicBezTo>
                      <a:pt x="2215" y="1953"/>
                      <a:pt x="2220" y="1978"/>
                      <a:pt x="2260" y="1974"/>
                    </a:cubicBezTo>
                    <a:cubicBezTo>
                      <a:pt x="2243" y="1991"/>
                      <a:pt x="2270" y="2010"/>
                      <a:pt x="2247" y="2020"/>
                    </a:cubicBezTo>
                    <a:cubicBezTo>
                      <a:pt x="2259" y="2036"/>
                      <a:pt x="2253" y="2075"/>
                      <a:pt x="2247" y="2092"/>
                    </a:cubicBezTo>
                    <a:cubicBezTo>
                      <a:pt x="2248" y="2104"/>
                      <a:pt x="2258" y="2107"/>
                      <a:pt x="2273" y="2105"/>
                    </a:cubicBezTo>
                    <a:cubicBezTo>
                      <a:pt x="2269" y="2120"/>
                      <a:pt x="2286" y="2115"/>
                      <a:pt x="2286" y="2125"/>
                    </a:cubicBezTo>
                    <a:cubicBezTo>
                      <a:pt x="2286" y="2135"/>
                      <a:pt x="2306" y="2127"/>
                      <a:pt x="2306" y="2138"/>
                    </a:cubicBezTo>
                    <a:cubicBezTo>
                      <a:pt x="2328" y="2121"/>
                      <a:pt x="2367" y="2142"/>
                      <a:pt x="2385" y="2132"/>
                    </a:cubicBezTo>
                    <a:cubicBezTo>
                      <a:pt x="2385" y="2136"/>
                      <a:pt x="2385" y="2140"/>
                      <a:pt x="2385" y="2145"/>
                    </a:cubicBezTo>
                    <a:cubicBezTo>
                      <a:pt x="2394" y="2144"/>
                      <a:pt x="2419" y="2132"/>
                      <a:pt x="2417" y="2151"/>
                    </a:cubicBezTo>
                    <a:cubicBezTo>
                      <a:pt x="2423" y="2148"/>
                      <a:pt x="2428" y="2144"/>
                      <a:pt x="2437" y="2145"/>
                    </a:cubicBezTo>
                    <a:cubicBezTo>
                      <a:pt x="2440" y="2140"/>
                      <a:pt x="2447" y="2136"/>
                      <a:pt x="2450" y="2132"/>
                    </a:cubicBezTo>
                    <a:cubicBezTo>
                      <a:pt x="2453" y="2128"/>
                      <a:pt x="2456" y="2133"/>
                      <a:pt x="2457" y="2125"/>
                    </a:cubicBezTo>
                    <a:cubicBezTo>
                      <a:pt x="2457" y="2116"/>
                      <a:pt x="2467" y="2129"/>
                      <a:pt x="2470" y="2118"/>
                    </a:cubicBezTo>
                    <a:cubicBezTo>
                      <a:pt x="2470" y="2116"/>
                      <a:pt x="2468" y="2107"/>
                      <a:pt x="2470" y="2105"/>
                    </a:cubicBezTo>
                    <a:cubicBezTo>
                      <a:pt x="2474" y="2101"/>
                      <a:pt x="2478" y="2111"/>
                      <a:pt x="2476" y="2112"/>
                    </a:cubicBezTo>
                    <a:cubicBezTo>
                      <a:pt x="2482" y="2110"/>
                      <a:pt x="2485" y="2102"/>
                      <a:pt x="2490" y="2099"/>
                    </a:cubicBezTo>
                    <a:cubicBezTo>
                      <a:pt x="2496" y="2094"/>
                      <a:pt x="2507" y="2089"/>
                      <a:pt x="2516" y="2079"/>
                    </a:cubicBezTo>
                    <a:cubicBezTo>
                      <a:pt x="2519" y="2076"/>
                      <a:pt x="2523" y="2073"/>
                      <a:pt x="2522" y="2066"/>
                    </a:cubicBezTo>
                    <a:cubicBezTo>
                      <a:pt x="2530" y="2074"/>
                      <a:pt x="2595" y="2079"/>
                      <a:pt x="2562" y="2086"/>
                    </a:cubicBezTo>
                    <a:cubicBezTo>
                      <a:pt x="2564" y="2094"/>
                      <a:pt x="2578" y="2091"/>
                      <a:pt x="2588" y="2092"/>
                    </a:cubicBezTo>
                    <a:cubicBezTo>
                      <a:pt x="2594" y="2092"/>
                      <a:pt x="2593" y="2084"/>
                      <a:pt x="2595" y="2079"/>
                    </a:cubicBezTo>
                    <a:cubicBezTo>
                      <a:pt x="2612" y="2079"/>
                      <a:pt x="2630" y="2079"/>
                      <a:pt x="2647" y="2079"/>
                    </a:cubicBezTo>
                    <a:cubicBezTo>
                      <a:pt x="2638" y="2100"/>
                      <a:pt x="2675" y="2092"/>
                      <a:pt x="2693" y="2099"/>
                    </a:cubicBezTo>
                    <a:cubicBezTo>
                      <a:pt x="2696" y="2100"/>
                      <a:pt x="2693" y="2105"/>
                      <a:pt x="2700" y="2105"/>
                    </a:cubicBezTo>
                    <a:cubicBezTo>
                      <a:pt x="2705" y="2106"/>
                      <a:pt x="2707" y="2111"/>
                      <a:pt x="2713" y="2112"/>
                    </a:cubicBezTo>
                    <a:cubicBezTo>
                      <a:pt x="2728" y="2114"/>
                      <a:pt x="2730" y="2106"/>
                      <a:pt x="2739" y="2105"/>
                    </a:cubicBezTo>
                    <a:cubicBezTo>
                      <a:pt x="2772" y="2101"/>
                      <a:pt x="2806" y="2111"/>
                      <a:pt x="2838" y="2112"/>
                    </a:cubicBezTo>
                    <a:cubicBezTo>
                      <a:pt x="2835" y="2125"/>
                      <a:pt x="2842" y="2136"/>
                      <a:pt x="2844" y="2125"/>
                    </a:cubicBezTo>
                    <a:cubicBezTo>
                      <a:pt x="2852" y="2126"/>
                      <a:pt x="2848" y="2132"/>
                      <a:pt x="2844" y="2132"/>
                    </a:cubicBezTo>
                    <a:cubicBezTo>
                      <a:pt x="2843" y="2147"/>
                      <a:pt x="2861" y="2135"/>
                      <a:pt x="2871" y="2145"/>
                    </a:cubicBezTo>
                    <a:cubicBezTo>
                      <a:pt x="2872" y="2146"/>
                      <a:pt x="2869" y="2157"/>
                      <a:pt x="2871" y="2158"/>
                    </a:cubicBezTo>
                    <a:cubicBezTo>
                      <a:pt x="2878" y="2161"/>
                      <a:pt x="2889" y="2155"/>
                      <a:pt x="2897" y="2158"/>
                    </a:cubicBezTo>
                    <a:cubicBezTo>
                      <a:pt x="2891" y="2172"/>
                      <a:pt x="2902" y="2176"/>
                      <a:pt x="2910" y="2184"/>
                    </a:cubicBezTo>
                    <a:cubicBezTo>
                      <a:pt x="2920" y="2194"/>
                      <a:pt x="2931" y="2201"/>
                      <a:pt x="2936" y="2217"/>
                    </a:cubicBezTo>
                    <a:cubicBezTo>
                      <a:pt x="2977" y="2214"/>
                      <a:pt x="2994" y="2237"/>
                      <a:pt x="3028" y="2223"/>
                    </a:cubicBezTo>
                    <a:cubicBezTo>
                      <a:pt x="3018" y="2251"/>
                      <a:pt x="3065" y="2222"/>
                      <a:pt x="3055" y="2250"/>
                    </a:cubicBezTo>
                    <a:cubicBezTo>
                      <a:pt x="3077" y="2239"/>
                      <a:pt x="3077" y="2269"/>
                      <a:pt x="3094" y="2269"/>
                    </a:cubicBezTo>
                    <a:cubicBezTo>
                      <a:pt x="3101" y="2270"/>
                      <a:pt x="3101" y="2288"/>
                      <a:pt x="3114" y="2283"/>
                    </a:cubicBezTo>
                    <a:cubicBezTo>
                      <a:pt x="3095" y="2300"/>
                      <a:pt x="3121" y="2297"/>
                      <a:pt x="3120" y="2316"/>
                    </a:cubicBezTo>
                    <a:cubicBezTo>
                      <a:pt x="3120" y="2328"/>
                      <a:pt x="3133" y="2323"/>
                      <a:pt x="3140" y="2329"/>
                    </a:cubicBezTo>
                    <a:cubicBezTo>
                      <a:pt x="3144" y="2332"/>
                      <a:pt x="3140" y="2347"/>
                      <a:pt x="3153" y="2342"/>
                    </a:cubicBezTo>
                    <a:cubicBezTo>
                      <a:pt x="3128" y="2366"/>
                      <a:pt x="3187" y="2374"/>
                      <a:pt x="3166" y="2394"/>
                    </a:cubicBezTo>
                    <a:cubicBezTo>
                      <a:pt x="3179" y="2392"/>
                      <a:pt x="3187" y="2396"/>
                      <a:pt x="3186" y="2407"/>
                    </a:cubicBezTo>
                    <a:cubicBezTo>
                      <a:pt x="3219" y="2400"/>
                      <a:pt x="3263" y="2411"/>
                      <a:pt x="3278" y="2440"/>
                    </a:cubicBezTo>
                    <a:cubicBezTo>
                      <a:pt x="3310" y="2439"/>
                      <a:pt x="3328" y="2452"/>
                      <a:pt x="3363" y="2447"/>
                    </a:cubicBezTo>
                    <a:cubicBezTo>
                      <a:pt x="3366" y="2451"/>
                      <a:pt x="3351" y="2455"/>
                      <a:pt x="3350" y="2453"/>
                    </a:cubicBezTo>
                    <a:cubicBezTo>
                      <a:pt x="3358" y="2465"/>
                      <a:pt x="3399" y="2458"/>
                      <a:pt x="3422" y="2460"/>
                    </a:cubicBezTo>
                    <a:cubicBezTo>
                      <a:pt x="3423" y="2466"/>
                      <a:pt x="3430" y="2465"/>
                      <a:pt x="3436" y="2467"/>
                    </a:cubicBezTo>
                    <a:cubicBezTo>
                      <a:pt x="3434" y="2479"/>
                      <a:pt x="3449" y="2474"/>
                      <a:pt x="3455" y="2480"/>
                    </a:cubicBezTo>
                    <a:cubicBezTo>
                      <a:pt x="3457" y="2482"/>
                      <a:pt x="3453" y="2491"/>
                      <a:pt x="3455" y="2493"/>
                    </a:cubicBezTo>
                    <a:cubicBezTo>
                      <a:pt x="3457" y="2495"/>
                      <a:pt x="3466" y="2491"/>
                      <a:pt x="3468" y="2493"/>
                    </a:cubicBezTo>
                    <a:cubicBezTo>
                      <a:pt x="3473" y="2497"/>
                      <a:pt x="3468" y="2510"/>
                      <a:pt x="3482" y="2506"/>
                    </a:cubicBezTo>
                    <a:cubicBezTo>
                      <a:pt x="3482" y="2574"/>
                      <a:pt x="3482" y="2642"/>
                      <a:pt x="3482" y="2710"/>
                    </a:cubicBezTo>
                    <a:cubicBezTo>
                      <a:pt x="3454" y="2699"/>
                      <a:pt x="3483" y="2746"/>
                      <a:pt x="3455" y="2736"/>
                    </a:cubicBezTo>
                    <a:cubicBezTo>
                      <a:pt x="3453" y="2758"/>
                      <a:pt x="3449" y="2780"/>
                      <a:pt x="3449" y="2802"/>
                    </a:cubicBezTo>
                    <a:cubicBezTo>
                      <a:pt x="3448" y="2814"/>
                      <a:pt x="3460" y="2840"/>
                      <a:pt x="3455" y="2867"/>
                    </a:cubicBezTo>
                    <a:cubicBezTo>
                      <a:pt x="3455" y="2866"/>
                      <a:pt x="3449" y="2871"/>
                      <a:pt x="3449" y="2874"/>
                    </a:cubicBezTo>
                    <a:cubicBezTo>
                      <a:pt x="3448" y="2877"/>
                      <a:pt x="3450" y="2884"/>
                      <a:pt x="3449" y="2887"/>
                    </a:cubicBezTo>
                    <a:cubicBezTo>
                      <a:pt x="3446" y="2892"/>
                      <a:pt x="3428" y="2896"/>
                      <a:pt x="3436" y="2920"/>
                    </a:cubicBezTo>
                    <a:cubicBezTo>
                      <a:pt x="3422" y="2924"/>
                      <a:pt x="3414" y="2934"/>
                      <a:pt x="3403" y="2940"/>
                    </a:cubicBezTo>
                    <a:cubicBezTo>
                      <a:pt x="3400" y="2944"/>
                      <a:pt x="3406" y="2955"/>
                      <a:pt x="3403" y="2959"/>
                    </a:cubicBezTo>
                    <a:cubicBezTo>
                      <a:pt x="3401" y="2961"/>
                      <a:pt x="3391" y="2957"/>
                      <a:pt x="3390" y="2959"/>
                    </a:cubicBezTo>
                    <a:cubicBezTo>
                      <a:pt x="3388" y="2961"/>
                      <a:pt x="3392" y="2971"/>
                      <a:pt x="3390" y="2972"/>
                    </a:cubicBezTo>
                    <a:cubicBezTo>
                      <a:pt x="3383" y="2977"/>
                      <a:pt x="3364" y="2973"/>
                      <a:pt x="3363" y="2985"/>
                    </a:cubicBezTo>
                    <a:cubicBezTo>
                      <a:pt x="3363" y="2994"/>
                      <a:pt x="3350" y="2991"/>
                      <a:pt x="3337" y="2999"/>
                    </a:cubicBezTo>
                    <a:cubicBezTo>
                      <a:pt x="3333" y="3001"/>
                      <a:pt x="3326" y="3011"/>
                      <a:pt x="3324" y="3012"/>
                    </a:cubicBezTo>
                    <a:cubicBezTo>
                      <a:pt x="3321" y="3013"/>
                      <a:pt x="3316" y="3005"/>
                      <a:pt x="3311" y="3005"/>
                    </a:cubicBezTo>
                    <a:cubicBezTo>
                      <a:pt x="3311" y="3005"/>
                      <a:pt x="3308" y="3012"/>
                      <a:pt x="3304" y="3012"/>
                    </a:cubicBezTo>
                    <a:cubicBezTo>
                      <a:pt x="3293" y="3012"/>
                      <a:pt x="3292" y="3015"/>
                      <a:pt x="3291" y="3025"/>
                    </a:cubicBezTo>
                    <a:cubicBezTo>
                      <a:pt x="3266" y="3013"/>
                      <a:pt x="3251" y="3043"/>
                      <a:pt x="3238" y="3051"/>
                    </a:cubicBezTo>
                    <a:cubicBezTo>
                      <a:pt x="3236" y="3053"/>
                      <a:pt x="3228" y="3049"/>
                      <a:pt x="3225" y="3051"/>
                    </a:cubicBezTo>
                    <a:cubicBezTo>
                      <a:pt x="3221" y="3054"/>
                      <a:pt x="3215" y="3060"/>
                      <a:pt x="3212" y="3064"/>
                    </a:cubicBezTo>
                    <a:cubicBezTo>
                      <a:pt x="3209" y="3068"/>
                      <a:pt x="3201" y="3074"/>
                      <a:pt x="3199" y="3077"/>
                    </a:cubicBezTo>
                    <a:cubicBezTo>
                      <a:pt x="3197" y="3080"/>
                      <a:pt x="3212" y="3095"/>
                      <a:pt x="3192" y="3091"/>
                    </a:cubicBezTo>
                    <a:cubicBezTo>
                      <a:pt x="3198" y="3122"/>
                      <a:pt x="3182" y="3133"/>
                      <a:pt x="3186" y="3163"/>
                    </a:cubicBezTo>
                    <a:cubicBezTo>
                      <a:pt x="3168" y="3157"/>
                      <a:pt x="3178" y="3176"/>
                      <a:pt x="3173" y="3183"/>
                    </a:cubicBezTo>
                    <a:cubicBezTo>
                      <a:pt x="3171" y="3184"/>
                      <a:pt x="3160" y="3181"/>
                      <a:pt x="3160" y="3183"/>
                    </a:cubicBezTo>
                    <a:cubicBezTo>
                      <a:pt x="3158" y="3187"/>
                      <a:pt x="3172" y="3195"/>
                      <a:pt x="3160" y="3196"/>
                    </a:cubicBezTo>
                    <a:cubicBezTo>
                      <a:pt x="3150" y="3196"/>
                      <a:pt x="3151" y="3221"/>
                      <a:pt x="3133" y="3222"/>
                    </a:cubicBezTo>
                    <a:cubicBezTo>
                      <a:pt x="3131" y="3222"/>
                      <a:pt x="3122" y="3233"/>
                      <a:pt x="3120" y="3235"/>
                    </a:cubicBezTo>
                    <a:cubicBezTo>
                      <a:pt x="3113" y="3243"/>
                      <a:pt x="3103" y="3264"/>
                      <a:pt x="3087" y="3274"/>
                    </a:cubicBezTo>
                    <a:cubicBezTo>
                      <a:pt x="3087" y="3283"/>
                      <a:pt x="3087" y="3292"/>
                      <a:pt x="3087" y="3301"/>
                    </a:cubicBezTo>
                    <a:cubicBezTo>
                      <a:pt x="3078" y="3307"/>
                      <a:pt x="3067" y="3311"/>
                      <a:pt x="3068" y="3327"/>
                    </a:cubicBezTo>
                    <a:cubicBezTo>
                      <a:pt x="3057" y="3327"/>
                      <a:pt x="3046" y="3327"/>
                      <a:pt x="3035" y="3327"/>
                    </a:cubicBezTo>
                    <a:cubicBezTo>
                      <a:pt x="3035" y="3333"/>
                      <a:pt x="3043" y="3332"/>
                      <a:pt x="3048" y="3334"/>
                    </a:cubicBezTo>
                    <a:cubicBezTo>
                      <a:pt x="3047" y="3341"/>
                      <a:pt x="3036" y="3339"/>
                      <a:pt x="3028" y="3340"/>
                    </a:cubicBezTo>
                    <a:cubicBezTo>
                      <a:pt x="3019" y="3344"/>
                      <a:pt x="3016" y="3354"/>
                      <a:pt x="3015" y="3366"/>
                    </a:cubicBezTo>
                    <a:cubicBezTo>
                      <a:pt x="3007" y="3359"/>
                      <a:pt x="3002" y="3361"/>
                      <a:pt x="3002" y="3373"/>
                    </a:cubicBezTo>
                    <a:cubicBezTo>
                      <a:pt x="2996" y="3373"/>
                      <a:pt x="2997" y="3365"/>
                      <a:pt x="2995" y="3360"/>
                    </a:cubicBezTo>
                    <a:cubicBezTo>
                      <a:pt x="2986" y="3361"/>
                      <a:pt x="2977" y="3361"/>
                      <a:pt x="2976" y="3353"/>
                    </a:cubicBezTo>
                    <a:cubicBezTo>
                      <a:pt x="2969" y="3358"/>
                      <a:pt x="2969" y="3368"/>
                      <a:pt x="2956" y="3366"/>
                    </a:cubicBezTo>
                    <a:cubicBezTo>
                      <a:pt x="2954" y="3383"/>
                      <a:pt x="2968" y="3386"/>
                      <a:pt x="2969" y="3399"/>
                    </a:cubicBezTo>
                    <a:cubicBezTo>
                      <a:pt x="2970" y="3415"/>
                      <a:pt x="2947" y="3428"/>
                      <a:pt x="2963" y="3439"/>
                    </a:cubicBezTo>
                    <a:cubicBezTo>
                      <a:pt x="2960" y="3453"/>
                      <a:pt x="2928" y="3439"/>
                      <a:pt x="2923" y="3452"/>
                    </a:cubicBezTo>
                    <a:cubicBezTo>
                      <a:pt x="2915" y="3450"/>
                      <a:pt x="2920" y="3462"/>
                      <a:pt x="2916" y="3465"/>
                    </a:cubicBezTo>
                    <a:cubicBezTo>
                      <a:pt x="2910" y="3471"/>
                      <a:pt x="2885" y="3464"/>
                      <a:pt x="2890" y="3485"/>
                    </a:cubicBezTo>
                    <a:cubicBezTo>
                      <a:pt x="2876" y="3474"/>
                      <a:pt x="2831" y="3474"/>
                      <a:pt x="2825" y="3491"/>
                    </a:cubicBezTo>
                    <a:cubicBezTo>
                      <a:pt x="2826" y="3499"/>
                      <a:pt x="2831" y="3495"/>
                      <a:pt x="2831" y="3491"/>
                    </a:cubicBezTo>
                    <a:cubicBezTo>
                      <a:pt x="2847" y="3491"/>
                      <a:pt x="2829" y="3509"/>
                      <a:pt x="2818" y="3504"/>
                    </a:cubicBezTo>
                    <a:cubicBezTo>
                      <a:pt x="2821" y="3519"/>
                      <a:pt x="2798" y="3540"/>
                      <a:pt x="2811" y="3544"/>
                    </a:cubicBezTo>
                    <a:cubicBezTo>
                      <a:pt x="2812" y="3548"/>
                      <a:pt x="2803" y="3551"/>
                      <a:pt x="2798" y="3550"/>
                    </a:cubicBezTo>
                    <a:cubicBezTo>
                      <a:pt x="2796" y="3550"/>
                      <a:pt x="2789" y="3544"/>
                      <a:pt x="2792" y="3544"/>
                    </a:cubicBezTo>
                    <a:cubicBezTo>
                      <a:pt x="2787" y="3544"/>
                      <a:pt x="2769" y="3562"/>
                      <a:pt x="2772" y="3537"/>
                    </a:cubicBezTo>
                    <a:cubicBezTo>
                      <a:pt x="2766" y="3541"/>
                      <a:pt x="2762" y="3555"/>
                      <a:pt x="2759" y="3544"/>
                    </a:cubicBezTo>
                    <a:cubicBezTo>
                      <a:pt x="2749" y="3547"/>
                      <a:pt x="2764" y="3582"/>
                      <a:pt x="2765" y="3596"/>
                    </a:cubicBezTo>
                    <a:cubicBezTo>
                      <a:pt x="2769" y="3613"/>
                      <a:pt x="2756" y="3608"/>
                      <a:pt x="2752" y="3623"/>
                    </a:cubicBezTo>
                    <a:cubicBezTo>
                      <a:pt x="2750" y="3631"/>
                      <a:pt x="2753" y="3645"/>
                      <a:pt x="2733" y="3642"/>
                    </a:cubicBezTo>
                    <a:cubicBezTo>
                      <a:pt x="2730" y="3649"/>
                      <a:pt x="2745" y="3653"/>
                      <a:pt x="2746" y="3655"/>
                    </a:cubicBezTo>
                    <a:cubicBezTo>
                      <a:pt x="2748" y="3666"/>
                      <a:pt x="2736" y="3653"/>
                      <a:pt x="2733" y="3655"/>
                    </a:cubicBezTo>
                    <a:cubicBezTo>
                      <a:pt x="2728" y="3659"/>
                      <a:pt x="2726" y="3678"/>
                      <a:pt x="2733" y="3675"/>
                    </a:cubicBezTo>
                    <a:cubicBezTo>
                      <a:pt x="2730" y="3684"/>
                      <a:pt x="2727" y="3675"/>
                      <a:pt x="2719" y="3675"/>
                    </a:cubicBezTo>
                    <a:cubicBezTo>
                      <a:pt x="2721" y="3675"/>
                      <a:pt x="2716" y="3686"/>
                      <a:pt x="2713" y="3682"/>
                    </a:cubicBezTo>
                    <a:cubicBezTo>
                      <a:pt x="2702" y="3668"/>
                      <a:pt x="2716" y="3685"/>
                      <a:pt x="2706" y="3695"/>
                    </a:cubicBezTo>
                    <a:cubicBezTo>
                      <a:pt x="2695" y="3707"/>
                      <a:pt x="2693" y="3690"/>
                      <a:pt x="2680" y="3701"/>
                    </a:cubicBezTo>
                    <a:cubicBezTo>
                      <a:pt x="2671" y="3718"/>
                      <a:pt x="2711" y="3717"/>
                      <a:pt x="2687" y="3728"/>
                    </a:cubicBezTo>
                    <a:cubicBezTo>
                      <a:pt x="2688" y="3735"/>
                      <a:pt x="2699" y="3733"/>
                      <a:pt x="2706" y="3734"/>
                    </a:cubicBezTo>
                    <a:cubicBezTo>
                      <a:pt x="2704" y="3748"/>
                      <a:pt x="2708" y="3755"/>
                      <a:pt x="2719" y="3754"/>
                    </a:cubicBezTo>
                    <a:cubicBezTo>
                      <a:pt x="2730" y="3770"/>
                      <a:pt x="2708" y="3775"/>
                      <a:pt x="2706" y="3780"/>
                    </a:cubicBezTo>
                    <a:cubicBezTo>
                      <a:pt x="2706" y="3784"/>
                      <a:pt x="2711" y="3790"/>
                      <a:pt x="2713" y="3787"/>
                    </a:cubicBezTo>
                    <a:cubicBezTo>
                      <a:pt x="2706" y="3796"/>
                      <a:pt x="2711" y="3787"/>
                      <a:pt x="2706" y="3787"/>
                    </a:cubicBezTo>
                    <a:cubicBezTo>
                      <a:pt x="2697" y="3787"/>
                      <a:pt x="2699" y="3801"/>
                      <a:pt x="2680" y="3800"/>
                    </a:cubicBezTo>
                    <a:cubicBezTo>
                      <a:pt x="2690" y="3812"/>
                      <a:pt x="2686" y="3815"/>
                      <a:pt x="2667" y="3813"/>
                    </a:cubicBezTo>
                    <a:cubicBezTo>
                      <a:pt x="2672" y="3832"/>
                      <a:pt x="2658" y="3830"/>
                      <a:pt x="2660" y="3846"/>
                    </a:cubicBezTo>
                    <a:cubicBezTo>
                      <a:pt x="2636" y="3849"/>
                      <a:pt x="2665" y="3875"/>
                      <a:pt x="2641" y="3859"/>
                    </a:cubicBezTo>
                    <a:cubicBezTo>
                      <a:pt x="2644" y="3874"/>
                      <a:pt x="2636" y="3888"/>
                      <a:pt x="2641" y="3905"/>
                    </a:cubicBezTo>
                    <a:cubicBezTo>
                      <a:pt x="2641" y="3908"/>
                      <a:pt x="2647" y="3913"/>
                      <a:pt x="2647" y="3912"/>
                    </a:cubicBezTo>
                    <a:cubicBezTo>
                      <a:pt x="2648" y="3922"/>
                      <a:pt x="2634" y="3924"/>
                      <a:pt x="2647" y="3938"/>
                    </a:cubicBezTo>
                    <a:cubicBezTo>
                      <a:pt x="2656" y="3947"/>
                      <a:pt x="2645" y="3953"/>
                      <a:pt x="2654" y="3971"/>
                    </a:cubicBezTo>
                    <a:cubicBezTo>
                      <a:pt x="2660" y="3984"/>
                      <a:pt x="2674" y="3989"/>
                      <a:pt x="2680" y="4004"/>
                    </a:cubicBezTo>
                    <a:cubicBezTo>
                      <a:pt x="2696" y="4016"/>
                      <a:pt x="2707" y="3994"/>
                      <a:pt x="2719" y="4010"/>
                    </a:cubicBezTo>
                    <a:cubicBezTo>
                      <a:pt x="2725" y="4032"/>
                      <a:pt x="2700" y="4020"/>
                      <a:pt x="2687" y="4023"/>
                    </a:cubicBezTo>
                    <a:cubicBezTo>
                      <a:pt x="2660" y="4030"/>
                      <a:pt x="2630" y="4042"/>
                      <a:pt x="2608" y="4036"/>
                    </a:cubicBezTo>
                    <a:cubicBezTo>
                      <a:pt x="2607" y="4036"/>
                      <a:pt x="2609" y="4025"/>
                      <a:pt x="2608" y="4023"/>
                    </a:cubicBezTo>
                    <a:cubicBezTo>
                      <a:pt x="2578" y="4029"/>
                      <a:pt x="2571" y="4012"/>
                      <a:pt x="2549" y="4010"/>
                    </a:cubicBezTo>
                    <a:cubicBezTo>
                      <a:pt x="2549" y="4004"/>
                      <a:pt x="2549" y="3997"/>
                      <a:pt x="2549" y="3990"/>
                    </a:cubicBezTo>
                    <a:cubicBezTo>
                      <a:pt x="2544" y="3973"/>
                      <a:pt x="2523" y="3986"/>
                      <a:pt x="2522" y="3971"/>
                    </a:cubicBezTo>
                    <a:cubicBezTo>
                      <a:pt x="2522" y="3965"/>
                      <a:pt x="2516" y="3964"/>
                      <a:pt x="2516" y="3958"/>
                    </a:cubicBezTo>
                    <a:cubicBezTo>
                      <a:pt x="2516" y="3952"/>
                      <a:pt x="2509" y="3952"/>
                      <a:pt x="2509" y="3951"/>
                    </a:cubicBezTo>
                    <a:cubicBezTo>
                      <a:pt x="2509" y="3947"/>
                      <a:pt x="2523" y="3932"/>
                      <a:pt x="2509" y="3931"/>
                    </a:cubicBezTo>
                    <a:cubicBezTo>
                      <a:pt x="2500" y="3931"/>
                      <a:pt x="2510" y="3924"/>
                      <a:pt x="2509" y="3918"/>
                    </a:cubicBezTo>
                    <a:cubicBezTo>
                      <a:pt x="2509" y="3910"/>
                      <a:pt x="2498" y="3910"/>
                      <a:pt x="2496" y="3905"/>
                    </a:cubicBezTo>
                    <a:cubicBezTo>
                      <a:pt x="2495" y="3901"/>
                      <a:pt x="2504" y="3898"/>
                      <a:pt x="2503" y="3892"/>
                    </a:cubicBezTo>
                    <a:cubicBezTo>
                      <a:pt x="2503" y="3892"/>
                      <a:pt x="2497" y="3888"/>
                      <a:pt x="2496" y="3885"/>
                    </a:cubicBezTo>
                    <a:cubicBezTo>
                      <a:pt x="2494" y="3879"/>
                      <a:pt x="2490" y="3868"/>
                      <a:pt x="2483" y="3866"/>
                    </a:cubicBezTo>
                    <a:cubicBezTo>
                      <a:pt x="2479" y="3856"/>
                      <a:pt x="2492" y="3854"/>
                      <a:pt x="2490" y="3846"/>
                    </a:cubicBezTo>
                    <a:cubicBezTo>
                      <a:pt x="2489" y="3844"/>
                      <a:pt x="2477" y="3837"/>
                      <a:pt x="2476" y="3839"/>
                    </a:cubicBezTo>
                    <a:cubicBezTo>
                      <a:pt x="2477" y="3834"/>
                      <a:pt x="2501" y="3827"/>
                      <a:pt x="2483" y="3820"/>
                    </a:cubicBezTo>
                    <a:cubicBezTo>
                      <a:pt x="2483" y="3813"/>
                      <a:pt x="2491" y="3815"/>
                      <a:pt x="2496" y="3813"/>
                    </a:cubicBezTo>
                    <a:cubicBezTo>
                      <a:pt x="2496" y="3798"/>
                      <a:pt x="2496" y="3783"/>
                      <a:pt x="2496" y="3767"/>
                    </a:cubicBezTo>
                    <a:cubicBezTo>
                      <a:pt x="2491" y="3761"/>
                      <a:pt x="2484" y="3757"/>
                      <a:pt x="2476" y="3754"/>
                    </a:cubicBezTo>
                    <a:cubicBezTo>
                      <a:pt x="2485" y="3734"/>
                      <a:pt x="2500" y="3716"/>
                      <a:pt x="2490" y="3695"/>
                    </a:cubicBezTo>
                    <a:cubicBezTo>
                      <a:pt x="2508" y="3700"/>
                      <a:pt x="2507" y="3686"/>
                      <a:pt x="2522" y="3688"/>
                    </a:cubicBezTo>
                    <a:cubicBezTo>
                      <a:pt x="2522" y="3669"/>
                      <a:pt x="2522" y="3649"/>
                      <a:pt x="2522" y="3629"/>
                    </a:cubicBezTo>
                    <a:cubicBezTo>
                      <a:pt x="2554" y="3630"/>
                      <a:pt x="2541" y="3587"/>
                      <a:pt x="2555" y="3570"/>
                    </a:cubicBezTo>
                    <a:cubicBezTo>
                      <a:pt x="2549" y="3574"/>
                      <a:pt x="2544" y="3578"/>
                      <a:pt x="2542" y="3570"/>
                    </a:cubicBezTo>
                    <a:cubicBezTo>
                      <a:pt x="2528" y="3576"/>
                      <a:pt x="2522" y="3590"/>
                      <a:pt x="2522" y="3610"/>
                    </a:cubicBezTo>
                    <a:cubicBezTo>
                      <a:pt x="2513" y="3604"/>
                      <a:pt x="2502" y="3600"/>
                      <a:pt x="2503" y="3583"/>
                    </a:cubicBezTo>
                    <a:cubicBezTo>
                      <a:pt x="2492" y="3573"/>
                      <a:pt x="2522" y="3562"/>
                      <a:pt x="2516" y="3557"/>
                    </a:cubicBezTo>
                    <a:cubicBezTo>
                      <a:pt x="2502" y="3546"/>
                      <a:pt x="2518" y="3562"/>
                      <a:pt x="2529" y="3550"/>
                    </a:cubicBezTo>
                    <a:cubicBezTo>
                      <a:pt x="2535" y="3517"/>
                      <a:pt x="2518" y="3486"/>
                      <a:pt x="2522" y="3458"/>
                    </a:cubicBezTo>
                    <a:cubicBezTo>
                      <a:pt x="2523" y="3458"/>
                      <a:pt x="2535" y="3459"/>
                      <a:pt x="2536" y="3458"/>
                    </a:cubicBezTo>
                    <a:cubicBezTo>
                      <a:pt x="2531" y="3426"/>
                      <a:pt x="2536" y="3424"/>
                      <a:pt x="2536" y="3386"/>
                    </a:cubicBezTo>
                    <a:cubicBezTo>
                      <a:pt x="2550" y="3367"/>
                      <a:pt x="2574" y="3346"/>
                      <a:pt x="2562" y="3321"/>
                    </a:cubicBezTo>
                    <a:cubicBezTo>
                      <a:pt x="2586" y="3348"/>
                      <a:pt x="2564" y="3273"/>
                      <a:pt x="2588" y="3301"/>
                    </a:cubicBezTo>
                    <a:cubicBezTo>
                      <a:pt x="2587" y="3287"/>
                      <a:pt x="2587" y="3272"/>
                      <a:pt x="2582" y="3255"/>
                    </a:cubicBezTo>
                    <a:cubicBezTo>
                      <a:pt x="2579" y="3247"/>
                      <a:pt x="2569" y="3236"/>
                      <a:pt x="2568" y="3228"/>
                    </a:cubicBezTo>
                    <a:cubicBezTo>
                      <a:pt x="2568" y="3218"/>
                      <a:pt x="2574" y="3217"/>
                      <a:pt x="2575" y="3209"/>
                    </a:cubicBezTo>
                    <a:cubicBezTo>
                      <a:pt x="2577" y="3195"/>
                      <a:pt x="2570" y="3173"/>
                      <a:pt x="2588" y="3189"/>
                    </a:cubicBezTo>
                    <a:cubicBezTo>
                      <a:pt x="2587" y="3170"/>
                      <a:pt x="2588" y="3153"/>
                      <a:pt x="2595" y="3137"/>
                    </a:cubicBezTo>
                    <a:cubicBezTo>
                      <a:pt x="2600" y="3124"/>
                      <a:pt x="2596" y="3130"/>
                      <a:pt x="2595" y="3117"/>
                    </a:cubicBezTo>
                    <a:cubicBezTo>
                      <a:pt x="2594" y="3111"/>
                      <a:pt x="2610" y="3091"/>
                      <a:pt x="2601" y="3084"/>
                    </a:cubicBezTo>
                    <a:cubicBezTo>
                      <a:pt x="2596" y="3079"/>
                      <a:pt x="2600" y="3077"/>
                      <a:pt x="2601" y="3064"/>
                    </a:cubicBezTo>
                    <a:cubicBezTo>
                      <a:pt x="2602" y="3056"/>
                      <a:pt x="2600" y="3047"/>
                      <a:pt x="2601" y="3038"/>
                    </a:cubicBezTo>
                    <a:cubicBezTo>
                      <a:pt x="2602" y="3028"/>
                      <a:pt x="2607" y="3027"/>
                      <a:pt x="2608" y="3018"/>
                    </a:cubicBezTo>
                    <a:cubicBezTo>
                      <a:pt x="2610" y="2995"/>
                      <a:pt x="2605" y="2970"/>
                      <a:pt x="2608" y="2946"/>
                    </a:cubicBezTo>
                    <a:cubicBezTo>
                      <a:pt x="2609" y="2937"/>
                      <a:pt x="2615" y="2933"/>
                      <a:pt x="2614" y="2926"/>
                    </a:cubicBezTo>
                    <a:cubicBezTo>
                      <a:pt x="2612" y="2906"/>
                      <a:pt x="2592" y="2888"/>
                      <a:pt x="2595" y="2867"/>
                    </a:cubicBezTo>
                    <a:cubicBezTo>
                      <a:pt x="2592" y="2858"/>
                      <a:pt x="2586" y="2870"/>
                      <a:pt x="2575" y="2867"/>
                    </a:cubicBezTo>
                    <a:cubicBezTo>
                      <a:pt x="2566" y="2853"/>
                      <a:pt x="2546" y="2835"/>
                      <a:pt x="2529" y="2834"/>
                    </a:cubicBezTo>
                    <a:cubicBezTo>
                      <a:pt x="2526" y="2834"/>
                      <a:pt x="2519" y="2818"/>
                      <a:pt x="2516" y="2821"/>
                    </a:cubicBezTo>
                    <a:cubicBezTo>
                      <a:pt x="2505" y="2832"/>
                      <a:pt x="2516" y="2819"/>
                      <a:pt x="2509" y="2815"/>
                    </a:cubicBezTo>
                    <a:cubicBezTo>
                      <a:pt x="2500" y="2809"/>
                      <a:pt x="2481" y="2821"/>
                      <a:pt x="2496" y="2802"/>
                    </a:cubicBezTo>
                    <a:cubicBezTo>
                      <a:pt x="2496" y="2790"/>
                      <a:pt x="2478" y="2800"/>
                      <a:pt x="2470" y="2795"/>
                    </a:cubicBezTo>
                    <a:cubicBezTo>
                      <a:pt x="2468" y="2794"/>
                      <a:pt x="2472" y="2783"/>
                      <a:pt x="2470" y="2782"/>
                    </a:cubicBezTo>
                    <a:cubicBezTo>
                      <a:pt x="2467" y="2779"/>
                      <a:pt x="2460" y="2778"/>
                      <a:pt x="2457" y="2775"/>
                    </a:cubicBezTo>
                    <a:cubicBezTo>
                      <a:pt x="2450" y="2768"/>
                      <a:pt x="2439" y="2749"/>
                      <a:pt x="2437" y="2729"/>
                    </a:cubicBezTo>
                    <a:cubicBezTo>
                      <a:pt x="2438" y="2721"/>
                      <a:pt x="2427" y="2726"/>
                      <a:pt x="2424" y="2723"/>
                    </a:cubicBezTo>
                    <a:cubicBezTo>
                      <a:pt x="2419" y="2717"/>
                      <a:pt x="2423" y="2690"/>
                      <a:pt x="2411" y="2690"/>
                    </a:cubicBezTo>
                    <a:cubicBezTo>
                      <a:pt x="2399" y="2689"/>
                      <a:pt x="2393" y="2651"/>
                      <a:pt x="2385" y="2637"/>
                    </a:cubicBezTo>
                    <a:cubicBezTo>
                      <a:pt x="2377" y="2628"/>
                      <a:pt x="2367" y="2614"/>
                      <a:pt x="2358" y="2598"/>
                    </a:cubicBezTo>
                    <a:cubicBezTo>
                      <a:pt x="2355" y="2592"/>
                      <a:pt x="2348" y="2589"/>
                      <a:pt x="2345" y="2585"/>
                    </a:cubicBezTo>
                    <a:cubicBezTo>
                      <a:pt x="2343" y="2582"/>
                      <a:pt x="2347" y="2575"/>
                      <a:pt x="2345" y="2572"/>
                    </a:cubicBezTo>
                    <a:cubicBezTo>
                      <a:pt x="2341" y="2565"/>
                      <a:pt x="2336" y="2570"/>
                      <a:pt x="2332" y="2565"/>
                    </a:cubicBezTo>
                    <a:cubicBezTo>
                      <a:pt x="2332" y="2565"/>
                      <a:pt x="2324" y="2515"/>
                      <a:pt x="2319" y="2552"/>
                    </a:cubicBezTo>
                    <a:cubicBezTo>
                      <a:pt x="2304" y="2545"/>
                      <a:pt x="2316" y="2511"/>
                      <a:pt x="2312" y="2493"/>
                    </a:cubicBezTo>
                    <a:cubicBezTo>
                      <a:pt x="2331" y="2494"/>
                      <a:pt x="2329" y="2474"/>
                      <a:pt x="2339" y="2467"/>
                    </a:cubicBezTo>
                    <a:cubicBezTo>
                      <a:pt x="2343" y="2449"/>
                      <a:pt x="2325" y="2454"/>
                      <a:pt x="2319" y="2447"/>
                    </a:cubicBezTo>
                    <a:cubicBezTo>
                      <a:pt x="2317" y="2426"/>
                      <a:pt x="2330" y="2419"/>
                      <a:pt x="2325" y="2394"/>
                    </a:cubicBezTo>
                    <a:cubicBezTo>
                      <a:pt x="2331" y="2391"/>
                      <a:pt x="2336" y="2388"/>
                      <a:pt x="2345" y="2388"/>
                    </a:cubicBezTo>
                    <a:cubicBezTo>
                      <a:pt x="2347" y="2383"/>
                      <a:pt x="2342" y="2373"/>
                      <a:pt x="2345" y="2368"/>
                    </a:cubicBezTo>
                    <a:cubicBezTo>
                      <a:pt x="2346" y="2366"/>
                      <a:pt x="2357" y="2370"/>
                      <a:pt x="2358" y="2368"/>
                    </a:cubicBezTo>
                    <a:cubicBezTo>
                      <a:pt x="2359" y="2367"/>
                      <a:pt x="2357" y="2363"/>
                      <a:pt x="2358" y="2361"/>
                    </a:cubicBezTo>
                    <a:cubicBezTo>
                      <a:pt x="2359" y="2360"/>
                      <a:pt x="2374" y="2350"/>
                      <a:pt x="2371" y="2348"/>
                    </a:cubicBezTo>
                    <a:cubicBezTo>
                      <a:pt x="2371" y="2348"/>
                      <a:pt x="2365" y="2348"/>
                      <a:pt x="2365" y="2348"/>
                    </a:cubicBezTo>
                    <a:cubicBezTo>
                      <a:pt x="2365" y="2348"/>
                      <a:pt x="2368" y="2337"/>
                      <a:pt x="2371" y="2342"/>
                    </a:cubicBezTo>
                    <a:cubicBezTo>
                      <a:pt x="2386" y="2359"/>
                      <a:pt x="2376" y="2329"/>
                      <a:pt x="2391" y="2329"/>
                    </a:cubicBezTo>
                    <a:cubicBezTo>
                      <a:pt x="2403" y="2328"/>
                      <a:pt x="2396" y="2315"/>
                      <a:pt x="2404" y="2302"/>
                    </a:cubicBezTo>
                    <a:cubicBezTo>
                      <a:pt x="2403" y="2305"/>
                      <a:pt x="2434" y="2280"/>
                      <a:pt x="2417" y="2263"/>
                    </a:cubicBezTo>
                    <a:cubicBezTo>
                      <a:pt x="2410" y="2255"/>
                      <a:pt x="2418" y="2261"/>
                      <a:pt x="2417" y="2250"/>
                    </a:cubicBezTo>
                    <a:cubicBezTo>
                      <a:pt x="2416" y="2235"/>
                      <a:pt x="2403" y="2187"/>
                      <a:pt x="2411" y="2171"/>
                    </a:cubicBezTo>
                    <a:cubicBezTo>
                      <a:pt x="2378" y="2177"/>
                      <a:pt x="2380" y="2149"/>
                      <a:pt x="2345" y="2158"/>
                    </a:cubicBezTo>
                    <a:cubicBezTo>
                      <a:pt x="2335" y="2163"/>
                      <a:pt x="2347" y="2168"/>
                      <a:pt x="2339" y="2184"/>
                    </a:cubicBezTo>
                    <a:cubicBezTo>
                      <a:pt x="2305" y="2185"/>
                      <a:pt x="2290" y="2167"/>
                      <a:pt x="2260" y="2164"/>
                    </a:cubicBezTo>
                    <a:cubicBezTo>
                      <a:pt x="2260" y="2151"/>
                      <a:pt x="2242" y="2156"/>
                      <a:pt x="2247" y="2138"/>
                    </a:cubicBezTo>
                    <a:cubicBezTo>
                      <a:pt x="2239" y="2134"/>
                      <a:pt x="2228" y="2137"/>
                      <a:pt x="2220" y="2132"/>
                    </a:cubicBezTo>
                    <a:cubicBezTo>
                      <a:pt x="2218" y="2130"/>
                      <a:pt x="2222" y="2120"/>
                      <a:pt x="2220" y="2118"/>
                    </a:cubicBezTo>
                    <a:cubicBezTo>
                      <a:pt x="2218" y="2116"/>
                      <a:pt x="2209" y="2121"/>
                      <a:pt x="2207" y="2118"/>
                    </a:cubicBezTo>
                    <a:cubicBezTo>
                      <a:pt x="2202" y="2112"/>
                      <a:pt x="2207" y="2098"/>
                      <a:pt x="2194" y="2099"/>
                    </a:cubicBezTo>
                    <a:cubicBezTo>
                      <a:pt x="2193" y="2081"/>
                      <a:pt x="2205" y="2085"/>
                      <a:pt x="2194" y="2072"/>
                    </a:cubicBezTo>
                    <a:cubicBezTo>
                      <a:pt x="2193" y="2065"/>
                      <a:pt x="2187" y="2069"/>
                      <a:pt x="2188" y="2072"/>
                    </a:cubicBezTo>
                    <a:cubicBezTo>
                      <a:pt x="2177" y="2065"/>
                      <a:pt x="2174" y="2051"/>
                      <a:pt x="2155" y="2053"/>
                    </a:cubicBezTo>
                    <a:cubicBezTo>
                      <a:pt x="2163" y="2032"/>
                      <a:pt x="2133" y="2048"/>
                      <a:pt x="2142" y="2027"/>
                    </a:cubicBezTo>
                    <a:cubicBezTo>
                      <a:pt x="2135" y="2026"/>
                      <a:pt x="2099" y="2023"/>
                      <a:pt x="2109" y="2027"/>
                    </a:cubicBezTo>
                    <a:cubicBezTo>
                      <a:pt x="2100" y="2024"/>
                      <a:pt x="2108" y="2018"/>
                      <a:pt x="2102" y="2013"/>
                    </a:cubicBezTo>
                    <a:cubicBezTo>
                      <a:pt x="2100" y="2012"/>
                      <a:pt x="2092" y="2014"/>
                      <a:pt x="2089" y="2013"/>
                    </a:cubicBezTo>
                    <a:cubicBezTo>
                      <a:pt x="2084" y="2012"/>
                      <a:pt x="2070" y="2002"/>
                      <a:pt x="2050" y="2007"/>
                    </a:cubicBezTo>
                    <a:cubicBezTo>
                      <a:pt x="2058" y="1982"/>
                      <a:pt x="2035" y="1997"/>
                      <a:pt x="2023" y="1987"/>
                    </a:cubicBezTo>
                    <a:cubicBezTo>
                      <a:pt x="2021" y="1985"/>
                      <a:pt x="2025" y="1976"/>
                      <a:pt x="2023" y="1974"/>
                    </a:cubicBezTo>
                    <a:cubicBezTo>
                      <a:pt x="2021" y="1972"/>
                      <a:pt x="2012" y="1976"/>
                      <a:pt x="2010" y="1974"/>
                    </a:cubicBezTo>
                    <a:cubicBezTo>
                      <a:pt x="2008" y="1971"/>
                      <a:pt x="2012" y="1963"/>
                      <a:pt x="2010" y="1961"/>
                    </a:cubicBezTo>
                    <a:cubicBezTo>
                      <a:pt x="2008" y="1959"/>
                      <a:pt x="1999" y="1963"/>
                      <a:pt x="1997" y="1961"/>
                    </a:cubicBezTo>
                    <a:cubicBezTo>
                      <a:pt x="1995" y="1959"/>
                      <a:pt x="1999" y="1949"/>
                      <a:pt x="1997" y="1948"/>
                    </a:cubicBezTo>
                    <a:cubicBezTo>
                      <a:pt x="1991" y="1944"/>
                      <a:pt x="1992" y="1954"/>
                      <a:pt x="1990" y="1954"/>
                    </a:cubicBezTo>
                    <a:cubicBezTo>
                      <a:pt x="1986" y="1955"/>
                      <a:pt x="1972" y="1945"/>
                      <a:pt x="1971" y="1941"/>
                    </a:cubicBezTo>
                    <a:cubicBezTo>
                      <a:pt x="1963" y="1952"/>
                      <a:pt x="1960" y="1940"/>
                      <a:pt x="1951" y="1941"/>
                    </a:cubicBezTo>
                    <a:cubicBezTo>
                      <a:pt x="1942" y="1943"/>
                      <a:pt x="1930" y="1954"/>
                      <a:pt x="1918" y="1954"/>
                    </a:cubicBezTo>
                    <a:cubicBezTo>
                      <a:pt x="1904" y="1955"/>
                      <a:pt x="1901" y="1948"/>
                      <a:pt x="1892" y="1948"/>
                    </a:cubicBezTo>
                    <a:cubicBezTo>
                      <a:pt x="1875" y="1947"/>
                      <a:pt x="1881" y="1957"/>
                      <a:pt x="1866" y="1948"/>
                    </a:cubicBezTo>
                    <a:cubicBezTo>
                      <a:pt x="1857" y="1942"/>
                      <a:pt x="1851" y="1948"/>
                      <a:pt x="1833" y="1941"/>
                    </a:cubicBezTo>
                    <a:cubicBezTo>
                      <a:pt x="1829" y="1940"/>
                      <a:pt x="1829" y="1930"/>
                      <a:pt x="1826" y="1928"/>
                    </a:cubicBezTo>
                    <a:cubicBezTo>
                      <a:pt x="1823" y="1926"/>
                      <a:pt x="1816" y="1929"/>
                      <a:pt x="1813" y="1928"/>
                    </a:cubicBezTo>
                    <a:cubicBezTo>
                      <a:pt x="1805" y="1926"/>
                      <a:pt x="1776" y="1921"/>
                      <a:pt x="1793" y="1908"/>
                    </a:cubicBezTo>
                    <a:cubicBezTo>
                      <a:pt x="1774" y="1910"/>
                      <a:pt x="1773" y="1893"/>
                      <a:pt x="1754" y="1895"/>
                    </a:cubicBezTo>
                    <a:cubicBezTo>
                      <a:pt x="1750" y="1890"/>
                      <a:pt x="1747" y="1884"/>
                      <a:pt x="1747" y="1875"/>
                    </a:cubicBezTo>
                    <a:cubicBezTo>
                      <a:pt x="1720" y="1872"/>
                      <a:pt x="1711" y="1850"/>
                      <a:pt x="1682" y="1849"/>
                    </a:cubicBezTo>
                    <a:cubicBezTo>
                      <a:pt x="1677" y="1827"/>
                      <a:pt x="1663" y="1815"/>
                      <a:pt x="1669" y="1783"/>
                    </a:cubicBezTo>
                    <a:cubicBezTo>
                      <a:pt x="1668" y="1758"/>
                      <a:pt x="1632" y="1771"/>
                      <a:pt x="1649" y="1744"/>
                    </a:cubicBezTo>
                    <a:cubicBezTo>
                      <a:pt x="1641" y="1743"/>
                      <a:pt x="1637" y="1745"/>
                      <a:pt x="1636" y="1751"/>
                    </a:cubicBezTo>
                    <a:cubicBezTo>
                      <a:pt x="1628" y="1751"/>
                      <a:pt x="1632" y="1742"/>
                      <a:pt x="1629" y="1737"/>
                    </a:cubicBezTo>
                    <a:cubicBezTo>
                      <a:pt x="1624" y="1730"/>
                      <a:pt x="1610" y="1731"/>
                      <a:pt x="1609" y="1718"/>
                    </a:cubicBezTo>
                    <a:cubicBezTo>
                      <a:pt x="1609" y="1710"/>
                      <a:pt x="1597" y="1712"/>
                      <a:pt x="1590" y="1711"/>
                    </a:cubicBezTo>
                    <a:cubicBezTo>
                      <a:pt x="1589" y="1707"/>
                      <a:pt x="1599" y="1704"/>
                      <a:pt x="1596" y="1698"/>
                    </a:cubicBezTo>
                    <a:cubicBezTo>
                      <a:pt x="1596" y="1697"/>
                      <a:pt x="1590" y="1685"/>
                      <a:pt x="1590" y="1685"/>
                    </a:cubicBezTo>
                    <a:cubicBezTo>
                      <a:pt x="1587" y="1684"/>
                      <a:pt x="1578" y="1687"/>
                      <a:pt x="1577" y="1685"/>
                    </a:cubicBezTo>
                    <a:cubicBezTo>
                      <a:pt x="1572" y="1680"/>
                      <a:pt x="1574" y="1670"/>
                      <a:pt x="1570" y="1665"/>
                    </a:cubicBezTo>
                    <a:cubicBezTo>
                      <a:pt x="1555" y="1650"/>
                      <a:pt x="1536" y="1646"/>
                      <a:pt x="1531" y="1619"/>
                    </a:cubicBezTo>
                    <a:cubicBezTo>
                      <a:pt x="1517" y="1608"/>
                      <a:pt x="1518" y="1624"/>
                      <a:pt x="1504" y="1613"/>
                    </a:cubicBezTo>
                    <a:cubicBezTo>
                      <a:pt x="1509" y="1599"/>
                      <a:pt x="1494" y="1598"/>
                      <a:pt x="1491" y="1593"/>
                    </a:cubicBezTo>
                    <a:cubicBezTo>
                      <a:pt x="1485" y="1582"/>
                      <a:pt x="1493" y="1560"/>
                      <a:pt x="1471" y="1560"/>
                    </a:cubicBezTo>
                    <a:cubicBezTo>
                      <a:pt x="1475" y="1528"/>
                      <a:pt x="1460" y="1515"/>
                      <a:pt x="1439" y="1508"/>
                    </a:cubicBezTo>
                    <a:cubicBezTo>
                      <a:pt x="1433" y="1512"/>
                      <a:pt x="1429" y="1519"/>
                      <a:pt x="1426" y="1527"/>
                    </a:cubicBezTo>
                    <a:cubicBezTo>
                      <a:pt x="1420" y="1543"/>
                      <a:pt x="1439" y="1546"/>
                      <a:pt x="1445" y="1554"/>
                    </a:cubicBezTo>
                    <a:cubicBezTo>
                      <a:pt x="1447" y="1556"/>
                      <a:pt x="1443" y="1565"/>
                      <a:pt x="1445" y="1567"/>
                    </a:cubicBezTo>
                    <a:cubicBezTo>
                      <a:pt x="1446" y="1567"/>
                      <a:pt x="1452" y="1566"/>
                      <a:pt x="1452" y="1567"/>
                    </a:cubicBezTo>
                    <a:cubicBezTo>
                      <a:pt x="1456" y="1576"/>
                      <a:pt x="1446" y="1592"/>
                      <a:pt x="1458" y="1593"/>
                    </a:cubicBezTo>
                    <a:cubicBezTo>
                      <a:pt x="1469" y="1593"/>
                      <a:pt x="1464" y="1610"/>
                      <a:pt x="1471" y="1626"/>
                    </a:cubicBezTo>
                    <a:cubicBezTo>
                      <a:pt x="1473" y="1629"/>
                      <a:pt x="1478" y="1625"/>
                      <a:pt x="1478" y="1632"/>
                    </a:cubicBezTo>
                    <a:cubicBezTo>
                      <a:pt x="1479" y="1645"/>
                      <a:pt x="1497" y="1641"/>
                      <a:pt x="1491" y="1665"/>
                    </a:cubicBezTo>
                    <a:cubicBezTo>
                      <a:pt x="1492" y="1673"/>
                      <a:pt x="1503" y="1671"/>
                      <a:pt x="1511" y="1672"/>
                    </a:cubicBezTo>
                    <a:cubicBezTo>
                      <a:pt x="1506" y="1680"/>
                      <a:pt x="1517" y="1683"/>
                      <a:pt x="1518" y="1685"/>
                    </a:cubicBezTo>
                    <a:cubicBezTo>
                      <a:pt x="1518" y="1691"/>
                      <a:pt x="1511" y="1699"/>
                      <a:pt x="1511" y="1698"/>
                    </a:cubicBezTo>
                    <a:cubicBezTo>
                      <a:pt x="1514" y="1708"/>
                      <a:pt x="1532" y="1705"/>
                      <a:pt x="1524" y="1724"/>
                    </a:cubicBezTo>
                    <a:cubicBezTo>
                      <a:pt x="1516" y="1717"/>
                      <a:pt x="1512" y="1706"/>
                      <a:pt x="1491" y="1711"/>
                    </a:cubicBezTo>
                    <a:cubicBezTo>
                      <a:pt x="1500" y="1685"/>
                      <a:pt x="1477" y="1690"/>
                      <a:pt x="1478" y="1672"/>
                    </a:cubicBezTo>
                    <a:cubicBezTo>
                      <a:pt x="1476" y="1661"/>
                      <a:pt x="1465" y="1659"/>
                      <a:pt x="1458" y="1652"/>
                    </a:cubicBezTo>
                    <a:cubicBezTo>
                      <a:pt x="1453" y="1646"/>
                      <a:pt x="1449" y="1640"/>
                      <a:pt x="1445" y="1632"/>
                    </a:cubicBezTo>
                    <a:cubicBezTo>
                      <a:pt x="1433" y="1631"/>
                      <a:pt x="1423" y="1628"/>
                      <a:pt x="1419" y="1619"/>
                    </a:cubicBezTo>
                    <a:cubicBezTo>
                      <a:pt x="1419" y="1602"/>
                      <a:pt x="1424" y="1611"/>
                      <a:pt x="1432" y="1613"/>
                    </a:cubicBezTo>
                    <a:cubicBezTo>
                      <a:pt x="1439" y="1584"/>
                      <a:pt x="1410" y="1591"/>
                      <a:pt x="1412" y="1567"/>
                    </a:cubicBezTo>
                    <a:cubicBezTo>
                      <a:pt x="1400" y="1564"/>
                      <a:pt x="1396" y="1553"/>
                      <a:pt x="1379" y="1554"/>
                    </a:cubicBezTo>
                    <a:cubicBezTo>
                      <a:pt x="1380" y="1537"/>
                      <a:pt x="1390" y="1537"/>
                      <a:pt x="1379" y="1521"/>
                    </a:cubicBezTo>
                    <a:cubicBezTo>
                      <a:pt x="1378" y="1518"/>
                      <a:pt x="1373" y="1515"/>
                      <a:pt x="1373" y="1514"/>
                    </a:cubicBezTo>
                    <a:cubicBezTo>
                      <a:pt x="1366" y="1499"/>
                      <a:pt x="1371" y="1477"/>
                      <a:pt x="1340" y="1481"/>
                    </a:cubicBezTo>
                    <a:cubicBezTo>
                      <a:pt x="1346" y="1474"/>
                      <a:pt x="1345" y="1470"/>
                      <a:pt x="1340" y="1462"/>
                    </a:cubicBezTo>
                    <a:cubicBezTo>
                      <a:pt x="1339" y="1460"/>
                      <a:pt x="1334" y="1449"/>
                      <a:pt x="1334" y="1448"/>
                    </a:cubicBezTo>
                    <a:cubicBezTo>
                      <a:pt x="1330" y="1447"/>
                      <a:pt x="1316" y="1451"/>
                      <a:pt x="1314" y="1448"/>
                    </a:cubicBezTo>
                    <a:cubicBezTo>
                      <a:pt x="1310" y="1444"/>
                      <a:pt x="1327" y="1442"/>
                      <a:pt x="1327" y="1442"/>
                    </a:cubicBezTo>
                    <a:cubicBezTo>
                      <a:pt x="1323" y="1428"/>
                      <a:pt x="1286" y="1422"/>
                      <a:pt x="1268" y="1416"/>
                    </a:cubicBezTo>
                    <a:cubicBezTo>
                      <a:pt x="1264" y="1412"/>
                      <a:pt x="1264" y="1407"/>
                      <a:pt x="1261" y="1402"/>
                    </a:cubicBezTo>
                    <a:cubicBezTo>
                      <a:pt x="1257" y="1395"/>
                      <a:pt x="1254" y="1389"/>
                      <a:pt x="1248" y="1383"/>
                    </a:cubicBezTo>
                    <a:cubicBezTo>
                      <a:pt x="1243" y="1377"/>
                      <a:pt x="1243" y="1359"/>
                      <a:pt x="1235" y="1343"/>
                    </a:cubicBezTo>
                    <a:cubicBezTo>
                      <a:pt x="1234" y="1341"/>
                      <a:pt x="1223" y="1339"/>
                      <a:pt x="1222" y="1337"/>
                    </a:cubicBezTo>
                    <a:cubicBezTo>
                      <a:pt x="1217" y="1327"/>
                      <a:pt x="1226" y="1314"/>
                      <a:pt x="1209" y="1317"/>
                    </a:cubicBezTo>
                    <a:cubicBezTo>
                      <a:pt x="1211" y="1293"/>
                      <a:pt x="1196" y="1276"/>
                      <a:pt x="1182" y="1258"/>
                    </a:cubicBezTo>
                    <a:cubicBezTo>
                      <a:pt x="1176" y="1250"/>
                      <a:pt x="1177" y="1232"/>
                      <a:pt x="1163" y="1238"/>
                    </a:cubicBezTo>
                    <a:cubicBezTo>
                      <a:pt x="1172" y="1161"/>
                      <a:pt x="1161" y="1116"/>
                      <a:pt x="1163" y="1022"/>
                    </a:cubicBezTo>
                    <a:cubicBezTo>
                      <a:pt x="1162" y="1016"/>
                      <a:pt x="1156" y="1015"/>
                      <a:pt x="1156" y="1008"/>
                    </a:cubicBezTo>
                    <a:cubicBezTo>
                      <a:pt x="1151" y="1005"/>
                      <a:pt x="1147" y="999"/>
                      <a:pt x="1143" y="995"/>
                    </a:cubicBezTo>
                    <a:cubicBezTo>
                      <a:pt x="1140" y="993"/>
                      <a:pt x="1137" y="987"/>
                      <a:pt x="1130" y="989"/>
                    </a:cubicBezTo>
                    <a:cubicBezTo>
                      <a:pt x="1126" y="957"/>
                      <a:pt x="1099" y="939"/>
                      <a:pt x="1077" y="916"/>
                    </a:cubicBezTo>
                    <a:cubicBezTo>
                      <a:pt x="1074" y="913"/>
                      <a:pt x="1070" y="911"/>
                      <a:pt x="1071" y="903"/>
                    </a:cubicBezTo>
                    <a:cubicBezTo>
                      <a:pt x="1076" y="908"/>
                      <a:pt x="1089" y="913"/>
                      <a:pt x="1090" y="903"/>
                    </a:cubicBezTo>
                    <a:cubicBezTo>
                      <a:pt x="1104" y="903"/>
                      <a:pt x="1099" y="921"/>
                      <a:pt x="1117" y="916"/>
                    </a:cubicBezTo>
                    <a:cubicBezTo>
                      <a:pt x="1122" y="922"/>
                      <a:pt x="1124" y="931"/>
                      <a:pt x="1123" y="943"/>
                    </a:cubicBezTo>
                    <a:cubicBezTo>
                      <a:pt x="1157" y="938"/>
                      <a:pt x="1164" y="959"/>
                      <a:pt x="1182" y="969"/>
                    </a:cubicBezTo>
                    <a:cubicBezTo>
                      <a:pt x="1179" y="992"/>
                      <a:pt x="1193" y="998"/>
                      <a:pt x="1202" y="1008"/>
                    </a:cubicBezTo>
                    <a:cubicBezTo>
                      <a:pt x="1208" y="1008"/>
                      <a:pt x="1210" y="996"/>
                      <a:pt x="1209" y="989"/>
                    </a:cubicBezTo>
                    <a:cubicBezTo>
                      <a:pt x="1207" y="981"/>
                      <a:pt x="1197" y="980"/>
                      <a:pt x="1196" y="976"/>
                    </a:cubicBezTo>
                    <a:cubicBezTo>
                      <a:pt x="1192" y="964"/>
                      <a:pt x="1192" y="958"/>
                      <a:pt x="1189" y="949"/>
                    </a:cubicBezTo>
                    <a:cubicBezTo>
                      <a:pt x="1188" y="946"/>
                      <a:pt x="1182" y="942"/>
                      <a:pt x="1182" y="943"/>
                    </a:cubicBezTo>
                    <a:cubicBezTo>
                      <a:pt x="1182" y="939"/>
                      <a:pt x="1188" y="934"/>
                      <a:pt x="1189" y="936"/>
                    </a:cubicBezTo>
                    <a:cubicBezTo>
                      <a:pt x="1181" y="921"/>
                      <a:pt x="1166" y="924"/>
                      <a:pt x="1169" y="910"/>
                    </a:cubicBezTo>
                    <a:cubicBezTo>
                      <a:pt x="1138" y="913"/>
                      <a:pt x="1133" y="889"/>
                      <a:pt x="1104" y="890"/>
                    </a:cubicBezTo>
                    <a:cubicBezTo>
                      <a:pt x="1112" y="869"/>
                      <a:pt x="1082" y="885"/>
                      <a:pt x="1090" y="864"/>
                    </a:cubicBezTo>
                    <a:cubicBezTo>
                      <a:pt x="1085" y="856"/>
                      <a:pt x="1076" y="864"/>
                      <a:pt x="1064" y="851"/>
                    </a:cubicBezTo>
                    <a:cubicBezTo>
                      <a:pt x="1064" y="844"/>
                      <a:pt x="1072" y="846"/>
                      <a:pt x="1077" y="844"/>
                    </a:cubicBezTo>
                    <a:cubicBezTo>
                      <a:pt x="1086" y="827"/>
                      <a:pt x="1054" y="836"/>
                      <a:pt x="1058" y="838"/>
                    </a:cubicBezTo>
                    <a:cubicBezTo>
                      <a:pt x="1051" y="834"/>
                      <a:pt x="1056" y="828"/>
                      <a:pt x="1051" y="824"/>
                    </a:cubicBezTo>
                    <a:cubicBezTo>
                      <a:pt x="1050" y="824"/>
                      <a:pt x="1038" y="826"/>
                      <a:pt x="1038" y="824"/>
                    </a:cubicBezTo>
                    <a:cubicBezTo>
                      <a:pt x="1037" y="820"/>
                      <a:pt x="1047" y="817"/>
                      <a:pt x="1045" y="811"/>
                    </a:cubicBezTo>
                    <a:cubicBezTo>
                      <a:pt x="1042" y="801"/>
                      <a:pt x="1036" y="814"/>
                      <a:pt x="1025" y="811"/>
                    </a:cubicBezTo>
                    <a:cubicBezTo>
                      <a:pt x="1011" y="802"/>
                      <a:pt x="1019" y="786"/>
                      <a:pt x="1012" y="778"/>
                    </a:cubicBezTo>
                    <a:cubicBezTo>
                      <a:pt x="1007" y="774"/>
                      <a:pt x="1002" y="771"/>
                      <a:pt x="992" y="772"/>
                    </a:cubicBezTo>
                    <a:cubicBezTo>
                      <a:pt x="1015" y="733"/>
                      <a:pt x="940" y="760"/>
                      <a:pt x="946" y="719"/>
                    </a:cubicBezTo>
                    <a:cubicBezTo>
                      <a:pt x="953" y="719"/>
                      <a:pt x="959" y="719"/>
                      <a:pt x="966" y="719"/>
                    </a:cubicBezTo>
                    <a:cubicBezTo>
                      <a:pt x="968" y="704"/>
                      <a:pt x="936" y="723"/>
                      <a:pt x="946" y="700"/>
                    </a:cubicBezTo>
                    <a:cubicBezTo>
                      <a:pt x="933" y="700"/>
                      <a:pt x="920" y="700"/>
                      <a:pt x="907" y="700"/>
                    </a:cubicBezTo>
                    <a:cubicBezTo>
                      <a:pt x="921" y="690"/>
                      <a:pt x="898" y="684"/>
                      <a:pt x="913" y="680"/>
                    </a:cubicBezTo>
                    <a:cubicBezTo>
                      <a:pt x="915" y="668"/>
                      <a:pt x="896" y="669"/>
                      <a:pt x="900" y="673"/>
                    </a:cubicBezTo>
                    <a:cubicBezTo>
                      <a:pt x="887" y="661"/>
                      <a:pt x="899" y="657"/>
                      <a:pt x="887" y="640"/>
                    </a:cubicBezTo>
                    <a:cubicBezTo>
                      <a:pt x="874" y="640"/>
                      <a:pt x="861" y="640"/>
                      <a:pt x="847" y="640"/>
                    </a:cubicBezTo>
                    <a:cubicBezTo>
                      <a:pt x="851" y="631"/>
                      <a:pt x="857" y="624"/>
                      <a:pt x="861" y="614"/>
                    </a:cubicBezTo>
                    <a:cubicBezTo>
                      <a:pt x="856" y="602"/>
                      <a:pt x="841" y="610"/>
                      <a:pt x="854" y="595"/>
                    </a:cubicBezTo>
                    <a:cubicBezTo>
                      <a:pt x="832" y="596"/>
                      <a:pt x="816" y="605"/>
                      <a:pt x="788" y="601"/>
                    </a:cubicBezTo>
                    <a:cubicBezTo>
                      <a:pt x="789" y="582"/>
                      <a:pt x="772" y="575"/>
                      <a:pt x="756" y="568"/>
                    </a:cubicBezTo>
                    <a:cubicBezTo>
                      <a:pt x="751" y="567"/>
                      <a:pt x="741" y="565"/>
                      <a:pt x="736" y="562"/>
                    </a:cubicBezTo>
                    <a:cubicBezTo>
                      <a:pt x="734" y="560"/>
                      <a:pt x="737" y="551"/>
                      <a:pt x="736" y="549"/>
                    </a:cubicBezTo>
                    <a:cubicBezTo>
                      <a:pt x="734" y="546"/>
                      <a:pt x="720" y="550"/>
                      <a:pt x="723" y="542"/>
                    </a:cubicBezTo>
                    <a:cubicBezTo>
                      <a:pt x="702" y="532"/>
                      <a:pt x="655" y="555"/>
                      <a:pt x="644" y="542"/>
                    </a:cubicBezTo>
                    <a:cubicBezTo>
                      <a:pt x="643" y="541"/>
                      <a:pt x="644" y="536"/>
                      <a:pt x="644" y="536"/>
                    </a:cubicBezTo>
                    <a:cubicBezTo>
                      <a:pt x="637" y="534"/>
                      <a:pt x="630" y="542"/>
                      <a:pt x="631" y="542"/>
                    </a:cubicBezTo>
                    <a:cubicBezTo>
                      <a:pt x="622" y="540"/>
                      <a:pt x="623" y="521"/>
                      <a:pt x="598" y="529"/>
                    </a:cubicBezTo>
                    <a:cubicBezTo>
                      <a:pt x="597" y="512"/>
                      <a:pt x="567" y="519"/>
                      <a:pt x="585" y="503"/>
                    </a:cubicBezTo>
                    <a:cubicBezTo>
                      <a:pt x="579" y="503"/>
                      <a:pt x="578" y="510"/>
                      <a:pt x="572" y="509"/>
                    </a:cubicBezTo>
                    <a:cubicBezTo>
                      <a:pt x="569" y="509"/>
                      <a:pt x="563" y="503"/>
                      <a:pt x="565" y="503"/>
                    </a:cubicBezTo>
                    <a:cubicBezTo>
                      <a:pt x="551" y="504"/>
                      <a:pt x="544" y="519"/>
                      <a:pt x="532" y="509"/>
                    </a:cubicBezTo>
                    <a:cubicBezTo>
                      <a:pt x="518" y="508"/>
                      <a:pt x="529" y="532"/>
                      <a:pt x="526" y="542"/>
                    </a:cubicBezTo>
                    <a:cubicBezTo>
                      <a:pt x="521" y="540"/>
                      <a:pt x="515" y="534"/>
                      <a:pt x="506" y="536"/>
                    </a:cubicBezTo>
                    <a:cubicBezTo>
                      <a:pt x="497" y="537"/>
                      <a:pt x="504" y="546"/>
                      <a:pt x="499" y="549"/>
                    </a:cubicBezTo>
                    <a:cubicBezTo>
                      <a:pt x="492" y="552"/>
                      <a:pt x="469" y="549"/>
                      <a:pt x="460" y="555"/>
                    </a:cubicBezTo>
                    <a:cubicBezTo>
                      <a:pt x="454" y="559"/>
                      <a:pt x="455" y="567"/>
                      <a:pt x="447" y="568"/>
                    </a:cubicBezTo>
                    <a:cubicBezTo>
                      <a:pt x="435" y="569"/>
                      <a:pt x="433" y="560"/>
                      <a:pt x="421" y="562"/>
                    </a:cubicBezTo>
                    <a:cubicBezTo>
                      <a:pt x="430" y="551"/>
                      <a:pt x="447" y="549"/>
                      <a:pt x="440" y="522"/>
                    </a:cubicBezTo>
                    <a:cubicBezTo>
                      <a:pt x="451" y="525"/>
                      <a:pt x="453" y="517"/>
                      <a:pt x="453" y="509"/>
                    </a:cubicBezTo>
                    <a:cubicBezTo>
                      <a:pt x="452" y="501"/>
                      <a:pt x="441" y="504"/>
                      <a:pt x="434" y="503"/>
                    </a:cubicBezTo>
                    <a:cubicBezTo>
                      <a:pt x="424" y="510"/>
                      <a:pt x="428" y="520"/>
                      <a:pt x="414" y="529"/>
                    </a:cubicBezTo>
                    <a:cubicBezTo>
                      <a:pt x="409" y="532"/>
                      <a:pt x="408" y="542"/>
                      <a:pt x="401" y="542"/>
                    </a:cubicBezTo>
                    <a:cubicBezTo>
                      <a:pt x="394" y="542"/>
                      <a:pt x="394" y="560"/>
                      <a:pt x="381" y="555"/>
                    </a:cubicBezTo>
                    <a:cubicBezTo>
                      <a:pt x="383" y="566"/>
                      <a:pt x="376" y="568"/>
                      <a:pt x="368" y="568"/>
                    </a:cubicBezTo>
                    <a:cubicBezTo>
                      <a:pt x="368" y="577"/>
                      <a:pt x="368" y="586"/>
                      <a:pt x="368" y="595"/>
                    </a:cubicBezTo>
                    <a:cubicBezTo>
                      <a:pt x="350" y="601"/>
                      <a:pt x="344" y="621"/>
                      <a:pt x="329" y="634"/>
                    </a:cubicBezTo>
                    <a:cubicBezTo>
                      <a:pt x="326" y="636"/>
                      <a:pt x="318" y="632"/>
                      <a:pt x="315" y="634"/>
                    </a:cubicBezTo>
                    <a:cubicBezTo>
                      <a:pt x="313" y="636"/>
                      <a:pt x="318" y="645"/>
                      <a:pt x="315" y="647"/>
                    </a:cubicBezTo>
                    <a:cubicBezTo>
                      <a:pt x="315" y="648"/>
                      <a:pt x="288" y="648"/>
                      <a:pt x="296" y="654"/>
                    </a:cubicBezTo>
                    <a:cubicBezTo>
                      <a:pt x="308" y="663"/>
                      <a:pt x="280" y="660"/>
                      <a:pt x="269" y="673"/>
                    </a:cubicBezTo>
                    <a:cubicBezTo>
                      <a:pt x="268" y="675"/>
                      <a:pt x="260" y="697"/>
                      <a:pt x="256" y="693"/>
                    </a:cubicBezTo>
                    <a:cubicBezTo>
                      <a:pt x="250" y="686"/>
                      <a:pt x="252" y="690"/>
                      <a:pt x="250" y="700"/>
                    </a:cubicBezTo>
                    <a:cubicBezTo>
                      <a:pt x="241" y="700"/>
                      <a:pt x="232" y="700"/>
                      <a:pt x="223" y="700"/>
                    </a:cubicBezTo>
                    <a:cubicBezTo>
                      <a:pt x="210" y="707"/>
                      <a:pt x="236" y="711"/>
                      <a:pt x="204" y="713"/>
                    </a:cubicBezTo>
                    <a:cubicBezTo>
                      <a:pt x="190" y="713"/>
                      <a:pt x="178" y="712"/>
                      <a:pt x="164" y="719"/>
                    </a:cubicBezTo>
                    <a:cubicBezTo>
                      <a:pt x="154" y="725"/>
                      <a:pt x="153" y="741"/>
                      <a:pt x="138" y="732"/>
                    </a:cubicBezTo>
                    <a:cubicBezTo>
                      <a:pt x="138" y="714"/>
                      <a:pt x="157" y="719"/>
                      <a:pt x="171" y="713"/>
                    </a:cubicBezTo>
                    <a:cubicBezTo>
                      <a:pt x="176" y="710"/>
                      <a:pt x="177" y="713"/>
                      <a:pt x="177" y="706"/>
                    </a:cubicBezTo>
                    <a:cubicBezTo>
                      <a:pt x="178" y="697"/>
                      <a:pt x="195" y="701"/>
                      <a:pt x="204" y="700"/>
                    </a:cubicBezTo>
                    <a:cubicBezTo>
                      <a:pt x="214" y="701"/>
                      <a:pt x="206" y="685"/>
                      <a:pt x="210" y="680"/>
                    </a:cubicBezTo>
                    <a:cubicBezTo>
                      <a:pt x="214" y="676"/>
                      <a:pt x="218" y="691"/>
                      <a:pt x="230" y="673"/>
                    </a:cubicBezTo>
                    <a:cubicBezTo>
                      <a:pt x="232" y="670"/>
                      <a:pt x="236" y="674"/>
                      <a:pt x="237" y="667"/>
                    </a:cubicBezTo>
                    <a:cubicBezTo>
                      <a:pt x="237" y="657"/>
                      <a:pt x="252" y="662"/>
                      <a:pt x="263" y="654"/>
                    </a:cubicBezTo>
                    <a:cubicBezTo>
                      <a:pt x="263" y="643"/>
                      <a:pt x="263" y="632"/>
                      <a:pt x="263" y="621"/>
                    </a:cubicBezTo>
                    <a:cubicBezTo>
                      <a:pt x="284" y="642"/>
                      <a:pt x="265" y="601"/>
                      <a:pt x="289" y="608"/>
                    </a:cubicBezTo>
                    <a:cubicBezTo>
                      <a:pt x="292" y="592"/>
                      <a:pt x="259" y="611"/>
                      <a:pt x="269" y="588"/>
                    </a:cubicBezTo>
                    <a:cubicBezTo>
                      <a:pt x="263" y="603"/>
                      <a:pt x="222" y="585"/>
                      <a:pt x="217" y="601"/>
                    </a:cubicBezTo>
                    <a:cubicBezTo>
                      <a:pt x="209" y="603"/>
                      <a:pt x="214" y="590"/>
                      <a:pt x="210" y="588"/>
                    </a:cubicBezTo>
                    <a:cubicBezTo>
                      <a:pt x="202" y="582"/>
                      <a:pt x="182" y="592"/>
                      <a:pt x="171" y="588"/>
                    </a:cubicBezTo>
                    <a:cubicBezTo>
                      <a:pt x="178" y="574"/>
                      <a:pt x="160" y="579"/>
                      <a:pt x="158" y="575"/>
                    </a:cubicBezTo>
                    <a:cubicBezTo>
                      <a:pt x="155" y="570"/>
                      <a:pt x="163" y="567"/>
                      <a:pt x="164" y="568"/>
                    </a:cubicBezTo>
                    <a:cubicBezTo>
                      <a:pt x="152" y="551"/>
                      <a:pt x="141" y="556"/>
                      <a:pt x="131" y="536"/>
                    </a:cubicBezTo>
                    <a:cubicBezTo>
                      <a:pt x="123" y="545"/>
                      <a:pt x="103" y="542"/>
                      <a:pt x="86" y="542"/>
                    </a:cubicBezTo>
                    <a:cubicBezTo>
                      <a:pt x="84" y="534"/>
                      <a:pt x="87" y="530"/>
                      <a:pt x="92" y="529"/>
                    </a:cubicBezTo>
                    <a:cubicBezTo>
                      <a:pt x="86" y="517"/>
                      <a:pt x="65" y="520"/>
                      <a:pt x="72" y="496"/>
                    </a:cubicBezTo>
                    <a:cubicBezTo>
                      <a:pt x="70" y="489"/>
                      <a:pt x="61" y="479"/>
                      <a:pt x="59" y="489"/>
                    </a:cubicBezTo>
                    <a:cubicBezTo>
                      <a:pt x="42" y="489"/>
                      <a:pt x="57" y="470"/>
                      <a:pt x="59" y="463"/>
                    </a:cubicBezTo>
                    <a:cubicBezTo>
                      <a:pt x="60" y="460"/>
                      <a:pt x="57" y="453"/>
                      <a:pt x="59" y="450"/>
                    </a:cubicBezTo>
                    <a:cubicBezTo>
                      <a:pt x="60" y="448"/>
                      <a:pt x="71" y="452"/>
                      <a:pt x="72" y="450"/>
                    </a:cubicBezTo>
                    <a:cubicBezTo>
                      <a:pt x="77" y="445"/>
                      <a:pt x="74" y="435"/>
                      <a:pt x="79" y="430"/>
                    </a:cubicBezTo>
                    <a:cubicBezTo>
                      <a:pt x="96" y="427"/>
                      <a:pt x="118" y="426"/>
                      <a:pt x="131" y="417"/>
                    </a:cubicBezTo>
                    <a:cubicBezTo>
                      <a:pt x="139" y="412"/>
                      <a:pt x="147" y="415"/>
                      <a:pt x="158" y="411"/>
                    </a:cubicBezTo>
                    <a:cubicBezTo>
                      <a:pt x="169" y="406"/>
                      <a:pt x="147" y="393"/>
                      <a:pt x="184" y="397"/>
                    </a:cubicBezTo>
                    <a:cubicBezTo>
                      <a:pt x="179" y="382"/>
                      <a:pt x="179" y="370"/>
                      <a:pt x="171" y="345"/>
                    </a:cubicBezTo>
                    <a:cubicBezTo>
                      <a:pt x="157" y="330"/>
                      <a:pt x="121" y="367"/>
                      <a:pt x="105" y="351"/>
                    </a:cubicBezTo>
                    <a:cubicBezTo>
                      <a:pt x="94" y="340"/>
                      <a:pt x="102" y="358"/>
                      <a:pt x="79" y="358"/>
                    </a:cubicBezTo>
                    <a:cubicBezTo>
                      <a:pt x="73" y="346"/>
                      <a:pt x="48" y="353"/>
                      <a:pt x="33" y="345"/>
                    </a:cubicBezTo>
                    <a:cubicBezTo>
                      <a:pt x="31" y="344"/>
                      <a:pt x="45" y="332"/>
                      <a:pt x="33" y="332"/>
                    </a:cubicBezTo>
                    <a:cubicBezTo>
                      <a:pt x="20" y="331"/>
                      <a:pt x="9" y="326"/>
                      <a:pt x="7" y="305"/>
                    </a:cubicBezTo>
                    <a:cubicBezTo>
                      <a:pt x="47" y="310"/>
                      <a:pt x="0" y="286"/>
                      <a:pt x="46" y="292"/>
                    </a:cubicBezTo>
                    <a:cubicBezTo>
                      <a:pt x="53" y="291"/>
                      <a:pt x="50" y="286"/>
                      <a:pt x="46" y="286"/>
                    </a:cubicBezTo>
                    <a:cubicBezTo>
                      <a:pt x="48" y="272"/>
                      <a:pt x="59" y="286"/>
                      <a:pt x="59" y="286"/>
                    </a:cubicBezTo>
                    <a:cubicBezTo>
                      <a:pt x="71" y="286"/>
                      <a:pt x="74" y="277"/>
                      <a:pt x="86" y="279"/>
                    </a:cubicBezTo>
                    <a:cubicBezTo>
                      <a:pt x="88" y="280"/>
                      <a:pt x="92" y="291"/>
                      <a:pt x="99" y="292"/>
                    </a:cubicBezTo>
                    <a:cubicBezTo>
                      <a:pt x="113" y="296"/>
                      <a:pt x="127" y="288"/>
                      <a:pt x="145" y="292"/>
                    </a:cubicBezTo>
                    <a:cubicBezTo>
                      <a:pt x="155" y="295"/>
                      <a:pt x="154" y="299"/>
                      <a:pt x="164" y="292"/>
                    </a:cubicBezTo>
                    <a:cubicBezTo>
                      <a:pt x="174" y="289"/>
                      <a:pt x="164" y="287"/>
                      <a:pt x="164" y="279"/>
                    </a:cubicBezTo>
                    <a:cubicBezTo>
                      <a:pt x="172" y="280"/>
                      <a:pt x="176" y="278"/>
                      <a:pt x="177" y="273"/>
                    </a:cubicBezTo>
                    <a:cubicBezTo>
                      <a:pt x="180" y="257"/>
                      <a:pt x="148" y="276"/>
                      <a:pt x="158" y="253"/>
                    </a:cubicBezTo>
                    <a:cubicBezTo>
                      <a:pt x="139" y="249"/>
                      <a:pt x="124" y="243"/>
                      <a:pt x="105" y="240"/>
                    </a:cubicBezTo>
                    <a:cubicBezTo>
                      <a:pt x="112" y="229"/>
                      <a:pt x="113" y="229"/>
                      <a:pt x="99" y="220"/>
                    </a:cubicBezTo>
                    <a:cubicBezTo>
                      <a:pt x="96" y="218"/>
                      <a:pt x="93" y="214"/>
                      <a:pt x="92" y="214"/>
                    </a:cubicBezTo>
                    <a:cubicBezTo>
                      <a:pt x="86" y="210"/>
                      <a:pt x="73" y="211"/>
                      <a:pt x="66" y="207"/>
                    </a:cubicBezTo>
                    <a:cubicBezTo>
                      <a:pt x="67" y="207"/>
                      <a:pt x="79" y="185"/>
                      <a:pt x="66" y="187"/>
                    </a:cubicBezTo>
                    <a:cubicBezTo>
                      <a:pt x="64" y="188"/>
                      <a:pt x="66" y="195"/>
                      <a:pt x="59" y="194"/>
                    </a:cubicBezTo>
                    <a:cubicBezTo>
                      <a:pt x="54" y="193"/>
                      <a:pt x="49" y="185"/>
                      <a:pt x="40" y="187"/>
                    </a:cubicBezTo>
                    <a:cubicBezTo>
                      <a:pt x="54" y="169"/>
                      <a:pt x="82" y="164"/>
                      <a:pt x="105" y="154"/>
                    </a:cubicBezTo>
                    <a:cubicBezTo>
                      <a:pt x="98" y="131"/>
                      <a:pt x="125" y="132"/>
                      <a:pt x="131" y="122"/>
                    </a:cubicBezTo>
                    <a:cubicBezTo>
                      <a:pt x="137" y="113"/>
                      <a:pt x="130" y="100"/>
                      <a:pt x="138" y="95"/>
                    </a:cubicBezTo>
                    <a:cubicBezTo>
                      <a:pt x="154" y="112"/>
                      <a:pt x="156" y="102"/>
                      <a:pt x="184" y="102"/>
                    </a:cubicBezTo>
                    <a:cubicBezTo>
                      <a:pt x="199" y="84"/>
                      <a:pt x="218" y="70"/>
                      <a:pt x="256" y="76"/>
                    </a:cubicBezTo>
                    <a:cubicBezTo>
                      <a:pt x="264" y="78"/>
                      <a:pt x="260" y="64"/>
                      <a:pt x="263" y="63"/>
                    </a:cubicBezTo>
                    <a:cubicBezTo>
                      <a:pt x="274" y="56"/>
                      <a:pt x="300" y="67"/>
                      <a:pt x="302" y="49"/>
                    </a:cubicBezTo>
                    <a:cubicBezTo>
                      <a:pt x="310" y="48"/>
                      <a:pt x="312" y="61"/>
                      <a:pt x="315" y="63"/>
                    </a:cubicBezTo>
                    <a:cubicBezTo>
                      <a:pt x="326" y="67"/>
                      <a:pt x="338" y="59"/>
                      <a:pt x="335" y="76"/>
                    </a:cubicBezTo>
                    <a:cubicBezTo>
                      <a:pt x="364" y="76"/>
                      <a:pt x="392" y="76"/>
                      <a:pt x="421" y="76"/>
                    </a:cubicBezTo>
                    <a:cubicBezTo>
                      <a:pt x="393" y="103"/>
                      <a:pt x="464" y="64"/>
                      <a:pt x="440" y="95"/>
                    </a:cubicBezTo>
                    <a:cubicBezTo>
                      <a:pt x="455" y="97"/>
                      <a:pt x="465" y="94"/>
                      <a:pt x="467" y="82"/>
                    </a:cubicBezTo>
                    <a:cubicBezTo>
                      <a:pt x="480" y="96"/>
                      <a:pt x="506" y="89"/>
                      <a:pt x="526" y="95"/>
                    </a:cubicBezTo>
                    <a:cubicBezTo>
                      <a:pt x="528" y="96"/>
                      <a:pt x="526" y="102"/>
                      <a:pt x="532" y="102"/>
                    </a:cubicBezTo>
                    <a:cubicBezTo>
                      <a:pt x="537" y="102"/>
                      <a:pt x="539" y="108"/>
                      <a:pt x="545" y="108"/>
                    </a:cubicBezTo>
                    <a:cubicBezTo>
                      <a:pt x="562" y="111"/>
                      <a:pt x="567" y="98"/>
                      <a:pt x="578" y="108"/>
                    </a:cubicBezTo>
                    <a:cubicBezTo>
                      <a:pt x="581" y="111"/>
                      <a:pt x="655" y="109"/>
                      <a:pt x="663" y="115"/>
                    </a:cubicBezTo>
                    <a:cubicBezTo>
                      <a:pt x="673" y="121"/>
                      <a:pt x="711" y="126"/>
                      <a:pt x="736" y="128"/>
                    </a:cubicBezTo>
                    <a:cubicBezTo>
                      <a:pt x="742" y="137"/>
                      <a:pt x="754" y="141"/>
                      <a:pt x="756" y="154"/>
                    </a:cubicBezTo>
                    <a:cubicBezTo>
                      <a:pt x="779" y="157"/>
                      <a:pt x="787" y="171"/>
                      <a:pt x="808" y="161"/>
                    </a:cubicBezTo>
                    <a:cubicBezTo>
                      <a:pt x="810" y="181"/>
                      <a:pt x="841" y="172"/>
                      <a:pt x="861" y="174"/>
                    </a:cubicBezTo>
                    <a:cubicBezTo>
                      <a:pt x="860" y="168"/>
                      <a:pt x="853" y="169"/>
                      <a:pt x="847" y="168"/>
                    </a:cubicBezTo>
                    <a:cubicBezTo>
                      <a:pt x="860" y="152"/>
                      <a:pt x="877" y="140"/>
                      <a:pt x="900" y="135"/>
                    </a:cubicBezTo>
                    <a:cubicBezTo>
                      <a:pt x="898" y="146"/>
                      <a:pt x="906" y="148"/>
                      <a:pt x="907" y="141"/>
                    </a:cubicBezTo>
                    <a:cubicBezTo>
                      <a:pt x="914" y="143"/>
                      <a:pt x="911" y="154"/>
                      <a:pt x="920" y="154"/>
                    </a:cubicBezTo>
                    <a:cubicBezTo>
                      <a:pt x="934" y="158"/>
                      <a:pt x="932" y="145"/>
                      <a:pt x="933" y="135"/>
                    </a:cubicBezTo>
                    <a:cubicBezTo>
                      <a:pt x="947" y="132"/>
                      <a:pt x="950" y="139"/>
                      <a:pt x="959" y="141"/>
                    </a:cubicBezTo>
                    <a:cubicBezTo>
                      <a:pt x="967" y="135"/>
                      <a:pt x="959" y="127"/>
                      <a:pt x="972" y="115"/>
                    </a:cubicBezTo>
                    <a:cubicBezTo>
                      <a:pt x="984" y="114"/>
                      <a:pt x="989" y="126"/>
                      <a:pt x="992" y="115"/>
                    </a:cubicBezTo>
                    <a:cubicBezTo>
                      <a:pt x="1003" y="119"/>
                      <a:pt x="996" y="130"/>
                      <a:pt x="985" y="128"/>
                    </a:cubicBezTo>
                    <a:cubicBezTo>
                      <a:pt x="994" y="147"/>
                      <a:pt x="1037" y="111"/>
                      <a:pt x="1051" y="135"/>
                    </a:cubicBezTo>
                    <a:cubicBezTo>
                      <a:pt x="1072" y="137"/>
                      <a:pt x="1034" y="116"/>
                      <a:pt x="1058" y="115"/>
                    </a:cubicBezTo>
                    <a:cubicBezTo>
                      <a:pt x="1060" y="107"/>
                      <a:pt x="1066" y="102"/>
                      <a:pt x="1077" y="102"/>
                    </a:cubicBezTo>
                    <a:cubicBezTo>
                      <a:pt x="1077" y="108"/>
                      <a:pt x="1077" y="115"/>
                      <a:pt x="1077" y="122"/>
                    </a:cubicBezTo>
                    <a:cubicBezTo>
                      <a:pt x="1093" y="106"/>
                      <a:pt x="1095" y="132"/>
                      <a:pt x="1110" y="135"/>
                    </a:cubicBezTo>
                    <a:cubicBezTo>
                      <a:pt x="1129" y="136"/>
                      <a:pt x="1144" y="133"/>
                      <a:pt x="1150" y="122"/>
                    </a:cubicBezTo>
                    <a:cubicBezTo>
                      <a:pt x="1159" y="127"/>
                      <a:pt x="1175" y="127"/>
                      <a:pt x="1169" y="148"/>
                    </a:cubicBezTo>
                    <a:cubicBezTo>
                      <a:pt x="1185" y="144"/>
                      <a:pt x="1200" y="139"/>
                      <a:pt x="1202" y="122"/>
                    </a:cubicBezTo>
                    <a:cubicBezTo>
                      <a:pt x="1220" y="133"/>
                      <a:pt x="1227" y="117"/>
                      <a:pt x="1242" y="135"/>
                    </a:cubicBezTo>
                    <a:cubicBezTo>
                      <a:pt x="1257" y="135"/>
                      <a:pt x="1272" y="135"/>
                      <a:pt x="1288" y="135"/>
                    </a:cubicBezTo>
                    <a:cubicBezTo>
                      <a:pt x="1289" y="137"/>
                      <a:pt x="1278" y="146"/>
                      <a:pt x="1281" y="148"/>
                    </a:cubicBezTo>
                    <a:cubicBezTo>
                      <a:pt x="1280" y="147"/>
                      <a:pt x="1299" y="155"/>
                      <a:pt x="1294" y="154"/>
                    </a:cubicBezTo>
                    <a:cubicBezTo>
                      <a:pt x="1299" y="155"/>
                      <a:pt x="1305" y="145"/>
                      <a:pt x="1314" y="148"/>
                    </a:cubicBezTo>
                    <a:cubicBezTo>
                      <a:pt x="1315" y="148"/>
                      <a:pt x="1312" y="160"/>
                      <a:pt x="1314" y="161"/>
                    </a:cubicBezTo>
                    <a:cubicBezTo>
                      <a:pt x="1333" y="173"/>
                      <a:pt x="1359" y="155"/>
                      <a:pt x="1379" y="161"/>
                    </a:cubicBezTo>
                    <a:cubicBezTo>
                      <a:pt x="1380" y="169"/>
                      <a:pt x="1391" y="167"/>
                      <a:pt x="1399" y="168"/>
                    </a:cubicBezTo>
                    <a:cubicBezTo>
                      <a:pt x="1389" y="191"/>
                      <a:pt x="1422" y="172"/>
                      <a:pt x="1419" y="187"/>
                    </a:cubicBezTo>
                    <a:cubicBezTo>
                      <a:pt x="1423" y="202"/>
                      <a:pt x="1406" y="197"/>
                      <a:pt x="1406" y="207"/>
                    </a:cubicBezTo>
                    <a:cubicBezTo>
                      <a:pt x="1404" y="218"/>
                      <a:pt x="1412" y="218"/>
                      <a:pt x="1412" y="227"/>
                    </a:cubicBezTo>
                    <a:cubicBezTo>
                      <a:pt x="1483" y="221"/>
                      <a:pt x="1542" y="218"/>
                      <a:pt x="1596" y="240"/>
                    </a:cubicBezTo>
                    <a:cubicBezTo>
                      <a:pt x="1593" y="245"/>
                      <a:pt x="1589" y="250"/>
                      <a:pt x="1590" y="260"/>
                    </a:cubicBezTo>
                    <a:cubicBezTo>
                      <a:pt x="1602" y="260"/>
                      <a:pt x="1604" y="251"/>
                      <a:pt x="1616" y="253"/>
                    </a:cubicBezTo>
                    <a:cubicBezTo>
                      <a:pt x="1610" y="230"/>
                      <a:pt x="1615" y="237"/>
                      <a:pt x="1609" y="214"/>
                    </a:cubicBezTo>
                    <a:cubicBezTo>
                      <a:pt x="1614" y="202"/>
                      <a:pt x="1663" y="202"/>
                      <a:pt x="1649" y="194"/>
                    </a:cubicBezTo>
                    <a:cubicBezTo>
                      <a:pt x="1654" y="182"/>
                      <a:pt x="1661" y="193"/>
                      <a:pt x="1669" y="194"/>
                    </a:cubicBezTo>
                    <a:cubicBezTo>
                      <a:pt x="1670" y="201"/>
                      <a:pt x="1682" y="198"/>
                      <a:pt x="1682" y="207"/>
                    </a:cubicBezTo>
                    <a:cubicBezTo>
                      <a:pt x="1708" y="211"/>
                      <a:pt x="1725" y="201"/>
                      <a:pt x="1747" y="207"/>
                    </a:cubicBezTo>
                    <a:cubicBezTo>
                      <a:pt x="1749" y="207"/>
                      <a:pt x="1748" y="213"/>
                      <a:pt x="1754" y="214"/>
                    </a:cubicBezTo>
                    <a:cubicBezTo>
                      <a:pt x="1759" y="214"/>
                      <a:pt x="1760" y="220"/>
                      <a:pt x="1767" y="220"/>
                    </a:cubicBezTo>
                    <a:cubicBezTo>
                      <a:pt x="1790" y="221"/>
                      <a:pt x="1812" y="207"/>
                      <a:pt x="1846" y="214"/>
                    </a:cubicBezTo>
                    <a:cubicBezTo>
                      <a:pt x="1864" y="200"/>
                      <a:pt x="1860" y="189"/>
                      <a:pt x="1866" y="174"/>
                    </a:cubicBezTo>
                    <a:cubicBezTo>
                      <a:pt x="1861" y="153"/>
                      <a:pt x="1844" y="162"/>
                      <a:pt x="1839" y="154"/>
                    </a:cubicBezTo>
                    <a:cubicBezTo>
                      <a:pt x="1844" y="120"/>
                      <a:pt x="1901" y="138"/>
                      <a:pt x="1918" y="148"/>
                    </a:cubicBezTo>
                    <a:cubicBezTo>
                      <a:pt x="1915" y="156"/>
                      <a:pt x="1910" y="161"/>
                      <a:pt x="1898" y="161"/>
                    </a:cubicBezTo>
                    <a:cubicBezTo>
                      <a:pt x="1912" y="174"/>
                      <a:pt x="1900" y="179"/>
                      <a:pt x="1892" y="187"/>
                    </a:cubicBezTo>
                    <a:cubicBezTo>
                      <a:pt x="1889" y="201"/>
                      <a:pt x="1901" y="200"/>
                      <a:pt x="1912" y="200"/>
                    </a:cubicBezTo>
                    <a:cubicBezTo>
                      <a:pt x="1902" y="220"/>
                      <a:pt x="1917" y="223"/>
                      <a:pt x="1905" y="240"/>
                    </a:cubicBezTo>
                    <a:cubicBezTo>
                      <a:pt x="1925" y="250"/>
                      <a:pt x="1937" y="208"/>
                      <a:pt x="1931" y="214"/>
                    </a:cubicBezTo>
                    <a:cubicBezTo>
                      <a:pt x="1934" y="211"/>
                      <a:pt x="1951" y="230"/>
                      <a:pt x="1944" y="200"/>
                    </a:cubicBezTo>
                    <a:cubicBezTo>
                      <a:pt x="1973" y="205"/>
                      <a:pt x="1967" y="175"/>
                      <a:pt x="1984" y="168"/>
                    </a:cubicBezTo>
                    <a:cubicBezTo>
                      <a:pt x="1975" y="150"/>
                      <a:pt x="1964" y="135"/>
                      <a:pt x="1938" y="135"/>
                    </a:cubicBezTo>
                    <a:cubicBezTo>
                      <a:pt x="1951" y="126"/>
                      <a:pt x="1925" y="108"/>
                      <a:pt x="1905" y="102"/>
                    </a:cubicBezTo>
                    <a:cubicBezTo>
                      <a:pt x="1906" y="93"/>
                      <a:pt x="1906" y="83"/>
                      <a:pt x="1898" y="82"/>
                    </a:cubicBezTo>
                    <a:cubicBezTo>
                      <a:pt x="1897" y="69"/>
                      <a:pt x="1917" y="62"/>
                      <a:pt x="1918" y="49"/>
                    </a:cubicBezTo>
                    <a:cubicBezTo>
                      <a:pt x="1918" y="46"/>
                      <a:pt x="1935" y="39"/>
                      <a:pt x="1931" y="36"/>
                    </a:cubicBezTo>
                    <a:cubicBezTo>
                      <a:pt x="1914" y="19"/>
                      <a:pt x="1956" y="41"/>
                      <a:pt x="1938" y="23"/>
                    </a:cubicBezTo>
                    <a:cubicBezTo>
                      <a:pt x="1939" y="0"/>
                      <a:pt x="1955" y="29"/>
                      <a:pt x="1958" y="30"/>
                    </a:cubicBezTo>
                    <a:cubicBezTo>
                      <a:pt x="1964" y="32"/>
                      <a:pt x="1978" y="26"/>
                      <a:pt x="1984" y="30"/>
                    </a:cubicBezTo>
                    <a:cubicBezTo>
                      <a:pt x="1986" y="31"/>
                      <a:pt x="1974" y="40"/>
                      <a:pt x="1977" y="43"/>
                    </a:cubicBezTo>
                    <a:cubicBezTo>
                      <a:pt x="1980" y="46"/>
                      <a:pt x="1995" y="40"/>
                      <a:pt x="1997" y="43"/>
                    </a:cubicBezTo>
                    <a:cubicBezTo>
                      <a:pt x="2000" y="46"/>
                      <a:pt x="1994" y="60"/>
                      <a:pt x="1997" y="63"/>
                    </a:cubicBezTo>
                    <a:cubicBezTo>
                      <a:pt x="1998" y="64"/>
                      <a:pt x="2009" y="61"/>
                      <a:pt x="2010" y="63"/>
                    </a:cubicBezTo>
                    <a:cubicBezTo>
                      <a:pt x="2017" y="79"/>
                      <a:pt x="1999" y="72"/>
                      <a:pt x="2010" y="89"/>
                    </a:cubicBezTo>
                    <a:cubicBezTo>
                      <a:pt x="2013" y="93"/>
                      <a:pt x="2018" y="94"/>
                      <a:pt x="2017" y="102"/>
                    </a:cubicBezTo>
                    <a:cubicBezTo>
                      <a:pt x="2017" y="102"/>
                      <a:pt x="2010" y="104"/>
                      <a:pt x="2010" y="108"/>
                    </a:cubicBezTo>
                    <a:cubicBezTo>
                      <a:pt x="2009" y="119"/>
                      <a:pt x="2006" y="120"/>
                      <a:pt x="2004" y="128"/>
                    </a:cubicBezTo>
                    <a:cubicBezTo>
                      <a:pt x="2002" y="139"/>
                      <a:pt x="2047" y="141"/>
                      <a:pt x="2036" y="122"/>
                    </a:cubicBezTo>
                    <a:cubicBezTo>
                      <a:pt x="2049" y="122"/>
                      <a:pt x="2045" y="139"/>
                      <a:pt x="2063" y="135"/>
                    </a:cubicBezTo>
                    <a:cubicBezTo>
                      <a:pt x="2050" y="147"/>
                      <a:pt x="2067" y="147"/>
                      <a:pt x="2063" y="168"/>
                    </a:cubicBezTo>
                    <a:cubicBezTo>
                      <a:pt x="2092" y="170"/>
                      <a:pt x="2084" y="147"/>
                      <a:pt x="2109" y="161"/>
                    </a:cubicBezTo>
                    <a:cubicBezTo>
                      <a:pt x="2114" y="162"/>
                      <a:pt x="2115" y="158"/>
                      <a:pt x="2115" y="154"/>
                    </a:cubicBezTo>
                    <a:cubicBezTo>
                      <a:pt x="2130" y="159"/>
                      <a:pt x="2108" y="161"/>
                      <a:pt x="2122" y="174"/>
                    </a:cubicBezTo>
                    <a:cubicBezTo>
                      <a:pt x="2122" y="175"/>
                      <a:pt x="2135" y="181"/>
                      <a:pt x="2135" y="181"/>
                    </a:cubicBezTo>
                    <a:cubicBezTo>
                      <a:pt x="2136" y="192"/>
                      <a:pt x="2111" y="200"/>
                      <a:pt x="2122" y="220"/>
                    </a:cubicBezTo>
                    <a:close/>
                    <a:moveTo>
                      <a:pt x="1340" y="292"/>
                    </a:moveTo>
                    <a:cubicBezTo>
                      <a:pt x="1338" y="281"/>
                      <a:pt x="1350" y="276"/>
                      <a:pt x="1340" y="273"/>
                    </a:cubicBezTo>
                    <a:cubicBezTo>
                      <a:pt x="1340" y="277"/>
                      <a:pt x="1339" y="280"/>
                      <a:pt x="1334" y="279"/>
                    </a:cubicBezTo>
                    <a:cubicBezTo>
                      <a:pt x="1333" y="271"/>
                      <a:pt x="1335" y="261"/>
                      <a:pt x="1327" y="260"/>
                    </a:cubicBezTo>
                    <a:cubicBezTo>
                      <a:pt x="1318" y="269"/>
                      <a:pt x="1288" y="291"/>
                      <a:pt x="1274" y="273"/>
                    </a:cubicBezTo>
                    <a:cubicBezTo>
                      <a:pt x="1272" y="257"/>
                      <a:pt x="1304" y="276"/>
                      <a:pt x="1294" y="253"/>
                    </a:cubicBezTo>
                    <a:cubicBezTo>
                      <a:pt x="1289" y="251"/>
                      <a:pt x="1281" y="253"/>
                      <a:pt x="1281" y="246"/>
                    </a:cubicBezTo>
                    <a:cubicBezTo>
                      <a:pt x="1270" y="242"/>
                      <a:pt x="1265" y="256"/>
                      <a:pt x="1255" y="260"/>
                    </a:cubicBezTo>
                    <a:cubicBezTo>
                      <a:pt x="1242" y="264"/>
                      <a:pt x="1224" y="262"/>
                      <a:pt x="1209" y="266"/>
                    </a:cubicBezTo>
                    <a:cubicBezTo>
                      <a:pt x="1208" y="266"/>
                      <a:pt x="1207" y="271"/>
                      <a:pt x="1202" y="273"/>
                    </a:cubicBezTo>
                    <a:cubicBezTo>
                      <a:pt x="1180" y="279"/>
                      <a:pt x="1158" y="280"/>
                      <a:pt x="1136" y="279"/>
                    </a:cubicBezTo>
                    <a:cubicBezTo>
                      <a:pt x="1139" y="291"/>
                      <a:pt x="1127" y="296"/>
                      <a:pt x="1136" y="299"/>
                    </a:cubicBezTo>
                    <a:cubicBezTo>
                      <a:pt x="1137" y="292"/>
                      <a:pt x="1145" y="294"/>
                      <a:pt x="1143" y="305"/>
                    </a:cubicBezTo>
                    <a:cubicBezTo>
                      <a:pt x="1172" y="310"/>
                      <a:pt x="1214" y="281"/>
                      <a:pt x="1222" y="305"/>
                    </a:cubicBezTo>
                    <a:cubicBezTo>
                      <a:pt x="1207" y="292"/>
                      <a:pt x="1215" y="307"/>
                      <a:pt x="1202" y="312"/>
                    </a:cubicBezTo>
                    <a:cubicBezTo>
                      <a:pt x="1190" y="313"/>
                      <a:pt x="1180" y="316"/>
                      <a:pt x="1176" y="325"/>
                    </a:cubicBezTo>
                    <a:cubicBezTo>
                      <a:pt x="1212" y="330"/>
                      <a:pt x="1229" y="317"/>
                      <a:pt x="1261" y="319"/>
                    </a:cubicBezTo>
                    <a:cubicBezTo>
                      <a:pt x="1262" y="326"/>
                      <a:pt x="1260" y="337"/>
                      <a:pt x="1268" y="338"/>
                    </a:cubicBezTo>
                    <a:cubicBezTo>
                      <a:pt x="1269" y="331"/>
                      <a:pt x="1278" y="331"/>
                      <a:pt x="1288" y="332"/>
                    </a:cubicBezTo>
                    <a:cubicBezTo>
                      <a:pt x="1288" y="320"/>
                      <a:pt x="1292" y="310"/>
                      <a:pt x="1301" y="305"/>
                    </a:cubicBezTo>
                    <a:cubicBezTo>
                      <a:pt x="1314" y="295"/>
                      <a:pt x="1309" y="306"/>
                      <a:pt x="1327" y="305"/>
                    </a:cubicBezTo>
                    <a:cubicBezTo>
                      <a:pt x="1328" y="297"/>
                      <a:pt x="1329" y="290"/>
                      <a:pt x="1340" y="292"/>
                    </a:cubicBezTo>
                    <a:close/>
                    <a:moveTo>
                      <a:pt x="1386" y="516"/>
                    </a:moveTo>
                    <a:cubicBezTo>
                      <a:pt x="1390" y="498"/>
                      <a:pt x="1412" y="505"/>
                      <a:pt x="1419" y="496"/>
                    </a:cubicBezTo>
                    <a:cubicBezTo>
                      <a:pt x="1420" y="494"/>
                      <a:pt x="1430" y="497"/>
                      <a:pt x="1432" y="496"/>
                    </a:cubicBezTo>
                    <a:cubicBezTo>
                      <a:pt x="1443" y="492"/>
                      <a:pt x="1455" y="493"/>
                      <a:pt x="1465" y="489"/>
                    </a:cubicBezTo>
                    <a:cubicBezTo>
                      <a:pt x="1467" y="489"/>
                      <a:pt x="1470" y="478"/>
                      <a:pt x="1471" y="476"/>
                    </a:cubicBezTo>
                    <a:cubicBezTo>
                      <a:pt x="1489" y="464"/>
                      <a:pt x="1502" y="481"/>
                      <a:pt x="1504" y="470"/>
                    </a:cubicBezTo>
                    <a:cubicBezTo>
                      <a:pt x="1501" y="470"/>
                      <a:pt x="1497" y="464"/>
                      <a:pt x="1504" y="463"/>
                    </a:cubicBezTo>
                    <a:cubicBezTo>
                      <a:pt x="1518" y="464"/>
                      <a:pt x="1518" y="456"/>
                      <a:pt x="1524" y="463"/>
                    </a:cubicBezTo>
                    <a:cubicBezTo>
                      <a:pt x="1528" y="468"/>
                      <a:pt x="1531" y="456"/>
                      <a:pt x="1531" y="457"/>
                    </a:cubicBezTo>
                    <a:cubicBezTo>
                      <a:pt x="1518" y="461"/>
                      <a:pt x="1534" y="441"/>
                      <a:pt x="1544" y="457"/>
                    </a:cubicBezTo>
                    <a:cubicBezTo>
                      <a:pt x="1546" y="444"/>
                      <a:pt x="1558" y="440"/>
                      <a:pt x="1557" y="424"/>
                    </a:cubicBezTo>
                    <a:cubicBezTo>
                      <a:pt x="1532" y="419"/>
                      <a:pt x="1529" y="435"/>
                      <a:pt x="1504" y="430"/>
                    </a:cubicBezTo>
                    <a:cubicBezTo>
                      <a:pt x="1505" y="443"/>
                      <a:pt x="1499" y="446"/>
                      <a:pt x="1491" y="450"/>
                    </a:cubicBezTo>
                    <a:cubicBezTo>
                      <a:pt x="1471" y="461"/>
                      <a:pt x="1475" y="447"/>
                      <a:pt x="1458" y="450"/>
                    </a:cubicBezTo>
                    <a:cubicBezTo>
                      <a:pt x="1454" y="451"/>
                      <a:pt x="1456" y="458"/>
                      <a:pt x="1445" y="457"/>
                    </a:cubicBezTo>
                    <a:cubicBezTo>
                      <a:pt x="1436" y="455"/>
                      <a:pt x="1433" y="447"/>
                      <a:pt x="1419" y="450"/>
                    </a:cubicBezTo>
                    <a:cubicBezTo>
                      <a:pt x="1417" y="445"/>
                      <a:pt x="1419" y="437"/>
                      <a:pt x="1412" y="437"/>
                    </a:cubicBezTo>
                    <a:cubicBezTo>
                      <a:pt x="1413" y="446"/>
                      <a:pt x="1409" y="451"/>
                      <a:pt x="1406" y="457"/>
                    </a:cubicBezTo>
                    <a:cubicBezTo>
                      <a:pt x="1406" y="465"/>
                      <a:pt x="1417" y="463"/>
                      <a:pt x="1419" y="470"/>
                    </a:cubicBezTo>
                    <a:cubicBezTo>
                      <a:pt x="1397" y="465"/>
                      <a:pt x="1398" y="477"/>
                      <a:pt x="1393" y="483"/>
                    </a:cubicBezTo>
                    <a:cubicBezTo>
                      <a:pt x="1384" y="492"/>
                      <a:pt x="1367" y="485"/>
                      <a:pt x="1366" y="496"/>
                    </a:cubicBezTo>
                    <a:cubicBezTo>
                      <a:pt x="1366" y="512"/>
                      <a:pt x="1337" y="493"/>
                      <a:pt x="1347" y="516"/>
                    </a:cubicBezTo>
                    <a:cubicBezTo>
                      <a:pt x="1360" y="516"/>
                      <a:pt x="1373" y="516"/>
                      <a:pt x="1386" y="516"/>
                    </a:cubicBezTo>
                    <a:close/>
                    <a:moveTo>
                      <a:pt x="1866" y="772"/>
                    </a:moveTo>
                    <a:cubicBezTo>
                      <a:pt x="1860" y="773"/>
                      <a:pt x="1862" y="777"/>
                      <a:pt x="1859" y="778"/>
                    </a:cubicBezTo>
                    <a:cubicBezTo>
                      <a:pt x="1857" y="779"/>
                      <a:pt x="1840" y="783"/>
                      <a:pt x="1839" y="785"/>
                    </a:cubicBezTo>
                    <a:cubicBezTo>
                      <a:pt x="1835" y="792"/>
                      <a:pt x="1844" y="811"/>
                      <a:pt x="1833" y="811"/>
                    </a:cubicBezTo>
                    <a:cubicBezTo>
                      <a:pt x="1832" y="804"/>
                      <a:pt x="1834" y="793"/>
                      <a:pt x="1826" y="792"/>
                    </a:cubicBezTo>
                    <a:cubicBezTo>
                      <a:pt x="1826" y="800"/>
                      <a:pt x="1826" y="809"/>
                      <a:pt x="1826" y="818"/>
                    </a:cubicBezTo>
                    <a:cubicBezTo>
                      <a:pt x="1837" y="818"/>
                      <a:pt x="1848" y="818"/>
                      <a:pt x="1859" y="818"/>
                    </a:cubicBezTo>
                    <a:cubicBezTo>
                      <a:pt x="1854" y="826"/>
                      <a:pt x="1870" y="836"/>
                      <a:pt x="1872" y="844"/>
                    </a:cubicBezTo>
                    <a:cubicBezTo>
                      <a:pt x="1879" y="865"/>
                      <a:pt x="1882" y="859"/>
                      <a:pt x="1892" y="870"/>
                    </a:cubicBezTo>
                    <a:cubicBezTo>
                      <a:pt x="1884" y="871"/>
                      <a:pt x="1876" y="872"/>
                      <a:pt x="1879" y="884"/>
                    </a:cubicBezTo>
                    <a:cubicBezTo>
                      <a:pt x="1879" y="892"/>
                      <a:pt x="1887" y="893"/>
                      <a:pt x="1885" y="903"/>
                    </a:cubicBezTo>
                    <a:cubicBezTo>
                      <a:pt x="1894" y="903"/>
                      <a:pt x="1903" y="903"/>
                      <a:pt x="1912" y="903"/>
                    </a:cubicBezTo>
                    <a:cubicBezTo>
                      <a:pt x="1919" y="896"/>
                      <a:pt x="1919" y="880"/>
                      <a:pt x="1918" y="864"/>
                    </a:cubicBezTo>
                    <a:cubicBezTo>
                      <a:pt x="1910" y="861"/>
                      <a:pt x="1903" y="857"/>
                      <a:pt x="1898" y="851"/>
                    </a:cubicBezTo>
                    <a:cubicBezTo>
                      <a:pt x="1911" y="815"/>
                      <a:pt x="1899" y="835"/>
                      <a:pt x="1892" y="824"/>
                    </a:cubicBezTo>
                    <a:cubicBezTo>
                      <a:pt x="1883" y="811"/>
                      <a:pt x="1886" y="787"/>
                      <a:pt x="1879" y="772"/>
                    </a:cubicBezTo>
                    <a:cubicBezTo>
                      <a:pt x="1875" y="773"/>
                      <a:pt x="1870" y="771"/>
                      <a:pt x="1866" y="772"/>
                    </a:cubicBezTo>
                    <a:close/>
                    <a:moveTo>
                      <a:pt x="2122" y="976"/>
                    </a:moveTo>
                    <a:cubicBezTo>
                      <a:pt x="2101" y="968"/>
                      <a:pt x="2106" y="986"/>
                      <a:pt x="2095" y="989"/>
                    </a:cubicBezTo>
                    <a:cubicBezTo>
                      <a:pt x="2094" y="984"/>
                      <a:pt x="2090" y="981"/>
                      <a:pt x="2082" y="982"/>
                    </a:cubicBezTo>
                    <a:cubicBezTo>
                      <a:pt x="2084" y="1005"/>
                      <a:pt x="2058" y="993"/>
                      <a:pt x="2050" y="1002"/>
                    </a:cubicBezTo>
                    <a:cubicBezTo>
                      <a:pt x="2045" y="1007"/>
                      <a:pt x="2049" y="1011"/>
                      <a:pt x="2043" y="1015"/>
                    </a:cubicBezTo>
                    <a:cubicBezTo>
                      <a:pt x="2039" y="1018"/>
                      <a:pt x="2029" y="1014"/>
                      <a:pt x="2030" y="1022"/>
                    </a:cubicBezTo>
                    <a:cubicBezTo>
                      <a:pt x="2041" y="1024"/>
                      <a:pt x="2028" y="1030"/>
                      <a:pt x="2030" y="1041"/>
                    </a:cubicBezTo>
                    <a:cubicBezTo>
                      <a:pt x="2042" y="1053"/>
                      <a:pt x="2046" y="1031"/>
                      <a:pt x="2056" y="1028"/>
                    </a:cubicBezTo>
                    <a:cubicBezTo>
                      <a:pt x="2069" y="1024"/>
                      <a:pt x="2081" y="1029"/>
                      <a:pt x="2095" y="1028"/>
                    </a:cubicBezTo>
                    <a:cubicBezTo>
                      <a:pt x="2104" y="1027"/>
                      <a:pt x="2105" y="1022"/>
                      <a:pt x="2115" y="1022"/>
                    </a:cubicBezTo>
                    <a:cubicBezTo>
                      <a:pt x="2131" y="1020"/>
                      <a:pt x="2149" y="1027"/>
                      <a:pt x="2155" y="1035"/>
                    </a:cubicBezTo>
                    <a:cubicBezTo>
                      <a:pt x="2150" y="1036"/>
                      <a:pt x="2142" y="1035"/>
                      <a:pt x="2142" y="1041"/>
                    </a:cubicBezTo>
                    <a:cubicBezTo>
                      <a:pt x="2146" y="1037"/>
                      <a:pt x="2148" y="1048"/>
                      <a:pt x="2148" y="1048"/>
                    </a:cubicBezTo>
                    <a:cubicBezTo>
                      <a:pt x="2152" y="1049"/>
                      <a:pt x="2156" y="1041"/>
                      <a:pt x="2155" y="1041"/>
                    </a:cubicBezTo>
                    <a:cubicBezTo>
                      <a:pt x="2180" y="1044"/>
                      <a:pt x="2170" y="1045"/>
                      <a:pt x="2188" y="1035"/>
                    </a:cubicBezTo>
                    <a:cubicBezTo>
                      <a:pt x="2208" y="1023"/>
                      <a:pt x="2220" y="1042"/>
                      <a:pt x="2233" y="1028"/>
                    </a:cubicBezTo>
                    <a:cubicBezTo>
                      <a:pt x="2216" y="1025"/>
                      <a:pt x="2237" y="999"/>
                      <a:pt x="2220" y="1015"/>
                    </a:cubicBezTo>
                    <a:cubicBezTo>
                      <a:pt x="2209" y="1026"/>
                      <a:pt x="2207" y="989"/>
                      <a:pt x="2207" y="989"/>
                    </a:cubicBezTo>
                    <a:cubicBezTo>
                      <a:pt x="2205" y="984"/>
                      <a:pt x="2188" y="989"/>
                      <a:pt x="2194" y="976"/>
                    </a:cubicBezTo>
                    <a:cubicBezTo>
                      <a:pt x="2183" y="976"/>
                      <a:pt x="2172" y="976"/>
                      <a:pt x="2161" y="976"/>
                    </a:cubicBezTo>
                    <a:cubicBezTo>
                      <a:pt x="2164" y="966"/>
                      <a:pt x="2169" y="964"/>
                      <a:pt x="2161" y="956"/>
                    </a:cubicBezTo>
                    <a:cubicBezTo>
                      <a:pt x="2140" y="963"/>
                      <a:pt x="2146" y="956"/>
                      <a:pt x="2122" y="956"/>
                    </a:cubicBezTo>
                    <a:cubicBezTo>
                      <a:pt x="2119" y="965"/>
                      <a:pt x="2114" y="967"/>
                      <a:pt x="2122" y="976"/>
                    </a:cubicBezTo>
                    <a:close/>
                    <a:moveTo>
                      <a:pt x="2299" y="1140"/>
                    </a:moveTo>
                    <a:cubicBezTo>
                      <a:pt x="2295" y="1139"/>
                      <a:pt x="2291" y="1139"/>
                      <a:pt x="2292" y="1133"/>
                    </a:cubicBezTo>
                    <a:cubicBezTo>
                      <a:pt x="2321" y="1139"/>
                      <a:pt x="2293" y="1090"/>
                      <a:pt x="2319" y="1094"/>
                    </a:cubicBezTo>
                    <a:cubicBezTo>
                      <a:pt x="2332" y="1108"/>
                      <a:pt x="2338" y="1090"/>
                      <a:pt x="2358" y="1094"/>
                    </a:cubicBezTo>
                    <a:cubicBezTo>
                      <a:pt x="2347" y="1054"/>
                      <a:pt x="2300" y="1047"/>
                      <a:pt x="2260" y="1054"/>
                    </a:cubicBezTo>
                    <a:cubicBezTo>
                      <a:pt x="2255" y="1053"/>
                      <a:pt x="2252" y="1049"/>
                      <a:pt x="2253" y="1041"/>
                    </a:cubicBezTo>
                    <a:cubicBezTo>
                      <a:pt x="2239" y="1037"/>
                      <a:pt x="2234" y="1054"/>
                      <a:pt x="2220" y="1054"/>
                    </a:cubicBezTo>
                    <a:cubicBezTo>
                      <a:pt x="2212" y="1054"/>
                      <a:pt x="2211" y="1045"/>
                      <a:pt x="2201" y="1048"/>
                    </a:cubicBezTo>
                    <a:cubicBezTo>
                      <a:pt x="2192" y="1050"/>
                      <a:pt x="2189" y="1057"/>
                      <a:pt x="2181" y="1061"/>
                    </a:cubicBezTo>
                    <a:cubicBezTo>
                      <a:pt x="2171" y="1065"/>
                      <a:pt x="2164" y="1064"/>
                      <a:pt x="2155" y="1068"/>
                    </a:cubicBezTo>
                    <a:cubicBezTo>
                      <a:pt x="2155" y="1079"/>
                      <a:pt x="2150" y="1084"/>
                      <a:pt x="2142" y="1087"/>
                    </a:cubicBezTo>
                    <a:cubicBezTo>
                      <a:pt x="2143" y="1141"/>
                      <a:pt x="2132" y="1143"/>
                      <a:pt x="2135" y="1199"/>
                    </a:cubicBezTo>
                    <a:cubicBezTo>
                      <a:pt x="2160" y="1208"/>
                      <a:pt x="2147" y="1181"/>
                      <a:pt x="2168" y="1186"/>
                    </a:cubicBezTo>
                    <a:cubicBezTo>
                      <a:pt x="2167" y="1174"/>
                      <a:pt x="2170" y="1166"/>
                      <a:pt x="2174" y="1159"/>
                    </a:cubicBezTo>
                    <a:cubicBezTo>
                      <a:pt x="2184" y="1144"/>
                      <a:pt x="2176" y="1127"/>
                      <a:pt x="2181" y="1107"/>
                    </a:cubicBezTo>
                    <a:cubicBezTo>
                      <a:pt x="2181" y="1105"/>
                      <a:pt x="2193" y="1096"/>
                      <a:pt x="2194" y="1094"/>
                    </a:cubicBezTo>
                    <a:cubicBezTo>
                      <a:pt x="2197" y="1087"/>
                      <a:pt x="2191" y="1074"/>
                      <a:pt x="2201" y="1074"/>
                    </a:cubicBezTo>
                    <a:cubicBezTo>
                      <a:pt x="2212" y="1074"/>
                      <a:pt x="2221" y="1073"/>
                      <a:pt x="2227" y="1068"/>
                    </a:cubicBezTo>
                    <a:cubicBezTo>
                      <a:pt x="2217" y="1091"/>
                      <a:pt x="2249" y="1071"/>
                      <a:pt x="2247" y="1087"/>
                    </a:cubicBezTo>
                    <a:cubicBezTo>
                      <a:pt x="2251" y="1107"/>
                      <a:pt x="2251" y="1100"/>
                      <a:pt x="2247" y="1120"/>
                    </a:cubicBezTo>
                    <a:cubicBezTo>
                      <a:pt x="2252" y="1121"/>
                      <a:pt x="2260" y="1120"/>
                      <a:pt x="2260" y="1127"/>
                    </a:cubicBezTo>
                    <a:cubicBezTo>
                      <a:pt x="2255" y="1128"/>
                      <a:pt x="2247" y="1127"/>
                      <a:pt x="2247" y="1133"/>
                    </a:cubicBezTo>
                    <a:cubicBezTo>
                      <a:pt x="2270" y="1126"/>
                      <a:pt x="2292" y="1153"/>
                      <a:pt x="2299" y="1140"/>
                    </a:cubicBezTo>
                    <a:close/>
                    <a:moveTo>
                      <a:pt x="2417" y="1113"/>
                    </a:moveTo>
                    <a:cubicBezTo>
                      <a:pt x="2417" y="1113"/>
                      <a:pt x="2418" y="1126"/>
                      <a:pt x="2417" y="1127"/>
                    </a:cubicBezTo>
                    <a:cubicBezTo>
                      <a:pt x="2407" y="1137"/>
                      <a:pt x="2377" y="1107"/>
                      <a:pt x="2365" y="1120"/>
                    </a:cubicBezTo>
                    <a:cubicBezTo>
                      <a:pt x="2367" y="1133"/>
                      <a:pt x="2356" y="1133"/>
                      <a:pt x="2352" y="1140"/>
                    </a:cubicBezTo>
                    <a:cubicBezTo>
                      <a:pt x="2367" y="1158"/>
                      <a:pt x="2371" y="1147"/>
                      <a:pt x="2391" y="1146"/>
                    </a:cubicBezTo>
                    <a:cubicBezTo>
                      <a:pt x="2406" y="1146"/>
                      <a:pt x="2429" y="1152"/>
                      <a:pt x="2437" y="1140"/>
                    </a:cubicBezTo>
                    <a:cubicBezTo>
                      <a:pt x="2433" y="1140"/>
                      <a:pt x="2430" y="1134"/>
                      <a:pt x="2437" y="1133"/>
                    </a:cubicBezTo>
                    <a:cubicBezTo>
                      <a:pt x="2442" y="1132"/>
                      <a:pt x="2450" y="1133"/>
                      <a:pt x="2450" y="1127"/>
                    </a:cubicBezTo>
                    <a:cubicBezTo>
                      <a:pt x="2433" y="1127"/>
                      <a:pt x="2428" y="1114"/>
                      <a:pt x="2417" y="1113"/>
                    </a:cubicBezTo>
                    <a:close/>
                    <a:moveTo>
                      <a:pt x="2325" y="1166"/>
                    </a:moveTo>
                    <a:cubicBezTo>
                      <a:pt x="2323" y="1166"/>
                      <a:pt x="2321" y="1155"/>
                      <a:pt x="2312" y="1159"/>
                    </a:cubicBezTo>
                    <a:cubicBezTo>
                      <a:pt x="2310" y="1160"/>
                      <a:pt x="2314" y="1171"/>
                      <a:pt x="2312" y="1172"/>
                    </a:cubicBezTo>
                    <a:cubicBezTo>
                      <a:pt x="2301" y="1172"/>
                      <a:pt x="2290" y="1172"/>
                      <a:pt x="2279" y="1172"/>
                    </a:cubicBezTo>
                    <a:cubicBezTo>
                      <a:pt x="2290" y="1196"/>
                      <a:pt x="2257" y="1177"/>
                      <a:pt x="2260" y="1192"/>
                    </a:cubicBezTo>
                    <a:cubicBezTo>
                      <a:pt x="2266" y="1192"/>
                      <a:pt x="2273" y="1192"/>
                      <a:pt x="2279" y="1192"/>
                    </a:cubicBezTo>
                    <a:cubicBezTo>
                      <a:pt x="2279" y="1199"/>
                      <a:pt x="2274" y="1200"/>
                      <a:pt x="2273" y="1205"/>
                    </a:cubicBezTo>
                    <a:cubicBezTo>
                      <a:pt x="2291" y="1210"/>
                      <a:pt x="2286" y="1192"/>
                      <a:pt x="2299" y="1192"/>
                    </a:cubicBezTo>
                    <a:cubicBezTo>
                      <a:pt x="2307" y="1198"/>
                      <a:pt x="2317" y="1201"/>
                      <a:pt x="2332" y="1199"/>
                    </a:cubicBezTo>
                    <a:cubicBezTo>
                      <a:pt x="2329" y="1172"/>
                      <a:pt x="2375" y="1194"/>
                      <a:pt x="2365" y="1159"/>
                    </a:cubicBezTo>
                    <a:cubicBezTo>
                      <a:pt x="2345" y="1153"/>
                      <a:pt x="2332" y="1166"/>
                      <a:pt x="2325" y="11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91"/>
              <p:cNvSpPr/>
              <p:nvPr/>
            </p:nvSpPr>
            <p:spPr bwMode="auto">
              <a:xfrm>
                <a:off x="3992563" y="3103564"/>
                <a:ext cx="200025" cy="188913"/>
              </a:xfrm>
              <a:custGeom>
                <a:avLst/>
                <a:gdLst>
                  <a:gd name="T0" fmla="*/ 59 w 213"/>
                  <a:gd name="T1" fmla="*/ 32 h 323"/>
                  <a:gd name="T2" fmla="*/ 105 w 213"/>
                  <a:gd name="T3" fmla="*/ 26 h 323"/>
                  <a:gd name="T4" fmla="*/ 111 w 213"/>
                  <a:gd name="T5" fmla="*/ 65 h 323"/>
                  <a:gd name="T6" fmla="*/ 78 w 213"/>
                  <a:gd name="T7" fmla="*/ 85 h 323"/>
                  <a:gd name="T8" fmla="*/ 118 w 213"/>
                  <a:gd name="T9" fmla="*/ 105 h 323"/>
                  <a:gd name="T10" fmla="*/ 138 w 213"/>
                  <a:gd name="T11" fmla="*/ 151 h 323"/>
                  <a:gd name="T12" fmla="*/ 151 w 213"/>
                  <a:gd name="T13" fmla="*/ 164 h 323"/>
                  <a:gd name="T14" fmla="*/ 177 w 213"/>
                  <a:gd name="T15" fmla="*/ 177 h 323"/>
                  <a:gd name="T16" fmla="*/ 164 w 213"/>
                  <a:gd name="T17" fmla="*/ 203 h 323"/>
                  <a:gd name="T18" fmla="*/ 203 w 213"/>
                  <a:gd name="T19" fmla="*/ 210 h 323"/>
                  <a:gd name="T20" fmla="*/ 203 w 213"/>
                  <a:gd name="T21" fmla="*/ 249 h 323"/>
                  <a:gd name="T22" fmla="*/ 190 w 213"/>
                  <a:gd name="T23" fmla="*/ 249 h 323"/>
                  <a:gd name="T24" fmla="*/ 203 w 213"/>
                  <a:gd name="T25" fmla="*/ 256 h 323"/>
                  <a:gd name="T26" fmla="*/ 190 w 213"/>
                  <a:gd name="T27" fmla="*/ 276 h 323"/>
                  <a:gd name="T28" fmla="*/ 170 w 213"/>
                  <a:gd name="T29" fmla="*/ 289 h 323"/>
                  <a:gd name="T30" fmla="*/ 105 w 213"/>
                  <a:gd name="T31" fmla="*/ 282 h 323"/>
                  <a:gd name="T32" fmla="*/ 78 w 213"/>
                  <a:gd name="T33" fmla="*/ 289 h 323"/>
                  <a:gd name="T34" fmla="*/ 32 w 213"/>
                  <a:gd name="T35" fmla="*/ 289 h 323"/>
                  <a:gd name="T36" fmla="*/ 46 w 213"/>
                  <a:gd name="T37" fmla="*/ 282 h 323"/>
                  <a:gd name="T38" fmla="*/ 52 w 213"/>
                  <a:gd name="T39" fmla="*/ 289 h 323"/>
                  <a:gd name="T40" fmla="*/ 59 w 213"/>
                  <a:gd name="T41" fmla="*/ 276 h 323"/>
                  <a:gd name="T42" fmla="*/ 98 w 213"/>
                  <a:gd name="T43" fmla="*/ 269 h 323"/>
                  <a:gd name="T44" fmla="*/ 46 w 213"/>
                  <a:gd name="T45" fmla="*/ 249 h 323"/>
                  <a:gd name="T46" fmla="*/ 46 w 213"/>
                  <a:gd name="T47" fmla="*/ 210 h 323"/>
                  <a:gd name="T48" fmla="*/ 59 w 213"/>
                  <a:gd name="T49" fmla="*/ 203 h 323"/>
                  <a:gd name="T50" fmla="*/ 85 w 213"/>
                  <a:gd name="T51" fmla="*/ 203 h 323"/>
                  <a:gd name="T52" fmla="*/ 92 w 213"/>
                  <a:gd name="T53" fmla="*/ 164 h 323"/>
                  <a:gd name="T54" fmla="*/ 72 w 213"/>
                  <a:gd name="T55" fmla="*/ 138 h 323"/>
                  <a:gd name="T56" fmla="*/ 46 w 213"/>
                  <a:gd name="T57" fmla="*/ 144 h 323"/>
                  <a:gd name="T58" fmla="*/ 46 w 213"/>
                  <a:gd name="T59" fmla="*/ 111 h 323"/>
                  <a:gd name="T60" fmla="*/ 19 w 213"/>
                  <a:gd name="T61" fmla="*/ 98 h 323"/>
                  <a:gd name="T62" fmla="*/ 0 w 213"/>
                  <a:gd name="T63" fmla="*/ 32 h 323"/>
                  <a:gd name="T64" fmla="*/ 32 w 213"/>
                  <a:gd name="T65" fmla="*/ 0 h 323"/>
                  <a:gd name="T66" fmla="*/ 92 w 213"/>
                  <a:gd name="T67" fmla="*/ 0 h 323"/>
                  <a:gd name="T68" fmla="*/ 59 w 213"/>
                  <a:gd name="T69" fmla="*/ 32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323">
                    <a:moveTo>
                      <a:pt x="59" y="32"/>
                    </a:moveTo>
                    <a:cubicBezTo>
                      <a:pt x="62" y="44"/>
                      <a:pt x="90" y="25"/>
                      <a:pt x="105" y="26"/>
                    </a:cubicBezTo>
                    <a:cubicBezTo>
                      <a:pt x="112" y="34"/>
                      <a:pt x="112" y="49"/>
                      <a:pt x="111" y="65"/>
                    </a:cubicBezTo>
                    <a:cubicBezTo>
                      <a:pt x="96" y="68"/>
                      <a:pt x="83" y="72"/>
                      <a:pt x="78" y="85"/>
                    </a:cubicBezTo>
                    <a:cubicBezTo>
                      <a:pt x="85" y="99"/>
                      <a:pt x="98" y="105"/>
                      <a:pt x="118" y="105"/>
                    </a:cubicBezTo>
                    <a:cubicBezTo>
                      <a:pt x="115" y="129"/>
                      <a:pt x="144" y="122"/>
                      <a:pt x="138" y="151"/>
                    </a:cubicBezTo>
                    <a:cubicBezTo>
                      <a:pt x="139" y="158"/>
                      <a:pt x="151" y="155"/>
                      <a:pt x="151" y="164"/>
                    </a:cubicBezTo>
                    <a:cubicBezTo>
                      <a:pt x="152" y="176"/>
                      <a:pt x="173" y="168"/>
                      <a:pt x="177" y="177"/>
                    </a:cubicBezTo>
                    <a:cubicBezTo>
                      <a:pt x="174" y="187"/>
                      <a:pt x="167" y="194"/>
                      <a:pt x="164" y="203"/>
                    </a:cubicBezTo>
                    <a:cubicBezTo>
                      <a:pt x="180" y="202"/>
                      <a:pt x="196" y="202"/>
                      <a:pt x="203" y="210"/>
                    </a:cubicBezTo>
                    <a:cubicBezTo>
                      <a:pt x="196" y="219"/>
                      <a:pt x="213" y="238"/>
                      <a:pt x="203" y="249"/>
                    </a:cubicBezTo>
                    <a:cubicBezTo>
                      <a:pt x="202" y="250"/>
                      <a:pt x="190" y="248"/>
                      <a:pt x="190" y="249"/>
                    </a:cubicBezTo>
                    <a:cubicBezTo>
                      <a:pt x="189" y="255"/>
                      <a:pt x="199" y="255"/>
                      <a:pt x="203" y="256"/>
                    </a:cubicBezTo>
                    <a:cubicBezTo>
                      <a:pt x="199" y="262"/>
                      <a:pt x="188" y="263"/>
                      <a:pt x="190" y="276"/>
                    </a:cubicBezTo>
                    <a:cubicBezTo>
                      <a:pt x="182" y="278"/>
                      <a:pt x="180" y="287"/>
                      <a:pt x="170" y="289"/>
                    </a:cubicBezTo>
                    <a:cubicBezTo>
                      <a:pt x="148" y="287"/>
                      <a:pt x="133" y="278"/>
                      <a:pt x="105" y="282"/>
                    </a:cubicBezTo>
                    <a:cubicBezTo>
                      <a:pt x="92" y="294"/>
                      <a:pt x="100" y="294"/>
                      <a:pt x="78" y="289"/>
                    </a:cubicBezTo>
                    <a:cubicBezTo>
                      <a:pt x="71" y="301"/>
                      <a:pt x="31" y="323"/>
                      <a:pt x="32" y="289"/>
                    </a:cubicBezTo>
                    <a:cubicBezTo>
                      <a:pt x="40" y="294"/>
                      <a:pt x="44" y="282"/>
                      <a:pt x="46" y="282"/>
                    </a:cubicBezTo>
                    <a:cubicBezTo>
                      <a:pt x="49" y="282"/>
                      <a:pt x="55" y="288"/>
                      <a:pt x="52" y="289"/>
                    </a:cubicBezTo>
                    <a:cubicBezTo>
                      <a:pt x="60" y="286"/>
                      <a:pt x="53" y="280"/>
                      <a:pt x="59" y="276"/>
                    </a:cubicBezTo>
                    <a:cubicBezTo>
                      <a:pt x="68" y="269"/>
                      <a:pt x="82" y="274"/>
                      <a:pt x="98" y="269"/>
                    </a:cubicBezTo>
                    <a:cubicBezTo>
                      <a:pt x="93" y="237"/>
                      <a:pt x="63" y="260"/>
                      <a:pt x="46" y="249"/>
                    </a:cubicBezTo>
                    <a:cubicBezTo>
                      <a:pt x="46" y="236"/>
                      <a:pt x="46" y="223"/>
                      <a:pt x="46" y="210"/>
                    </a:cubicBezTo>
                    <a:cubicBezTo>
                      <a:pt x="58" y="213"/>
                      <a:pt x="69" y="205"/>
                      <a:pt x="59" y="203"/>
                    </a:cubicBezTo>
                    <a:cubicBezTo>
                      <a:pt x="63" y="184"/>
                      <a:pt x="73" y="210"/>
                      <a:pt x="85" y="203"/>
                    </a:cubicBezTo>
                    <a:cubicBezTo>
                      <a:pt x="98" y="204"/>
                      <a:pt x="74" y="175"/>
                      <a:pt x="92" y="164"/>
                    </a:cubicBezTo>
                    <a:cubicBezTo>
                      <a:pt x="89" y="151"/>
                      <a:pt x="66" y="159"/>
                      <a:pt x="72" y="138"/>
                    </a:cubicBezTo>
                    <a:cubicBezTo>
                      <a:pt x="66" y="143"/>
                      <a:pt x="57" y="145"/>
                      <a:pt x="46" y="144"/>
                    </a:cubicBezTo>
                    <a:cubicBezTo>
                      <a:pt x="46" y="133"/>
                      <a:pt x="46" y="122"/>
                      <a:pt x="46" y="111"/>
                    </a:cubicBezTo>
                    <a:cubicBezTo>
                      <a:pt x="45" y="99"/>
                      <a:pt x="23" y="107"/>
                      <a:pt x="19" y="98"/>
                    </a:cubicBezTo>
                    <a:cubicBezTo>
                      <a:pt x="31" y="74"/>
                      <a:pt x="28" y="36"/>
                      <a:pt x="0" y="32"/>
                    </a:cubicBezTo>
                    <a:cubicBezTo>
                      <a:pt x="9" y="20"/>
                      <a:pt x="27" y="16"/>
                      <a:pt x="32" y="0"/>
                    </a:cubicBezTo>
                    <a:cubicBezTo>
                      <a:pt x="52" y="0"/>
                      <a:pt x="72" y="0"/>
                      <a:pt x="92" y="0"/>
                    </a:cubicBezTo>
                    <a:cubicBezTo>
                      <a:pt x="79" y="9"/>
                      <a:pt x="68" y="20"/>
                      <a:pt x="59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92"/>
              <p:cNvSpPr/>
              <p:nvPr/>
            </p:nvSpPr>
            <p:spPr bwMode="auto">
              <a:xfrm>
                <a:off x="269875" y="3113089"/>
                <a:ext cx="55563" cy="25400"/>
              </a:xfrm>
              <a:custGeom>
                <a:avLst/>
                <a:gdLst>
                  <a:gd name="T0" fmla="*/ 52 w 59"/>
                  <a:gd name="T1" fmla="*/ 4 h 44"/>
                  <a:gd name="T2" fmla="*/ 59 w 59"/>
                  <a:gd name="T3" fmla="*/ 31 h 44"/>
                  <a:gd name="T4" fmla="*/ 26 w 59"/>
                  <a:gd name="T5" fmla="*/ 44 h 44"/>
                  <a:gd name="T6" fmla="*/ 26 w 59"/>
                  <a:gd name="T7" fmla="*/ 31 h 44"/>
                  <a:gd name="T8" fmla="*/ 13 w 59"/>
                  <a:gd name="T9" fmla="*/ 37 h 44"/>
                  <a:gd name="T10" fmla="*/ 19 w 59"/>
                  <a:gd name="T11" fmla="*/ 31 h 44"/>
                  <a:gd name="T12" fmla="*/ 52 w 59"/>
                  <a:gd name="T13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4">
                    <a:moveTo>
                      <a:pt x="52" y="4"/>
                    </a:moveTo>
                    <a:cubicBezTo>
                      <a:pt x="44" y="13"/>
                      <a:pt x="48" y="24"/>
                      <a:pt x="59" y="31"/>
                    </a:cubicBezTo>
                    <a:cubicBezTo>
                      <a:pt x="53" y="40"/>
                      <a:pt x="38" y="40"/>
                      <a:pt x="26" y="44"/>
                    </a:cubicBezTo>
                    <a:cubicBezTo>
                      <a:pt x="26" y="39"/>
                      <a:pt x="26" y="35"/>
                      <a:pt x="26" y="31"/>
                    </a:cubicBezTo>
                    <a:cubicBezTo>
                      <a:pt x="21" y="32"/>
                      <a:pt x="19" y="37"/>
                      <a:pt x="13" y="37"/>
                    </a:cubicBezTo>
                    <a:cubicBezTo>
                      <a:pt x="0" y="31"/>
                      <a:pt x="16" y="34"/>
                      <a:pt x="19" y="31"/>
                    </a:cubicBezTo>
                    <a:cubicBezTo>
                      <a:pt x="24" y="27"/>
                      <a:pt x="37" y="0"/>
                      <a:pt x="5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93"/>
              <p:cNvSpPr/>
              <p:nvPr/>
            </p:nvSpPr>
            <p:spPr bwMode="auto">
              <a:xfrm>
                <a:off x="7658100" y="3417889"/>
                <a:ext cx="31750" cy="23813"/>
              </a:xfrm>
              <a:custGeom>
                <a:avLst/>
                <a:gdLst>
                  <a:gd name="T0" fmla="*/ 8 w 34"/>
                  <a:gd name="T1" fmla="*/ 10 h 39"/>
                  <a:gd name="T2" fmla="*/ 34 w 34"/>
                  <a:gd name="T3" fmla="*/ 4 h 39"/>
                  <a:gd name="T4" fmla="*/ 1 w 34"/>
                  <a:gd name="T5" fmla="*/ 37 h 39"/>
                  <a:gd name="T6" fmla="*/ 8 w 34"/>
                  <a:gd name="T7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9">
                    <a:moveTo>
                      <a:pt x="8" y="10"/>
                    </a:moveTo>
                    <a:cubicBezTo>
                      <a:pt x="14" y="0"/>
                      <a:pt x="18" y="12"/>
                      <a:pt x="34" y="4"/>
                    </a:cubicBezTo>
                    <a:cubicBezTo>
                      <a:pt x="29" y="20"/>
                      <a:pt x="26" y="39"/>
                      <a:pt x="1" y="37"/>
                    </a:cubicBezTo>
                    <a:cubicBezTo>
                      <a:pt x="0" y="28"/>
                      <a:pt x="28" y="17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94"/>
              <p:cNvSpPr/>
              <p:nvPr/>
            </p:nvSpPr>
            <p:spPr bwMode="auto">
              <a:xfrm>
                <a:off x="6883400" y="4021140"/>
                <a:ext cx="247650" cy="177800"/>
              </a:xfrm>
              <a:custGeom>
                <a:avLst/>
                <a:gdLst>
                  <a:gd name="T0" fmla="*/ 212 w 265"/>
                  <a:gd name="T1" fmla="*/ 18 h 306"/>
                  <a:gd name="T2" fmla="*/ 238 w 265"/>
                  <a:gd name="T3" fmla="*/ 31 h 306"/>
                  <a:gd name="T4" fmla="*/ 265 w 265"/>
                  <a:gd name="T5" fmla="*/ 51 h 306"/>
                  <a:gd name="T6" fmla="*/ 238 w 265"/>
                  <a:gd name="T7" fmla="*/ 83 h 306"/>
                  <a:gd name="T8" fmla="*/ 232 w 265"/>
                  <a:gd name="T9" fmla="*/ 123 h 306"/>
                  <a:gd name="T10" fmla="*/ 245 w 265"/>
                  <a:gd name="T11" fmla="*/ 136 h 306"/>
                  <a:gd name="T12" fmla="*/ 245 w 265"/>
                  <a:gd name="T13" fmla="*/ 156 h 306"/>
                  <a:gd name="T14" fmla="*/ 258 w 265"/>
                  <a:gd name="T15" fmla="*/ 169 h 306"/>
                  <a:gd name="T16" fmla="*/ 225 w 265"/>
                  <a:gd name="T17" fmla="*/ 189 h 306"/>
                  <a:gd name="T18" fmla="*/ 219 w 265"/>
                  <a:gd name="T19" fmla="*/ 221 h 306"/>
                  <a:gd name="T20" fmla="*/ 219 w 265"/>
                  <a:gd name="T21" fmla="*/ 235 h 306"/>
                  <a:gd name="T22" fmla="*/ 205 w 265"/>
                  <a:gd name="T23" fmla="*/ 235 h 306"/>
                  <a:gd name="T24" fmla="*/ 186 w 265"/>
                  <a:gd name="T25" fmla="*/ 261 h 306"/>
                  <a:gd name="T26" fmla="*/ 186 w 265"/>
                  <a:gd name="T27" fmla="*/ 300 h 306"/>
                  <a:gd name="T28" fmla="*/ 120 w 265"/>
                  <a:gd name="T29" fmla="*/ 281 h 306"/>
                  <a:gd name="T30" fmla="*/ 114 w 265"/>
                  <a:gd name="T31" fmla="*/ 294 h 306"/>
                  <a:gd name="T32" fmla="*/ 94 w 265"/>
                  <a:gd name="T33" fmla="*/ 281 h 306"/>
                  <a:gd name="T34" fmla="*/ 61 w 265"/>
                  <a:gd name="T35" fmla="*/ 281 h 306"/>
                  <a:gd name="T36" fmla="*/ 41 w 265"/>
                  <a:gd name="T37" fmla="*/ 274 h 306"/>
                  <a:gd name="T38" fmla="*/ 15 w 265"/>
                  <a:gd name="T39" fmla="*/ 235 h 306"/>
                  <a:gd name="T40" fmla="*/ 22 w 265"/>
                  <a:gd name="T41" fmla="*/ 208 h 306"/>
                  <a:gd name="T42" fmla="*/ 15 w 265"/>
                  <a:gd name="T43" fmla="*/ 208 h 306"/>
                  <a:gd name="T44" fmla="*/ 8 w 265"/>
                  <a:gd name="T45" fmla="*/ 156 h 306"/>
                  <a:gd name="T46" fmla="*/ 74 w 265"/>
                  <a:gd name="T47" fmla="*/ 149 h 306"/>
                  <a:gd name="T48" fmla="*/ 74 w 265"/>
                  <a:gd name="T49" fmla="*/ 130 h 306"/>
                  <a:gd name="T50" fmla="*/ 120 w 265"/>
                  <a:gd name="T51" fmla="*/ 97 h 306"/>
                  <a:gd name="T52" fmla="*/ 160 w 265"/>
                  <a:gd name="T53" fmla="*/ 83 h 306"/>
                  <a:gd name="T54" fmla="*/ 166 w 265"/>
                  <a:gd name="T55" fmla="*/ 64 h 306"/>
                  <a:gd name="T56" fmla="*/ 179 w 265"/>
                  <a:gd name="T57" fmla="*/ 64 h 306"/>
                  <a:gd name="T58" fmla="*/ 192 w 265"/>
                  <a:gd name="T59" fmla="*/ 51 h 306"/>
                  <a:gd name="T60" fmla="*/ 219 w 265"/>
                  <a:gd name="T61" fmla="*/ 18 h 306"/>
                  <a:gd name="T62" fmla="*/ 212 w 265"/>
                  <a:gd name="T63" fmla="*/ 1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5" h="306">
                    <a:moveTo>
                      <a:pt x="212" y="18"/>
                    </a:moveTo>
                    <a:cubicBezTo>
                      <a:pt x="218" y="0"/>
                      <a:pt x="227" y="33"/>
                      <a:pt x="238" y="31"/>
                    </a:cubicBezTo>
                    <a:cubicBezTo>
                      <a:pt x="247" y="37"/>
                      <a:pt x="251" y="49"/>
                      <a:pt x="265" y="51"/>
                    </a:cubicBezTo>
                    <a:cubicBezTo>
                      <a:pt x="261" y="67"/>
                      <a:pt x="259" y="84"/>
                      <a:pt x="238" y="83"/>
                    </a:cubicBezTo>
                    <a:cubicBezTo>
                      <a:pt x="235" y="95"/>
                      <a:pt x="246" y="122"/>
                      <a:pt x="232" y="123"/>
                    </a:cubicBezTo>
                    <a:cubicBezTo>
                      <a:pt x="230" y="131"/>
                      <a:pt x="243" y="132"/>
                      <a:pt x="245" y="136"/>
                    </a:cubicBezTo>
                    <a:cubicBezTo>
                      <a:pt x="247" y="141"/>
                      <a:pt x="242" y="151"/>
                      <a:pt x="245" y="156"/>
                    </a:cubicBezTo>
                    <a:cubicBezTo>
                      <a:pt x="248" y="162"/>
                      <a:pt x="257" y="161"/>
                      <a:pt x="258" y="169"/>
                    </a:cubicBezTo>
                    <a:cubicBezTo>
                      <a:pt x="255" y="185"/>
                      <a:pt x="236" y="199"/>
                      <a:pt x="225" y="189"/>
                    </a:cubicBezTo>
                    <a:cubicBezTo>
                      <a:pt x="227" y="204"/>
                      <a:pt x="235" y="208"/>
                      <a:pt x="219" y="221"/>
                    </a:cubicBezTo>
                    <a:cubicBezTo>
                      <a:pt x="216" y="223"/>
                      <a:pt x="221" y="233"/>
                      <a:pt x="219" y="235"/>
                    </a:cubicBezTo>
                    <a:cubicBezTo>
                      <a:pt x="216" y="236"/>
                      <a:pt x="207" y="232"/>
                      <a:pt x="205" y="235"/>
                    </a:cubicBezTo>
                    <a:cubicBezTo>
                      <a:pt x="199" y="243"/>
                      <a:pt x="204" y="268"/>
                      <a:pt x="186" y="261"/>
                    </a:cubicBezTo>
                    <a:cubicBezTo>
                      <a:pt x="198" y="272"/>
                      <a:pt x="180" y="278"/>
                      <a:pt x="186" y="300"/>
                    </a:cubicBezTo>
                    <a:cubicBezTo>
                      <a:pt x="152" y="306"/>
                      <a:pt x="144" y="285"/>
                      <a:pt x="120" y="281"/>
                    </a:cubicBezTo>
                    <a:cubicBezTo>
                      <a:pt x="114" y="281"/>
                      <a:pt x="115" y="289"/>
                      <a:pt x="114" y="294"/>
                    </a:cubicBezTo>
                    <a:cubicBezTo>
                      <a:pt x="101" y="299"/>
                      <a:pt x="99" y="282"/>
                      <a:pt x="94" y="281"/>
                    </a:cubicBezTo>
                    <a:cubicBezTo>
                      <a:pt x="84" y="277"/>
                      <a:pt x="70" y="284"/>
                      <a:pt x="61" y="281"/>
                    </a:cubicBezTo>
                    <a:cubicBezTo>
                      <a:pt x="55" y="278"/>
                      <a:pt x="64" y="261"/>
                      <a:pt x="41" y="274"/>
                    </a:cubicBezTo>
                    <a:cubicBezTo>
                      <a:pt x="35" y="258"/>
                      <a:pt x="35" y="236"/>
                      <a:pt x="15" y="235"/>
                    </a:cubicBezTo>
                    <a:cubicBezTo>
                      <a:pt x="14" y="223"/>
                      <a:pt x="23" y="221"/>
                      <a:pt x="22" y="208"/>
                    </a:cubicBezTo>
                    <a:cubicBezTo>
                      <a:pt x="22" y="199"/>
                      <a:pt x="13" y="207"/>
                      <a:pt x="15" y="208"/>
                    </a:cubicBezTo>
                    <a:cubicBezTo>
                      <a:pt x="0" y="197"/>
                      <a:pt x="12" y="179"/>
                      <a:pt x="8" y="156"/>
                    </a:cubicBezTo>
                    <a:cubicBezTo>
                      <a:pt x="34" y="157"/>
                      <a:pt x="57" y="156"/>
                      <a:pt x="74" y="149"/>
                    </a:cubicBezTo>
                    <a:cubicBezTo>
                      <a:pt x="73" y="138"/>
                      <a:pt x="85" y="132"/>
                      <a:pt x="74" y="130"/>
                    </a:cubicBezTo>
                    <a:cubicBezTo>
                      <a:pt x="80" y="119"/>
                      <a:pt x="134" y="105"/>
                      <a:pt x="120" y="97"/>
                    </a:cubicBezTo>
                    <a:cubicBezTo>
                      <a:pt x="128" y="87"/>
                      <a:pt x="143" y="84"/>
                      <a:pt x="160" y="83"/>
                    </a:cubicBezTo>
                    <a:cubicBezTo>
                      <a:pt x="169" y="84"/>
                      <a:pt x="162" y="70"/>
                      <a:pt x="166" y="64"/>
                    </a:cubicBezTo>
                    <a:cubicBezTo>
                      <a:pt x="167" y="62"/>
                      <a:pt x="178" y="66"/>
                      <a:pt x="179" y="64"/>
                    </a:cubicBezTo>
                    <a:cubicBezTo>
                      <a:pt x="184" y="58"/>
                      <a:pt x="179" y="47"/>
                      <a:pt x="192" y="51"/>
                    </a:cubicBezTo>
                    <a:cubicBezTo>
                      <a:pt x="184" y="22"/>
                      <a:pt x="211" y="30"/>
                      <a:pt x="219" y="18"/>
                    </a:cubicBezTo>
                    <a:cubicBezTo>
                      <a:pt x="216" y="18"/>
                      <a:pt x="214" y="18"/>
                      <a:pt x="2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95"/>
              <p:cNvSpPr/>
              <p:nvPr/>
            </p:nvSpPr>
            <p:spPr bwMode="auto">
              <a:xfrm>
                <a:off x="7137400" y="4149728"/>
                <a:ext cx="112713" cy="77788"/>
              </a:xfrm>
              <a:custGeom>
                <a:avLst/>
                <a:gdLst>
                  <a:gd name="T0" fmla="*/ 105 w 121"/>
                  <a:gd name="T1" fmla="*/ 1 h 135"/>
                  <a:gd name="T2" fmla="*/ 86 w 121"/>
                  <a:gd name="T3" fmla="*/ 28 h 135"/>
                  <a:gd name="T4" fmla="*/ 79 w 121"/>
                  <a:gd name="T5" fmla="*/ 28 h 135"/>
                  <a:gd name="T6" fmla="*/ 86 w 121"/>
                  <a:gd name="T7" fmla="*/ 47 h 135"/>
                  <a:gd name="T8" fmla="*/ 99 w 121"/>
                  <a:gd name="T9" fmla="*/ 61 h 135"/>
                  <a:gd name="T10" fmla="*/ 105 w 121"/>
                  <a:gd name="T11" fmla="*/ 120 h 135"/>
                  <a:gd name="T12" fmla="*/ 79 w 121"/>
                  <a:gd name="T13" fmla="*/ 120 h 135"/>
                  <a:gd name="T14" fmla="*/ 59 w 121"/>
                  <a:gd name="T15" fmla="*/ 54 h 135"/>
                  <a:gd name="T16" fmla="*/ 33 w 121"/>
                  <a:gd name="T17" fmla="*/ 74 h 135"/>
                  <a:gd name="T18" fmla="*/ 33 w 121"/>
                  <a:gd name="T19" fmla="*/ 113 h 135"/>
                  <a:gd name="T20" fmla="*/ 13 w 121"/>
                  <a:gd name="T21" fmla="*/ 133 h 135"/>
                  <a:gd name="T22" fmla="*/ 7 w 121"/>
                  <a:gd name="T23" fmla="*/ 100 h 135"/>
                  <a:gd name="T24" fmla="*/ 13 w 121"/>
                  <a:gd name="T25" fmla="*/ 93 h 135"/>
                  <a:gd name="T26" fmla="*/ 7 w 121"/>
                  <a:gd name="T27" fmla="*/ 87 h 135"/>
                  <a:gd name="T28" fmla="*/ 13 w 121"/>
                  <a:gd name="T29" fmla="*/ 61 h 135"/>
                  <a:gd name="T30" fmla="*/ 0 w 121"/>
                  <a:gd name="T31" fmla="*/ 47 h 135"/>
                  <a:gd name="T32" fmla="*/ 53 w 121"/>
                  <a:gd name="T33" fmla="*/ 1 h 135"/>
                  <a:gd name="T34" fmla="*/ 105 w 121"/>
                  <a:gd name="T35" fmla="*/ 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35">
                    <a:moveTo>
                      <a:pt x="105" y="1"/>
                    </a:moveTo>
                    <a:cubicBezTo>
                      <a:pt x="121" y="30"/>
                      <a:pt x="75" y="17"/>
                      <a:pt x="86" y="28"/>
                    </a:cubicBezTo>
                    <a:cubicBezTo>
                      <a:pt x="94" y="36"/>
                      <a:pt x="87" y="30"/>
                      <a:pt x="79" y="28"/>
                    </a:cubicBezTo>
                    <a:cubicBezTo>
                      <a:pt x="80" y="37"/>
                      <a:pt x="82" y="41"/>
                      <a:pt x="86" y="47"/>
                    </a:cubicBezTo>
                    <a:cubicBezTo>
                      <a:pt x="87" y="50"/>
                      <a:pt x="98" y="58"/>
                      <a:pt x="99" y="61"/>
                    </a:cubicBezTo>
                    <a:cubicBezTo>
                      <a:pt x="104" y="76"/>
                      <a:pt x="100" y="99"/>
                      <a:pt x="105" y="120"/>
                    </a:cubicBezTo>
                    <a:cubicBezTo>
                      <a:pt x="96" y="120"/>
                      <a:pt x="88" y="120"/>
                      <a:pt x="79" y="120"/>
                    </a:cubicBezTo>
                    <a:cubicBezTo>
                      <a:pt x="72" y="99"/>
                      <a:pt x="61" y="81"/>
                      <a:pt x="59" y="54"/>
                    </a:cubicBezTo>
                    <a:cubicBezTo>
                      <a:pt x="47" y="57"/>
                      <a:pt x="54" y="79"/>
                      <a:pt x="33" y="74"/>
                    </a:cubicBezTo>
                    <a:cubicBezTo>
                      <a:pt x="33" y="87"/>
                      <a:pt x="33" y="100"/>
                      <a:pt x="33" y="113"/>
                    </a:cubicBezTo>
                    <a:cubicBezTo>
                      <a:pt x="35" y="128"/>
                      <a:pt x="14" y="120"/>
                      <a:pt x="13" y="133"/>
                    </a:cubicBezTo>
                    <a:cubicBezTo>
                      <a:pt x="4" y="135"/>
                      <a:pt x="4" y="112"/>
                      <a:pt x="7" y="100"/>
                    </a:cubicBezTo>
                    <a:cubicBezTo>
                      <a:pt x="8" y="97"/>
                      <a:pt x="13" y="93"/>
                      <a:pt x="13" y="93"/>
                    </a:cubicBezTo>
                    <a:cubicBezTo>
                      <a:pt x="14" y="86"/>
                      <a:pt x="7" y="90"/>
                      <a:pt x="7" y="87"/>
                    </a:cubicBezTo>
                    <a:cubicBezTo>
                      <a:pt x="6" y="82"/>
                      <a:pt x="18" y="71"/>
                      <a:pt x="13" y="61"/>
                    </a:cubicBezTo>
                    <a:cubicBezTo>
                      <a:pt x="16" y="49"/>
                      <a:pt x="8" y="48"/>
                      <a:pt x="0" y="47"/>
                    </a:cubicBezTo>
                    <a:cubicBezTo>
                      <a:pt x="8" y="22"/>
                      <a:pt x="18" y="0"/>
                      <a:pt x="53" y="1"/>
                    </a:cubicBezTo>
                    <a:cubicBezTo>
                      <a:pt x="31" y="24"/>
                      <a:pt x="90" y="2"/>
                      <a:pt x="1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96"/>
              <p:cNvSpPr/>
              <p:nvPr/>
            </p:nvSpPr>
            <p:spPr bwMode="auto">
              <a:xfrm>
                <a:off x="6799263" y="4227515"/>
                <a:ext cx="260350" cy="47625"/>
              </a:xfrm>
              <a:custGeom>
                <a:avLst/>
                <a:gdLst>
                  <a:gd name="T0" fmla="*/ 5 w 278"/>
                  <a:gd name="T1" fmla="*/ 25 h 81"/>
                  <a:gd name="T2" fmla="*/ 32 w 278"/>
                  <a:gd name="T3" fmla="*/ 5 h 81"/>
                  <a:gd name="T4" fmla="*/ 45 w 278"/>
                  <a:gd name="T5" fmla="*/ 18 h 81"/>
                  <a:gd name="T6" fmla="*/ 58 w 278"/>
                  <a:gd name="T7" fmla="*/ 25 h 81"/>
                  <a:gd name="T8" fmla="*/ 124 w 278"/>
                  <a:gd name="T9" fmla="*/ 38 h 81"/>
                  <a:gd name="T10" fmla="*/ 189 w 278"/>
                  <a:gd name="T11" fmla="*/ 32 h 81"/>
                  <a:gd name="T12" fmla="*/ 203 w 278"/>
                  <a:gd name="T13" fmla="*/ 45 h 81"/>
                  <a:gd name="T14" fmla="*/ 222 w 278"/>
                  <a:gd name="T15" fmla="*/ 51 h 81"/>
                  <a:gd name="T16" fmla="*/ 255 w 278"/>
                  <a:gd name="T17" fmla="*/ 51 h 81"/>
                  <a:gd name="T18" fmla="*/ 262 w 278"/>
                  <a:gd name="T19" fmla="*/ 71 h 81"/>
                  <a:gd name="T20" fmla="*/ 249 w 278"/>
                  <a:gd name="T21" fmla="*/ 71 h 81"/>
                  <a:gd name="T22" fmla="*/ 117 w 278"/>
                  <a:gd name="T23" fmla="*/ 51 h 81"/>
                  <a:gd name="T24" fmla="*/ 84 w 278"/>
                  <a:gd name="T25" fmla="*/ 51 h 81"/>
                  <a:gd name="T26" fmla="*/ 38 w 278"/>
                  <a:gd name="T27" fmla="*/ 38 h 81"/>
                  <a:gd name="T28" fmla="*/ 5 w 278"/>
                  <a:gd name="T29" fmla="*/ 2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8" h="81">
                    <a:moveTo>
                      <a:pt x="5" y="25"/>
                    </a:moveTo>
                    <a:cubicBezTo>
                      <a:pt x="0" y="4"/>
                      <a:pt x="27" y="16"/>
                      <a:pt x="32" y="5"/>
                    </a:cubicBezTo>
                    <a:cubicBezTo>
                      <a:pt x="46" y="0"/>
                      <a:pt x="40" y="15"/>
                      <a:pt x="45" y="18"/>
                    </a:cubicBezTo>
                    <a:cubicBezTo>
                      <a:pt x="49" y="22"/>
                      <a:pt x="60" y="17"/>
                      <a:pt x="58" y="25"/>
                    </a:cubicBezTo>
                    <a:cubicBezTo>
                      <a:pt x="89" y="16"/>
                      <a:pt x="99" y="20"/>
                      <a:pt x="124" y="38"/>
                    </a:cubicBezTo>
                    <a:cubicBezTo>
                      <a:pt x="147" y="23"/>
                      <a:pt x="156" y="32"/>
                      <a:pt x="189" y="32"/>
                    </a:cubicBezTo>
                    <a:cubicBezTo>
                      <a:pt x="201" y="29"/>
                      <a:pt x="202" y="37"/>
                      <a:pt x="203" y="45"/>
                    </a:cubicBezTo>
                    <a:cubicBezTo>
                      <a:pt x="212" y="44"/>
                      <a:pt x="221" y="44"/>
                      <a:pt x="222" y="51"/>
                    </a:cubicBezTo>
                    <a:cubicBezTo>
                      <a:pt x="239" y="43"/>
                      <a:pt x="254" y="66"/>
                      <a:pt x="255" y="51"/>
                    </a:cubicBezTo>
                    <a:cubicBezTo>
                      <a:pt x="278" y="52"/>
                      <a:pt x="241" y="73"/>
                      <a:pt x="262" y="71"/>
                    </a:cubicBezTo>
                    <a:cubicBezTo>
                      <a:pt x="259" y="81"/>
                      <a:pt x="256" y="70"/>
                      <a:pt x="249" y="71"/>
                    </a:cubicBezTo>
                    <a:cubicBezTo>
                      <a:pt x="199" y="80"/>
                      <a:pt x="157" y="59"/>
                      <a:pt x="117" y="51"/>
                    </a:cubicBezTo>
                    <a:cubicBezTo>
                      <a:pt x="107" y="49"/>
                      <a:pt x="95" y="53"/>
                      <a:pt x="84" y="51"/>
                    </a:cubicBezTo>
                    <a:cubicBezTo>
                      <a:pt x="68" y="49"/>
                      <a:pt x="54" y="43"/>
                      <a:pt x="38" y="38"/>
                    </a:cubicBezTo>
                    <a:cubicBezTo>
                      <a:pt x="26" y="35"/>
                      <a:pt x="8" y="40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97"/>
              <p:cNvSpPr/>
              <p:nvPr/>
            </p:nvSpPr>
            <p:spPr bwMode="auto">
              <a:xfrm>
                <a:off x="7146925" y="4283076"/>
                <a:ext cx="39688" cy="9525"/>
              </a:xfrm>
              <a:custGeom>
                <a:avLst/>
                <a:gdLst>
                  <a:gd name="T0" fmla="*/ 15 w 42"/>
                  <a:gd name="T1" fmla="*/ 9 h 16"/>
                  <a:gd name="T2" fmla="*/ 42 w 42"/>
                  <a:gd name="T3" fmla="*/ 16 h 16"/>
                  <a:gd name="T4" fmla="*/ 15 w 42"/>
                  <a:gd name="T5" fmla="*/ 16 h 16"/>
                  <a:gd name="T6" fmla="*/ 9 w 42"/>
                  <a:gd name="T7" fmla="*/ 9 h 16"/>
                  <a:gd name="T8" fmla="*/ 15 w 42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6">
                    <a:moveTo>
                      <a:pt x="15" y="9"/>
                    </a:moveTo>
                    <a:cubicBezTo>
                      <a:pt x="26" y="9"/>
                      <a:pt x="40" y="6"/>
                      <a:pt x="42" y="16"/>
                    </a:cubicBezTo>
                    <a:cubicBezTo>
                      <a:pt x="33" y="16"/>
                      <a:pt x="24" y="16"/>
                      <a:pt x="15" y="16"/>
                    </a:cubicBezTo>
                    <a:cubicBezTo>
                      <a:pt x="18" y="9"/>
                      <a:pt x="11" y="11"/>
                      <a:pt x="9" y="9"/>
                    </a:cubicBezTo>
                    <a:cubicBezTo>
                      <a:pt x="0" y="0"/>
                      <a:pt x="13" y="2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98"/>
              <p:cNvSpPr/>
              <p:nvPr/>
            </p:nvSpPr>
            <p:spPr bwMode="auto">
              <a:xfrm>
                <a:off x="8321675" y="4806953"/>
                <a:ext cx="190500" cy="120650"/>
              </a:xfrm>
              <a:custGeom>
                <a:avLst/>
                <a:gdLst>
                  <a:gd name="T0" fmla="*/ 3 w 203"/>
                  <a:gd name="T1" fmla="*/ 178 h 207"/>
                  <a:gd name="T2" fmla="*/ 16 w 203"/>
                  <a:gd name="T3" fmla="*/ 151 h 207"/>
                  <a:gd name="T4" fmla="*/ 29 w 203"/>
                  <a:gd name="T5" fmla="*/ 145 h 207"/>
                  <a:gd name="T6" fmla="*/ 29 w 203"/>
                  <a:gd name="T7" fmla="*/ 132 h 207"/>
                  <a:gd name="T8" fmla="*/ 42 w 203"/>
                  <a:gd name="T9" fmla="*/ 132 h 207"/>
                  <a:gd name="T10" fmla="*/ 49 w 203"/>
                  <a:gd name="T11" fmla="*/ 118 h 207"/>
                  <a:gd name="T12" fmla="*/ 75 w 203"/>
                  <a:gd name="T13" fmla="*/ 112 h 207"/>
                  <a:gd name="T14" fmla="*/ 88 w 203"/>
                  <a:gd name="T15" fmla="*/ 99 h 207"/>
                  <a:gd name="T16" fmla="*/ 101 w 203"/>
                  <a:gd name="T17" fmla="*/ 79 h 207"/>
                  <a:gd name="T18" fmla="*/ 115 w 203"/>
                  <a:gd name="T19" fmla="*/ 66 h 207"/>
                  <a:gd name="T20" fmla="*/ 134 w 203"/>
                  <a:gd name="T21" fmla="*/ 73 h 207"/>
                  <a:gd name="T22" fmla="*/ 128 w 203"/>
                  <a:gd name="T23" fmla="*/ 46 h 207"/>
                  <a:gd name="T24" fmla="*/ 154 w 203"/>
                  <a:gd name="T25" fmla="*/ 13 h 207"/>
                  <a:gd name="T26" fmla="*/ 174 w 203"/>
                  <a:gd name="T27" fmla="*/ 0 h 207"/>
                  <a:gd name="T28" fmla="*/ 193 w 203"/>
                  <a:gd name="T29" fmla="*/ 13 h 207"/>
                  <a:gd name="T30" fmla="*/ 200 w 203"/>
                  <a:gd name="T31" fmla="*/ 46 h 207"/>
                  <a:gd name="T32" fmla="*/ 193 w 203"/>
                  <a:gd name="T33" fmla="*/ 66 h 207"/>
                  <a:gd name="T34" fmla="*/ 180 w 203"/>
                  <a:gd name="T35" fmla="*/ 66 h 207"/>
                  <a:gd name="T36" fmla="*/ 174 w 203"/>
                  <a:gd name="T37" fmla="*/ 99 h 207"/>
                  <a:gd name="T38" fmla="*/ 147 w 203"/>
                  <a:gd name="T39" fmla="*/ 105 h 207"/>
                  <a:gd name="T40" fmla="*/ 128 w 203"/>
                  <a:gd name="T41" fmla="*/ 151 h 207"/>
                  <a:gd name="T42" fmla="*/ 115 w 203"/>
                  <a:gd name="T43" fmla="*/ 178 h 207"/>
                  <a:gd name="T44" fmla="*/ 101 w 203"/>
                  <a:gd name="T45" fmla="*/ 191 h 207"/>
                  <a:gd name="T46" fmla="*/ 49 w 203"/>
                  <a:gd name="T47" fmla="*/ 171 h 207"/>
                  <a:gd name="T48" fmla="*/ 23 w 203"/>
                  <a:gd name="T49" fmla="*/ 178 h 207"/>
                  <a:gd name="T50" fmla="*/ 16 w 203"/>
                  <a:gd name="T51" fmla="*/ 164 h 207"/>
                  <a:gd name="T52" fmla="*/ 3 w 203"/>
                  <a:gd name="T53" fmla="*/ 17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3" h="207">
                    <a:moveTo>
                      <a:pt x="3" y="178"/>
                    </a:moveTo>
                    <a:cubicBezTo>
                      <a:pt x="0" y="169"/>
                      <a:pt x="10" y="159"/>
                      <a:pt x="16" y="151"/>
                    </a:cubicBezTo>
                    <a:cubicBezTo>
                      <a:pt x="18" y="149"/>
                      <a:pt x="28" y="147"/>
                      <a:pt x="29" y="145"/>
                    </a:cubicBezTo>
                    <a:cubicBezTo>
                      <a:pt x="30" y="142"/>
                      <a:pt x="27" y="133"/>
                      <a:pt x="29" y="132"/>
                    </a:cubicBezTo>
                    <a:cubicBezTo>
                      <a:pt x="31" y="130"/>
                      <a:pt x="41" y="134"/>
                      <a:pt x="42" y="132"/>
                    </a:cubicBezTo>
                    <a:cubicBezTo>
                      <a:pt x="44" y="130"/>
                      <a:pt x="47" y="119"/>
                      <a:pt x="49" y="118"/>
                    </a:cubicBezTo>
                    <a:cubicBezTo>
                      <a:pt x="57" y="114"/>
                      <a:pt x="72" y="120"/>
                      <a:pt x="75" y="112"/>
                    </a:cubicBezTo>
                    <a:cubicBezTo>
                      <a:pt x="80" y="101"/>
                      <a:pt x="75" y="101"/>
                      <a:pt x="88" y="99"/>
                    </a:cubicBezTo>
                    <a:cubicBezTo>
                      <a:pt x="101" y="96"/>
                      <a:pt x="95" y="88"/>
                      <a:pt x="101" y="79"/>
                    </a:cubicBezTo>
                    <a:cubicBezTo>
                      <a:pt x="102" y="78"/>
                      <a:pt x="122" y="95"/>
                      <a:pt x="115" y="66"/>
                    </a:cubicBezTo>
                    <a:cubicBezTo>
                      <a:pt x="125" y="64"/>
                      <a:pt x="126" y="72"/>
                      <a:pt x="134" y="73"/>
                    </a:cubicBezTo>
                    <a:cubicBezTo>
                      <a:pt x="135" y="61"/>
                      <a:pt x="126" y="59"/>
                      <a:pt x="128" y="46"/>
                    </a:cubicBezTo>
                    <a:cubicBezTo>
                      <a:pt x="151" y="52"/>
                      <a:pt x="146" y="23"/>
                      <a:pt x="154" y="13"/>
                    </a:cubicBezTo>
                    <a:cubicBezTo>
                      <a:pt x="159" y="8"/>
                      <a:pt x="176" y="13"/>
                      <a:pt x="174" y="0"/>
                    </a:cubicBezTo>
                    <a:cubicBezTo>
                      <a:pt x="180" y="4"/>
                      <a:pt x="181" y="15"/>
                      <a:pt x="193" y="13"/>
                    </a:cubicBezTo>
                    <a:cubicBezTo>
                      <a:pt x="188" y="32"/>
                      <a:pt x="203" y="30"/>
                      <a:pt x="200" y="46"/>
                    </a:cubicBezTo>
                    <a:cubicBezTo>
                      <a:pt x="190" y="46"/>
                      <a:pt x="197" y="60"/>
                      <a:pt x="193" y="66"/>
                    </a:cubicBezTo>
                    <a:cubicBezTo>
                      <a:pt x="192" y="68"/>
                      <a:pt x="182" y="64"/>
                      <a:pt x="180" y="66"/>
                    </a:cubicBezTo>
                    <a:cubicBezTo>
                      <a:pt x="176" y="69"/>
                      <a:pt x="175" y="85"/>
                      <a:pt x="174" y="99"/>
                    </a:cubicBezTo>
                    <a:cubicBezTo>
                      <a:pt x="160" y="110"/>
                      <a:pt x="161" y="94"/>
                      <a:pt x="147" y="105"/>
                    </a:cubicBezTo>
                    <a:cubicBezTo>
                      <a:pt x="130" y="115"/>
                      <a:pt x="134" y="136"/>
                      <a:pt x="128" y="151"/>
                    </a:cubicBezTo>
                    <a:cubicBezTo>
                      <a:pt x="126" y="156"/>
                      <a:pt x="107" y="157"/>
                      <a:pt x="115" y="178"/>
                    </a:cubicBezTo>
                    <a:cubicBezTo>
                      <a:pt x="103" y="175"/>
                      <a:pt x="102" y="183"/>
                      <a:pt x="101" y="191"/>
                    </a:cubicBezTo>
                    <a:cubicBezTo>
                      <a:pt x="85" y="173"/>
                      <a:pt x="52" y="207"/>
                      <a:pt x="49" y="171"/>
                    </a:cubicBezTo>
                    <a:cubicBezTo>
                      <a:pt x="45" y="173"/>
                      <a:pt x="32" y="182"/>
                      <a:pt x="23" y="178"/>
                    </a:cubicBezTo>
                    <a:cubicBezTo>
                      <a:pt x="22" y="177"/>
                      <a:pt x="15" y="165"/>
                      <a:pt x="16" y="164"/>
                    </a:cubicBezTo>
                    <a:cubicBezTo>
                      <a:pt x="1" y="166"/>
                      <a:pt x="32" y="188"/>
                      <a:pt x="3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99"/>
              <p:cNvSpPr/>
              <p:nvPr/>
            </p:nvSpPr>
            <p:spPr bwMode="auto">
              <a:xfrm>
                <a:off x="1735138" y="2454275"/>
                <a:ext cx="269875" cy="123825"/>
              </a:xfrm>
              <a:custGeom>
                <a:avLst/>
                <a:gdLst>
                  <a:gd name="T0" fmla="*/ 79 w 289"/>
                  <a:gd name="T1" fmla="*/ 0 h 214"/>
                  <a:gd name="T2" fmla="*/ 112 w 289"/>
                  <a:gd name="T3" fmla="*/ 26 h 214"/>
                  <a:gd name="T4" fmla="*/ 131 w 289"/>
                  <a:gd name="T5" fmla="*/ 33 h 214"/>
                  <a:gd name="T6" fmla="*/ 145 w 289"/>
                  <a:gd name="T7" fmla="*/ 33 h 214"/>
                  <a:gd name="T8" fmla="*/ 151 w 289"/>
                  <a:gd name="T9" fmla="*/ 39 h 214"/>
                  <a:gd name="T10" fmla="*/ 171 w 289"/>
                  <a:gd name="T11" fmla="*/ 53 h 214"/>
                  <a:gd name="T12" fmla="*/ 190 w 289"/>
                  <a:gd name="T13" fmla="*/ 53 h 214"/>
                  <a:gd name="T14" fmla="*/ 230 w 289"/>
                  <a:gd name="T15" fmla="*/ 66 h 214"/>
                  <a:gd name="T16" fmla="*/ 230 w 289"/>
                  <a:gd name="T17" fmla="*/ 85 h 214"/>
                  <a:gd name="T18" fmla="*/ 250 w 289"/>
                  <a:gd name="T19" fmla="*/ 85 h 214"/>
                  <a:gd name="T20" fmla="*/ 250 w 289"/>
                  <a:gd name="T21" fmla="*/ 98 h 214"/>
                  <a:gd name="T22" fmla="*/ 289 w 289"/>
                  <a:gd name="T23" fmla="*/ 125 h 214"/>
                  <a:gd name="T24" fmla="*/ 283 w 289"/>
                  <a:gd name="T25" fmla="*/ 145 h 214"/>
                  <a:gd name="T26" fmla="*/ 269 w 289"/>
                  <a:gd name="T27" fmla="*/ 138 h 214"/>
                  <a:gd name="T28" fmla="*/ 237 w 289"/>
                  <a:gd name="T29" fmla="*/ 158 h 214"/>
                  <a:gd name="T30" fmla="*/ 230 w 289"/>
                  <a:gd name="T31" fmla="*/ 171 h 214"/>
                  <a:gd name="T32" fmla="*/ 217 w 289"/>
                  <a:gd name="T33" fmla="*/ 184 h 214"/>
                  <a:gd name="T34" fmla="*/ 177 w 289"/>
                  <a:gd name="T35" fmla="*/ 184 h 214"/>
                  <a:gd name="T36" fmla="*/ 177 w 289"/>
                  <a:gd name="T37" fmla="*/ 191 h 214"/>
                  <a:gd name="T38" fmla="*/ 151 w 289"/>
                  <a:gd name="T39" fmla="*/ 197 h 214"/>
                  <a:gd name="T40" fmla="*/ 145 w 289"/>
                  <a:gd name="T41" fmla="*/ 184 h 214"/>
                  <a:gd name="T42" fmla="*/ 105 w 289"/>
                  <a:gd name="T43" fmla="*/ 184 h 214"/>
                  <a:gd name="T44" fmla="*/ 92 w 289"/>
                  <a:gd name="T45" fmla="*/ 171 h 214"/>
                  <a:gd name="T46" fmla="*/ 112 w 289"/>
                  <a:gd name="T47" fmla="*/ 158 h 214"/>
                  <a:gd name="T48" fmla="*/ 79 w 289"/>
                  <a:gd name="T49" fmla="*/ 151 h 214"/>
                  <a:gd name="T50" fmla="*/ 99 w 289"/>
                  <a:gd name="T51" fmla="*/ 138 h 214"/>
                  <a:gd name="T52" fmla="*/ 112 w 289"/>
                  <a:gd name="T53" fmla="*/ 125 h 214"/>
                  <a:gd name="T54" fmla="*/ 131 w 289"/>
                  <a:gd name="T55" fmla="*/ 131 h 214"/>
                  <a:gd name="T56" fmla="*/ 125 w 289"/>
                  <a:gd name="T57" fmla="*/ 112 h 214"/>
                  <a:gd name="T58" fmla="*/ 66 w 289"/>
                  <a:gd name="T59" fmla="*/ 125 h 214"/>
                  <a:gd name="T60" fmla="*/ 46 w 289"/>
                  <a:gd name="T61" fmla="*/ 118 h 214"/>
                  <a:gd name="T62" fmla="*/ 33 w 289"/>
                  <a:gd name="T63" fmla="*/ 105 h 214"/>
                  <a:gd name="T64" fmla="*/ 7 w 289"/>
                  <a:gd name="T65" fmla="*/ 92 h 214"/>
                  <a:gd name="T66" fmla="*/ 0 w 289"/>
                  <a:gd name="T67" fmla="*/ 72 h 214"/>
                  <a:gd name="T68" fmla="*/ 20 w 289"/>
                  <a:gd name="T69" fmla="*/ 59 h 214"/>
                  <a:gd name="T70" fmla="*/ 33 w 289"/>
                  <a:gd name="T71" fmla="*/ 46 h 214"/>
                  <a:gd name="T72" fmla="*/ 39 w 289"/>
                  <a:gd name="T73" fmla="*/ 26 h 214"/>
                  <a:gd name="T74" fmla="*/ 53 w 289"/>
                  <a:gd name="T75" fmla="*/ 26 h 214"/>
                  <a:gd name="T76" fmla="*/ 66 w 289"/>
                  <a:gd name="T77" fmla="*/ 13 h 214"/>
                  <a:gd name="T78" fmla="*/ 79 w 289"/>
                  <a:gd name="T7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9" h="214">
                    <a:moveTo>
                      <a:pt x="79" y="0"/>
                    </a:moveTo>
                    <a:cubicBezTo>
                      <a:pt x="89" y="10"/>
                      <a:pt x="106" y="12"/>
                      <a:pt x="112" y="26"/>
                    </a:cubicBezTo>
                    <a:cubicBezTo>
                      <a:pt x="123" y="21"/>
                      <a:pt x="128" y="31"/>
                      <a:pt x="131" y="33"/>
                    </a:cubicBezTo>
                    <a:cubicBezTo>
                      <a:pt x="134" y="34"/>
                      <a:pt x="143" y="31"/>
                      <a:pt x="145" y="33"/>
                    </a:cubicBezTo>
                    <a:cubicBezTo>
                      <a:pt x="145" y="34"/>
                      <a:pt x="147" y="44"/>
                      <a:pt x="151" y="39"/>
                    </a:cubicBezTo>
                    <a:cubicBezTo>
                      <a:pt x="162" y="28"/>
                      <a:pt x="158" y="45"/>
                      <a:pt x="171" y="53"/>
                    </a:cubicBezTo>
                    <a:cubicBezTo>
                      <a:pt x="175" y="56"/>
                      <a:pt x="186" y="50"/>
                      <a:pt x="190" y="53"/>
                    </a:cubicBezTo>
                    <a:cubicBezTo>
                      <a:pt x="195" y="55"/>
                      <a:pt x="205" y="75"/>
                      <a:pt x="230" y="66"/>
                    </a:cubicBezTo>
                    <a:cubicBezTo>
                      <a:pt x="230" y="72"/>
                      <a:pt x="230" y="79"/>
                      <a:pt x="230" y="85"/>
                    </a:cubicBezTo>
                    <a:cubicBezTo>
                      <a:pt x="234" y="88"/>
                      <a:pt x="246" y="82"/>
                      <a:pt x="250" y="85"/>
                    </a:cubicBezTo>
                    <a:cubicBezTo>
                      <a:pt x="252" y="87"/>
                      <a:pt x="247" y="97"/>
                      <a:pt x="250" y="98"/>
                    </a:cubicBezTo>
                    <a:cubicBezTo>
                      <a:pt x="260" y="107"/>
                      <a:pt x="274" y="112"/>
                      <a:pt x="289" y="125"/>
                    </a:cubicBezTo>
                    <a:cubicBezTo>
                      <a:pt x="289" y="130"/>
                      <a:pt x="286" y="143"/>
                      <a:pt x="283" y="145"/>
                    </a:cubicBezTo>
                    <a:cubicBezTo>
                      <a:pt x="276" y="147"/>
                      <a:pt x="268" y="138"/>
                      <a:pt x="269" y="138"/>
                    </a:cubicBezTo>
                    <a:cubicBezTo>
                      <a:pt x="257" y="144"/>
                      <a:pt x="251" y="153"/>
                      <a:pt x="237" y="158"/>
                    </a:cubicBezTo>
                    <a:cubicBezTo>
                      <a:pt x="230" y="158"/>
                      <a:pt x="231" y="166"/>
                      <a:pt x="230" y="171"/>
                    </a:cubicBezTo>
                    <a:cubicBezTo>
                      <a:pt x="219" y="168"/>
                      <a:pt x="218" y="176"/>
                      <a:pt x="217" y="184"/>
                    </a:cubicBezTo>
                    <a:cubicBezTo>
                      <a:pt x="196" y="187"/>
                      <a:pt x="191" y="170"/>
                      <a:pt x="177" y="184"/>
                    </a:cubicBezTo>
                    <a:cubicBezTo>
                      <a:pt x="170" y="185"/>
                      <a:pt x="174" y="191"/>
                      <a:pt x="177" y="191"/>
                    </a:cubicBezTo>
                    <a:cubicBezTo>
                      <a:pt x="176" y="214"/>
                      <a:pt x="153" y="174"/>
                      <a:pt x="151" y="197"/>
                    </a:cubicBezTo>
                    <a:cubicBezTo>
                      <a:pt x="145" y="197"/>
                      <a:pt x="146" y="189"/>
                      <a:pt x="145" y="184"/>
                    </a:cubicBezTo>
                    <a:cubicBezTo>
                      <a:pt x="131" y="198"/>
                      <a:pt x="126" y="181"/>
                      <a:pt x="105" y="184"/>
                    </a:cubicBezTo>
                    <a:cubicBezTo>
                      <a:pt x="107" y="173"/>
                      <a:pt x="100" y="172"/>
                      <a:pt x="92" y="171"/>
                    </a:cubicBezTo>
                    <a:cubicBezTo>
                      <a:pt x="93" y="161"/>
                      <a:pt x="112" y="169"/>
                      <a:pt x="112" y="158"/>
                    </a:cubicBezTo>
                    <a:cubicBezTo>
                      <a:pt x="113" y="143"/>
                      <a:pt x="88" y="155"/>
                      <a:pt x="79" y="151"/>
                    </a:cubicBezTo>
                    <a:cubicBezTo>
                      <a:pt x="74" y="134"/>
                      <a:pt x="90" y="142"/>
                      <a:pt x="99" y="138"/>
                    </a:cubicBezTo>
                    <a:cubicBezTo>
                      <a:pt x="100" y="137"/>
                      <a:pt x="111" y="125"/>
                      <a:pt x="112" y="125"/>
                    </a:cubicBezTo>
                    <a:cubicBezTo>
                      <a:pt x="117" y="124"/>
                      <a:pt x="123" y="134"/>
                      <a:pt x="131" y="131"/>
                    </a:cubicBezTo>
                    <a:cubicBezTo>
                      <a:pt x="133" y="121"/>
                      <a:pt x="125" y="120"/>
                      <a:pt x="125" y="112"/>
                    </a:cubicBezTo>
                    <a:cubicBezTo>
                      <a:pt x="118" y="116"/>
                      <a:pt x="77" y="113"/>
                      <a:pt x="66" y="125"/>
                    </a:cubicBezTo>
                    <a:cubicBezTo>
                      <a:pt x="54" y="136"/>
                      <a:pt x="65" y="123"/>
                      <a:pt x="46" y="118"/>
                    </a:cubicBezTo>
                    <a:cubicBezTo>
                      <a:pt x="26" y="113"/>
                      <a:pt x="12" y="122"/>
                      <a:pt x="33" y="105"/>
                    </a:cubicBezTo>
                    <a:cubicBezTo>
                      <a:pt x="32" y="93"/>
                      <a:pt x="11" y="101"/>
                      <a:pt x="7" y="92"/>
                    </a:cubicBezTo>
                    <a:cubicBezTo>
                      <a:pt x="17" y="78"/>
                      <a:pt x="29" y="60"/>
                      <a:pt x="0" y="72"/>
                    </a:cubicBezTo>
                    <a:cubicBezTo>
                      <a:pt x="3" y="64"/>
                      <a:pt x="8" y="59"/>
                      <a:pt x="20" y="59"/>
                    </a:cubicBezTo>
                    <a:cubicBezTo>
                      <a:pt x="27" y="58"/>
                      <a:pt x="24" y="46"/>
                      <a:pt x="33" y="46"/>
                    </a:cubicBezTo>
                    <a:cubicBezTo>
                      <a:pt x="44" y="46"/>
                      <a:pt x="34" y="31"/>
                      <a:pt x="39" y="26"/>
                    </a:cubicBezTo>
                    <a:cubicBezTo>
                      <a:pt x="41" y="25"/>
                      <a:pt x="50" y="27"/>
                      <a:pt x="53" y="26"/>
                    </a:cubicBezTo>
                    <a:cubicBezTo>
                      <a:pt x="60" y="24"/>
                      <a:pt x="57" y="14"/>
                      <a:pt x="66" y="13"/>
                    </a:cubicBezTo>
                    <a:cubicBezTo>
                      <a:pt x="67" y="6"/>
                      <a:pt x="79" y="9"/>
                      <a:pt x="7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00"/>
              <p:cNvSpPr/>
              <p:nvPr/>
            </p:nvSpPr>
            <p:spPr bwMode="auto">
              <a:xfrm>
                <a:off x="4422775" y="2500314"/>
                <a:ext cx="358775" cy="111125"/>
              </a:xfrm>
              <a:custGeom>
                <a:avLst/>
                <a:gdLst>
                  <a:gd name="T0" fmla="*/ 133 w 383"/>
                  <a:gd name="T1" fmla="*/ 131 h 191"/>
                  <a:gd name="T2" fmla="*/ 120 w 383"/>
                  <a:gd name="T3" fmla="*/ 138 h 191"/>
                  <a:gd name="T4" fmla="*/ 87 w 383"/>
                  <a:gd name="T5" fmla="*/ 131 h 191"/>
                  <a:gd name="T6" fmla="*/ 107 w 383"/>
                  <a:gd name="T7" fmla="*/ 118 h 191"/>
                  <a:gd name="T8" fmla="*/ 146 w 383"/>
                  <a:gd name="T9" fmla="*/ 92 h 191"/>
                  <a:gd name="T10" fmla="*/ 133 w 383"/>
                  <a:gd name="T11" fmla="*/ 72 h 191"/>
                  <a:gd name="T12" fmla="*/ 100 w 383"/>
                  <a:gd name="T13" fmla="*/ 72 h 191"/>
                  <a:gd name="T14" fmla="*/ 67 w 383"/>
                  <a:gd name="T15" fmla="*/ 98 h 191"/>
                  <a:gd name="T16" fmla="*/ 21 w 383"/>
                  <a:gd name="T17" fmla="*/ 92 h 191"/>
                  <a:gd name="T18" fmla="*/ 28 w 383"/>
                  <a:gd name="T19" fmla="*/ 46 h 191"/>
                  <a:gd name="T20" fmla="*/ 15 w 383"/>
                  <a:gd name="T21" fmla="*/ 52 h 191"/>
                  <a:gd name="T22" fmla="*/ 8 w 383"/>
                  <a:gd name="T23" fmla="*/ 19 h 191"/>
                  <a:gd name="T24" fmla="*/ 21 w 383"/>
                  <a:gd name="T25" fmla="*/ 26 h 191"/>
                  <a:gd name="T26" fmla="*/ 61 w 383"/>
                  <a:gd name="T27" fmla="*/ 13 h 191"/>
                  <a:gd name="T28" fmla="*/ 67 w 383"/>
                  <a:gd name="T29" fmla="*/ 33 h 191"/>
                  <a:gd name="T30" fmla="*/ 120 w 383"/>
                  <a:gd name="T31" fmla="*/ 39 h 191"/>
                  <a:gd name="T32" fmla="*/ 139 w 383"/>
                  <a:gd name="T33" fmla="*/ 13 h 191"/>
                  <a:gd name="T34" fmla="*/ 205 w 383"/>
                  <a:gd name="T35" fmla="*/ 19 h 191"/>
                  <a:gd name="T36" fmla="*/ 212 w 383"/>
                  <a:gd name="T37" fmla="*/ 19 h 191"/>
                  <a:gd name="T38" fmla="*/ 238 w 383"/>
                  <a:gd name="T39" fmla="*/ 39 h 191"/>
                  <a:gd name="T40" fmla="*/ 231 w 383"/>
                  <a:gd name="T41" fmla="*/ 52 h 191"/>
                  <a:gd name="T42" fmla="*/ 264 w 383"/>
                  <a:gd name="T43" fmla="*/ 46 h 191"/>
                  <a:gd name="T44" fmla="*/ 304 w 383"/>
                  <a:gd name="T45" fmla="*/ 59 h 191"/>
                  <a:gd name="T46" fmla="*/ 310 w 383"/>
                  <a:gd name="T47" fmla="*/ 72 h 191"/>
                  <a:gd name="T48" fmla="*/ 317 w 383"/>
                  <a:gd name="T49" fmla="*/ 79 h 191"/>
                  <a:gd name="T50" fmla="*/ 323 w 383"/>
                  <a:gd name="T51" fmla="*/ 92 h 191"/>
                  <a:gd name="T52" fmla="*/ 336 w 383"/>
                  <a:gd name="T53" fmla="*/ 92 h 191"/>
                  <a:gd name="T54" fmla="*/ 336 w 383"/>
                  <a:gd name="T55" fmla="*/ 105 h 191"/>
                  <a:gd name="T56" fmla="*/ 350 w 383"/>
                  <a:gd name="T57" fmla="*/ 105 h 191"/>
                  <a:gd name="T58" fmla="*/ 356 w 383"/>
                  <a:gd name="T59" fmla="*/ 125 h 191"/>
                  <a:gd name="T60" fmla="*/ 376 w 383"/>
                  <a:gd name="T61" fmla="*/ 125 h 191"/>
                  <a:gd name="T62" fmla="*/ 356 w 383"/>
                  <a:gd name="T63" fmla="*/ 138 h 191"/>
                  <a:gd name="T64" fmla="*/ 356 w 383"/>
                  <a:gd name="T65" fmla="*/ 144 h 191"/>
                  <a:gd name="T66" fmla="*/ 291 w 383"/>
                  <a:gd name="T67" fmla="*/ 144 h 191"/>
                  <a:gd name="T68" fmla="*/ 291 w 383"/>
                  <a:gd name="T69" fmla="*/ 105 h 191"/>
                  <a:gd name="T70" fmla="*/ 225 w 383"/>
                  <a:gd name="T71" fmla="*/ 98 h 191"/>
                  <a:gd name="T72" fmla="*/ 218 w 383"/>
                  <a:gd name="T73" fmla="*/ 118 h 191"/>
                  <a:gd name="T74" fmla="*/ 205 w 383"/>
                  <a:gd name="T75" fmla="*/ 118 h 191"/>
                  <a:gd name="T76" fmla="*/ 192 w 383"/>
                  <a:gd name="T77" fmla="*/ 131 h 191"/>
                  <a:gd name="T78" fmla="*/ 199 w 383"/>
                  <a:gd name="T79" fmla="*/ 138 h 191"/>
                  <a:gd name="T80" fmla="*/ 179 w 383"/>
                  <a:gd name="T81" fmla="*/ 144 h 191"/>
                  <a:gd name="T82" fmla="*/ 179 w 383"/>
                  <a:gd name="T83" fmla="*/ 184 h 191"/>
                  <a:gd name="T84" fmla="*/ 94 w 383"/>
                  <a:gd name="T85" fmla="*/ 157 h 191"/>
                  <a:gd name="T86" fmla="*/ 113 w 383"/>
                  <a:gd name="T87" fmla="*/ 144 h 191"/>
                  <a:gd name="T88" fmla="*/ 139 w 383"/>
                  <a:gd name="T89" fmla="*/ 144 h 191"/>
                  <a:gd name="T90" fmla="*/ 133 w 383"/>
                  <a:gd name="T91" fmla="*/ 13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3" h="191">
                    <a:moveTo>
                      <a:pt x="133" y="131"/>
                    </a:moveTo>
                    <a:cubicBezTo>
                      <a:pt x="130" y="117"/>
                      <a:pt x="122" y="137"/>
                      <a:pt x="120" y="138"/>
                    </a:cubicBezTo>
                    <a:cubicBezTo>
                      <a:pt x="110" y="139"/>
                      <a:pt x="104" y="124"/>
                      <a:pt x="87" y="131"/>
                    </a:cubicBezTo>
                    <a:cubicBezTo>
                      <a:pt x="87" y="119"/>
                      <a:pt x="99" y="123"/>
                      <a:pt x="107" y="118"/>
                    </a:cubicBezTo>
                    <a:cubicBezTo>
                      <a:pt x="119" y="110"/>
                      <a:pt x="128" y="93"/>
                      <a:pt x="146" y="92"/>
                    </a:cubicBezTo>
                    <a:cubicBezTo>
                      <a:pt x="142" y="85"/>
                      <a:pt x="131" y="85"/>
                      <a:pt x="133" y="72"/>
                    </a:cubicBezTo>
                    <a:cubicBezTo>
                      <a:pt x="121" y="68"/>
                      <a:pt x="106" y="91"/>
                      <a:pt x="100" y="72"/>
                    </a:cubicBezTo>
                    <a:cubicBezTo>
                      <a:pt x="90" y="82"/>
                      <a:pt x="80" y="92"/>
                      <a:pt x="67" y="98"/>
                    </a:cubicBezTo>
                    <a:cubicBezTo>
                      <a:pt x="46" y="102"/>
                      <a:pt x="44" y="87"/>
                      <a:pt x="21" y="92"/>
                    </a:cubicBezTo>
                    <a:cubicBezTo>
                      <a:pt x="35" y="79"/>
                      <a:pt x="36" y="65"/>
                      <a:pt x="28" y="46"/>
                    </a:cubicBezTo>
                    <a:cubicBezTo>
                      <a:pt x="20" y="45"/>
                      <a:pt x="16" y="47"/>
                      <a:pt x="15" y="52"/>
                    </a:cubicBezTo>
                    <a:cubicBezTo>
                      <a:pt x="0" y="54"/>
                      <a:pt x="12" y="29"/>
                      <a:pt x="8" y="19"/>
                    </a:cubicBezTo>
                    <a:cubicBezTo>
                      <a:pt x="16" y="18"/>
                      <a:pt x="20" y="21"/>
                      <a:pt x="21" y="26"/>
                    </a:cubicBezTo>
                    <a:cubicBezTo>
                      <a:pt x="26" y="13"/>
                      <a:pt x="58" y="28"/>
                      <a:pt x="61" y="13"/>
                    </a:cubicBezTo>
                    <a:cubicBezTo>
                      <a:pt x="68" y="14"/>
                      <a:pt x="66" y="25"/>
                      <a:pt x="67" y="33"/>
                    </a:cubicBezTo>
                    <a:cubicBezTo>
                      <a:pt x="92" y="37"/>
                      <a:pt x="116" y="0"/>
                      <a:pt x="120" y="39"/>
                    </a:cubicBezTo>
                    <a:cubicBezTo>
                      <a:pt x="137" y="41"/>
                      <a:pt x="141" y="30"/>
                      <a:pt x="139" y="13"/>
                    </a:cubicBezTo>
                    <a:cubicBezTo>
                      <a:pt x="156" y="20"/>
                      <a:pt x="179" y="16"/>
                      <a:pt x="205" y="19"/>
                    </a:cubicBezTo>
                    <a:cubicBezTo>
                      <a:pt x="207" y="20"/>
                      <a:pt x="211" y="29"/>
                      <a:pt x="212" y="19"/>
                    </a:cubicBezTo>
                    <a:cubicBezTo>
                      <a:pt x="224" y="22"/>
                      <a:pt x="212" y="50"/>
                      <a:pt x="238" y="39"/>
                    </a:cubicBezTo>
                    <a:cubicBezTo>
                      <a:pt x="237" y="45"/>
                      <a:pt x="231" y="46"/>
                      <a:pt x="231" y="52"/>
                    </a:cubicBezTo>
                    <a:cubicBezTo>
                      <a:pt x="241" y="49"/>
                      <a:pt x="265" y="60"/>
                      <a:pt x="264" y="46"/>
                    </a:cubicBezTo>
                    <a:cubicBezTo>
                      <a:pt x="270" y="53"/>
                      <a:pt x="277" y="64"/>
                      <a:pt x="304" y="59"/>
                    </a:cubicBezTo>
                    <a:cubicBezTo>
                      <a:pt x="294" y="71"/>
                      <a:pt x="300" y="67"/>
                      <a:pt x="310" y="72"/>
                    </a:cubicBezTo>
                    <a:cubicBezTo>
                      <a:pt x="313" y="74"/>
                      <a:pt x="309" y="78"/>
                      <a:pt x="317" y="79"/>
                    </a:cubicBezTo>
                    <a:cubicBezTo>
                      <a:pt x="325" y="79"/>
                      <a:pt x="319" y="88"/>
                      <a:pt x="323" y="92"/>
                    </a:cubicBezTo>
                    <a:cubicBezTo>
                      <a:pt x="325" y="94"/>
                      <a:pt x="334" y="90"/>
                      <a:pt x="336" y="92"/>
                    </a:cubicBezTo>
                    <a:cubicBezTo>
                      <a:pt x="339" y="94"/>
                      <a:pt x="334" y="103"/>
                      <a:pt x="336" y="105"/>
                    </a:cubicBezTo>
                    <a:cubicBezTo>
                      <a:pt x="338" y="107"/>
                      <a:pt x="348" y="103"/>
                      <a:pt x="350" y="105"/>
                    </a:cubicBezTo>
                    <a:cubicBezTo>
                      <a:pt x="354" y="111"/>
                      <a:pt x="351" y="120"/>
                      <a:pt x="356" y="125"/>
                    </a:cubicBezTo>
                    <a:cubicBezTo>
                      <a:pt x="367" y="126"/>
                      <a:pt x="373" y="113"/>
                      <a:pt x="376" y="125"/>
                    </a:cubicBezTo>
                    <a:cubicBezTo>
                      <a:pt x="383" y="142"/>
                      <a:pt x="361" y="132"/>
                      <a:pt x="356" y="138"/>
                    </a:cubicBezTo>
                    <a:cubicBezTo>
                      <a:pt x="356" y="138"/>
                      <a:pt x="357" y="144"/>
                      <a:pt x="356" y="144"/>
                    </a:cubicBezTo>
                    <a:cubicBezTo>
                      <a:pt x="339" y="149"/>
                      <a:pt x="311" y="141"/>
                      <a:pt x="291" y="144"/>
                    </a:cubicBezTo>
                    <a:cubicBezTo>
                      <a:pt x="283" y="124"/>
                      <a:pt x="290" y="129"/>
                      <a:pt x="291" y="105"/>
                    </a:cubicBezTo>
                    <a:cubicBezTo>
                      <a:pt x="284" y="88"/>
                      <a:pt x="239" y="87"/>
                      <a:pt x="225" y="98"/>
                    </a:cubicBezTo>
                    <a:cubicBezTo>
                      <a:pt x="215" y="98"/>
                      <a:pt x="222" y="112"/>
                      <a:pt x="218" y="118"/>
                    </a:cubicBezTo>
                    <a:cubicBezTo>
                      <a:pt x="217" y="120"/>
                      <a:pt x="207" y="116"/>
                      <a:pt x="205" y="118"/>
                    </a:cubicBezTo>
                    <a:cubicBezTo>
                      <a:pt x="201" y="124"/>
                      <a:pt x="205" y="135"/>
                      <a:pt x="192" y="131"/>
                    </a:cubicBezTo>
                    <a:cubicBezTo>
                      <a:pt x="191" y="137"/>
                      <a:pt x="195" y="137"/>
                      <a:pt x="199" y="138"/>
                    </a:cubicBezTo>
                    <a:cubicBezTo>
                      <a:pt x="197" y="145"/>
                      <a:pt x="187" y="143"/>
                      <a:pt x="179" y="144"/>
                    </a:cubicBezTo>
                    <a:cubicBezTo>
                      <a:pt x="171" y="165"/>
                      <a:pt x="178" y="159"/>
                      <a:pt x="179" y="184"/>
                    </a:cubicBezTo>
                    <a:cubicBezTo>
                      <a:pt x="156" y="189"/>
                      <a:pt x="97" y="191"/>
                      <a:pt x="94" y="157"/>
                    </a:cubicBezTo>
                    <a:cubicBezTo>
                      <a:pt x="105" y="158"/>
                      <a:pt x="110" y="153"/>
                      <a:pt x="113" y="144"/>
                    </a:cubicBezTo>
                    <a:cubicBezTo>
                      <a:pt x="131" y="144"/>
                      <a:pt x="126" y="155"/>
                      <a:pt x="139" y="144"/>
                    </a:cubicBezTo>
                    <a:cubicBezTo>
                      <a:pt x="136" y="138"/>
                      <a:pt x="121" y="134"/>
                      <a:pt x="133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01"/>
              <p:cNvSpPr/>
              <p:nvPr/>
            </p:nvSpPr>
            <p:spPr bwMode="auto">
              <a:xfrm>
                <a:off x="1074738" y="2587626"/>
                <a:ext cx="171450" cy="55563"/>
              </a:xfrm>
              <a:custGeom>
                <a:avLst/>
                <a:gdLst>
                  <a:gd name="T0" fmla="*/ 178 w 182"/>
                  <a:gd name="T1" fmla="*/ 15 h 96"/>
                  <a:gd name="T2" fmla="*/ 178 w 182"/>
                  <a:gd name="T3" fmla="*/ 35 h 96"/>
                  <a:gd name="T4" fmla="*/ 165 w 182"/>
                  <a:gd name="T5" fmla="*/ 35 h 96"/>
                  <a:gd name="T6" fmla="*/ 165 w 182"/>
                  <a:gd name="T7" fmla="*/ 54 h 96"/>
                  <a:gd name="T8" fmla="*/ 146 w 182"/>
                  <a:gd name="T9" fmla="*/ 68 h 96"/>
                  <a:gd name="T10" fmla="*/ 126 w 182"/>
                  <a:gd name="T11" fmla="*/ 48 h 96"/>
                  <a:gd name="T12" fmla="*/ 106 w 182"/>
                  <a:gd name="T13" fmla="*/ 61 h 96"/>
                  <a:gd name="T14" fmla="*/ 80 w 182"/>
                  <a:gd name="T15" fmla="*/ 87 h 96"/>
                  <a:gd name="T16" fmla="*/ 8 w 182"/>
                  <a:gd name="T17" fmla="*/ 87 h 96"/>
                  <a:gd name="T18" fmla="*/ 1 w 182"/>
                  <a:gd name="T19" fmla="*/ 61 h 96"/>
                  <a:gd name="T20" fmla="*/ 27 w 182"/>
                  <a:gd name="T21" fmla="*/ 68 h 96"/>
                  <a:gd name="T22" fmla="*/ 54 w 182"/>
                  <a:gd name="T23" fmla="*/ 48 h 96"/>
                  <a:gd name="T24" fmla="*/ 67 w 182"/>
                  <a:gd name="T25" fmla="*/ 35 h 96"/>
                  <a:gd name="T26" fmla="*/ 87 w 182"/>
                  <a:gd name="T27" fmla="*/ 28 h 96"/>
                  <a:gd name="T28" fmla="*/ 93 w 182"/>
                  <a:gd name="T29" fmla="*/ 28 h 96"/>
                  <a:gd name="T30" fmla="*/ 106 w 182"/>
                  <a:gd name="T31" fmla="*/ 15 h 96"/>
                  <a:gd name="T32" fmla="*/ 133 w 182"/>
                  <a:gd name="T33" fmla="*/ 15 h 96"/>
                  <a:gd name="T34" fmla="*/ 178 w 182"/>
                  <a:gd name="T35" fmla="*/ 1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2" h="96">
                    <a:moveTo>
                      <a:pt x="178" y="15"/>
                    </a:moveTo>
                    <a:cubicBezTo>
                      <a:pt x="176" y="19"/>
                      <a:pt x="182" y="32"/>
                      <a:pt x="178" y="35"/>
                    </a:cubicBezTo>
                    <a:cubicBezTo>
                      <a:pt x="176" y="37"/>
                      <a:pt x="167" y="33"/>
                      <a:pt x="165" y="35"/>
                    </a:cubicBezTo>
                    <a:cubicBezTo>
                      <a:pt x="165" y="35"/>
                      <a:pt x="174" y="53"/>
                      <a:pt x="165" y="54"/>
                    </a:cubicBezTo>
                    <a:cubicBezTo>
                      <a:pt x="159" y="56"/>
                      <a:pt x="150" y="44"/>
                      <a:pt x="146" y="68"/>
                    </a:cubicBezTo>
                    <a:cubicBezTo>
                      <a:pt x="133" y="67"/>
                      <a:pt x="141" y="46"/>
                      <a:pt x="126" y="48"/>
                    </a:cubicBezTo>
                    <a:cubicBezTo>
                      <a:pt x="111" y="44"/>
                      <a:pt x="117" y="60"/>
                      <a:pt x="106" y="61"/>
                    </a:cubicBezTo>
                    <a:cubicBezTo>
                      <a:pt x="98" y="71"/>
                      <a:pt x="79" y="69"/>
                      <a:pt x="80" y="87"/>
                    </a:cubicBezTo>
                    <a:cubicBezTo>
                      <a:pt x="52" y="96"/>
                      <a:pt x="38" y="90"/>
                      <a:pt x="8" y="87"/>
                    </a:cubicBezTo>
                    <a:cubicBezTo>
                      <a:pt x="9" y="75"/>
                      <a:pt x="0" y="73"/>
                      <a:pt x="1" y="61"/>
                    </a:cubicBezTo>
                    <a:cubicBezTo>
                      <a:pt x="7" y="66"/>
                      <a:pt x="16" y="68"/>
                      <a:pt x="27" y="68"/>
                    </a:cubicBezTo>
                    <a:cubicBezTo>
                      <a:pt x="40" y="68"/>
                      <a:pt x="40" y="49"/>
                      <a:pt x="54" y="48"/>
                    </a:cubicBezTo>
                    <a:cubicBezTo>
                      <a:pt x="57" y="48"/>
                      <a:pt x="64" y="32"/>
                      <a:pt x="67" y="35"/>
                    </a:cubicBezTo>
                    <a:cubicBezTo>
                      <a:pt x="80" y="47"/>
                      <a:pt x="69" y="29"/>
                      <a:pt x="87" y="28"/>
                    </a:cubicBezTo>
                    <a:cubicBezTo>
                      <a:pt x="88" y="28"/>
                      <a:pt x="92" y="29"/>
                      <a:pt x="93" y="28"/>
                    </a:cubicBezTo>
                    <a:cubicBezTo>
                      <a:pt x="96" y="26"/>
                      <a:pt x="105" y="15"/>
                      <a:pt x="106" y="15"/>
                    </a:cubicBezTo>
                    <a:cubicBezTo>
                      <a:pt x="114" y="13"/>
                      <a:pt x="124" y="17"/>
                      <a:pt x="133" y="15"/>
                    </a:cubicBezTo>
                    <a:cubicBezTo>
                      <a:pt x="139" y="14"/>
                      <a:pt x="162" y="0"/>
                      <a:pt x="17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02"/>
              <p:cNvSpPr/>
              <p:nvPr/>
            </p:nvSpPr>
            <p:spPr bwMode="auto">
              <a:xfrm>
                <a:off x="1538288" y="2609852"/>
                <a:ext cx="171450" cy="55563"/>
              </a:xfrm>
              <a:custGeom>
                <a:avLst/>
                <a:gdLst>
                  <a:gd name="T0" fmla="*/ 164 w 184"/>
                  <a:gd name="T1" fmla="*/ 8 h 94"/>
                  <a:gd name="T2" fmla="*/ 184 w 184"/>
                  <a:gd name="T3" fmla="*/ 67 h 94"/>
                  <a:gd name="T4" fmla="*/ 171 w 184"/>
                  <a:gd name="T5" fmla="*/ 61 h 94"/>
                  <a:gd name="T6" fmla="*/ 171 w 184"/>
                  <a:gd name="T7" fmla="*/ 80 h 94"/>
                  <a:gd name="T8" fmla="*/ 144 w 184"/>
                  <a:gd name="T9" fmla="*/ 87 h 94"/>
                  <a:gd name="T10" fmla="*/ 138 w 184"/>
                  <a:gd name="T11" fmla="*/ 93 h 94"/>
                  <a:gd name="T12" fmla="*/ 118 w 184"/>
                  <a:gd name="T13" fmla="*/ 93 h 94"/>
                  <a:gd name="T14" fmla="*/ 118 w 184"/>
                  <a:gd name="T15" fmla="*/ 67 h 94"/>
                  <a:gd name="T16" fmla="*/ 52 w 184"/>
                  <a:gd name="T17" fmla="*/ 61 h 94"/>
                  <a:gd name="T18" fmla="*/ 0 w 184"/>
                  <a:gd name="T19" fmla="*/ 28 h 94"/>
                  <a:gd name="T20" fmla="*/ 6 w 184"/>
                  <a:gd name="T21" fmla="*/ 14 h 94"/>
                  <a:gd name="T22" fmla="*/ 20 w 184"/>
                  <a:gd name="T23" fmla="*/ 21 h 94"/>
                  <a:gd name="T24" fmla="*/ 52 w 184"/>
                  <a:gd name="T25" fmla="*/ 34 h 94"/>
                  <a:gd name="T26" fmla="*/ 66 w 184"/>
                  <a:gd name="T27" fmla="*/ 34 h 94"/>
                  <a:gd name="T28" fmla="*/ 72 w 184"/>
                  <a:gd name="T29" fmla="*/ 47 h 94"/>
                  <a:gd name="T30" fmla="*/ 79 w 184"/>
                  <a:gd name="T31" fmla="*/ 21 h 94"/>
                  <a:gd name="T32" fmla="*/ 92 w 184"/>
                  <a:gd name="T33" fmla="*/ 34 h 94"/>
                  <a:gd name="T34" fmla="*/ 164 w 184"/>
                  <a:gd name="T35" fmla="*/ 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94">
                    <a:moveTo>
                      <a:pt x="164" y="8"/>
                    </a:moveTo>
                    <a:cubicBezTo>
                      <a:pt x="155" y="43"/>
                      <a:pt x="182" y="43"/>
                      <a:pt x="184" y="67"/>
                    </a:cubicBezTo>
                    <a:cubicBezTo>
                      <a:pt x="181" y="68"/>
                      <a:pt x="174" y="57"/>
                      <a:pt x="171" y="61"/>
                    </a:cubicBezTo>
                    <a:cubicBezTo>
                      <a:pt x="168" y="63"/>
                      <a:pt x="174" y="78"/>
                      <a:pt x="171" y="80"/>
                    </a:cubicBezTo>
                    <a:cubicBezTo>
                      <a:pt x="164" y="85"/>
                      <a:pt x="153" y="84"/>
                      <a:pt x="144" y="87"/>
                    </a:cubicBezTo>
                    <a:cubicBezTo>
                      <a:pt x="142" y="88"/>
                      <a:pt x="144" y="93"/>
                      <a:pt x="138" y="93"/>
                    </a:cubicBezTo>
                    <a:cubicBezTo>
                      <a:pt x="131" y="94"/>
                      <a:pt x="125" y="93"/>
                      <a:pt x="118" y="93"/>
                    </a:cubicBezTo>
                    <a:cubicBezTo>
                      <a:pt x="110" y="84"/>
                      <a:pt x="110" y="77"/>
                      <a:pt x="118" y="67"/>
                    </a:cubicBezTo>
                    <a:cubicBezTo>
                      <a:pt x="96" y="78"/>
                      <a:pt x="81" y="61"/>
                      <a:pt x="52" y="61"/>
                    </a:cubicBezTo>
                    <a:cubicBezTo>
                      <a:pt x="46" y="38"/>
                      <a:pt x="15" y="40"/>
                      <a:pt x="0" y="28"/>
                    </a:cubicBezTo>
                    <a:cubicBezTo>
                      <a:pt x="3" y="27"/>
                      <a:pt x="4" y="15"/>
                      <a:pt x="6" y="14"/>
                    </a:cubicBezTo>
                    <a:cubicBezTo>
                      <a:pt x="16" y="11"/>
                      <a:pt x="16" y="20"/>
                      <a:pt x="20" y="21"/>
                    </a:cubicBezTo>
                    <a:cubicBezTo>
                      <a:pt x="29" y="22"/>
                      <a:pt x="47" y="27"/>
                      <a:pt x="52" y="34"/>
                    </a:cubicBezTo>
                    <a:cubicBezTo>
                      <a:pt x="54" y="36"/>
                      <a:pt x="63" y="32"/>
                      <a:pt x="66" y="34"/>
                    </a:cubicBezTo>
                    <a:cubicBezTo>
                      <a:pt x="69" y="37"/>
                      <a:pt x="63" y="49"/>
                      <a:pt x="72" y="47"/>
                    </a:cubicBezTo>
                    <a:cubicBezTo>
                      <a:pt x="90" y="41"/>
                      <a:pt x="62" y="30"/>
                      <a:pt x="79" y="21"/>
                    </a:cubicBezTo>
                    <a:cubicBezTo>
                      <a:pt x="90" y="12"/>
                      <a:pt x="91" y="34"/>
                      <a:pt x="92" y="34"/>
                    </a:cubicBezTo>
                    <a:cubicBezTo>
                      <a:pt x="115" y="34"/>
                      <a:pt x="125" y="0"/>
                      <a:pt x="16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03"/>
              <p:cNvSpPr/>
              <p:nvPr/>
            </p:nvSpPr>
            <p:spPr bwMode="auto">
              <a:xfrm>
                <a:off x="1211263" y="2611440"/>
                <a:ext cx="303213" cy="71438"/>
              </a:xfrm>
              <a:custGeom>
                <a:avLst/>
                <a:gdLst>
                  <a:gd name="T0" fmla="*/ 144 w 323"/>
                  <a:gd name="T1" fmla="*/ 44 h 123"/>
                  <a:gd name="T2" fmla="*/ 210 w 323"/>
                  <a:gd name="T3" fmla="*/ 71 h 123"/>
                  <a:gd name="T4" fmla="*/ 210 w 323"/>
                  <a:gd name="T5" fmla="*/ 38 h 123"/>
                  <a:gd name="T6" fmla="*/ 190 w 323"/>
                  <a:gd name="T7" fmla="*/ 11 h 123"/>
                  <a:gd name="T8" fmla="*/ 236 w 323"/>
                  <a:gd name="T9" fmla="*/ 5 h 123"/>
                  <a:gd name="T10" fmla="*/ 249 w 323"/>
                  <a:gd name="T11" fmla="*/ 18 h 123"/>
                  <a:gd name="T12" fmla="*/ 249 w 323"/>
                  <a:gd name="T13" fmla="*/ 31 h 123"/>
                  <a:gd name="T14" fmla="*/ 276 w 323"/>
                  <a:gd name="T15" fmla="*/ 51 h 123"/>
                  <a:gd name="T16" fmla="*/ 295 w 323"/>
                  <a:gd name="T17" fmla="*/ 38 h 123"/>
                  <a:gd name="T18" fmla="*/ 315 w 323"/>
                  <a:gd name="T19" fmla="*/ 51 h 123"/>
                  <a:gd name="T20" fmla="*/ 322 w 323"/>
                  <a:gd name="T21" fmla="*/ 64 h 123"/>
                  <a:gd name="T22" fmla="*/ 315 w 323"/>
                  <a:gd name="T23" fmla="*/ 90 h 123"/>
                  <a:gd name="T24" fmla="*/ 276 w 323"/>
                  <a:gd name="T25" fmla="*/ 97 h 123"/>
                  <a:gd name="T26" fmla="*/ 249 w 323"/>
                  <a:gd name="T27" fmla="*/ 90 h 123"/>
                  <a:gd name="T28" fmla="*/ 190 w 323"/>
                  <a:gd name="T29" fmla="*/ 103 h 123"/>
                  <a:gd name="T30" fmla="*/ 177 w 323"/>
                  <a:gd name="T31" fmla="*/ 103 h 123"/>
                  <a:gd name="T32" fmla="*/ 157 w 323"/>
                  <a:gd name="T33" fmla="*/ 110 h 123"/>
                  <a:gd name="T34" fmla="*/ 92 w 323"/>
                  <a:gd name="T35" fmla="*/ 123 h 123"/>
                  <a:gd name="T36" fmla="*/ 151 w 323"/>
                  <a:gd name="T37" fmla="*/ 103 h 123"/>
                  <a:gd name="T38" fmla="*/ 118 w 323"/>
                  <a:gd name="T39" fmla="*/ 90 h 123"/>
                  <a:gd name="T40" fmla="*/ 92 w 323"/>
                  <a:gd name="T41" fmla="*/ 77 h 123"/>
                  <a:gd name="T42" fmla="*/ 65 w 323"/>
                  <a:gd name="T43" fmla="*/ 90 h 123"/>
                  <a:gd name="T44" fmla="*/ 46 w 323"/>
                  <a:gd name="T45" fmla="*/ 84 h 123"/>
                  <a:gd name="T46" fmla="*/ 0 w 323"/>
                  <a:gd name="T47" fmla="*/ 77 h 123"/>
                  <a:gd name="T48" fmla="*/ 13 w 323"/>
                  <a:gd name="T49" fmla="*/ 64 h 123"/>
                  <a:gd name="T50" fmla="*/ 19 w 323"/>
                  <a:gd name="T51" fmla="*/ 44 h 123"/>
                  <a:gd name="T52" fmla="*/ 46 w 323"/>
                  <a:gd name="T53" fmla="*/ 38 h 123"/>
                  <a:gd name="T54" fmla="*/ 39 w 323"/>
                  <a:gd name="T55" fmla="*/ 25 h 123"/>
                  <a:gd name="T56" fmla="*/ 52 w 323"/>
                  <a:gd name="T57" fmla="*/ 25 h 123"/>
                  <a:gd name="T58" fmla="*/ 72 w 323"/>
                  <a:gd name="T59" fmla="*/ 18 h 123"/>
                  <a:gd name="T60" fmla="*/ 105 w 323"/>
                  <a:gd name="T61" fmla="*/ 25 h 123"/>
                  <a:gd name="T62" fmla="*/ 111 w 323"/>
                  <a:gd name="T63" fmla="*/ 38 h 123"/>
                  <a:gd name="T64" fmla="*/ 124 w 323"/>
                  <a:gd name="T65" fmla="*/ 38 h 123"/>
                  <a:gd name="T66" fmla="*/ 124 w 323"/>
                  <a:gd name="T67" fmla="*/ 58 h 123"/>
                  <a:gd name="T68" fmla="*/ 144 w 323"/>
                  <a:gd name="T69" fmla="*/ 4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3" h="123">
                    <a:moveTo>
                      <a:pt x="144" y="44"/>
                    </a:moveTo>
                    <a:cubicBezTo>
                      <a:pt x="137" y="67"/>
                      <a:pt x="198" y="56"/>
                      <a:pt x="210" y="71"/>
                    </a:cubicBezTo>
                    <a:cubicBezTo>
                      <a:pt x="222" y="43"/>
                      <a:pt x="166" y="39"/>
                      <a:pt x="210" y="38"/>
                    </a:cubicBezTo>
                    <a:cubicBezTo>
                      <a:pt x="220" y="13"/>
                      <a:pt x="181" y="36"/>
                      <a:pt x="190" y="11"/>
                    </a:cubicBezTo>
                    <a:cubicBezTo>
                      <a:pt x="211" y="15"/>
                      <a:pt x="213" y="0"/>
                      <a:pt x="236" y="5"/>
                    </a:cubicBezTo>
                    <a:cubicBezTo>
                      <a:pt x="230" y="19"/>
                      <a:pt x="246" y="14"/>
                      <a:pt x="249" y="18"/>
                    </a:cubicBezTo>
                    <a:cubicBezTo>
                      <a:pt x="251" y="20"/>
                      <a:pt x="247" y="29"/>
                      <a:pt x="249" y="31"/>
                    </a:cubicBezTo>
                    <a:cubicBezTo>
                      <a:pt x="256" y="36"/>
                      <a:pt x="267" y="40"/>
                      <a:pt x="276" y="51"/>
                    </a:cubicBezTo>
                    <a:cubicBezTo>
                      <a:pt x="282" y="47"/>
                      <a:pt x="282" y="36"/>
                      <a:pt x="295" y="38"/>
                    </a:cubicBezTo>
                    <a:cubicBezTo>
                      <a:pt x="305" y="38"/>
                      <a:pt x="311" y="45"/>
                      <a:pt x="315" y="51"/>
                    </a:cubicBezTo>
                    <a:cubicBezTo>
                      <a:pt x="316" y="52"/>
                      <a:pt x="323" y="62"/>
                      <a:pt x="322" y="64"/>
                    </a:cubicBezTo>
                    <a:cubicBezTo>
                      <a:pt x="313" y="72"/>
                      <a:pt x="323" y="69"/>
                      <a:pt x="315" y="90"/>
                    </a:cubicBezTo>
                    <a:cubicBezTo>
                      <a:pt x="303" y="75"/>
                      <a:pt x="288" y="96"/>
                      <a:pt x="276" y="97"/>
                    </a:cubicBezTo>
                    <a:cubicBezTo>
                      <a:pt x="264" y="98"/>
                      <a:pt x="261" y="91"/>
                      <a:pt x="249" y="90"/>
                    </a:cubicBezTo>
                    <a:cubicBezTo>
                      <a:pt x="231" y="90"/>
                      <a:pt x="205" y="98"/>
                      <a:pt x="190" y="103"/>
                    </a:cubicBezTo>
                    <a:cubicBezTo>
                      <a:pt x="188" y="104"/>
                      <a:pt x="178" y="102"/>
                      <a:pt x="177" y="103"/>
                    </a:cubicBezTo>
                    <a:cubicBezTo>
                      <a:pt x="171" y="111"/>
                      <a:pt x="168" y="107"/>
                      <a:pt x="157" y="110"/>
                    </a:cubicBezTo>
                    <a:cubicBezTo>
                      <a:pt x="150" y="112"/>
                      <a:pt x="115" y="121"/>
                      <a:pt x="92" y="123"/>
                    </a:cubicBezTo>
                    <a:cubicBezTo>
                      <a:pt x="94" y="100"/>
                      <a:pt x="126" y="105"/>
                      <a:pt x="151" y="103"/>
                    </a:cubicBezTo>
                    <a:cubicBezTo>
                      <a:pt x="153" y="75"/>
                      <a:pt x="130" y="93"/>
                      <a:pt x="118" y="90"/>
                    </a:cubicBezTo>
                    <a:cubicBezTo>
                      <a:pt x="105" y="87"/>
                      <a:pt x="103" y="86"/>
                      <a:pt x="92" y="77"/>
                    </a:cubicBezTo>
                    <a:cubicBezTo>
                      <a:pt x="78" y="72"/>
                      <a:pt x="77" y="89"/>
                      <a:pt x="65" y="90"/>
                    </a:cubicBezTo>
                    <a:cubicBezTo>
                      <a:pt x="55" y="92"/>
                      <a:pt x="54" y="85"/>
                      <a:pt x="46" y="84"/>
                    </a:cubicBezTo>
                    <a:cubicBezTo>
                      <a:pt x="30" y="81"/>
                      <a:pt x="10" y="88"/>
                      <a:pt x="0" y="77"/>
                    </a:cubicBezTo>
                    <a:cubicBezTo>
                      <a:pt x="0" y="69"/>
                      <a:pt x="9" y="68"/>
                      <a:pt x="13" y="64"/>
                    </a:cubicBezTo>
                    <a:cubicBezTo>
                      <a:pt x="15" y="62"/>
                      <a:pt x="17" y="46"/>
                      <a:pt x="19" y="44"/>
                    </a:cubicBezTo>
                    <a:cubicBezTo>
                      <a:pt x="28" y="38"/>
                      <a:pt x="39" y="45"/>
                      <a:pt x="46" y="38"/>
                    </a:cubicBezTo>
                    <a:cubicBezTo>
                      <a:pt x="49" y="34"/>
                      <a:pt x="23" y="29"/>
                      <a:pt x="39" y="25"/>
                    </a:cubicBezTo>
                    <a:cubicBezTo>
                      <a:pt x="43" y="24"/>
                      <a:pt x="48" y="26"/>
                      <a:pt x="52" y="25"/>
                    </a:cubicBezTo>
                    <a:cubicBezTo>
                      <a:pt x="60" y="23"/>
                      <a:pt x="65" y="18"/>
                      <a:pt x="72" y="18"/>
                    </a:cubicBezTo>
                    <a:cubicBezTo>
                      <a:pt x="76" y="18"/>
                      <a:pt x="101" y="21"/>
                      <a:pt x="105" y="25"/>
                    </a:cubicBezTo>
                    <a:cubicBezTo>
                      <a:pt x="110" y="28"/>
                      <a:pt x="105" y="34"/>
                      <a:pt x="111" y="38"/>
                    </a:cubicBezTo>
                    <a:cubicBezTo>
                      <a:pt x="114" y="39"/>
                      <a:pt x="123" y="36"/>
                      <a:pt x="124" y="38"/>
                    </a:cubicBezTo>
                    <a:cubicBezTo>
                      <a:pt x="129" y="44"/>
                      <a:pt x="111" y="60"/>
                      <a:pt x="124" y="58"/>
                    </a:cubicBezTo>
                    <a:cubicBezTo>
                      <a:pt x="129" y="57"/>
                      <a:pt x="132" y="38"/>
                      <a:pt x="14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04"/>
              <p:cNvSpPr/>
              <p:nvPr/>
            </p:nvSpPr>
            <p:spPr bwMode="auto">
              <a:xfrm>
                <a:off x="1001713" y="2684465"/>
                <a:ext cx="242888" cy="100013"/>
              </a:xfrm>
              <a:custGeom>
                <a:avLst/>
                <a:gdLst>
                  <a:gd name="T0" fmla="*/ 33 w 259"/>
                  <a:gd name="T1" fmla="*/ 5 h 173"/>
                  <a:gd name="T2" fmla="*/ 145 w 259"/>
                  <a:gd name="T3" fmla="*/ 11 h 173"/>
                  <a:gd name="T4" fmla="*/ 158 w 259"/>
                  <a:gd name="T5" fmla="*/ 11 h 173"/>
                  <a:gd name="T6" fmla="*/ 184 w 259"/>
                  <a:gd name="T7" fmla="*/ 18 h 173"/>
                  <a:gd name="T8" fmla="*/ 211 w 259"/>
                  <a:gd name="T9" fmla="*/ 18 h 173"/>
                  <a:gd name="T10" fmla="*/ 217 w 259"/>
                  <a:gd name="T11" fmla="*/ 24 h 173"/>
                  <a:gd name="T12" fmla="*/ 256 w 259"/>
                  <a:gd name="T13" fmla="*/ 51 h 173"/>
                  <a:gd name="T14" fmla="*/ 197 w 259"/>
                  <a:gd name="T15" fmla="*/ 64 h 173"/>
                  <a:gd name="T16" fmla="*/ 191 w 259"/>
                  <a:gd name="T17" fmla="*/ 77 h 173"/>
                  <a:gd name="T18" fmla="*/ 178 w 259"/>
                  <a:gd name="T19" fmla="*/ 70 h 173"/>
                  <a:gd name="T20" fmla="*/ 171 w 259"/>
                  <a:gd name="T21" fmla="*/ 77 h 173"/>
                  <a:gd name="T22" fmla="*/ 178 w 259"/>
                  <a:gd name="T23" fmla="*/ 83 h 173"/>
                  <a:gd name="T24" fmla="*/ 165 w 259"/>
                  <a:gd name="T25" fmla="*/ 90 h 173"/>
                  <a:gd name="T26" fmla="*/ 165 w 259"/>
                  <a:gd name="T27" fmla="*/ 103 h 173"/>
                  <a:gd name="T28" fmla="*/ 151 w 259"/>
                  <a:gd name="T29" fmla="*/ 103 h 173"/>
                  <a:gd name="T30" fmla="*/ 138 w 259"/>
                  <a:gd name="T31" fmla="*/ 116 h 173"/>
                  <a:gd name="T32" fmla="*/ 138 w 259"/>
                  <a:gd name="T33" fmla="*/ 143 h 173"/>
                  <a:gd name="T34" fmla="*/ 59 w 259"/>
                  <a:gd name="T35" fmla="*/ 162 h 173"/>
                  <a:gd name="T36" fmla="*/ 0 w 259"/>
                  <a:gd name="T37" fmla="*/ 123 h 173"/>
                  <a:gd name="T38" fmla="*/ 20 w 259"/>
                  <a:gd name="T39" fmla="*/ 110 h 173"/>
                  <a:gd name="T40" fmla="*/ 27 w 259"/>
                  <a:gd name="T41" fmla="*/ 97 h 173"/>
                  <a:gd name="T42" fmla="*/ 20 w 259"/>
                  <a:gd name="T43" fmla="*/ 70 h 173"/>
                  <a:gd name="T44" fmla="*/ 33 w 259"/>
                  <a:gd name="T45" fmla="*/ 64 h 173"/>
                  <a:gd name="T46" fmla="*/ 46 w 259"/>
                  <a:gd name="T47" fmla="*/ 38 h 173"/>
                  <a:gd name="T48" fmla="*/ 33 w 259"/>
                  <a:gd name="T49" fmla="*/ 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9" h="173">
                    <a:moveTo>
                      <a:pt x="33" y="5"/>
                    </a:moveTo>
                    <a:cubicBezTo>
                      <a:pt x="73" y="6"/>
                      <a:pt x="116" y="0"/>
                      <a:pt x="145" y="11"/>
                    </a:cubicBezTo>
                    <a:cubicBezTo>
                      <a:pt x="147" y="12"/>
                      <a:pt x="157" y="10"/>
                      <a:pt x="158" y="11"/>
                    </a:cubicBezTo>
                    <a:cubicBezTo>
                      <a:pt x="164" y="19"/>
                      <a:pt x="178" y="11"/>
                      <a:pt x="184" y="18"/>
                    </a:cubicBezTo>
                    <a:cubicBezTo>
                      <a:pt x="196" y="30"/>
                      <a:pt x="185" y="10"/>
                      <a:pt x="211" y="18"/>
                    </a:cubicBezTo>
                    <a:cubicBezTo>
                      <a:pt x="213" y="18"/>
                      <a:pt x="211" y="24"/>
                      <a:pt x="217" y="24"/>
                    </a:cubicBezTo>
                    <a:cubicBezTo>
                      <a:pt x="223" y="25"/>
                      <a:pt x="259" y="34"/>
                      <a:pt x="256" y="51"/>
                    </a:cubicBezTo>
                    <a:cubicBezTo>
                      <a:pt x="235" y="54"/>
                      <a:pt x="213" y="58"/>
                      <a:pt x="197" y="64"/>
                    </a:cubicBezTo>
                    <a:cubicBezTo>
                      <a:pt x="191" y="66"/>
                      <a:pt x="195" y="75"/>
                      <a:pt x="191" y="77"/>
                    </a:cubicBezTo>
                    <a:cubicBezTo>
                      <a:pt x="187" y="79"/>
                      <a:pt x="182" y="67"/>
                      <a:pt x="178" y="70"/>
                    </a:cubicBezTo>
                    <a:cubicBezTo>
                      <a:pt x="180" y="69"/>
                      <a:pt x="170" y="81"/>
                      <a:pt x="171" y="77"/>
                    </a:cubicBezTo>
                    <a:cubicBezTo>
                      <a:pt x="170" y="81"/>
                      <a:pt x="177" y="86"/>
                      <a:pt x="178" y="83"/>
                    </a:cubicBezTo>
                    <a:cubicBezTo>
                      <a:pt x="174" y="90"/>
                      <a:pt x="168" y="85"/>
                      <a:pt x="165" y="90"/>
                    </a:cubicBezTo>
                    <a:cubicBezTo>
                      <a:pt x="163" y="92"/>
                      <a:pt x="167" y="101"/>
                      <a:pt x="165" y="103"/>
                    </a:cubicBezTo>
                    <a:cubicBezTo>
                      <a:pt x="162" y="105"/>
                      <a:pt x="153" y="101"/>
                      <a:pt x="151" y="103"/>
                    </a:cubicBezTo>
                    <a:cubicBezTo>
                      <a:pt x="147" y="108"/>
                      <a:pt x="147" y="116"/>
                      <a:pt x="138" y="116"/>
                    </a:cubicBezTo>
                    <a:cubicBezTo>
                      <a:pt x="138" y="125"/>
                      <a:pt x="138" y="134"/>
                      <a:pt x="138" y="143"/>
                    </a:cubicBezTo>
                    <a:cubicBezTo>
                      <a:pt x="106" y="142"/>
                      <a:pt x="111" y="173"/>
                      <a:pt x="59" y="162"/>
                    </a:cubicBezTo>
                    <a:cubicBezTo>
                      <a:pt x="66" y="123"/>
                      <a:pt x="24" y="132"/>
                      <a:pt x="0" y="123"/>
                    </a:cubicBezTo>
                    <a:cubicBezTo>
                      <a:pt x="3" y="115"/>
                      <a:pt x="16" y="115"/>
                      <a:pt x="20" y="110"/>
                    </a:cubicBezTo>
                    <a:cubicBezTo>
                      <a:pt x="21" y="108"/>
                      <a:pt x="8" y="91"/>
                      <a:pt x="27" y="97"/>
                    </a:cubicBezTo>
                    <a:cubicBezTo>
                      <a:pt x="27" y="85"/>
                      <a:pt x="19" y="83"/>
                      <a:pt x="20" y="70"/>
                    </a:cubicBezTo>
                    <a:cubicBezTo>
                      <a:pt x="31" y="78"/>
                      <a:pt x="30" y="75"/>
                      <a:pt x="33" y="64"/>
                    </a:cubicBezTo>
                    <a:cubicBezTo>
                      <a:pt x="36" y="54"/>
                      <a:pt x="46" y="57"/>
                      <a:pt x="46" y="38"/>
                    </a:cubicBezTo>
                    <a:cubicBezTo>
                      <a:pt x="51" y="17"/>
                      <a:pt x="24" y="29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05"/>
              <p:cNvSpPr/>
              <p:nvPr/>
            </p:nvSpPr>
            <p:spPr bwMode="auto">
              <a:xfrm>
                <a:off x="1487488" y="2706691"/>
                <a:ext cx="50800" cy="22225"/>
              </a:xfrm>
              <a:custGeom>
                <a:avLst/>
                <a:gdLst>
                  <a:gd name="T0" fmla="*/ 7 w 54"/>
                  <a:gd name="T1" fmla="*/ 0 h 39"/>
                  <a:gd name="T2" fmla="*/ 46 w 54"/>
                  <a:gd name="T3" fmla="*/ 0 h 39"/>
                  <a:gd name="T4" fmla="*/ 53 w 54"/>
                  <a:gd name="T5" fmla="*/ 26 h 39"/>
                  <a:gd name="T6" fmla="*/ 40 w 54"/>
                  <a:gd name="T7" fmla="*/ 39 h 39"/>
                  <a:gd name="T8" fmla="*/ 0 w 54"/>
                  <a:gd name="T9" fmla="*/ 19 h 39"/>
                  <a:gd name="T10" fmla="*/ 7 w 5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9">
                    <a:moveTo>
                      <a:pt x="7" y="0"/>
                    </a:moveTo>
                    <a:cubicBezTo>
                      <a:pt x="20" y="0"/>
                      <a:pt x="33" y="0"/>
                      <a:pt x="46" y="0"/>
                    </a:cubicBezTo>
                    <a:cubicBezTo>
                      <a:pt x="45" y="11"/>
                      <a:pt x="54" y="13"/>
                      <a:pt x="53" y="26"/>
                    </a:cubicBezTo>
                    <a:cubicBezTo>
                      <a:pt x="42" y="23"/>
                      <a:pt x="40" y="31"/>
                      <a:pt x="40" y="39"/>
                    </a:cubicBezTo>
                    <a:cubicBezTo>
                      <a:pt x="29" y="30"/>
                      <a:pt x="23" y="16"/>
                      <a:pt x="0" y="19"/>
                    </a:cubicBezTo>
                    <a:cubicBezTo>
                      <a:pt x="4" y="14"/>
                      <a:pt x="7" y="9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06"/>
              <p:cNvSpPr/>
              <p:nvPr/>
            </p:nvSpPr>
            <p:spPr bwMode="auto">
              <a:xfrm>
                <a:off x="1755775" y="2695578"/>
                <a:ext cx="120650" cy="52388"/>
              </a:xfrm>
              <a:custGeom>
                <a:avLst/>
                <a:gdLst>
                  <a:gd name="T0" fmla="*/ 115 w 129"/>
                  <a:gd name="T1" fmla="*/ 6 h 92"/>
                  <a:gd name="T2" fmla="*/ 122 w 129"/>
                  <a:gd name="T3" fmla="*/ 39 h 92"/>
                  <a:gd name="T4" fmla="*/ 108 w 129"/>
                  <a:gd name="T5" fmla="*/ 52 h 92"/>
                  <a:gd name="T6" fmla="*/ 76 w 129"/>
                  <a:gd name="T7" fmla="*/ 59 h 92"/>
                  <a:gd name="T8" fmla="*/ 23 w 129"/>
                  <a:gd name="T9" fmla="*/ 92 h 92"/>
                  <a:gd name="T10" fmla="*/ 16 w 129"/>
                  <a:gd name="T11" fmla="*/ 65 h 92"/>
                  <a:gd name="T12" fmla="*/ 3 w 129"/>
                  <a:gd name="T13" fmla="*/ 52 h 92"/>
                  <a:gd name="T14" fmla="*/ 3 w 129"/>
                  <a:gd name="T15" fmla="*/ 20 h 92"/>
                  <a:gd name="T16" fmla="*/ 16 w 129"/>
                  <a:gd name="T17" fmla="*/ 6 h 92"/>
                  <a:gd name="T18" fmla="*/ 36 w 129"/>
                  <a:gd name="T19" fmla="*/ 0 h 92"/>
                  <a:gd name="T20" fmla="*/ 89 w 129"/>
                  <a:gd name="T21" fmla="*/ 13 h 92"/>
                  <a:gd name="T22" fmla="*/ 115 w 129"/>
                  <a:gd name="T23" fmla="*/ 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9" h="92">
                    <a:moveTo>
                      <a:pt x="115" y="6"/>
                    </a:moveTo>
                    <a:cubicBezTo>
                      <a:pt x="129" y="5"/>
                      <a:pt x="118" y="30"/>
                      <a:pt x="122" y="39"/>
                    </a:cubicBezTo>
                    <a:cubicBezTo>
                      <a:pt x="110" y="37"/>
                      <a:pt x="109" y="44"/>
                      <a:pt x="108" y="52"/>
                    </a:cubicBezTo>
                    <a:cubicBezTo>
                      <a:pt x="88" y="41"/>
                      <a:pt x="81" y="77"/>
                      <a:pt x="76" y="59"/>
                    </a:cubicBezTo>
                    <a:cubicBezTo>
                      <a:pt x="61" y="72"/>
                      <a:pt x="48" y="89"/>
                      <a:pt x="23" y="92"/>
                    </a:cubicBezTo>
                    <a:cubicBezTo>
                      <a:pt x="18" y="86"/>
                      <a:pt x="16" y="77"/>
                      <a:pt x="16" y="65"/>
                    </a:cubicBezTo>
                    <a:cubicBezTo>
                      <a:pt x="13" y="59"/>
                      <a:pt x="6" y="60"/>
                      <a:pt x="3" y="52"/>
                    </a:cubicBezTo>
                    <a:cubicBezTo>
                      <a:pt x="0" y="43"/>
                      <a:pt x="6" y="29"/>
                      <a:pt x="3" y="20"/>
                    </a:cubicBezTo>
                    <a:cubicBezTo>
                      <a:pt x="15" y="22"/>
                      <a:pt x="16" y="14"/>
                      <a:pt x="16" y="6"/>
                    </a:cubicBezTo>
                    <a:cubicBezTo>
                      <a:pt x="26" y="7"/>
                      <a:pt x="35" y="7"/>
                      <a:pt x="36" y="0"/>
                    </a:cubicBezTo>
                    <a:cubicBezTo>
                      <a:pt x="46" y="12"/>
                      <a:pt x="79" y="1"/>
                      <a:pt x="89" y="13"/>
                    </a:cubicBezTo>
                    <a:cubicBezTo>
                      <a:pt x="99" y="12"/>
                      <a:pt x="114" y="16"/>
                      <a:pt x="1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07"/>
              <p:cNvSpPr/>
              <p:nvPr/>
            </p:nvSpPr>
            <p:spPr bwMode="auto">
              <a:xfrm>
                <a:off x="3548063" y="2905128"/>
                <a:ext cx="265113" cy="79375"/>
              </a:xfrm>
              <a:custGeom>
                <a:avLst/>
                <a:gdLst>
                  <a:gd name="T0" fmla="*/ 205 w 283"/>
                  <a:gd name="T1" fmla="*/ 0 h 136"/>
                  <a:gd name="T2" fmla="*/ 232 w 283"/>
                  <a:gd name="T3" fmla="*/ 13 h 136"/>
                  <a:gd name="T4" fmla="*/ 251 w 283"/>
                  <a:gd name="T5" fmla="*/ 20 h 136"/>
                  <a:gd name="T6" fmla="*/ 245 w 283"/>
                  <a:gd name="T7" fmla="*/ 33 h 136"/>
                  <a:gd name="T8" fmla="*/ 278 w 283"/>
                  <a:gd name="T9" fmla="*/ 53 h 136"/>
                  <a:gd name="T10" fmla="*/ 258 w 283"/>
                  <a:gd name="T11" fmla="*/ 92 h 136"/>
                  <a:gd name="T12" fmla="*/ 238 w 283"/>
                  <a:gd name="T13" fmla="*/ 99 h 136"/>
                  <a:gd name="T14" fmla="*/ 212 w 283"/>
                  <a:gd name="T15" fmla="*/ 112 h 136"/>
                  <a:gd name="T16" fmla="*/ 192 w 283"/>
                  <a:gd name="T17" fmla="*/ 118 h 136"/>
                  <a:gd name="T18" fmla="*/ 179 w 283"/>
                  <a:gd name="T19" fmla="*/ 125 h 136"/>
                  <a:gd name="T20" fmla="*/ 100 w 283"/>
                  <a:gd name="T21" fmla="*/ 131 h 136"/>
                  <a:gd name="T22" fmla="*/ 94 w 283"/>
                  <a:gd name="T23" fmla="*/ 125 h 136"/>
                  <a:gd name="T24" fmla="*/ 67 w 283"/>
                  <a:gd name="T25" fmla="*/ 112 h 136"/>
                  <a:gd name="T26" fmla="*/ 54 w 283"/>
                  <a:gd name="T27" fmla="*/ 105 h 136"/>
                  <a:gd name="T28" fmla="*/ 67 w 283"/>
                  <a:gd name="T29" fmla="*/ 99 h 136"/>
                  <a:gd name="T30" fmla="*/ 48 w 283"/>
                  <a:gd name="T31" fmla="*/ 85 h 136"/>
                  <a:gd name="T32" fmla="*/ 48 w 283"/>
                  <a:gd name="T33" fmla="*/ 46 h 136"/>
                  <a:gd name="T34" fmla="*/ 8 w 283"/>
                  <a:gd name="T35" fmla="*/ 53 h 136"/>
                  <a:gd name="T36" fmla="*/ 21 w 283"/>
                  <a:gd name="T37" fmla="*/ 26 h 136"/>
                  <a:gd name="T38" fmla="*/ 74 w 283"/>
                  <a:gd name="T39" fmla="*/ 26 h 136"/>
                  <a:gd name="T40" fmla="*/ 81 w 283"/>
                  <a:gd name="T41" fmla="*/ 53 h 136"/>
                  <a:gd name="T42" fmla="*/ 100 w 283"/>
                  <a:gd name="T43" fmla="*/ 26 h 136"/>
                  <a:gd name="T44" fmla="*/ 140 w 283"/>
                  <a:gd name="T45" fmla="*/ 39 h 136"/>
                  <a:gd name="T46" fmla="*/ 153 w 283"/>
                  <a:gd name="T47" fmla="*/ 26 h 136"/>
                  <a:gd name="T48" fmla="*/ 192 w 283"/>
                  <a:gd name="T49" fmla="*/ 20 h 136"/>
                  <a:gd name="T50" fmla="*/ 205 w 283"/>
                  <a:gd name="T5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3" h="136">
                    <a:moveTo>
                      <a:pt x="205" y="0"/>
                    </a:moveTo>
                    <a:cubicBezTo>
                      <a:pt x="212" y="2"/>
                      <a:pt x="220" y="8"/>
                      <a:pt x="232" y="13"/>
                    </a:cubicBezTo>
                    <a:cubicBezTo>
                      <a:pt x="234" y="14"/>
                      <a:pt x="249" y="18"/>
                      <a:pt x="251" y="20"/>
                    </a:cubicBezTo>
                    <a:cubicBezTo>
                      <a:pt x="252" y="20"/>
                      <a:pt x="245" y="30"/>
                      <a:pt x="245" y="33"/>
                    </a:cubicBezTo>
                    <a:cubicBezTo>
                      <a:pt x="245" y="44"/>
                      <a:pt x="262" y="57"/>
                      <a:pt x="278" y="53"/>
                    </a:cubicBezTo>
                    <a:cubicBezTo>
                      <a:pt x="283" y="69"/>
                      <a:pt x="275" y="79"/>
                      <a:pt x="258" y="92"/>
                    </a:cubicBezTo>
                    <a:cubicBezTo>
                      <a:pt x="252" y="96"/>
                      <a:pt x="244" y="95"/>
                      <a:pt x="238" y="99"/>
                    </a:cubicBezTo>
                    <a:cubicBezTo>
                      <a:pt x="227" y="105"/>
                      <a:pt x="230" y="107"/>
                      <a:pt x="212" y="112"/>
                    </a:cubicBezTo>
                    <a:cubicBezTo>
                      <a:pt x="212" y="112"/>
                      <a:pt x="193" y="118"/>
                      <a:pt x="192" y="118"/>
                    </a:cubicBezTo>
                    <a:cubicBezTo>
                      <a:pt x="188" y="124"/>
                      <a:pt x="187" y="123"/>
                      <a:pt x="179" y="125"/>
                    </a:cubicBezTo>
                    <a:cubicBezTo>
                      <a:pt x="172" y="127"/>
                      <a:pt x="122" y="136"/>
                      <a:pt x="100" y="131"/>
                    </a:cubicBezTo>
                    <a:cubicBezTo>
                      <a:pt x="99" y="131"/>
                      <a:pt x="99" y="125"/>
                      <a:pt x="94" y="125"/>
                    </a:cubicBezTo>
                    <a:cubicBezTo>
                      <a:pt x="84" y="124"/>
                      <a:pt x="79" y="112"/>
                      <a:pt x="67" y="112"/>
                    </a:cubicBezTo>
                    <a:cubicBezTo>
                      <a:pt x="62" y="111"/>
                      <a:pt x="61" y="104"/>
                      <a:pt x="54" y="105"/>
                    </a:cubicBezTo>
                    <a:cubicBezTo>
                      <a:pt x="54" y="99"/>
                      <a:pt x="62" y="100"/>
                      <a:pt x="67" y="99"/>
                    </a:cubicBezTo>
                    <a:cubicBezTo>
                      <a:pt x="66" y="91"/>
                      <a:pt x="51" y="91"/>
                      <a:pt x="48" y="85"/>
                    </a:cubicBezTo>
                    <a:cubicBezTo>
                      <a:pt x="42" y="74"/>
                      <a:pt x="52" y="63"/>
                      <a:pt x="48" y="46"/>
                    </a:cubicBezTo>
                    <a:cubicBezTo>
                      <a:pt x="22" y="39"/>
                      <a:pt x="24" y="69"/>
                      <a:pt x="8" y="53"/>
                    </a:cubicBezTo>
                    <a:cubicBezTo>
                      <a:pt x="0" y="31"/>
                      <a:pt x="30" y="48"/>
                      <a:pt x="21" y="26"/>
                    </a:cubicBezTo>
                    <a:cubicBezTo>
                      <a:pt x="48" y="32"/>
                      <a:pt x="44" y="27"/>
                      <a:pt x="74" y="26"/>
                    </a:cubicBezTo>
                    <a:cubicBezTo>
                      <a:pt x="78" y="40"/>
                      <a:pt x="94" y="39"/>
                      <a:pt x="81" y="53"/>
                    </a:cubicBezTo>
                    <a:cubicBezTo>
                      <a:pt x="98" y="55"/>
                      <a:pt x="102" y="44"/>
                      <a:pt x="100" y="26"/>
                    </a:cubicBezTo>
                    <a:cubicBezTo>
                      <a:pt x="103" y="39"/>
                      <a:pt x="160" y="11"/>
                      <a:pt x="140" y="39"/>
                    </a:cubicBezTo>
                    <a:cubicBezTo>
                      <a:pt x="153" y="46"/>
                      <a:pt x="149" y="29"/>
                      <a:pt x="153" y="26"/>
                    </a:cubicBezTo>
                    <a:cubicBezTo>
                      <a:pt x="163" y="20"/>
                      <a:pt x="179" y="24"/>
                      <a:pt x="192" y="20"/>
                    </a:cubicBezTo>
                    <a:cubicBezTo>
                      <a:pt x="200" y="17"/>
                      <a:pt x="206" y="11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08"/>
              <p:cNvSpPr/>
              <p:nvPr/>
            </p:nvSpPr>
            <p:spPr bwMode="auto">
              <a:xfrm>
                <a:off x="1968500" y="2924179"/>
                <a:ext cx="158750" cy="68263"/>
              </a:xfrm>
              <a:custGeom>
                <a:avLst/>
                <a:gdLst>
                  <a:gd name="T0" fmla="*/ 46 w 170"/>
                  <a:gd name="T1" fmla="*/ 0 h 118"/>
                  <a:gd name="T2" fmla="*/ 85 w 170"/>
                  <a:gd name="T3" fmla="*/ 39 h 118"/>
                  <a:gd name="T4" fmla="*/ 98 w 170"/>
                  <a:gd name="T5" fmla="*/ 33 h 118"/>
                  <a:gd name="T6" fmla="*/ 118 w 170"/>
                  <a:gd name="T7" fmla="*/ 52 h 118"/>
                  <a:gd name="T8" fmla="*/ 144 w 170"/>
                  <a:gd name="T9" fmla="*/ 85 h 118"/>
                  <a:gd name="T10" fmla="*/ 170 w 170"/>
                  <a:gd name="T11" fmla="*/ 92 h 118"/>
                  <a:gd name="T12" fmla="*/ 85 w 170"/>
                  <a:gd name="T13" fmla="*/ 98 h 118"/>
                  <a:gd name="T14" fmla="*/ 52 w 170"/>
                  <a:gd name="T15" fmla="*/ 118 h 118"/>
                  <a:gd name="T16" fmla="*/ 0 w 170"/>
                  <a:gd name="T17" fmla="*/ 98 h 118"/>
                  <a:gd name="T18" fmla="*/ 13 w 170"/>
                  <a:gd name="T19" fmla="*/ 92 h 118"/>
                  <a:gd name="T20" fmla="*/ 19 w 170"/>
                  <a:gd name="T21" fmla="*/ 79 h 118"/>
                  <a:gd name="T22" fmla="*/ 19 w 170"/>
                  <a:gd name="T23" fmla="*/ 20 h 118"/>
                  <a:gd name="T24" fmla="*/ 46 w 170"/>
                  <a:gd name="T2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0" h="118">
                    <a:moveTo>
                      <a:pt x="46" y="0"/>
                    </a:moveTo>
                    <a:cubicBezTo>
                      <a:pt x="56" y="16"/>
                      <a:pt x="89" y="9"/>
                      <a:pt x="85" y="39"/>
                    </a:cubicBezTo>
                    <a:cubicBezTo>
                      <a:pt x="91" y="44"/>
                      <a:pt x="99" y="33"/>
                      <a:pt x="98" y="33"/>
                    </a:cubicBezTo>
                    <a:cubicBezTo>
                      <a:pt x="108" y="37"/>
                      <a:pt x="103" y="52"/>
                      <a:pt x="118" y="52"/>
                    </a:cubicBezTo>
                    <a:cubicBezTo>
                      <a:pt x="127" y="53"/>
                      <a:pt x="137" y="76"/>
                      <a:pt x="144" y="85"/>
                    </a:cubicBezTo>
                    <a:cubicBezTo>
                      <a:pt x="165" y="80"/>
                      <a:pt x="158" y="80"/>
                      <a:pt x="170" y="92"/>
                    </a:cubicBezTo>
                    <a:cubicBezTo>
                      <a:pt x="155" y="107"/>
                      <a:pt x="111" y="94"/>
                      <a:pt x="85" y="98"/>
                    </a:cubicBezTo>
                    <a:cubicBezTo>
                      <a:pt x="75" y="106"/>
                      <a:pt x="58" y="107"/>
                      <a:pt x="52" y="118"/>
                    </a:cubicBezTo>
                    <a:cubicBezTo>
                      <a:pt x="37" y="109"/>
                      <a:pt x="30" y="92"/>
                      <a:pt x="0" y="98"/>
                    </a:cubicBezTo>
                    <a:cubicBezTo>
                      <a:pt x="0" y="92"/>
                      <a:pt x="8" y="93"/>
                      <a:pt x="13" y="92"/>
                    </a:cubicBezTo>
                    <a:cubicBezTo>
                      <a:pt x="5" y="84"/>
                      <a:pt x="7" y="78"/>
                      <a:pt x="19" y="79"/>
                    </a:cubicBezTo>
                    <a:cubicBezTo>
                      <a:pt x="7" y="56"/>
                      <a:pt x="20" y="47"/>
                      <a:pt x="19" y="20"/>
                    </a:cubicBezTo>
                    <a:cubicBezTo>
                      <a:pt x="32" y="17"/>
                      <a:pt x="48" y="17"/>
                      <a:pt x="4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09"/>
              <p:cNvSpPr/>
              <p:nvPr/>
            </p:nvSpPr>
            <p:spPr bwMode="auto">
              <a:xfrm>
                <a:off x="6546850" y="4049716"/>
                <a:ext cx="263525" cy="174625"/>
              </a:xfrm>
              <a:custGeom>
                <a:avLst/>
                <a:gdLst>
                  <a:gd name="T0" fmla="*/ 26 w 282"/>
                  <a:gd name="T1" fmla="*/ 42 h 300"/>
                  <a:gd name="T2" fmla="*/ 13 w 282"/>
                  <a:gd name="T3" fmla="*/ 35 h 300"/>
                  <a:gd name="T4" fmla="*/ 0 w 282"/>
                  <a:gd name="T5" fmla="*/ 16 h 300"/>
                  <a:gd name="T6" fmla="*/ 52 w 282"/>
                  <a:gd name="T7" fmla="*/ 9 h 300"/>
                  <a:gd name="T8" fmla="*/ 78 w 282"/>
                  <a:gd name="T9" fmla="*/ 22 h 300"/>
                  <a:gd name="T10" fmla="*/ 78 w 282"/>
                  <a:gd name="T11" fmla="*/ 35 h 300"/>
                  <a:gd name="T12" fmla="*/ 92 w 282"/>
                  <a:gd name="T13" fmla="*/ 49 h 300"/>
                  <a:gd name="T14" fmla="*/ 118 w 282"/>
                  <a:gd name="T15" fmla="*/ 62 h 300"/>
                  <a:gd name="T16" fmla="*/ 164 w 282"/>
                  <a:gd name="T17" fmla="*/ 101 h 300"/>
                  <a:gd name="T18" fmla="*/ 177 w 282"/>
                  <a:gd name="T19" fmla="*/ 121 h 300"/>
                  <a:gd name="T20" fmla="*/ 197 w 282"/>
                  <a:gd name="T21" fmla="*/ 127 h 300"/>
                  <a:gd name="T22" fmla="*/ 210 w 282"/>
                  <a:gd name="T23" fmla="*/ 141 h 300"/>
                  <a:gd name="T24" fmla="*/ 210 w 282"/>
                  <a:gd name="T25" fmla="*/ 154 h 300"/>
                  <a:gd name="T26" fmla="*/ 223 w 282"/>
                  <a:gd name="T27" fmla="*/ 167 h 300"/>
                  <a:gd name="T28" fmla="*/ 243 w 282"/>
                  <a:gd name="T29" fmla="*/ 187 h 300"/>
                  <a:gd name="T30" fmla="*/ 256 w 282"/>
                  <a:gd name="T31" fmla="*/ 200 h 300"/>
                  <a:gd name="T32" fmla="*/ 269 w 282"/>
                  <a:gd name="T33" fmla="*/ 233 h 300"/>
                  <a:gd name="T34" fmla="*/ 275 w 282"/>
                  <a:gd name="T35" fmla="*/ 259 h 300"/>
                  <a:gd name="T36" fmla="*/ 282 w 282"/>
                  <a:gd name="T37" fmla="*/ 279 h 300"/>
                  <a:gd name="T38" fmla="*/ 249 w 282"/>
                  <a:gd name="T39" fmla="*/ 285 h 300"/>
                  <a:gd name="T40" fmla="*/ 223 w 282"/>
                  <a:gd name="T41" fmla="*/ 285 h 300"/>
                  <a:gd name="T42" fmla="*/ 223 w 282"/>
                  <a:gd name="T43" fmla="*/ 272 h 300"/>
                  <a:gd name="T44" fmla="*/ 210 w 282"/>
                  <a:gd name="T45" fmla="*/ 272 h 300"/>
                  <a:gd name="T46" fmla="*/ 177 w 282"/>
                  <a:gd name="T47" fmla="*/ 246 h 300"/>
                  <a:gd name="T48" fmla="*/ 184 w 282"/>
                  <a:gd name="T49" fmla="*/ 233 h 300"/>
                  <a:gd name="T50" fmla="*/ 177 w 282"/>
                  <a:gd name="T51" fmla="*/ 233 h 300"/>
                  <a:gd name="T52" fmla="*/ 170 w 282"/>
                  <a:gd name="T53" fmla="*/ 219 h 300"/>
                  <a:gd name="T54" fmla="*/ 157 w 282"/>
                  <a:gd name="T55" fmla="*/ 219 h 300"/>
                  <a:gd name="T56" fmla="*/ 131 w 282"/>
                  <a:gd name="T57" fmla="*/ 193 h 300"/>
                  <a:gd name="T58" fmla="*/ 118 w 282"/>
                  <a:gd name="T59" fmla="*/ 147 h 300"/>
                  <a:gd name="T60" fmla="*/ 111 w 282"/>
                  <a:gd name="T61" fmla="*/ 160 h 300"/>
                  <a:gd name="T62" fmla="*/ 98 w 282"/>
                  <a:gd name="T63" fmla="*/ 127 h 300"/>
                  <a:gd name="T64" fmla="*/ 85 w 282"/>
                  <a:gd name="T65" fmla="*/ 114 h 300"/>
                  <a:gd name="T66" fmla="*/ 72 w 282"/>
                  <a:gd name="T67" fmla="*/ 108 h 300"/>
                  <a:gd name="T68" fmla="*/ 65 w 282"/>
                  <a:gd name="T69" fmla="*/ 82 h 300"/>
                  <a:gd name="T70" fmla="*/ 46 w 282"/>
                  <a:gd name="T71" fmla="*/ 68 h 300"/>
                  <a:gd name="T72" fmla="*/ 32 w 282"/>
                  <a:gd name="T73" fmla="*/ 55 h 300"/>
                  <a:gd name="T74" fmla="*/ 26 w 282"/>
                  <a:gd name="T75" fmla="*/ 42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2" h="300">
                    <a:moveTo>
                      <a:pt x="26" y="42"/>
                    </a:moveTo>
                    <a:cubicBezTo>
                      <a:pt x="27" y="34"/>
                      <a:pt x="16" y="39"/>
                      <a:pt x="13" y="35"/>
                    </a:cubicBezTo>
                    <a:cubicBezTo>
                      <a:pt x="7" y="30"/>
                      <a:pt x="12" y="14"/>
                      <a:pt x="0" y="16"/>
                    </a:cubicBezTo>
                    <a:cubicBezTo>
                      <a:pt x="17" y="0"/>
                      <a:pt x="29" y="20"/>
                      <a:pt x="52" y="9"/>
                    </a:cubicBezTo>
                    <a:cubicBezTo>
                      <a:pt x="51" y="27"/>
                      <a:pt x="71" y="16"/>
                      <a:pt x="78" y="22"/>
                    </a:cubicBezTo>
                    <a:cubicBezTo>
                      <a:pt x="81" y="24"/>
                      <a:pt x="76" y="34"/>
                      <a:pt x="78" y="35"/>
                    </a:cubicBezTo>
                    <a:cubicBezTo>
                      <a:pt x="84" y="40"/>
                      <a:pt x="95" y="35"/>
                      <a:pt x="92" y="49"/>
                    </a:cubicBezTo>
                    <a:cubicBezTo>
                      <a:pt x="109" y="43"/>
                      <a:pt x="103" y="61"/>
                      <a:pt x="118" y="62"/>
                    </a:cubicBezTo>
                    <a:cubicBezTo>
                      <a:pt x="129" y="62"/>
                      <a:pt x="146" y="100"/>
                      <a:pt x="164" y="101"/>
                    </a:cubicBezTo>
                    <a:cubicBezTo>
                      <a:pt x="177" y="102"/>
                      <a:pt x="170" y="115"/>
                      <a:pt x="177" y="121"/>
                    </a:cubicBezTo>
                    <a:cubicBezTo>
                      <a:pt x="182" y="125"/>
                      <a:pt x="192" y="124"/>
                      <a:pt x="197" y="127"/>
                    </a:cubicBezTo>
                    <a:cubicBezTo>
                      <a:pt x="200" y="130"/>
                      <a:pt x="207" y="138"/>
                      <a:pt x="210" y="141"/>
                    </a:cubicBezTo>
                    <a:cubicBezTo>
                      <a:pt x="212" y="143"/>
                      <a:pt x="208" y="151"/>
                      <a:pt x="210" y="154"/>
                    </a:cubicBezTo>
                    <a:cubicBezTo>
                      <a:pt x="213" y="159"/>
                      <a:pt x="219" y="163"/>
                      <a:pt x="223" y="167"/>
                    </a:cubicBezTo>
                    <a:cubicBezTo>
                      <a:pt x="228" y="172"/>
                      <a:pt x="230" y="186"/>
                      <a:pt x="243" y="187"/>
                    </a:cubicBezTo>
                    <a:cubicBezTo>
                      <a:pt x="245" y="187"/>
                      <a:pt x="254" y="198"/>
                      <a:pt x="256" y="200"/>
                    </a:cubicBezTo>
                    <a:cubicBezTo>
                      <a:pt x="262" y="206"/>
                      <a:pt x="258" y="232"/>
                      <a:pt x="269" y="233"/>
                    </a:cubicBezTo>
                    <a:cubicBezTo>
                      <a:pt x="276" y="233"/>
                      <a:pt x="277" y="250"/>
                      <a:pt x="275" y="259"/>
                    </a:cubicBezTo>
                    <a:cubicBezTo>
                      <a:pt x="274" y="270"/>
                      <a:pt x="261" y="280"/>
                      <a:pt x="282" y="279"/>
                    </a:cubicBezTo>
                    <a:cubicBezTo>
                      <a:pt x="280" y="300"/>
                      <a:pt x="261" y="287"/>
                      <a:pt x="249" y="285"/>
                    </a:cubicBezTo>
                    <a:cubicBezTo>
                      <a:pt x="242" y="284"/>
                      <a:pt x="230" y="288"/>
                      <a:pt x="223" y="285"/>
                    </a:cubicBezTo>
                    <a:cubicBezTo>
                      <a:pt x="221" y="284"/>
                      <a:pt x="224" y="273"/>
                      <a:pt x="223" y="272"/>
                    </a:cubicBezTo>
                    <a:cubicBezTo>
                      <a:pt x="221" y="270"/>
                      <a:pt x="212" y="274"/>
                      <a:pt x="210" y="272"/>
                    </a:cubicBezTo>
                    <a:cubicBezTo>
                      <a:pt x="204" y="267"/>
                      <a:pt x="192" y="246"/>
                      <a:pt x="177" y="246"/>
                    </a:cubicBezTo>
                    <a:cubicBezTo>
                      <a:pt x="178" y="240"/>
                      <a:pt x="184" y="239"/>
                      <a:pt x="184" y="233"/>
                    </a:cubicBezTo>
                    <a:cubicBezTo>
                      <a:pt x="182" y="225"/>
                      <a:pt x="177" y="229"/>
                      <a:pt x="177" y="233"/>
                    </a:cubicBezTo>
                    <a:cubicBezTo>
                      <a:pt x="169" y="235"/>
                      <a:pt x="174" y="222"/>
                      <a:pt x="170" y="219"/>
                    </a:cubicBezTo>
                    <a:cubicBezTo>
                      <a:pt x="168" y="218"/>
                      <a:pt x="159" y="222"/>
                      <a:pt x="157" y="219"/>
                    </a:cubicBezTo>
                    <a:cubicBezTo>
                      <a:pt x="148" y="211"/>
                      <a:pt x="148" y="193"/>
                      <a:pt x="131" y="193"/>
                    </a:cubicBezTo>
                    <a:cubicBezTo>
                      <a:pt x="138" y="166"/>
                      <a:pt x="117" y="168"/>
                      <a:pt x="118" y="147"/>
                    </a:cubicBezTo>
                    <a:cubicBezTo>
                      <a:pt x="112" y="147"/>
                      <a:pt x="113" y="155"/>
                      <a:pt x="111" y="160"/>
                    </a:cubicBezTo>
                    <a:cubicBezTo>
                      <a:pt x="101" y="154"/>
                      <a:pt x="104" y="138"/>
                      <a:pt x="98" y="127"/>
                    </a:cubicBezTo>
                    <a:cubicBezTo>
                      <a:pt x="96" y="124"/>
                      <a:pt x="88" y="117"/>
                      <a:pt x="85" y="114"/>
                    </a:cubicBezTo>
                    <a:cubicBezTo>
                      <a:pt x="82" y="112"/>
                      <a:pt x="79" y="106"/>
                      <a:pt x="72" y="108"/>
                    </a:cubicBezTo>
                    <a:cubicBezTo>
                      <a:pt x="75" y="94"/>
                      <a:pt x="67" y="90"/>
                      <a:pt x="65" y="82"/>
                    </a:cubicBezTo>
                    <a:cubicBezTo>
                      <a:pt x="62" y="74"/>
                      <a:pt x="52" y="73"/>
                      <a:pt x="46" y="68"/>
                    </a:cubicBezTo>
                    <a:cubicBezTo>
                      <a:pt x="45" y="68"/>
                      <a:pt x="32" y="54"/>
                      <a:pt x="32" y="55"/>
                    </a:cubicBezTo>
                    <a:cubicBezTo>
                      <a:pt x="28" y="42"/>
                      <a:pt x="50" y="31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10"/>
              <p:cNvSpPr/>
              <p:nvPr/>
            </p:nvSpPr>
            <p:spPr bwMode="auto">
              <a:xfrm>
                <a:off x="5240338" y="4322766"/>
                <a:ext cx="188913" cy="214313"/>
              </a:xfrm>
              <a:custGeom>
                <a:avLst/>
                <a:gdLst>
                  <a:gd name="T0" fmla="*/ 152 w 201"/>
                  <a:gd name="T1" fmla="*/ 0 h 369"/>
                  <a:gd name="T2" fmla="*/ 178 w 201"/>
                  <a:gd name="T3" fmla="*/ 7 h 369"/>
                  <a:gd name="T4" fmla="*/ 165 w 201"/>
                  <a:gd name="T5" fmla="*/ 125 h 369"/>
                  <a:gd name="T6" fmla="*/ 152 w 201"/>
                  <a:gd name="T7" fmla="*/ 204 h 369"/>
                  <a:gd name="T8" fmla="*/ 132 w 201"/>
                  <a:gd name="T9" fmla="*/ 237 h 369"/>
                  <a:gd name="T10" fmla="*/ 126 w 201"/>
                  <a:gd name="T11" fmla="*/ 276 h 369"/>
                  <a:gd name="T12" fmla="*/ 126 w 201"/>
                  <a:gd name="T13" fmla="*/ 289 h 369"/>
                  <a:gd name="T14" fmla="*/ 113 w 201"/>
                  <a:gd name="T15" fmla="*/ 296 h 369"/>
                  <a:gd name="T16" fmla="*/ 106 w 201"/>
                  <a:gd name="T17" fmla="*/ 335 h 369"/>
                  <a:gd name="T18" fmla="*/ 100 w 201"/>
                  <a:gd name="T19" fmla="*/ 342 h 369"/>
                  <a:gd name="T20" fmla="*/ 93 w 201"/>
                  <a:gd name="T21" fmla="*/ 361 h 369"/>
                  <a:gd name="T22" fmla="*/ 27 w 201"/>
                  <a:gd name="T23" fmla="*/ 368 h 369"/>
                  <a:gd name="T24" fmla="*/ 21 w 201"/>
                  <a:gd name="T25" fmla="*/ 335 h 369"/>
                  <a:gd name="T26" fmla="*/ 14 w 201"/>
                  <a:gd name="T27" fmla="*/ 322 h 369"/>
                  <a:gd name="T28" fmla="*/ 1 w 201"/>
                  <a:gd name="T29" fmla="*/ 315 h 369"/>
                  <a:gd name="T30" fmla="*/ 1 w 201"/>
                  <a:gd name="T31" fmla="*/ 289 h 369"/>
                  <a:gd name="T32" fmla="*/ 8 w 201"/>
                  <a:gd name="T33" fmla="*/ 282 h 369"/>
                  <a:gd name="T34" fmla="*/ 1 w 201"/>
                  <a:gd name="T35" fmla="*/ 276 h 369"/>
                  <a:gd name="T36" fmla="*/ 14 w 201"/>
                  <a:gd name="T37" fmla="*/ 250 h 369"/>
                  <a:gd name="T38" fmla="*/ 14 w 201"/>
                  <a:gd name="T39" fmla="*/ 237 h 369"/>
                  <a:gd name="T40" fmla="*/ 27 w 201"/>
                  <a:gd name="T41" fmla="*/ 230 h 369"/>
                  <a:gd name="T42" fmla="*/ 40 w 201"/>
                  <a:gd name="T43" fmla="*/ 197 h 369"/>
                  <a:gd name="T44" fmla="*/ 27 w 201"/>
                  <a:gd name="T45" fmla="*/ 177 h 369"/>
                  <a:gd name="T46" fmla="*/ 27 w 201"/>
                  <a:gd name="T47" fmla="*/ 138 h 369"/>
                  <a:gd name="T48" fmla="*/ 40 w 201"/>
                  <a:gd name="T49" fmla="*/ 125 h 369"/>
                  <a:gd name="T50" fmla="*/ 60 w 201"/>
                  <a:gd name="T51" fmla="*/ 112 h 369"/>
                  <a:gd name="T52" fmla="*/ 93 w 201"/>
                  <a:gd name="T53" fmla="*/ 85 h 369"/>
                  <a:gd name="T54" fmla="*/ 113 w 201"/>
                  <a:gd name="T55" fmla="*/ 92 h 369"/>
                  <a:gd name="T56" fmla="*/ 119 w 201"/>
                  <a:gd name="T57" fmla="*/ 53 h 369"/>
                  <a:gd name="T58" fmla="*/ 139 w 201"/>
                  <a:gd name="T59" fmla="*/ 46 h 369"/>
                  <a:gd name="T60" fmla="*/ 152 w 201"/>
                  <a:gd name="T61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1" h="369">
                    <a:moveTo>
                      <a:pt x="152" y="0"/>
                    </a:moveTo>
                    <a:cubicBezTo>
                      <a:pt x="158" y="5"/>
                      <a:pt x="167" y="7"/>
                      <a:pt x="178" y="7"/>
                    </a:cubicBezTo>
                    <a:cubicBezTo>
                      <a:pt x="167" y="40"/>
                      <a:pt x="201" y="100"/>
                      <a:pt x="165" y="125"/>
                    </a:cubicBezTo>
                    <a:cubicBezTo>
                      <a:pt x="166" y="154"/>
                      <a:pt x="161" y="177"/>
                      <a:pt x="152" y="204"/>
                    </a:cubicBezTo>
                    <a:cubicBezTo>
                      <a:pt x="148" y="215"/>
                      <a:pt x="145" y="235"/>
                      <a:pt x="132" y="237"/>
                    </a:cubicBezTo>
                    <a:cubicBezTo>
                      <a:pt x="137" y="253"/>
                      <a:pt x="129" y="265"/>
                      <a:pt x="126" y="276"/>
                    </a:cubicBezTo>
                    <a:cubicBezTo>
                      <a:pt x="125" y="279"/>
                      <a:pt x="128" y="286"/>
                      <a:pt x="126" y="289"/>
                    </a:cubicBezTo>
                    <a:cubicBezTo>
                      <a:pt x="124" y="291"/>
                      <a:pt x="113" y="294"/>
                      <a:pt x="113" y="296"/>
                    </a:cubicBezTo>
                    <a:cubicBezTo>
                      <a:pt x="108" y="308"/>
                      <a:pt x="112" y="321"/>
                      <a:pt x="106" y="335"/>
                    </a:cubicBezTo>
                    <a:cubicBezTo>
                      <a:pt x="105" y="338"/>
                      <a:pt x="100" y="335"/>
                      <a:pt x="100" y="342"/>
                    </a:cubicBezTo>
                    <a:cubicBezTo>
                      <a:pt x="99" y="347"/>
                      <a:pt x="90" y="352"/>
                      <a:pt x="93" y="361"/>
                    </a:cubicBezTo>
                    <a:cubicBezTo>
                      <a:pt x="76" y="368"/>
                      <a:pt x="53" y="369"/>
                      <a:pt x="27" y="368"/>
                    </a:cubicBezTo>
                    <a:cubicBezTo>
                      <a:pt x="30" y="352"/>
                      <a:pt x="15" y="354"/>
                      <a:pt x="21" y="335"/>
                    </a:cubicBezTo>
                    <a:cubicBezTo>
                      <a:pt x="15" y="335"/>
                      <a:pt x="16" y="327"/>
                      <a:pt x="14" y="322"/>
                    </a:cubicBezTo>
                    <a:cubicBezTo>
                      <a:pt x="7" y="323"/>
                      <a:pt x="3" y="320"/>
                      <a:pt x="1" y="315"/>
                    </a:cubicBezTo>
                    <a:cubicBezTo>
                      <a:pt x="2" y="307"/>
                      <a:pt x="0" y="298"/>
                      <a:pt x="1" y="289"/>
                    </a:cubicBezTo>
                    <a:cubicBezTo>
                      <a:pt x="2" y="283"/>
                      <a:pt x="7" y="284"/>
                      <a:pt x="8" y="282"/>
                    </a:cubicBezTo>
                    <a:cubicBezTo>
                      <a:pt x="9" y="277"/>
                      <a:pt x="1" y="275"/>
                      <a:pt x="1" y="276"/>
                    </a:cubicBezTo>
                    <a:cubicBezTo>
                      <a:pt x="3" y="265"/>
                      <a:pt x="11" y="257"/>
                      <a:pt x="14" y="250"/>
                    </a:cubicBezTo>
                    <a:cubicBezTo>
                      <a:pt x="15" y="247"/>
                      <a:pt x="12" y="238"/>
                      <a:pt x="14" y="237"/>
                    </a:cubicBezTo>
                    <a:cubicBezTo>
                      <a:pt x="15" y="236"/>
                      <a:pt x="27" y="230"/>
                      <a:pt x="27" y="230"/>
                    </a:cubicBezTo>
                    <a:cubicBezTo>
                      <a:pt x="31" y="219"/>
                      <a:pt x="19" y="176"/>
                      <a:pt x="40" y="197"/>
                    </a:cubicBezTo>
                    <a:cubicBezTo>
                      <a:pt x="44" y="182"/>
                      <a:pt x="28" y="188"/>
                      <a:pt x="27" y="177"/>
                    </a:cubicBezTo>
                    <a:cubicBezTo>
                      <a:pt x="27" y="164"/>
                      <a:pt x="27" y="151"/>
                      <a:pt x="27" y="138"/>
                    </a:cubicBezTo>
                    <a:cubicBezTo>
                      <a:pt x="38" y="140"/>
                      <a:pt x="40" y="133"/>
                      <a:pt x="40" y="125"/>
                    </a:cubicBezTo>
                    <a:cubicBezTo>
                      <a:pt x="54" y="129"/>
                      <a:pt x="55" y="115"/>
                      <a:pt x="60" y="112"/>
                    </a:cubicBezTo>
                    <a:cubicBezTo>
                      <a:pt x="68" y="107"/>
                      <a:pt x="97" y="111"/>
                      <a:pt x="93" y="85"/>
                    </a:cubicBezTo>
                    <a:cubicBezTo>
                      <a:pt x="104" y="84"/>
                      <a:pt x="104" y="92"/>
                      <a:pt x="113" y="92"/>
                    </a:cubicBezTo>
                    <a:cubicBezTo>
                      <a:pt x="108" y="72"/>
                      <a:pt x="120" y="68"/>
                      <a:pt x="119" y="53"/>
                    </a:cubicBezTo>
                    <a:cubicBezTo>
                      <a:pt x="139" y="63"/>
                      <a:pt x="133" y="10"/>
                      <a:pt x="139" y="46"/>
                    </a:cubicBezTo>
                    <a:cubicBezTo>
                      <a:pt x="161" y="37"/>
                      <a:pt x="142" y="10"/>
                      <a:pt x="15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11"/>
              <p:cNvSpPr/>
              <p:nvPr/>
            </p:nvSpPr>
            <p:spPr bwMode="auto">
              <a:xfrm>
                <a:off x="6991350" y="4311650"/>
                <a:ext cx="1012825" cy="461963"/>
              </a:xfrm>
              <a:custGeom>
                <a:avLst/>
                <a:gdLst>
                  <a:gd name="T0" fmla="*/ 628 w 1081"/>
                  <a:gd name="T1" fmla="*/ 64 h 793"/>
                  <a:gd name="T2" fmla="*/ 602 w 1081"/>
                  <a:gd name="T3" fmla="*/ 77 h 793"/>
                  <a:gd name="T4" fmla="*/ 635 w 1081"/>
                  <a:gd name="T5" fmla="*/ 117 h 793"/>
                  <a:gd name="T6" fmla="*/ 727 w 1081"/>
                  <a:gd name="T7" fmla="*/ 169 h 793"/>
                  <a:gd name="T8" fmla="*/ 753 w 1081"/>
                  <a:gd name="T9" fmla="*/ 130 h 793"/>
                  <a:gd name="T10" fmla="*/ 760 w 1081"/>
                  <a:gd name="T11" fmla="*/ 103 h 793"/>
                  <a:gd name="T12" fmla="*/ 766 w 1081"/>
                  <a:gd name="T13" fmla="*/ 44 h 793"/>
                  <a:gd name="T14" fmla="*/ 786 w 1081"/>
                  <a:gd name="T15" fmla="*/ 12 h 793"/>
                  <a:gd name="T16" fmla="*/ 805 w 1081"/>
                  <a:gd name="T17" fmla="*/ 38 h 793"/>
                  <a:gd name="T18" fmla="*/ 838 w 1081"/>
                  <a:gd name="T19" fmla="*/ 103 h 793"/>
                  <a:gd name="T20" fmla="*/ 871 w 1081"/>
                  <a:gd name="T21" fmla="*/ 149 h 793"/>
                  <a:gd name="T22" fmla="*/ 904 w 1081"/>
                  <a:gd name="T23" fmla="*/ 195 h 793"/>
                  <a:gd name="T24" fmla="*/ 924 w 1081"/>
                  <a:gd name="T25" fmla="*/ 248 h 793"/>
                  <a:gd name="T26" fmla="*/ 943 w 1081"/>
                  <a:gd name="T27" fmla="*/ 261 h 793"/>
                  <a:gd name="T28" fmla="*/ 983 w 1081"/>
                  <a:gd name="T29" fmla="*/ 287 h 793"/>
                  <a:gd name="T30" fmla="*/ 1016 w 1081"/>
                  <a:gd name="T31" fmla="*/ 353 h 793"/>
                  <a:gd name="T32" fmla="*/ 1029 w 1081"/>
                  <a:gd name="T33" fmla="*/ 366 h 793"/>
                  <a:gd name="T34" fmla="*/ 1068 w 1081"/>
                  <a:gd name="T35" fmla="*/ 392 h 793"/>
                  <a:gd name="T36" fmla="*/ 1081 w 1081"/>
                  <a:gd name="T37" fmla="*/ 504 h 793"/>
                  <a:gd name="T38" fmla="*/ 1062 w 1081"/>
                  <a:gd name="T39" fmla="*/ 557 h 793"/>
                  <a:gd name="T40" fmla="*/ 1062 w 1081"/>
                  <a:gd name="T41" fmla="*/ 576 h 793"/>
                  <a:gd name="T42" fmla="*/ 1049 w 1081"/>
                  <a:gd name="T43" fmla="*/ 616 h 793"/>
                  <a:gd name="T44" fmla="*/ 1009 w 1081"/>
                  <a:gd name="T45" fmla="*/ 649 h 793"/>
                  <a:gd name="T46" fmla="*/ 976 w 1081"/>
                  <a:gd name="T47" fmla="*/ 747 h 793"/>
                  <a:gd name="T48" fmla="*/ 917 w 1081"/>
                  <a:gd name="T49" fmla="*/ 773 h 793"/>
                  <a:gd name="T50" fmla="*/ 891 w 1081"/>
                  <a:gd name="T51" fmla="*/ 793 h 793"/>
                  <a:gd name="T52" fmla="*/ 838 w 1081"/>
                  <a:gd name="T53" fmla="*/ 780 h 793"/>
                  <a:gd name="T54" fmla="*/ 720 w 1081"/>
                  <a:gd name="T55" fmla="*/ 760 h 793"/>
                  <a:gd name="T56" fmla="*/ 713 w 1081"/>
                  <a:gd name="T57" fmla="*/ 721 h 793"/>
                  <a:gd name="T58" fmla="*/ 707 w 1081"/>
                  <a:gd name="T59" fmla="*/ 701 h 793"/>
                  <a:gd name="T60" fmla="*/ 654 w 1081"/>
                  <a:gd name="T61" fmla="*/ 662 h 793"/>
                  <a:gd name="T62" fmla="*/ 628 w 1081"/>
                  <a:gd name="T63" fmla="*/ 629 h 793"/>
                  <a:gd name="T64" fmla="*/ 576 w 1081"/>
                  <a:gd name="T65" fmla="*/ 609 h 793"/>
                  <a:gd name="T66" fmla="*/ 549 w 1081"/>
                  <a:gd name="T67" fmla="*/ 596 h 793"/>
                  <a:gd name="T68" fmla="*/ 425 w 1081"/>
                  <a:gd name="T69" fmla="*/ 570 h 793"/>
                  <a:gd name="T70" fmla="*/ 359 w 1081"/>
                  <a:gd name="T71" fmla="*/ 589 h 793"/>
                  <a:gd name="T72" fmla="*/ 332 w 1081"/>
                  <a:gd name="T73" fmla="*/ 603 h 793"/>
                  <a:gd name="T74" fmla="*/ 313 w 1081"/>
                  <a:gd name="T75" fmla="*/ 622 h 793"/>
                  <a:gd name="T76" fmla="*/ 300 w 1081"/>
                  <a:gd name="T77" fmla="*/ 622 h 793"/>
                  <a:gd name="T78" fmla="*/ 181 w 1081"/>
                  <a:gd name="T79" fmla="*/ 642 h 793"/>
                  <a:gd name="T80" fmla="*/ 162 w 1081"/>
                  <a:gd name="T81" fmla="*/ 655 h 793"/>
                  <a:gd name="T82" fmla="*/ 50 w 1081"/>
                  <a:gd name="T83" fmla="*/ 675 h 793"/>
                  <a:gd name="T84" fmla="*/ 63 w 1081"/>
                  <a:gd name="T85" fmla="*/ 603 h 793"/>
                  <a:gd name="T86" fmla="*/ 50 w 1081"/>
                  <a:gd name="T87" fmla="*/ 563 h 793"/>
                  <a:gd name="T88" fmla="*/ 50 w 1081"/>
                  <a:gd name="T89" fmla="*/ 537 h 793"/>
                  <a:gd name="T90" fmla="*/ 30 w 1081"/>
                  <a:gd name="T91" fmla="*/ 498 h 793"/>
                  <a:gd name="T92" fmla="*/ 24 w 1081"/>
                  <a:gd name="T93" fmla="*/ 465 h 793"/>
                  <a:gd name="T94" fmla="*/ 11 w 1081"/>
                  <a:gd name="T95" fmla="*/ 425 h 793"/>
                  <a:gd name="T96" fmla="*/ 17 w 1081"/>
                  <a:gd name="T97" fmla="*/ 392 h 793"/>
                  <a:gd name="T98" fmla="*/ 17 w 1081"/>
                  <a:gd name="T99" fmla="*/ 307 h 793"/>
                  <a:gd name="T100" fmla="*/ 89 w 1081"/>
                  <a:gd name="T101" fmla="*/ 261 h 793"/>
                  <a:gd name="T102" fmla="*/ 175 w 1081"/>
                  <a:gd name="T103" fmla="*/ 241 h 793"/>
                  <a:gd name="T104" fmla="*/ 221 w 1081"/>
                  <a:gd name="T105" fmla="*/ 222 h 793"/>
                  <a:gd name="T106" fmla="*/ 241 w 1081"/>
                  <a:gd name="T107" fmla="*/ 149 h 793"/>
                  <a:gd name="T108" fmla="*/ 300 w 1081"/>
                  <a:gd name="T109" fmla="*/ 149 h 793"/>
                  <a:gd name="T110" fmla="*/ 313 w 1081"/>
                  <a:gd name="T111" fmla="*/ 103 h 793"/>
                  <a:gd name="T112" fmla="*/ 365 w 1081"/>
                  <a:gd name="T113" fmla="*/ 71 h 793"/>
                  <a:gd name="T114" fmla="*/ 405 w 1081"/>
                  <a:gd name="T115" fmla="*/ 90 h 793"/>
                  <a:gd name="T116" fmla="*/ 418 w 1081"/>
                  <a:gd name="T117" fmla="*/ 97 h 793"/>
                  <a:gd name="T118" fmla="*/ 431 w 1081"/>
                  <a:gd name="T119" fmla="*/ 84 h 793"/>
                  <a:gd name="T120" fmla="*/ 477 w 1081"/>
                  <a:gd name="T121" fmla="*/ 44 h 793"/>
                  <a:gd name="T122" fmla="*/ 510 w 1081"/>
                  <a:gd name="T123" fmla="*/ 31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81" h="793">
                    <a:moveTo>
                      <a:pt x="628" y="31"/>
                    </a:moveTo>
                    <a:cubicBezTo>
                      <a:pt x="628" y="42"/>
                      <a:pt x="628" y="53"/>
                      <a:pt x="628" y="64"/>
                    </a:cubicBezTo>
                    <a:cubicBezTo>
                      <a:pt x="621" y="64"/>
                      <a:pt x="615" y="64"/>
                      <a:pt x="608" y="64"/>
                    </a:cubicBezTo>
                    <a:cubicBezTo>
                      <a:pt x="616" y="72"/>
                      <a:pt x="614" y="77"/>
                      <a:pt x="602" y="77"/>
                    </a:cubicBezTo>
                    <a:cubicBezTo>
                      <a:pt x="613" y="90"/>
                      <a:pt x="601" y="86"/>
                      <a:pt x="602" y="103"/>
                    </a:cubicBezTo>
                    <a:cubicBezTo>
                      <a:pt x="607" y="113"/>
                      <a:pt x="618" y="118"/>
                      <a:pt x="635" y="117"/>
                    </a:cubicBezTo>
                    <a:cubicBezTo>
                      <a:pt x="637" y="145"/>
                      <a:pt x="678" y="134"/>
                      <a:pt x="681" y="163"/>
                    </a:cubicBezTo>
                    <a:cubicBezTo>
                      <a:pt x="698" y="163"/>
                      <a:pt x="718" y="160"/>
                      <a:pt x="727" y="169"/>
                    </a:cubicBezTo>
                    <a:cubicBezTo>
                      <a:pt x="739" y="166"/>
                      <a:pt x="727" y="139"/>
                      <a:pt x="753" y="149"/>
                    </a:cubicBezTo>
                    <a:cubicBezTo>
                      <a:pt x="748" y="145"/>
                      <a:pt x="743" y="130"/>
                      <a:pt x="753" y="130"/>
                    </a:cubicBezTo>
                    <a:cubicBezTo>
                      <a:pt x="762" y="130"/>
                      <a:pt x="752" y="119"/>
                      <a:pt x="753" y="110"/>
                    </a:cubicBezTo>
                    <a:cubicBezTo>
                      <a:pt x="753" y="110"/>
                      <a:pt x="759" y="108"/>
                      <a:pt x="760" y="103"/>
                    </a:cubicBezTo>
                    <a:cubicBezTo>
                      <a:pt x="760" y="97"/>
                      <a:pt x="769" y="89"/>
                      <a:pt x="766" y="77"/>
                    </a:cubicBezTo>
                    <a:cubicBezTo>
                      <a:pt x="765" y="71"/>
                      <a:pt x="759" y="64"/>
                      <a:pt x="766" y="44"/>
                    </a:cubicBezTo>
                    <a:cubicBezTo>
                      <a:pt x="767" y="43"/>
                      <a:pt x="778" y="46"/>
                      <a:pt x="779" y="44"/>
                    </a:cubicBezTo>
                    <a:cubicBezTo>
                      <a:pt x="785" y="38"/>
                      <a:pt x="780" y="17"/>
                      <a:pt x="786" y="12"/>
                    </a:cubicBezTo>
                    <a:cubicBezTo>
                      <a:pt x="799" y="10"/>
                      <a:pt x="790" y="31"/>
                      <a:pt x="799" y="38"/>
                    </a:cubicBezTo>
                    <a:cubicBezTo>
                      <a:pt x="800" y="39"/>
                      <a:pt x="805" y="37"/>
                      <a:pt x="805" y="38"/>
                    </a:cubicBezTo>
                    <a:cubicBezTo>
                      <a:pt x="811" y="48"/>
                      <a:pt x="813" y="61"/>
                      <a:pt x="819" y="71"/>
                    </a:cubicBezTo>
                    <a:cubicBezTo>
                      <a:pt x="825" y="82"/>
                      <a:pt x="840" y="89"/>
                      <a:pt x="838" y="103"/>
                    </a:cubicBezTo>
                    <a:cubicBezTo>
                      <a:pt x="856" y="86"/>
                      <a:pt x="843" y="114"/>
                      <a:pt x="865" y="110"/>
                    </a:cubicBezTo>
                    <a:cubicBezTo>
                      <a:pt x="864" y="124"/>
                      <a:pt x="862" y="140"/>
                      <a:pt x="871" y="149"/>
                    </a:cubicBezTo>
                    <a:cubicBezTo>
                      <a:pt x="882" y="160"/>
                      <a:pt x="871" y="174"/>
                      <a:pt x="878" y="195"/>
                    </a:cubicBezTo>
                    <a:cubicBezTo>
                      <a:pt x="893" y="175"/>
                      <a:pt x="882" y="193"/>
                      <a:pt x="904" y="195"/>
                    </a:cubicBezTo>
                    <a:cubicBezTo>
                      <a:pt x="906" y="206"/>
                      <a:pt x="898" y="207"/>
                      <a:pt x="897" y="215"/>
                    </a:cubicBezTo>
                    <a:cubicBezTo>
                      <a:pt x="907" y="225"/>
                      <a:pt x="927" y="225"/>
                      <a:pt x="924" y="248"/>
                    </a:cubicBezTo>
                    <a:cubicBezTo>
                      <a:pt x="929" y="250"/>
                      <a:pt x="939" y="245"/>
                      <a:pt x="943" y="248"/>
                    </a:cubicBezTo>
                    <a:cubicBezTo>
                      <a:pt x="945" y="249"/>
                      <a:pt x="942" y="259"/>
                      <a:pt x="943" y="261"/>
                    </a:cubicBezTo>
                    <a:cubicBezTo>
                      <a:pt x="945" y="263"/>
                      <a:pt x="955" y="259"/>
                      <a:pt x="957" y="261"/>
                    </a:cubicBezTo>
                    <a:cubicBezTo>
                      <a:pt x="965" y="271"/>
                      <a:pt x="963" y="291"/>
                      <a:pt x="983" y="287"/>
                    </a:cubicBezTo>
                    <a:cubicBezTo>
                      <a:pt x="982" y="304"/>
                      <a:pt x="995" y="322"/>
                      <a:pt x="1002" y="333"/>
                    </a:cubicBezTo>
                    <a:cubicBezTo>
                      <a:pt x="1007" y="339"/>
                      <a:pt x="1010" y="348"/>
                      <a:pt x="1016" y="353"/>
                    </a:cubicBezTo>
                    <a:cubicBezTo>
                      <a:pt x="1018" y="355"/>
                      <a:pt x="1027" y="351"/>
                      <a:pt x="1029" y="353"/>
                    </a:cubicBezTo>
                    <a:cubicBezTo>
                      <a:pt x="1031" y="355"/>
                      <a:pt x="1027" y="364"/>
                      <a:pt x="1029" y="366"/>
                    </a:cubicBezTo>
                    <a:cubicBezTo>
                      <a:pt x="1034" y="370"/>
                      <a:pt x="1046" y="369"/>
                      <a:pt x="1042" y="366"/>
                    </a:cubicBezTo>
                    <a:cubicBezTo>
                      <a:pt x="1057" y="381"/>
                      <a:pt x="1046" y="397"/>
                      <a:pt x="1068" y="392"/>
                    </a:cubicBezTo>
                    <a:cubicBezTo>
                      <a:pt x="1055" y="411"/>
                      <a:pt x="1070" y="437"/>
                      <a:pt x="1075" y="465"/>
                    </a:cubicBezTo>
                    <a:cubicBezTo>
                      <a:pt x="1077" y="480"/>
                      <a:pt x="1068" y="495"/>
                      <a:pt x="1081" y="504"/>
                    </a:cubicBezTo>
                    <a:cubicBezTo>
                      <a:pt x="1068" y="514"/>
                      <a:pt x="1072" y="523"/>
                      <a:pt x="1068" y="550"/>
                    </a:cubicBezTo>
                    <a:cubicBezTo>
                      <a:pt x="1068" y="549"/>
                      <a:pt x="1057" y="553"/>
                      <a:pt x="1062" y="557"/>
                    </a:cubicBezTo>
                    <a:cubicBezTo>
                      <a:pt x="1062" y="557"/>
                      <a:pt x="1068" y="557"/>
                      <a:pt x="1068" y="557"/>
                    </a:cubicBezTo>
                    <a:cubicBezTo>
                      <a:pt x="1068" y="559"/>
                      <a:pt x="1064" y="573"/>
                      <a:pt x="1062" y="576"/>
                    </a:cubicBezTo>
                    <a:cubicBezTo>
                      <a:pt x="1061" y="578"/>
                      <a:pt x="1049" y="582"/>
                      <a:pt x="1049" y="583"/>
                    </a:cubicBezTo>
                    <a:cubicBezTo>
                      <a:pt x="1046" y="591"/>
                      <a:pt x="1061" y="600"/>
                      <a:pt x="1049" y="616"/>
                    </a:cubicBezTo>
                    <a:cubicBezTo>
                      <a:pt x="1036" y="616"/>
                      <a:pt x="1040" y="634"/>
                      <a:pt x="1022" y="629"/>
                    </a:cubicBezTo>
                    <a:cubicBezTo>
                      <a:pt x="1025" y="642"/>
                      <a:pt x="1021" y="649"/>
                      <a:pt x="1009" y="649"/>
                    </a:cubicBezTo>
                    <a:cubicBezTo>
                      <a:pt x="1014" y="676"/>
                      <a:pt x="999" y="682"/>
                      <a:pt x="1002" y="708"/>
                    </a:cubicBezTo>
                    <a:cubicBezTo>
                      <a:pt x="976" y="703"/>
                      <a:pt x="980" y="729"/>
                      <a:pt x="976" y="747"/>
                    </a:cubicBezTo>
                    <a:cubicBezTo>
                      <a:pt x="967" y="747"/>
                      <a:pt x="957" y="746"/>
                      <a:pt x="957" y="754"/>
                    </a:cubicBezTo>
                    <a:cubicBezTo>
                      <a:pt x="956" y="765"/>
                      <a:pt x="930" y="767"/>
                      <a:pt x="917" y="773"/>
                    </a:cubicBezTo>
                    <a:cubicBezTo>
                      <a:pt x="913" y="776"/>
                      <a:pt x="908" y="784"/>
                      <a:pt x="904" y="786"/>
                    </a:cubicBezTo>
                    <a:cubicBezTo>
                      <a:pt x="899" y="790"/>
                      <a:pt x="891" y="785"/>
                      <a:pt x="891" y="793"/>
                    </a:cubicBezTo>
                    <a:cubicBezTo>
                      <a:pt x="876" y="786"/>
                      <a:pt x="869" y="771"/>
                      <a:pt x="851" y="767"/>
                    </a:cubicBezTo>
                    <a:cubicBezTo>
                      <a:pt x="838" y="760"/>
                      <a:pt x="842" y="778"/>
                      <a:pt x="838" y="780"/>
                    </a:cubicBezTo>
                    <a:cubicBezTo>
                      <a:pt x="824" y="788"/>
                      <a:pt x="802" y="779"/>
                      <a:pt x="792" y="793"/>
                    </a:cubicBezTo>
                    <a:cubicBezTo>
                      <a:pt x="769" y="782"/>
                      <a:pt x="751" y="764"/>
                      <a:pt x="720" y="760"/>
                    </a:cubicBezTo>
                    <a:cubicBezTo>
                      <a:pt x="727" y="751"/>
                      <a:pt x="727" y="744"/>
                      <a:pt x="720" y="728"/>
                    </a:cubicBezTo>
                    <a:cubicBezTo>
                      <a:pt x="719" y="724"/>
                      <a:pt x="714" y="728"/>
                      <a:pt x="713" y="721"/>
                    </a:cubicBezTo>
                    <a:cubicBezTo>
                      <a:pt x="713" y="719"/>
                      <a:pt x="714" y="716"/>
                      <a:pt x="713" y="714"/>
                    </a:cubicBezTo>
                    <a:cubicBezTo>
                      <a:pt x="710" y="708"/>
                      <a:pt x="695" y="704"/>
                      <a:pt x="707" y="701"/>
                    </a:cubicBezTo>
                    <a:cubicBezTo>
                      <a:pt x="703" y="696"/>
                      <a:pt x="676" y="681"/>
                      <a:pt x="674" y="695"/>
                    </a:cubicBezTo>
                    <a:cubicBezTo>
                      <a:pt x="665" y="687"/>
                      <a:pt x="664" y="669"/>
                      <a:pt x="654" y="662"/>
                    </a:cubicBezTo>
                    <a:cubicBezTo>
                      <a:pt x="652" y="648"/>
                      <a:pt x="659" y="644"/>
                      <a:pt x="661" y="636"/>
                    </a:cubicBezTo>
                    <a:cubicBezTo>
                      <a:pt x="655" y="628"/>
                      <a:pt x="649" y="633"/>
                      <a:pt x="628" y="629"/>
                    </a:cubicBezTo>
                    <a:cubicBezTo>
                      <a:pt x="615" y="637"/>
                      <a:pt x="616" y="661"/>
                      <a:pt x="589" y="655"/>
                    </a:cubicBezTo>
                    <a:cubicBezTo>
                      <a:pt x="595" y="629"/>
                      <a:pt x="569" y="635"/>
                      <a:pt x="576" y="609"/>
                    </a:cubicBezTo>
                    <a:cubicBezTo>
                      <a:pt x="560" y="609"/>
                      <a:pt x="556" y="598"/>
                      <a:pt x="536" y="603"/>
                    </a:cubicBezTo>
                    <a:cubicBezTo>
                      <a:pt x="537" y="596"/>
                      <a:pt x="544" y="598"/>
                      <a:pt x="549" y="596"/>
                    </a:cubicBezTo>
                    <a:cubicBezTo>
                      <a:pt x="532" y="576"/>
                      <a:pt x="517" y="594"/>
                      <a:pt x="484" y="589"/>
                    </a:cubicBezTo>
                    <a:cubicBezTo>
                      <a:pt x="462" y="585"/>
                      <a:pt x="443" y="578"/>
                      <a:pt x="425" y="570"/>
                    </a:cubicBezTo>
                    <a:cubicBezTo>
                      <a:pt x="410" y="575"/>
                      <a:pt x="389" y="574"/>
                      <a:pt x="385" y="589"/>
                    </a:cubicBezTo>
                    <a:cubicBezTo>
                      <a:pt x="376" y="590"/>
                      <a:pt x="367" y="589"/>
                      <a:pt x="359" y="589"/>
                    </a:cubicBezTo>
                    <a:cubicBezTo>
                      <a:pt x="353" y="590"/>
                      <a:pt x="354" y="596"/>
                      <a:pt x="352" y="596"/>
                    </a:cubicBezTo>
                    <a:cubicBezTo>
                      <a:pt x="340" y="599"/>
                      <a:pt x="346" y="585"/>
                      <a:pt x="332" y="603"/>
                    </a:cubicBezTo>
                    <a:cubicBezTo>
                      <a:pt x="330" y="606"/>
                      <a:pt x="324" y="608"/>
                      <a:pt x="326" y="616"/>
                    </a:cubicBezTo>
                    <a:cubicBezTo>
                      <a:pt x="316" y="607"/>
                      <a:pt x="312" y="595"/>
                      <a:pt x="313" y="622"/>
                    </a:cubicBezTo>
                    <a:cubicBezTo>
                      <a:pt x="307" y="621"/>
                      <a:pt x="306" y="616"/>
                      <a:pt x="300" y="616"/>
                    </a:cubicBezTo>
                    <a:cubicBezTo>
                      <a:pt x="290" y="616"/>
                      <a:pt x="299" y="624"/>
                      <a:pt x="300" y="622"/>
                    </a:cubicBezTo>
                    <a:cubicBezTo>
                      <a:pt x="290" y="638"/>
                      <a:pt x="272" y="630"/>
                      <a:pt x="267" y="649"/>
                    </a:cubicBezTo>
                    <a:cubicBezTo>
                      <a:pt x="249" y="636"/>
                      <a:pt x="209" y="645"/>
                      <a:pt x="181" y="642"/>
                    </a:cubicBezTo>
                    <a:cubicBezTo>
                      <a:pt x="174" y="640"/>
                      <a:pt x="178" y="653"/>
                      <a:pt x="175" y="655"/>
                    </a:cubicBezTo>
                    <a:cubicBezTo>
                      <a:pt x="172" y="657"/>
                      <a:pt x="165" y="654"/>
                      <a:pt x="162" y="655"/>
                    </a:cubicBezTo>
                    <a:cubicBezTo>
                      <a:pt x="156" y="657"/>
                      <a:pt x="151" y="660"/>
                      <a:pt x="142" y="662"/>
                    </a:cubicBezTo>
                    <a:cubicBezTo>
                      <a:pt x="123" y="667"/>
                      <a:pt x="90" y="681"/>
                      <a:pt x="50" y="675"/>
                    </a:cubicBezTo>
                    <a:cubicBezTo>
                      <a:pt x="53" y="658"/>
                      <a:pt x="50" y="635"/>
                      <a:pt x="70" y="636"/>
                    </a:cubicBezTo>
                    <a:cubicBezTo>
                      <a:pt x="66" y="627"/>
                      <a:pt x="78" y="603"/>
                      <a:pt x="63" y="603"/>
                    </a:cubicBezTo>
                    <a:cubicBezTo>
                      <a:pt x="46" y="602"/>
                      <a:pt x="70" y="596"/>
                      <a:pt x="63" y="576"/>
                    </a:cubicBezTo>
                    <a:cubicBezTo>
                      <a:pt x="55" y="560"/>
                      <a:pt x="57" y="590"/>
                      <a:pt x="50" y="563"/>
                    </a:cubicBezTo>
                    <a:cubicBezTo>
                      <a:pt x="49" y="561"/>
                      <a:pt x="52" y="552"/>
                      <a:pt x="50" y="550"/>
                    </a:cubicBezTo>
                    <a:cubicBezTo>
                      <a:pt x="41" y="543"/>
                      <a:pt x="52" y="547"/>
                      <a:pt x="50" y="537"/>
                    </a:cubicBezTo>
                    <a:cubicBezTo>
                      <a:pt x="48" y="524"/>
                      <a:pt x="34" y="513"/>
                      <a:pt x="44" y="504"/>
                    </a:cubicBezTo>
                    <a:cubicBezTo>
                      <a:pt x="45" y="496"/>
                      <a:pt x="33" y="501"/>
                      <a:pt x="30" y="498"/>
                    </a:cubicBezTo>
                    <a:cubicBezTo>
                      <a:pt x="29" y="495"/>
                      <a:pt x="31" y="487"/>
                      <a:pt x="30" y="484"/>
                    </a:cubicBezTo>
                    <a:cubicBezTo>
                      <a:pt x="30" y="485"/>
                      <a:pt x="24" y="465"/>
                      <a:pt x="24" y="465"/>
                    </a:cubicBezTo>
                    <a:cubicBezTo>
                      <a:pt x="15" y="457"/>
                      <a:pt x="27" y="462"/>
                      <a:pt x="24" y="452"/>
                    </a:cubicBezTo>
                    <a:cubicBezTo>
                      <a:pt x="21" y="443"/>
                      <a:pt x="7" y="438"/>
                      <a:pt x="11" y="425"/>
                    </a:cubicBezTo>
                    <a:cubicBezTo>
                      <a:pt x="29" y="428"/>
                      <a:pt x="17" y="401"/>
                      <a:pt x="30" y="399"/>
                    </a:cubicBezTo>
                    <a:cubicBezTo>
                      <a:pt x="32" y="391"/>
                      <a:pt x="20" y="396"/>
                      <a:pt x="17" y="392"/>
                    </a:cubicBezTo>
                    <a:cubicBezTo>
                      <a:pt x="12" y="385"/>
                      <a:pt x="22" y="368"/>
                      <a:pt x="4" y="373"/>
                    </a:cubicBezTo>
                    <a:cubicBezTo>
                      <a:pt x="0" y="342"/>
                      <a:pt x="15" y="331"/>
                      <a:pt x="17" y="307"/>
                    </a:cubicBezTo>
                    <a:cubicBezTo>
                      <a:pt x="23" y="320"/>
                      <a:pt x="49" y="311"/>
                      <a:pt x="50" y="294"/>
                    </a:cubicBezTo>
                    <a:cubicBezTo>
                      <a:pt x="51" y="281"/>
                      <a:pt x="92" y="291"/>
                      <a:pt x="89" y="261"/>
                    </a:cubicBezTo>
                    <a:cubicBezTo>
                      <a:pt x="127" y="265"/>
                      <a:pt x="143" y="249"/>
                      <a:pt x="175" y="248"/>
                    </a:cubicBezTo>
                    <a:cubicBezTo>
                      <a:pt x="184" y="248"/>
                      <a:pt x="177" y="240"/>
                      <a:pt x="175" y="241"/>
                    </a:cubicBezTo>
                    <a:cubicBezTo>
                      <a:pt x="187" y="228"/>
                      <a:pt x="208" y="238"/>
                      <a:pt x="208" y="215"/>
                    </a:cubicBezTo>
                    <a:cubicBezTo>
                      <a:pt x="213" y="216"/>
                      <a:pt x="214" y="222"/>
                      <a:pt x="221" y="222"/>
                    </a:cubicBezTo>
                    <a:cubicBezTo>
                      <a:pt x="237" y="224"/>
                      <a:pt x="217" y="192"/>
                      <a:pt x="241" y="202"/>
                    </a:cubicBezTo>
                    <a:cubicBezTo>
                      <a:pt x="235" y="175"/>
                      <a:pt x="240" y="179"/>
                      <a:pt x="241" y="149"/>
                    </a:cubicBezTo>
                    <a:cubicBezTo>
                      <a:pt x="256" y="152"/>
                      <a:pt x="268" y="157"/>
                      <a:pt x="280" y="163"/>
                    </a:cubicBezTo>
                    <a:cubicBezTo>
                      <a:pt x="287" y="158"/>
                      <a:pt x="287" y="148"/>
                      <a:pt x="300" y="149"/>
                    </a:cubicBezTo>
                    <a:cubicBezTo>
                      <a:pt x="291" y="134"/>
                      <a:pt x="317" y="125"/>
                      <a:pt x="300" y="123"/>
                    </a:cubicBezTo>
                    <a:cubicBezTo>
                      <a:pt x="304" y="116"/>
                      <a:pt x="315" y="116"/>
                      <a:pt x="313" y="103"/>
                    </a:cubicBezTo>
                    <a:cubicBezTo>
                      <a:pt x="333" y="108"/>
                      <a:pt x="321" y="81"/>
                      <a:pt x="346" y="90"/>
                    </a:cubicBezTo>
                    <a:cubicBezTo>
                      <a:pt x="352" y="84"/>
                      <a:pt x="359" y="77"/>
                      <a:pt x="365" y="71"/>
                    </a:cubicBezTo>
                    <a:cubicBezTo>
                      <a:pt x="373" y="76"/>
                      <a:pt x="383" y="79"/>
                      <a:pt x="398" y="77"/>
                    </a:cubicBezTo>
                    <a:cubicBezTo>
                      <a:pt x="385" y="90"/>
                      <a:pt x="400" y="84"/>
                      <a:pt x="405" y="90"/>
                    </a:cubicBezTo>
                    <a:cubicBezTo>
                      <a:pt x="405" y="91"/>
                      <a:pt x="404" y="97"/>
                      <a:pt x="405" y="97"/>
                    </a:cubicBezTo>
                    <a:cubicBezTo>
                      <a:pt x="407" y="98"/>
                      <a:pt x="416" y="95"/>
                      <a:pt x="418" y="97"/>
                    </a:cubicBezTo>
                    <a:cubicBezTo>
                      <a:pt x="420" y="99"/>
                      <a:pt x="425" y="116"/>
                      <a:pt x="444" y="110"/>
                    </a:cubicBezTo>
                    <a:cubicBezTo>
                      <a:pt x="453" y="113"/>
                      <a:pt x="447" y="77"/>
                      <a:pt x="431" y="84"/>
                    </a:cubicBezTo>
                    <a:cubicBezTo>
                      <a:pt x="436" y="78"/>
                      <a:pt x="443" y="74"/>
                      <a:pt x="451" y="71"/>
                    </a:cubicBezTo>
                    <a:cubicBezTo>
                      <a:pt x="452" y="54"/>
                      <a:pt x="460" y="45"/>
                      <a:pt x="477" y="44"/>
                    </a:cubicBezTo>
                    <a:cubicBezTo>
                      <a:pt x="476" y="30"/>
                      <a:pt x="482" y="23"/>
                      <a:pt x="497" y="25"/>
                    </a:cubicBezTo>
                    <a:cubicBezTo>
                      <a:pt x="487" y="44"/>
                      <a:pt x="492" y="32"/>
                      <a:pt x="510" y="31"/>
                    </a:cubicBezTo>
                    <a:cubicBezTo>
                      <a:pt x="538" y="0"/>
                      <a:pt x="591" y="31"/>
                      <a:pt x="6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146" name="TextBox 145"/>
          <p:cNvSpPr txBox="1"/>
          <p:nvPr/>
        </p:nvSpPr>
        <p:spPr>
          <a:xfrm>
            <a:off x="1309565" y="2594070"/>
            <a:ext cx="6500936" cy="781827"/>
          </a:xfrm>
          <a:prstGeom prst="rect">
            <a:avLst/>
          </a:prstGeom>
          <a:ln>
            <a:noFill/>
          </a:ln>
        </p:spPr>
        <p:txBody>
          <a:bodyPr wrap="none" numCol="1">
            <a:prstTxWarp prst="textPlain">
              <a:avLst/>
            </a:prstTxWarp>
            <a:spAutoFit/>
          </a:bodyPr>
          <a:lstStyle>
            <a:defPPr>
              <a:defRPr lang="zh-CN"/>
            </a:defPPr>
            <a:lvl1pPr>
              <a:defRPr b="1">
                <a:ln w="17780" cmpd="sng">
                  <a:solidFill>
                    <a:schemeClr val="accent1">
                      <a:tint val="3000"/>
                    </a:schemeClr>
                  </a:solidFill>
                  <a:prstDash val="solid"/>
                  <a:miter lim="800000"/>
                </a:ln>
                <a:solidFill>
                  <a:srgbClr val="C00000"/>
                </a:solidFill>
                <a:effectLst>
                  <a:outerShdw blurRad="55000" dist="50800" dir="5400000" algn="tl">
                    <a:srgbClr val="000000">
                      <a:alpha val="33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>
                <a:ln w="17780" cmpd="sng">
                  <a:noFill/>
                  <a:prstDash val="solid"/>
                  <a:miter lim="800000"/>
                </a:ln>
                <a:effectLst/>
              </a:rPr>
              <a:t>你，就是</a:t>
            </a:r>
            <a:r>
              <a:rPr lang="zh-CN" altLang="en-US" dirty="0">
                <a:ln w="17780" cmpd="sng">
                  <a:noFill/>
                  <a:prstDash val="solid"/>
                  <a:miter lim="800000"/>
                </a:ln>
                <a:effectLst/>
              </a:rPr>
              <a:t>其中一员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2000">
        <p:fade/>
      </p:transition>
    </mc:Choice>
    <mc:Fallback xmlns="">
      <p:transition spd="med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893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7" presetClass="emph" presetSubtype="0" fill="remove" grpId="1" nodeType="withEffect">
                                  <p:stCondLst>
                                    <p:cond delay="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17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8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9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/>
      <p:bldP spid="146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7" t="2060" r="567" b="2194"/>
          <a:stretch>
            <a:fillRect/>
          </a:stretch>
        </p:blipFill>
        <p:spPr bwMode="auto">
          <a:xfrm>
            <a:off x="0" y="1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2" name="矩形 12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38000">
                <a:schemeClr val="accent1">
                  <a:tint val="66000"/>
                  <a:satMod val="160000"/>
                  <a:alpha val="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87797" y="-3303400"/>
            <a:ext cx="8959850" cy="2735263"/>
            <a:chOff x="-50800" y="2365375"/>
            <a:chExt cx="8959850" cy="2735263"/>
          </a:xfrm>
          <a:solidFill>
            <a:schemeClr val="accent5">
              <a:lumMod val="75000"/>
            </a:schemeClr>
          </a:solidFill>
        </p:grpSpPr>
        <p:sp>
          <p:nvSpPr>
            <p:cNvPr id="4" name="Freeform 5"/>
            <p:cNvSpPr/>
            <p:nvPr/>
          </p:nvSpPr>
          <p:spPr bwMode="auto">
            <a:xfrm>
              <a:off x="5521325" y="2454275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6"/>
            <p:cNvSpPr/>
            <p:nvPr/>
          </p:nvSpPr>
          <p:spPr bwMode="auto">
            <a:xfrm>
              <a:off x="6461125" y="2454275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5726113" y="2457450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8"/>
            <p:cNvSpPr/>
            <p:nvPr/>
          </p:nvSpPr>
          <p:spPr bwMode="auto">
            <a:xfrm>
              <a:off x="5330825" y="2470150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9"/>
            <p:cNvSpPr/>
            <p:nvPr/>
          </p:nvSpPr>
          <p:spPr bwMode="auto">
            <a:xfrm>
              <a:off x="5651500" y="2466975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5556250" y="2484438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1"/>
            <p:cNvSpPr/>
            <p:nvPr/>
          </p:nvSpPr>
          <p:spPr bwMode="auto">
            <a:xfrm>
              <a:off x="1641475" y="2500313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6503988" y="2497138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6446838" y="2498725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4"/>
            <p:cNvSpPr/>
            <p:nvPr/>
          </p:nvSpPr>
          <p:spPr bwMode="auto">
            <a:xfrm>
              <a:off x="1512888" y="2524125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6654800" y="2525713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1260475" y="2559050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7"/>
            <p:cNvSpPr/>
            <p:nvPr/>
          </p:nvSpPr>
          <p:spPr bwMode="auto">
            <a:xfrm>
              <a:off x="1316038" y="2563813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1754188" y="2570163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1493838" y="2581275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1882775" y="2582863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1716088" y="2603500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5448300" y="2601913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1601788" y="2613025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7591425" y="2628900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1155700" y="2636838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7740650" y="2636838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7818438" y="2649538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1571625" y="2698750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2127250" y="2706688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7678738" y="2705100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2805113" y="2789238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2"/>
            <p:cNvSpPr/>
            <p:nvPr/>
          </p:nvSpPr>
          <p:spPr bwMode="auto">
            <a:xfrm>
              <a:off x="2771775" y="2811463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3"/>
            <p:cNvSpPr/>
            <p:nvPr/>
          </p:nvSpPr>
          <p:spPr bwMode="auto">
            <a:xfrm>
              <a:off x="5357813" y="2828925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4"/>
            <p:cNvSpPr/>
            <p:nvPr/>
          </p:nvSpPr>
          <p:spPr bwMode="auto">
            <a:xfrm>
              <a:off x="1433513" y="2843213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5"/>
            <p:cNvSpPr/>
            <p:nvPr/>
          </p:nvSpPr>
          <p:spPr bwMode="auto">
            <a:xfrm>
              <a:off x="2206625" y="2859088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6"/>
            <p:cNvSpPr/>
            <p:nvPr/>
          </p:nvSpPr>
          <p:spPr bwMode="auto">
            <a:xfrm>
              <a:off x="2178050" y="2940050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7"/>
            <p:cNvSpPr/>
            <p:nvPr/>
          </p:nvSpPr>
          <p:spPr bwMode="auto">
            <a:xfrm>
              <a:off x="2179638" y="2981325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8"/>
            <p:cNvSpPr/>
            <p:nvPr/>
          </p:nvSpPr>
          <p:spPr bwMode="auto">
            <a:xfrm>
              <a:off x="2041525" y="2998788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9"/>
            <p:cNvSpPr/>
            <p:nvPr/>
          </p:nvSpPr>
          <p:spPr bwMode="auto">
            <a:xfrm>
              <a:off x="2135188" y="3016250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0"/>
            <p:cNvSpPr/>
            <p:nvPr/>
          </p:nvSpPr>
          <p:spPr bwMode="auto">
            <a:xfrm>
              <a:off x="3895725" y="3175000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1"/>
            <p:cNvSpPr/>
            <p:nvPr/>
          </p:nvSpPr>
          <p:spPr bwMode="auto">
            <a:xfrm>
              <a:off x="17463" y="3179763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2"/>
            <p:cNvSpPr/>
            <p:nvPr/>
          </p:nvSpPr>
          <p:spPr bwMode="auto">
            <a:xfrm>
              <a:off x="820738" y="3195638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"/>
            <p:cNvSpPr/>
            <p:nvPr/>
          </p:nvSpPr>
          <p:spPr bwMode="auto">
            <a:xfrm>
              <a:off x="7708900" y="3179763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4"/>
            <p:cNvSpPr/>
            <p:nvPr/>
          </p:nvSpPr>
          <p:spPr bwMode="auto">
            <a:xfrm>
              <a:off x="-31750" y="3197225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5"/>
            <p:cNvSpPr/>
            <p:nvPr/>
          </p:nvSpPr>
          <p:spPr bwMode="auto">
            <a:xfrm>
              <a:off x="2657475" y="3260725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6"/>
            <p:cNvSpPr/>
            <p:nvPr/>
          </p:nvSpPr>
          <p:spPr bwMode="auto">
            <a:xfrm>
              <a:off x="2559050" y="3289300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7"/>
            <p:cNvSpPr/>
            <p:nvPr/>
          </p:nvSpPr>
          <p:spPr bwMode="auto">
            <a:xfrm>
              <a:off x="7685088" y="3386138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8"/>
            <p:cNvSpPr/>
            <p:nvPr/>
          </p:nvSpPr>
          <p:spPr bwMode="auto">
            <a:xfrm>
              <a:off x="7456488" y="3454400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9"/>
            <p:cNvSpPr/>
            <p:nvPr/>
          </p:nvSpPr>
          <p:spPr bwMode="auto">
            <a:xfrm>
              <a:off x="4365625" y="3462338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0"/>
            <p:cNvSpPr/>
            <p:nvPr/>
          </p:nvSpPr>
          <p:spPr bwMode="auto">
            <a:xfrm>
              <a:off x="4471988" y="3506788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1"/>
            <p:cNvSpPr/>
            <p:nvPr/>
          </p:nvSpPr>
          <p:spPr bwMode="auto">
            <a:xfrm>
              <a:off x="4968875" y="3560763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2"/>
            <p:cNvSpPr/>
            <p:nvPr/>
          </p:nvSpPr>
          <p:spPr bwMode="auto">
            <a:xfrm>
              <a:off x="7480300" y="3584575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3"/>
            <p:cNvSpPr/>
            <p:nvPr/>
          </p:nvSpPr>
          <p:spPr bwMode="auto">
            <a:xfrm>
              <a:off x="7400925" y="3586163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4"/>
            <p:cNvSpPr/>
            <p:nvPr/>
          </p:nvSpPr>
          <p:spPr bwMode="auto">
            <a:xfrm>
              <a:off x="7167563" y="3736975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5"/>
            <p:cNvSpPr/>
            <p:nvPr/>
          </p:nvSpPr>
          <p:spPr bwMode="auto">
            <a:xfrm>
              <a:off x="1377950" y="3756025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6"/>
            <p:cNvSpPr/>
            <p:nvPr/>
          </p:nvSpPr>
          <p:spPr bwMode="auto">
            <a:xfrm>
              <a:off x="2028825" y="3768725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7"/>
            <p:cNvSpPr/>
            <p:nvPr/>
          </p:nvSpPr>
          <p:spPr bwMode="auto">
            <a:xfrm>
              <a:off x="2325688" y="3821113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8"/>
            <p:cNvSpPr/>
            <p:nvPr/>
          </p:nvSpPr>
          <p:spPr bwMode="auto">
            <a:xfrm>
              <a:off x="6877050" y="3825875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9"/>
            <p:cNvSpPr/>
            <p:nvPr/>
          </p:nvSpPr>
          <p:spPr bwMode="auto">
            <a:xfrm>
              <a:off x="2287588" y="3833813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0"/>
            <p:cNvSpPr/>
            <p:nvPr/>
          </p:nvSpPr>
          <p:spPr bwMode="auto">
            <a:xfrm>
              <a:off x="2184400" y="3838575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1"/>
            <p:cNvSpPr/>
            <p:nvPr/>
          </p:nvSpPr>
          <p:spPr bwMode="auto">
            <a:xfrm>
              <a:off x="7154863" y="3848100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2"/>
            <p:cNvSpPr/>
            <p:nvPr/>
          </p:nvSpPr>
          <p:spPr bwMode="auto">
            <a:xfrm>
              <a:off x="7223125" y="3911600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3"/>
            <p:cNvSpPr/>
            <p:nvPr/>
          </p:nvSpPr>
          <p:spPr bwMode="auto">
            <a:xfrm>
              <a:off x="7186613" y="3937000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4"/>
            <p:cNvSpPr/>
            <p:nvPr/>
          </p:nvSpPr>
          <p:spPr bwMode="auto">
            <a:xfrm>
              <a:off x="7216775" y="3946525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5"/>
            <p:cNvSpPr/>
            <p:nvPr/>
          </p:nvSpPr>
          <p:spPr bwMode="auto">
            <a:xfrm>
              <a:off x="6154738" y="3986213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6"/>
            <p:cNvSpPr/>
            <p:nvPr/>
          </p:nvSpPr>
          <p:spPr bwMode="auto">
            <a:xfrm>
              <a:off x="7262813" y="3989388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7"/>
            <p:cNvSpPr/>
            <p:nvPr/>
          </p:nvSpPr>
          <p:spPr bwMode="auto">
            <a:xfrm>
              <a:off x="7212013" y="4000500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8"/>
            <p:cNvSpPr/>
            <p:nvPr/>
          </p:nvSpPr>
          <p:spPr bwMode="auto">
            <a:xfrm>
              <a:off x="7351713" y="4098925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9"/>
            <p:cNvSpPr/>
            <p:nvPr/>
          </p:nvSpPr>
          <p:spPr bwMode="auto">
            <a:xfrm>
              <a:off x="7161213" y="4110038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0"/>
            <p:cNvSpPr/>
            <p:nvPr/>
          </p:nvSpPr>
          <p:spPr bwMode="auto">
            <a:xfrm>
              <a:off x="7432675" y="4140200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1"/>
            <p:cNvSpPr/>
            <p:nvPr/>
          </p:nvSpPr>
          <p:spPr bwMode="auto">
            <a:xfrm>
              <a:off x="7475538" y="4157663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2"/>
            <p:cNvSpPr/>
            <p:nvPr/>
          </p:nvSpPr>
          <p:spPr bwMode="auto">
            <a:xfrm>
              <a:off x="7370763" y="4175125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3"/>
            <p:cNvSpPr/>
            <p:nvPr/>
          </p:nvSpPr>
          <p:spPr bwMode="auto">
            <a:xfrm>
              <a:off x="7313613" y="4181475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4"/>
            <p:cNvSpPr/>
            <p:nvPr/>
          </p:nvSpPr>
          <p:spPr bwMode="auto">
            <a:xfrm>
              <a:off x="7885113" y="4203700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5"/>
            <p:cNvSpPr/>
            <p:nvPr/>
          </p:nvSpPr>
          <p:spPr bwMode="auto">
            <a:xfrm>
              <a:off x="7088188" y="4264025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6"/>
            <p:cNvSpPr/>
            <p:nvPr/>
          </p:nvSpPr>
          <p:spPr bwMode="auto">
            <a:xfrm>
              <a:off x="7161213" y="4264025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7"/>
            <p:cNvSpPr/>
            <p:nvPr/>
          </p:nvSpPr>
          <p:spPr bwMode="auto">
            <a:xfrm>
              <a:off x="7254875" y="4264025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8502650" y="4700588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8515350" y="4733925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7794625" y="4805363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2330450" y="2365375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1873250" y="2384425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4621213" y="2478088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1303338" y="2544763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1690688" y="2544763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 noEditPoints="1"/>
            </p:cNvSpPr>
            <p:nvPr/>
          </p:nvSpPr>
          <p:spPr bwMode="auto">
            <a:xfrm>
              <a:off x="3708400" y="2584450"/>
              <a:ext cx="5200650" cy="2117725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7"/>
            <p:cNvSpPr/>
            <p:nvPr/>
          </p:nvSpPr>
          <p:spPr bwMode="auto">
            <a:xfrm>
              <a:off x="1735138" y="2652713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 noEditPoints="1"/>
            </p:cNvSpPr>
            <p:nvPr/>
          </p:nvSpPr>
          <p:spPr bwMode="auto">
            <a:xfrm>
              <a:off x="1889125" y="2700338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9"/>
            <p:cNvSpPr/>
            <p:nvPr/>
          </p:nvSpPr>
          <p:spPr bwMode="auto">
            <a:xfrm>
              <a:off x="1166813" y="2716213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 noEditPoints="1"/>
            </p:cNvSpPr>
            <p:nvPr/>
          </p:nvSpPr>
          <p:spPr bwMode="auto">
            <a:xfrm>
              <a:off x="-50800" y="2751138"/>
              <a:ext cx="3263900" cy="2349500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1"/>
            <p:cNvSpPr/>
            <p:nvPr/>
          </p:nvSpPr>
          <p:spPr bwMode="auto">
            <a:xfrm>
              <a:off x="3992563" y="3103563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2"/>
            <p:cNvSpPr/>
            <p:nvPr/>
          </p:nvSpPr>
          <p:spPr bwMode="auto">
            <a:xfrm>
              <a:off x="269875" y="3113088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3"/>
            <p:cNvSpPr/>
            <p:nvPr/>
          </p:nvSpPr>
          <p:spPr bwMode="auto">
            <a:xfrm>
              <a:off x="7658100" y="3417888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4"/>
            <p:cNvSpPr/>
            <p:nvPr/>
          </p:nvSpPr>
          <p:spPr bwMode="auto">
            <a:xfrm>
              <a:off x="6883400" y="4021138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5"/>
            <p:cNvSpPr/>
            <p:nvPr/>
          </p:nvSpPr>
          <p:spPr bwMode="auto">
            <a:xfrm>
              <a:off x="7137400" y="4149725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6"/>
            <p:cNvSpPr/>
            <p:nvPr/>
          </p:nvSpPr>
          <p:spPr bwMode="auto">
            <a:xfrm>
              <a:off x="6799263" y="4227513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7"/>
            <p:cNvSpPr/>
            <p:nvPr/>
          </p:nvSpPr>
          <p:spPr bwMode="auto">
            <a:xfrm>
              <a:off x="7146925" y="4283075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8"/>
            <p:cNvSpPr/>
            <p:nvPr/>
          </p:nvSpPr>
          <p:spPr bwMode="auto">
            <a:xfrm>
              <a:off x="8321675" y="4806950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9"/>
            <p:cNvSpPr/>
            <p:nvPr/>
          </p:nvSpPr>
          <p:spPr bwMode="auto">
            <a:xfrm>
              <a:off x="1735138" y="2454275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0"/>
            <p:cNvSpPr/>
            <p:nvPr/>
          </p:nvSpPr>
          <p:spPr bwMode="auto">
            <a:xfrm>
              <a:off x="4422775" y="2500313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1"/>
            <p:cNvSpPr/>
            <p:nvPr/>
          </p:nvSpPr>
          <p:spPr bwMode="auto">
            <a:xfrm>
              <a:off x="1074738" y="2587625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2"/>
            <p:cNvSpPr/>
            <p:nvPr/>
          </p:nvSpPr>
          <p:spPr bwMode="auto">
            <a:xfrm>
              <a:off x="1538288" y="2609850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3"/>
            <p:cNvSpPr/>
            <p:nvPr/>
          </p:nvSpPr>
          <p:spPr bwMode="auto">
            <a:xfrm>
              <a:off x="1211263" y="2611438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4"/>
            <p:cNvSpPr/>
            <p:nvPr/>
          </p:nvSpPr>
          <p:spPr bwMode="auto">
            <a:xfrm>
              <a:off x="1001713" y="2684463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5"/>
            <p:cNvSpPr/>
            <p:nvPr/>
          </p:nvSpPr>
          <p:spPr bwMode="auto">
            <a:xfrm>
              <a:off x="1487488" y="2706688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6"/>
            <p:cNvSpPr/>
            <p:nvPr/>
          </p:nvSpPr>
          <p:spPr bwMode="auto">
            <a:xfrm>
              <a:off x="1755775" y="2695575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7"/>
            <p:cNvSpPr/>
            <p:nvPr/>
          </p:nvSpPr>
          <p:spPr bwMode="auto">
            <a:xfrm>
              <a:off x="3548063" y="2905125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8"/>
            <p:cNvSpPr/>
            <p:nvPr/>
          </p:nvSpPr>
          <p:spPr bwMode="auto">
            <a:xfrm>
              <a:off x="1968500" y="2924175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9"/>
            <p:cNvSpPr/>
            <p:nvPr/>
          </p:nvSpPr>
          <p:spPr bwMode="auto">
            <a:xfrm>
              <a:off x="6546850" y="4049713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0"/>
            <p:cNvSpPr/>
            <p:nvPr/>
          </p:nvSpPr>
          <p:spPr bwMode="auto">
            <a:xfrm>
              <a:off x="5240338" y="4322763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1"/>
            <p:cNvSpPr/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1" name="任意多边形 110"/>
          <p:cNvSpPr/>
          <p:nvPr/>
        </p:nvSpPr>
        <p:spPr>
          <a:xfrm rot="747896">
            <a:off x="2768600" y="38100"/>
            <a:ext cx="4559300" cy="2921000"/>
          </a:xfrm>
          <a:custGeom>
            <a:avLst/>
            <a:gdLst>
              <a:gd name="connsiteX0" fmla="*/ 0 w 3568700"/>
              <a:gd name="connsiteY0" fmla="*/ 1651000 h 2311400"/>
              <a:gd name="connsiteX1" fmla="*/ 2806700 w 3568700"/>
              <a:gd name="connsiteY1" fmla="*/ 0 h 2311400"/>
              <a:gd name="connsiteX2" fmla="*/ 3568700 w 3568700"/>
              <a:gd name="connsiteY2" fmla="*/ 1092200 h 2311400"/>
              <a:gd name="connsiteX3" fmla="*/ 381000 w 3568700"/>
              <a:gd name="connsiteY3" fmla="*/ 2311400 h 2311400"/>
              <a:gd name="connsiteX4" fmla="*/ 0 w 3568700"/>
              <a:gd name="connsiteY4" fmla="*/ 1651000 h 2311400"/>
              <a:gd name="connsiteX0-1" fmla="*/ 0 w 3606800"/>
              <a:gd name="connsiteY0-2" fmla="*/ 2120900 h 2781300"/>
              <a:gd name="connsiteX1-3" fmla="*/ 3606800 w 3606800"/>
              <a:gd name="connsiteY1-4" fmla="*/ 0 h 2781300"/>
              <a:gd name="connsiteX2-5" fmla="*/ 3568700 w 3606800"/>
              <a:gd name="connsiteY2-6" fmla="*/ 1562100 h 2781300"/>
              <a:gd name="connsiteX3-7" fmla="*/ 381000 w 3606800"/>
              <a:gd name="connsiteY3-8" fmla="*/ 2781300 h 2781300"/>
              <a:gd name="connsiteX4-9" fmla="*/ 0 w 3606800"/>
              <a:gd name="connsiteY4-10" fmla="*/ 2120900 h 2781300"/>
              <a:gd name="connsiteX0-11" fmla="*/ 0 w 5219700"/>
              <a:gd name="connsiteY0-12" fmla="*/ 2120900 h 2781300"/>
              <a:gd name="connsiteX1-13" fmla="*/ 3606800 w 5219700"/>
              <a:gd name="connsiteY1-14" fmla="*/ 0 h 2781300"/>
              <a:gd name="connsiteX2-15" fmla="*/ 5219700 w 5219700"/>
              <a:gd name="connsiteY2-16" fmla="*/ 914400 h 2781300"/>
              <a:gd name="connsiteX3-17" fmla="*/ 381000 w 5219700"/>
              <a:gd name="connsiteY3-18" fmla="*/ 2781300 h 2781300"/>
              <a:gd name="connsiteX4-19" fmla="*/ 0 w 5219700"/>
              <a:gd name="connsiteY4-20" fmla="*/ 2120900 h 2781300"/>
              <a:gd name="connsiteX0-21" fmla="*/ 0 w 5397500"/>
              <a:gd name="connsiteY0-22" fmla="*/ 2120900 h 2781300"/>
              <a:gd name="connsiteX1-23" fmla="*/ 3606800 w 5397500"/>
              <a:gd name="connsiteY1-24" fmla="*/ 0 h 2781300"/>
              <a:gd name="connsiteX2-25" fmla="*/ 5397500 w 5397500"/>
              <a:gd name="connsiteY2-26" fmla="*/ 850900 h 2781300"/>
              <a:gd name="connsiteX3-27" fmla="*/ 381000 w 5397500"/>
              <a:gd name="connsiteY3-28" fmla="*/ 2781300 h 2781300"/>
              <a:gd name="connsiteX4-29" fmla="*/ 0 w 5397500"/>
              <a:gd name="connsiteY4-30" fmla="*/ 2120900 h 2781300"/>
              <a:gd name="connsiteX0-31" fmla="*/ 0 w 5397500"/>
              <a:gd name="connsiteY0-32" fmla="*/ 2260600 h 2921000"/>
              <a:gd name="connsiteX1-33" fmla="*/ 3810000 w 5397500"/>
              <a:gd name="connsiteY1-34" fmla="*/ 0 h 2921000"/>
              <a:gd name="connsiteX2-35" fmla="*/ 5397500 w 5397500"/>
              <a:gd name="connsiteY2-36" fmla="*/ 990600 h 2921000"/>
              <a:gd name="connsiteX3-37" fmla="*/ 381000 w 5397500"/>
              <a:gd name="connsiteY3-38" fmla="*/ 2921000 h 2921000"/>
              <a:gd name="connsiteX4-39" fmla="*/ 0 w 5397500"/>
              <a:gd name="connsiteY4-40" fmla="*/ 2260600 h 2921000"/>
              <a:gd name="connsiteX0-41" fmla="*/ 0 w 4559300"/>
              <a:gd name="connsiteY0-42" fmla="*/ 2260600 h 2921000"/>
              <a:gd name="connsiteX1-43" fmla="*/ 3810000 w 4559300"/>
              <a:gd name="connsiteY1-44" fmla="*/ 0 h 2921000"/>
              <a:gd name="connsiteX2-45" fmla="*/ 4559300 w 4559300"/>
              <a:gd name="connsiteY2-46" fmla="*/ 1231900 h 2921000"/>
              <a:gd name="connsiteX3-47" fmla="*/ 381000 w 4559300"/>
              <a:gd name="connsiteY3-48" fmla="*/ 2921000 h 2921000"/>
              <a:gd name="connsiteX4-49" fmla="*/ 0 w 4559300"/>
              <a:gd name="connsiteY4-50" fmla="*/ 2260600 h 2921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4559300" h="2921000">
                <a:moveTo>
                  <a:pt x="0" y="2260600"/>
                </a:moveTo>
                <a:lnTo>
                  <a:pt x="3810000" y="0"/>
                </a:lnTo>
                <a:lnTo>
                  <a:pt x="4559300" y="1231900"/>
                </a:lnTo>
                <a:lnTo>
                  <a:pt x="381000" y="2921000"/>
                </a:lnTo>
                <a:lnTo>
                  <a:pt x="0" y="226060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矩形 111"/>
          <p:cNvSpPr/>
          <p:nvPr/>
        </p:nvSpPr>
        <p:spPr>
          <a:xfrm rot="20873910">
            <a:off x="3412209" y="1145726"/>
            <a:ext cx="3844605" cy="8002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</a:t>
            </a:r>
            <a:r>
              <a:rPr lang="en-US" altLang="zh-CN" dirty="0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1987</a:t>
            </a:r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dirty="0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</a:t>
            </a:r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r>
              <a:rPr lang="en-US" altLang="zh-CN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11</a:t>
            </a:r>
            <a:r>
              <a:rPr lang="zh-CN" altLang="en-US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endParaRPr lang="en-US" altLang="zh-CN" dirty="0">
              <a:solidFill>
                <a:schemeClr val="accent5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200" dirty="0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地球人口达</a:t>
            </a:r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到</a:t>
            </a:r>
            <a:r>
              <a:rPr lang="en-US" altLang="zh-CN" sz="2800" b="1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</a:t>
            </a:r>
            <a:r>
              <a:rPr lang="zh-CN" altLang="en-US" sz="2800" b="1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zh-CN" altLang="en-US" sz="2800" b="1" dirty="0">
              <a:solidFill>
                <a:srgbClr val="C00000"/>
              </a:solidFill>
            </a:endParaRPr>
          </a:p>
        </p:txBody>
      </p:sp>
      <p:sp>
        <p:nvSpPr>
          <p:cNvPr id="113" name="任意多边形 112"/>
          <p:cNvSpPr/>
          <p:nvPr/>
        </p:nvSpPr>
        <p:spPr>
          <a:xfrm rot="20844346">
            <a:off x="3414926" y="3106569"/>
            <a:ext cx="4508500" cy="1817979"/>
          </a:xfrm>
          <a:custGeom>
            <a:avLst/>
            <a:gdLst>
              <a:gd name="connsiteX0" fmla="*/ 1066800 w 4508500"/>
              <a:gd name="connsiteY0" fmla="*/ 0 h 1993900"/>
              <a:gd name="connsiteX1" fmla="*/ 4508500 w 4508500"/>
              <a:gd name="connsiteY1" fmla="*/ 952500 h 1993900"/>
              <a:gd name="connsiteX2" fmla="*/ 3644900 w 4508500"/>
              <a:gd name="connsiteY2" fmla="*/ 1993900 h 1993900"/>
              <a:gd name="connsiteX3" fmla="*/ 0 w 4508500"/>
              <a:gd name="connsiteY3" fmla="*/ 25400 h 1993900"/>
              <a:gd name="connsiteX4" fmla="*/ 1066800 w 4508500"/>
              <a:gd name="connsiteY4" fmla="*/ 0 h 199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0" h="1993900">
                <a:moveTo>
                  <a:pt x="1066800" y="0"/>
                </a:moveTo>
                <a:lnTo>
                  <a:pt x="4508500" y="952500"/>
                </a:lnTo>
                <a:lnTo>
                  <a:pt x="3644900" y="1993900"/>
                </a:lnTo>
                <a:lnTo>
                  <a:pt x="0" y="25400"/>
                </a:lnTo>
                <a:lnTo>
                  <a:pt x="1066800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4" name="矩形 113"/>
          <p:cNvSpPr/>
          <p:nvPr/>
        </p:nvSpPr>
        <p:spPr>
          <a:xfrm rot="520072">
            <a:off x="3662387" y="3446626"/>
            <a:ext cx="37493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400" dirty="0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联合国决定将每年</a:t>
            </a:r>
            <a:endParaRPr lang="en-US" altLang="zh-CN" sz="1400" dirty="0">
              <a:solidFill>
                <a:schemeClr val="accent5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20000"/>
              </a:lnSpc>
            </a:pPr>
            <a:r>
              <a:rPr lang="en-US" altLang="zh-CN" sz="16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</a:t>
            </a:r>
            <a:r>
              <a:rPr lang="zh-CN" altLang="en-US" sz="16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r>
              <a:rPr lang="en-US" altLang="zh-CN" sz="16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11</a:t>
            </a:r>
            <a:r>
              <a:rPr lang="zh-CN" altLang="en-US" sz="16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日定为“世界人口日”</a:t>
            </a:r>
            <a:endParaRPr lang="zh-CN" altLang="en-US" sz="1400" dirty="0">
              <a:solidFill>
                <a:srgbClr val="C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17" name="组合 116"/>
          <p:cNvGrpSpPr/>
          <p:nvPr/>
        </p:nvGrpSpPr>
        <p:grpSpPr>
          <a:xfrm>
            <a:off x="706146" y="-3483768"/>
            <a:ext cx="7560000" cy="1548000"/>
            <a:chOff x="648331" y="2300006"/>
            <a:chExt cx="7728942" cy="1543778"/>
          </a:xfrm>
        </p:grpSpPr>
        <p:sp>
          <p:nvSpPr>
            <p:cNvPr id="118" name="矩形 117"/>
            <p:cNvSpPr/>
            <p:nvPr/>
          </p:nvSpPr>
          <p:spPr>
            <a:xfrm>
              <a:off x="648331" y="2300006"/>
              <a:ext cx="7728942" cy="1440160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5"/>
                  </a:solidFill>
                  <a:latin typeface="Arial Black" panose="020B0A04020102020204" pitchFamily="34" charset="0"/>
                  <a:ea typeface="微软雅黑" panose="020B0503020204020204" pitchFamily="34" charset="-122"/>
                  <a:cs typeface="Arial" panose="020B0604020202020204" pitchFamily="34" charset="0"/>
                </a:rPr>
                <a:t>5 000 000 000</a:t>
              </a:r>
              <a:endParaRPr lang="zh-CN" altLang="en-US" sz="5400" b="1" dirty="0">
                <a:solidFill>
                  <a:schemeClr val="accent5"/>
                </a:solidFill>
                <a:latin typeface="Arial Black" panose="020B0A040201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19" name="矩形 118"/>
            <p:cNvSpPr/>
            <p:nvPr/>
          </p:nvSpPr>
          <p:spPr>
            <a:xfrm>
              <a:off x="1338919" y="3530529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20" name="矩形 119"/>
            <p:cNvSpPr/>
            <p:nvPr/>
          </p:nvSpPr>
          <p:spPr>
            <a:xfrm>
              <a:off x="3691637" y="3530529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21" name="矩形 120"/>
            <p:cNvSpPr/>
            <p:nvPr/>
          </p:nvSpPr>
          <p:spPr>
            <a:xfrm>
              <a:off x="6070459" y="3530529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09066E-6 L 5E-6 0.82053 " pathEditMode="relative" rAng="0" ptsTypes="AA">
                                      <p:cBhvr>
                                        <p:cTn id="6" dur="3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02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8.33333E-7 4.89362E-6 L 0.00052 0.9179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4588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6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7" presetClass="emph" presetSubtype="0" fill="remove" grpId="1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5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7" presetClass="emph" presetSubtype="0" fill="remove" grpId="1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30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1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2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 animBg="1"/>
      <p:bldP spid="112" grpId="0"/>
      <p:bldP spid="112" grpId="1"/>
      <p:bldP spid="113" grpId="0" animBg="1"/>
      <p:bldP spid="114" grpId="0"/>
      <p:bldP spid="114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圆角矩形标注 189"/>
          <p:cNvSpPr/>
          <p:nvPr/>
        </p:nvSpPr>
        <p:spPr>
          <a:xfrm>
            <a:off x="8317837" y="3080899"/>
            <a:ext cx="576064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1849587"/>
            <a:ext cx="3168352" cy="3168352"/>
          </a:xfrm>
          <a:prstGeom prst="rect">
            <a:avLst/>
          </a:prstGeom>
          <a:noFill/>
          <a:ln>
            <a:noFill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5" name="圆角矩形标注 1124"/>
          <p:cNvSpPr/>
          <p:nvPr/>
        </p:nvSpPr>
        <p:spPr>
          <a:xfrm>
            <a:off x="4790757" y="2382681"/>
            <a:ext cx="582423" cy="330524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4" name="圆角矩形标注 553"/>
          <p:cNvSpPr/>
          <p:nvPr/>
        </p:nvSpPr>
        <p:spPr>
          <a:xfrm>
            <a:off x="7290889" y="1885920"/>
            <a:ext cx="663575" cy="36903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5" name="圆角矩形标注 554"/>
          <p:cNvSpPr/>
          <p:nvPr/>
        </p:nvSpPr>
        <p:spPr>
          <a:xfrm rot="10800000">
            <a:off x="5154185" y="4381575"/>
            <a:ext cx="527806" cy="307152"/>
          </a:xfrm>
          <a:prstGeom prst="wedgeRoundRectCallout">
            <a:avLst>
              <a:gd name="adj1" fmla="val -6559"/>
              <a:gd name="adj2" fmla="val 10615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6" name="圆角矩形标注 555"/>
          <p:cNvSpPr/>
          <p:nvPr/>
        </p:nvSpPr>
        <p:spPr>
          <a:xfrm>
            <a:off x="6448983" y="1543209"/>
            <a:ext cx="766762" cy="56730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7" name="圆角矩形标注 556"/>
          <p:cNvSpPr/>
          <p:nvPr/>
        </p:nvSpPr>
        <p:spPr>
          <a:xfrm>
            <a:off x="5275006" y="1301961"/>
            <a:ext cx="1038245" cy="560434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8" name="圆角矩形标注 557"/>
          <p:cNvSpPr/>
          <p:nvPr/>
        </p:nvSpPr>
        <p:spPr>
          <a:xfrm>
            <a:off x="5665250" y="2146751"/>
            <a:ext cx="689563" cy="42861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9" name="圆角矩形标注 558"/>
          <p:cNvSpPr/>
          <p:nvPr/>
        </p:nvSpPr>
        <p:spPr>
          <a:xfrm>
            <a:off x="4987101" y="2044992"/>
            <a:ext cx="271463" cy="21512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0" name="圆角矩形标注 559"/>
          <p:cNvSpPr/>
          <p:nvPr/>
        </p:nvSpPr>
        <p:spPr>
          <a:xfrm>
            <a:off x="4820017" y="1691652"/>
            <a:ext cx="334168" cy="23132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1" name="圆角矩形标注 560"/>
          <p:cNvSpPr/>
          <p:nvPr/>
        </p:nvSpPr>
        <p:spPr>
          <a:xfrm rot="10800000">
            <a:off x="3200901" y="4971692"/>
            <a:ext cx="858203" cy="53959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6" name="圆角矩形标注 565"/>
          <p:cNvSpPr/>
          <p:nvPr/>
        </p:nvSpPr>
        <p:spPr>
          <a:xfrm rot="10800000">
            <a:off x="1907704" y="5017937"/>
            <a:ext cx="1077275" cy="58522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7" name="圆角矩形标注 566"/>
          <p:cNvSpPr/>
          <p:nvPr/>
        </p:nvSpPr>
        <p:spPr>
          <a:xfrm rot="10800000">
            <a:off x="1818505" y="4401311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8" name="圆角矩形标注 567"/>
          <p:cNvSpPr/>
          <p:nvPr/>
        </p:nvSpPr>
        <p:spPr>
          <a:xfrm rot="10800000">
            <a:off x="3630003" y="4378977"/>
            <a:ext cx="404133" cy="26152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9" name="圆角矩形标注 568"/>
          <p:cNvSpPr/>
          <p:nvPr/>
        </p:nvSpPr>
        <p:spPr>
          <a:xfrm rot="10800000">
            <a:off x="4122069" y="5023432"/>
            <a:ext cx="500641" cy="359731"/>
          </a:xfrm>
          <a:prstGeom prst="wedgeRoundRectCallout">
            <a:avLst>
              <a:gd name="adj1" fmla="val 6269"/>
              <a:gd name="adj2" fmla="val 1018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0" name="圆角矩形标注 569"/>
          <p:cNvSpPr/>
          <p:nvPr/>
        </p:nvSpPr>
        <p:spPr>
          <a:xfrm rot="10800000">
            <a:off x="4649374" y="4961425"/>
            <a:ext cx="865187" cy="482107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1" name="圆角矩形标注 570"/>
          <p:cNvSpPr/>
          <p:nvPr/>
        </p:nvSpPr>
        <p:spPr>
          <a:xfrm>
            <a:off x="4181425" y="2088236"/>
            <a:ext cx="561470" cy="365786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5" name="圆角矩形标注 574"/>
          <p:cNvSpPr/>
          <p:nvPr/>
        </p:nvSpPr>
        <p:spPr>
          <a:xfrm>
            <a:off x="3618292" y="1783396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6" name="圆角矩形标注 575"/>
          <p:cNvSpPr/>
          <p:nvPr/>
        </p:nvSpPr>
        <p:spPr>
          <a:xfrm rot="10800000">
            <a:off x="3048191" y="4556425"/>
            <a:ext cx="581812" cy="361437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7" name="圆角矩形标注 576"/>
          <p:cNvSpPr/>
          <p:nvPr/>
        </p:nvSpPr>
        <p:spPr>
          <a:xfrm>
            <a:off x="3686366" y="2144752"/>
            <a:ext cx="250321" cy="225902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2" name="圆角矩形标注 581"/>
          <p:cNvSpPr/>
          <p:nvPr/>
        </p:nvSpPr>
        <p:spPr>
          <a:xfrm>
            <a:off x="6448983" y="2353474"/>
            <a:ext cx="591249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4" name="圆角矩形标注 583"/>
          <p:cNvSpPr/>
          <p:nvPr/>
        </p:nvSpPr>
        <p:spPr>
          <a:xfrm>
            <a:off x="3499892" y="832019"/>
            <a:ext cx="546855" cy="360040"/>
          </a:xfrm>
          <a:prstGeom prst="wedgeRoundRectCallout">
            <a:avLst>
              <a:gd name="adj1" fmla="val 40280"/>
              <a:gd name="adj2" fmla="val 100252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5" name="圆角矩形标注 584"/>
          <p:cNvSpPr/>
          <p:nvPr/>
        </p:nvSpPr>
        <p:spPr>
          <a:xfrm>
            <a:off x="6181214" y="2942259"/>
            <a:ext cx="331788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6" name="圆角矩形标注 585"/>
          <p:cNvSpPr/>
          <p:nvPr/>
        </p:nvSpPr>
        <p:spPr>
          <a:xfrm>
            <a:off x="4015473" y="1161183"/>
            <a:ext cx="727422" cy="622213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8" name="圆角矩形标注 147"/>
          <p:cNvSpPr/>
          <p:nvPr/>
        </p:nvSpPr>
        <p:spPr>
          <a:xfrm rot="10800000">
            <a:off x="5765857" y="4378977"/>
            <a:ext cx="588956" cy="476993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9" name="圆角矩形标注 148"/>
          <p:cNvSpPr/>
          <p:nvPr/>
        </p:nvSpPr>
        <p:spPr>
          <a:xfrm flipV="1">
            <a:off x="3712892" y="3812080"/>
            <a:ext cx="271351" cy="174498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1" name="圆角矩形标注 150"/>
          <p:cNvSpPr/>
          <p:nvPr/>
        </p:nvSpPr>
        <p:spPr>
          <a:xfrm rot="10800000">
            <a:off x="6517761" y="4675279"/>
            <a:ext cx="697984" cy="400441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2" name="圆角矩形标注 151"/>
          <p:cNvSpPr/>
          <p:nvPr/>
        </p:nvSpPr>
        <p:spPr>
          <a:xfrm rot="10800000">
            <a:off x="2668969" y="4266906"/>
            <a:ext cx="341007" cy="28058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3" name="圆角矩形标注 152"/>
          <p:cNvSpPr/>
          <p:nvPr/>
        </p:nvSpPr>
        <p:spPr>
          <a:xfrm>
            <a:off x="3575407" y="2609636"/>
            <a:ext cx="501143" cy="279841"/>
          </a:xfrm>
          <a:prstGeom prst="wedgeRoundRectCallout">
            <a:avLst>
              <a:gd name="adj1" fmla="val 34270"/>
              <a:gd name="adj2" fmla="val 119835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4" name="圆角矩形标注 153"/>
          <p:cNvSpPr/>
          <p:nvPr/>
        </p:nvSpPr>
        <p:spPr>
          <a:xfrm rot="10800000">
            <a:off x="4067945" y="4285965"/>
            <a:ext cx="943670" cy="498371"/>
          </a:xfrm>
          <a:prstGeom prst="wedgeRoundRectCallout">
            <a:avLst>
              <a:gd name="adj1" fmla="val -27673"/>
              <a:gd name="adj2" fmla="val 92574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5" name="圆角矩形标注 154"/>
          <p:cNvSpPr/>
          <p:nvPr/>
        </p:nvSpPr>
        <p:spPr>
          <a:xfrm>
            <a:off x="3859082" y="3091741"/>
            <a:ext cx="250321" cy="225902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6" name="圆角矩形标注 155"/>
          <p:cNvSpPr/>
          <p:nvPr/>
        </p:nvSpPr>
        <p:spPr>
          <a:xfrm>
            <a:off x="3157470" y="3317643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7" name="圆角矩形标注 156"/>
          <p:cNvSpPr/>
          <p:nvPr/>
        </p:nvSpPr>
        <p:spPr>
          <a:xfrm>
            <a:off x="2699212" y="2547943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8" name="圆角矩形标注 157"/>
          <p:cNvSpPr/>
          <p:nvPr/>
        </p:nvSpPr>
        <p:spPr>
          <a:xfrm>
            <a:off x="5969042" y="3586836"/>
            <a:ext cx="591249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9" name="圆角矩形标注 158"/>
          <p:cNvSpPr/>
          <p:nvPr/>
        </p:nvSpPr>
        <p:spPr>
          <a:xfrm>
            <a:off x="5993204" y="2627637"/>
            <a:ext cx="271463" cy="21512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0" name="圆角矩形标注 159"/>
          <p:cNvSpPr/>
          <p:nvPr/>
        </p:nvSpPr>
        <p:spPr>
          <a:xfrm>
            <a:off x="7121537" y="2488997"/>
            <a:ext cx="663575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1" name="圆角矩形标注 160"/>
          <p:cNvSpPr/>
          <p:nvPr/>
        </p:nvSpPr>
        <p:spPr>
          <a:xfrm>
            <a:off x="1781596" y="2488997"/>
            <a:ext cx="608882" cy="42977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2" name="圆角矩形标注 161"/>
          <p:cNvSpPr/>
          <p:nvPr/>
        </p:nvSpPr>
        <p:spPr>
          <a:xfrm>
            <a:off x="7944190" y="2627637"/>
            <a:ext cx="373647" cy="21512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3" name="圆角矩形标注 162"/>
          <p:cNvSpPr/>
          <p:nvPr/>
        </p:nvSpPr>
        <p:spPr>
          <a:xfrm>
            <a:off x="683568" y="2301546"/>
            <a:ext cx="791349" cy="407374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4" name="圆角矩形标注 163"/>
          <p:cNvSpPr/>
          <p:nvPr/>
        </p:nvSpPr>
        <p:spPr>
          <a:xfrm>
            <a:off x="6458164" y="1012039"/>
            <a:ext cx="462968" cy="284908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5" name="圆角矩形标注 164"/>
          <p:cNvSpPr/>
          <p:nvPr/>
        </p:nvSpPr>
        <p:spPr>
          <a:xfrm rot="10800000">
            <a:off x="6458165" y="4143471"/>
            <a:ext cx="404133" cy="26152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6" name="圆角矩形标注 165"/>
          <p:cNvSpPr/>
          <p:nvPr/>
        </p:nvSpPr>
        <p:spPr>
          <a:xfrm rot="10800000">
            <a:off x="6978192" y="4332713"/>
            <a:ext cx="316753" cy="261526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7" name="圆角矩形标注 166"/>
          <p:cNvSpPr/>
          <p:nvPr/>
        </p:nvSpPr>
        <p:spPr>
          <a:xfrm rot="10800000">
            <a:off x="7468356" y="4266918"/>
            <a:ext cx="599351" cy="408360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9" name="圆角矩形标注 168"/>
          <p:cNvSpPr/>
          <p:nvPr/>
        </p:nvSpPr>
        <p:spPr>
          <a:xfrm rot="10800000">
            <a:off x="4168047" y="6028919"/>
            <a:ext cx="636575" cy="384218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0" name="圆角矩形标注 169"/>
          <p:cNvSpPr/>
          <p:nvPr/>
        </p:nvSpPr>
        <p:spPr>
          <a:xfrm rot="10800000">
            <a:off x="3418717" y="5725127"/>
            <a:ext cx="493674" cy="269090"/>
          </a:xfrm>
          <a:prstGeom prst="wedgeRoundRectCallout">
            <a:avLst>
              <a:gd name="adj1" fmla="val 6269"/>
              <a:gd name="adj2" fmla="val 1018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1" name="圆角矩形标注 170"/>
          <p:cNvSpPr/>
          <p:nvPr/>
        </p:nvSpPr>
        <p:spPr>
          <a:xfrm rot="10800000">
            <a:off x="5152462" y="5767393"/>
            <a:ext cx="404133" cy="26152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2" name="圆角矩形标注 171"/>
          <p:cNvSpPr/>
          <p:nvPr/>
        </p:nvSpPr>
        <p:spPr>
          <a:xfrm>
            <a:off x="2504194" y="3157061"/>
            <a:ext cx="484589" cy="370957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3" name="圆角矩形标注 172"/>
          <p:cNvSpPr/>
          <p:nvPr/>
        </p:nvSpPr>
        <p:spPr>
          <a:xfrm rot="10800000">
            <a:off x="2231036" y="3777513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7" name="圆角矩形标注 176"/>
          <p:cNvSpPr/>
          <p:nvPr/>
        </p:nvSpPr>
        <p:spPr>
          <a:xfrm rot="10800000">
            <a:off x="8272632" y="3795278"/>
            <a:ext cx="475832" cy="324202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8" name="圆角矩形标注 177"/>
          <p:cNvSpPr/>
          <p:nvPr/>
        </p:nvSpPr>
        <p:spPr>
          <a:xfrm>
            <a:off x="6552170" y="3156483"/>
            <a:ext cx="663575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9" name="圆角矩形标注 178"/>
          <p:cNvSpPr/>
          <p:nvPr/>
        </p:nvSpPr>
        <p:spPr>
          <a:xfrm rot="10800000">
            <a:off x="1202628" y="3500438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0" name="圆角矩形标注 179"/>
          <p:cNvSpPr/>
          <p:nvPr/>
        </p:nvSpPr>
        <p:spPr>
          <a:xfrm rot="10800000">
            <a:off x="1374969" y="4064708"/>
            <a:ext cx="341007" cy="28058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2" name="组合 1"/>
          <p:cNvGrpSpPr/>
          <p:nvPr/>
        </p:nvGrpSpPr>
        <p:grpSpPr>
          <a:xfrm>
            <a:off x="684408" y="2843561"/>
            <a:ext cx="7560000" cy="1548000"/>
            <a:chOff x="423711" y="2843561"/>
            <a:chExt cx="8295411" cy="1561435"/>
          </a:xfrm>
        </p:grpSpPr>
        <p:sp>
          <p:nvSpPr>
            <p:cNvPr id="145" name="矩形 144"/>
            <p:cNvSpPr/>
            <p:nvPr/>
          </p:nvSpPr>
          <p:spPr>
            <a:xfrm>
              <a:off x="899592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6">
                      <a:lumMod val="7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46" name="矩形 145"/>
            <p:cNvSpPr/>
            <p:nvPr/>
          </p:nvSpPr>
          <p:spPr>
            <a:xfrm>
              <a:off x="3612412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6">
                      <a:lumMod val="7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47" name="矩形 146"/>
            <p:cNvSpPr/>
            <p:nvPr/>
          </p:nvSpPr>
          <p:spPr>
            <a:xfrm>
              <a:off x="6182227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6">
                      <a:lumMod val="7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550" name="矩形 549"/>
            <p:cNvSpPr/>
            <p:nvPr/>
          </p:nvSpPr>
          <p:spPr>
            <a:xfrm>
              <a:off x="423711" y="2843561"/>
              <a:ext cx="8295411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>
                  <a:solidFill>
                    <a:schemeClr val="accent6">
                      <a:lumMod val="75000"/>
                    </a:schemeClr>
                  </a:solidFill>
                  <a:latin typeface="Arial Black" panose="020B0A04020102020204" pitchFamily="34" charset="0"/>
                  <a:ea typeface="微软雅黑" panose="020B0503020204020204" pitchFamily="34" charset="-122"/>
                </a:rPr>
                <a:t>7 000 000 000</a:t>
              </a:r>
              <a:endParaRPr lang="zh-CN" altLang="en-US" sz="8800" b="1" dirty="0">
                <a:solidFill>
                  <a:schemeClr val="accent6">
                    <a:lumMod val="75000"/>
                  </a:schemeClr>
                </a:solidFill>
                <a:latin typeface="Arial Black" panose="020B0A04020102020204" pitchFamily="34" charset="0"/>
              </a:endParaRPr>
            </a:p>
          </p:txBody>
        </p:sp>
      </p:grpSp>
      <p:sp>
        <p:nvSpPr>
          <p:cNvPr id="181" name="圆角矩形标注 180"/>
          <p:cNvSpPr/>
          <p:nvPr/>
        </p:nvSpPr>
        <p:spPr>
          <a:xfrm>
            <a:off x="5122832" y="710884"/>
            <a:ext cx="589414" cy="34744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1" name="圆角矩形标注 580"/>
          <p:cNvSpPr/>
          <p:nvPr/>
        </p:nvSpPr>
        <p:spPr>
          <a:xfrm>
            <a:off x="1072083" y="884606"/>
            <a:ext cx="2467547" cy="1317206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en-US" altLang="zh-CN" sz="24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2012</a:t>
            </a:r>
            <a:r>
              <a:rPr lang="zh-CN" altLang="en-US" sz="24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en-US" altLang="zh-CN" sz="2400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vl="0"/>
            <a:r>
              <a:rPr lang="zh-CN" altLang="en-US" sz="2400" b="1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地球人口</a:t>
            </a:r>
            <a:r>
              <a:rPr lang="zh-CN" altLang="en-US" sz="2400" b="1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将突破</a:t>
            </a:r>
            <a:endParaRPr lang="zh-CN" altLang="en-US" sz="2400" b="1" dirty="0">
              <a:solidFill>
                <a:prstClr val="black"/>
              </a:solidFill>
            </a:endParaRPr>
          </a:p>
        </p:txBody>
      </p:sp>
      <p:sp>
        <p:nvSpPr>
          <p:cNvPr id="183" name="圆角矩形标注 182"/>
          <p:cNvSpPr/>
          <p:nvPr/>
        </p:nvSpPr>
        <p:spPr>
          <a:xfrm rot="10800000">
            <a:off x="888972" y="4705577"/>
            <a:ext cx="827004" cy="553415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4" name="圆角矩形标注 183"/>
          <p:cNvSpPr/>
          <p:nvPr/>
        </p:nvSpPr>
        <p:spPr>
          <a:xfrm rot="10800000">
            <a:off x="179512" y="4136907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5" name="圆角矩形标注 184"/>
          <p:cNvSpPr/>
          <p:nvPr/>
        </p:nvSpPr>
        <p:spPr>
          <a:xfrm rot="10800000">
            <a:off x="1072083" y="5646261"/>
            <a:ext cx="605772" cy="37472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6" name="圆角矩形标注 185"/>
          <p:cNvSpPr/>
          <p:nvPr/>
        </p:nvSpPr>
        <p:spPr>
          <a:xfrm>
            <a:off x="7440330" y="1058327"/>
            <a:ext cx="689563" cy="42861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7" name="圆角矩形标注 186"/>
          <p:cNvSpPr/>
          <p:nvPr/>
        </p:nvSpPr>
        <p:spPr>
          <a:xfrm>
            <a:off x="659843" y="1303023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8" name="圆角矩形标注 187"/>
          <p:cNvSpPr/>
          <p:nvPr/>
        </p:nvSpPr>
        <p:spPr>
          <a:xfrm rot="10800000">
            <a:off x="7491664" y="4961425"/>
            <a:ext cx="1152089" cy="641734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9" name="圆角矩形标注 188"/>
          <p:cNvSpPr/>
          <p:nvPr/>
        </p:nvSpPr>
        <p:spPr>
          <a:xfrm>
            <a:off x="8385311" y="2044992"/>
            <a:ext cx="419850" cy="287049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2" name="圆角矩形标注 571"/>
          <p:cNvSpPr/>
          <p:nvPr/>
        </p:nvSpPr>
        <p:spPr>
          <a:xfrm rot="10800000">
            <a:off x="5680284" y="5158770"/>
            <a:ext cx="1240848" cy="813982"/>
          </a:xfrm>
          <a:prstGeom prst="wedgeRoundRectCallout">
            <a:avLst>
              <a:gd name="adj1" fmla="val 52279"/>
              <a:gd name="adj2" fmla="val 93023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9" name="圆角矩形标注 68"/>
          <p:cNvSpPr/>
          <p:nvPr/>
        </p:nvSpPr>
        <p:spPr>
          <a:xfrm rot="10800000">
            <a:off x="7046043" y="5686791"/>
            <a:ext cx="908421" cy="521171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70" name="圆角矩形标注 69"/>
          <p:cNvSpPr/>
          <p:nvPr/>
        </p:nvSpPr>
        <p:spPr>
          <a:xfrm rot="10800000">
            <a:off x="8244408" y="4332713"/>
            <a:ext cx="662432" cy="441823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71" name="圆角矩形标注 70"/>
          <p:cNvSpPr/>
          <p:nvPr/>
        </p:nvSpPr>
        <p:spPr>
          <a:xfrm rot="10800000">
            <a:off x="2390478" y="5792033"/>
            <a:ext cx="695528" cy="428994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3" presetClass="entr" presetSubtype="52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3" presetClass="entr" presetSubtype="52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23" presetClass="entr" presetSubtype="52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5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1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9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3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5" presetID="2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3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5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7" dur="10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1000"/>
                            </p:stCondLst>
                            <p:childTnLst>
                              <p:par>
                                <p:cTn id="3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7" dur="25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8" dur="25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25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2" dur="150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5" dur="150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27" presetClass="emph" presetSubtype="0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7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08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09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0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1" presetID="27" presetClass="emph" presetSubtype="0" fill="remove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412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3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14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5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27" presetClass="emph" presetSubtype="0" fill="remove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417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8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19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0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125" grpId="0" animBg="1"/>
      <p:bldP spid="554" grpId="0" animBg="1"/>
      <p:bldP spid="555" grpId="0" animBg="1"/>
      <p:bldP spid="556" grpId="0" animBg="1"/>
      <p:bldP spid="557" grpId="0" animBg="1"/>
      <p:bldP spid="558" grpId="0" animBg="1"/>
      <p:bldP spid="559" grpId="0" animBg="1"/>
      <p:bldP spid="560" grpId="0" animBg="1"/>
      <p:bldP spid="561" grpId="0" animBg="1"/>
      <p:bldP spid="566" grpId="0" animBg="1"/>
      <p:bldP spid="567" grpId="0" animBg="1"/>
      <p:bldP spid="568" grpId="0" animBg="1"/>
      <p:bldP spid="569" grpId="0" animBg="1"/>
      <p:bldP spid="570" grpId="0" animBg="1"/>
      <p:bldP spid="571" grpId="0" animBg="1"/>
      <p:bldP spid="575" grpId="0" animBg="1"/>
      <p:bldP spid="576" grpId="0" animBg="1"/>
      <p:bldP spid="577" grpId="0" animBg="1"/>
      <p:bldP spid="582" grpId="0" animBg="1"/>
      <p:bldP spid="584" grpId="0" animBg="1"/>
      <p:bldP spid="585" grpId="0" animBg="1"/>
      <p:bldP spid="586" grpId="0" animBg="1"/>
      <p:bldP spid="148" grpId="0" animBg="1"/>
      <p:bldP spid="149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581" grpId="0" animBg="1"/>
      <p:bldP spid="581" grpId="1" build="allAtOnce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572" grpId="0" animBg="1"/>
      <p:bldP spid="69" grpId="0" animBg="1"/>
      <p:bldP spid="70" grpId="0" animBg="1"/>
      <p:bldP spid="7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0" y="2191560"/>
            <a:ext cx="9121422" cy="1277257"/>
          </a:xfrm>
          <a:custGeom>
            <a:avLst/>
            <a:gdLst>
              <a:gd name="connsiteX0" fmla="*/ 0 w 9177867"/>
              <a:gd name="connsiteY0" fmla="*/ 696887 h 1091998"/>
              <a:gd name="connsiteX1" fmla="*/ 1727200 w 9177867"/>
              <a:gd name="connsiteY1" fmla="*/ 121154 h 1091998"/>
              <a:gd name="connsiteX2" fmla="*/ 6604000 w 9177867"/>
              <a:gd name="connsiteY2" fmla="*/ 87287 h 1091998"/>
              <a:gd name="connsiteX3" fmla="*/ 9177867 w 9177867"/>
              <a:gd name="connsiteY3" fmla="*/ 1091998 h 1091998"/>
              <a:gd name="connsiteX0-1" fmla="*/ 0 w 9177867"/>
              <a:gd name="connsiteY0-2" fmla="*/ 589741 h 984852"/>
              <a:gd name="connsiteX1-3" fmla="*/ 1727200 w 9177867"/>
              <a:gd name="connsiteY1-4" fmla="*/ 14008 h 984852"/>
              <a:gd name="connsiteX2-5" fmla="*/ 6750756 w 9177867"/>
              <a:gd name="connsiteY2-6" fmla="*/ 245522 h 984852"/>
              <a:gd name="connsiteX3-7" fmla="*/ 9177867 w 9177867"/>
              <a:gd name="connsiteY3-8" fmla="*/ 984852 h 984852"/>
              <a:gd name="connsiteX0-9" fmla="*/ 0 w 9177867"/>
              <a:gd name="connsiteY0-10" fmla="*/ 589741 h 984852"/>
              <a:gd name="connsiteX1-11" fmla="*/ 1727200 w 9177867"/>
              <a:gd name="connsiteY1-12" fmla="*/ 14008 h 984852"/>
              <a:gd name="connsiteX2-13" fmla="*/ 6750756 w 9177867"/>
              <a:gd name="connsiteY2-14" fmla="*/ 245522 h 984852"/>
              <a:gd name="connsiteX3-15" fmla="*/ 9177867 w 9177867"/>
              <a:gd name="connsiteY3-16" fmla="*/ 984852 h 984852"/>
              <a:gd name="connsiteX0-17" fmla="*/ 0 w 9177867"/>
              <a:gd name="connsiteY0-18" fmla="*/ 409412 h 804523"/>
              <a:gd name="connsiteX1-19" fmla="*/ 1885245 w 9177867"/>
              <a:gd name="connsiteY1-20" fmla="*/ 75983 h 804523"/>
              <a:gd name="connsiteX2-21" fmla="*/ 6750756 w 9177867"/>
              <a:gd name="connsiteY2-22" fmla="*/ 65193 h 804523"/>
              <a:gd name="connsiteX3-23" fmla="*/ 9177867 w 9177867"/>
              <a:gd name="connsiteY3-24" fmla="*/ 804523 h 804523"/>
              <a:gd name="connsiteX0-25" fmla="*/ 0 w 8681155"/>
              <a:gd name="connsiteY0-26" fmla="*/ 700743 h 818934"/>
              <a:gd name="connsiteX1-27" fmla="*/ 1388533 w 8681155"/>
              <a:gd name="connsiteY1-28" fmla="*/ 90394 h 818934"/>
              <a:gd name="connsiteX2-29" fmla="*/ 6254044 w 8681155"/>
              <a:gd name="connsiteY2-30" fmla="*/ 79604 h 818934"/>
              <a:gd name="connsiteX3-31" fmla="*/ 8681155 w 8681155"/>
              <a:gd name="connsiteY3-32" fmla="*/ 818934 h 818934"/>
              <a:gd name="connsiteX0-33" fmla="*/ 0 w 9144000"/>
              <a:gd name="connsiteY0-34" fmla="*/ 969808 h 969808"/>
              <a:gd name="connsiteX1-35" fmla="*/ 1851378 w 9144000"/>
              <a:gd name="connsiteY1-36" fmla="*/ 105617 h 969808"/>
              <a:gd name="connsiteX2-37" fmla="*/ 6716889 w 9144000"/>
              <a:gd name="connsiteY2-38" fmla="*/ 94827 h 969808"/>
              <a:gd name="connsiteX3-39" fmla="*/ 9144000 w 9144000"/>
              <a:gd name="connsiteY3-40" fmla="*/ 834157 h 969808"/>
              <a:gd name="connsiteX0-41" fmla="*/ 0 w 9144000"/>
              <a:gd name="connsiteY0-42" fmla="*/ 963435 h 963435"/>
              <a:gd name="connsiteX1-43" fmla="*/ 2223911 w 9144000"/>
              <a:gd name="connsiteY1-44" fmla="*/ 110783 h 963435"/>
              <a:gd name="connsiteX2-45" fmla="*/ 6716889 w 9144000"/>
              <a:gd name="connsiteY2-46" fmla="*/ 88454 h 963435"/>
              <a:gd name="connsiteX3-47" fmla="*/ 9144000 w 9144000"/>
              <a:gd name="connsiteY3-48" fmla="*/ 827784 h 963435"/>
              <a:gd name="connsiteX0-49" fmla="*/ 0 w 9144000"/>
              <a:gd name="connsiteY0-50" fmla="*/ 989989 h 989989"/>
              <a:gd name="connsiteX1-51" fmla="*/ 2223911 w 9144000"/>
              <a:gd name="connsiteY1-52" fmla="*/ 137337 h 989989"/>
              <a:gd name="connsiteX2-53" fmla="*/ 6716889 w 9144000"/>
              <a:gd name="connsiteY2-54" fmla="*/ 115008 h 989989"/>
              <a:gd name="connsiteX3-55" fmla="*/ 9144000 w 9144000"/>
              <a:gd name="connsiteY3-56" fmla="*/ 854338 h 989989"/>
              <a:gd name="connsiteX0-57" fmla="*/ 0 w 9144000"/>
              <a:gd name="connsiteY0-58" fmla="*/ 1052125 h 1052125"/>
              <a:gd name="connsiteX1-59" fmla="*/ 2223911 w 9144000"/>
              <a:gd name="connsiteY1-60" fmla="*/ 199473 h 1052125"/>
              <a:gd name="connsiteX2-61" fmla="*/ 6716889 w 9144000"/>
              <a:gd name="connsiteY2-62" fmla="*/ 177144 h 1052125"/>
              <a:gd name="connsiteX3-63" fmla="*/ 9144000 w 9144000"/>
              <a:gd name="connsiteY3-64" fmla="*/ 916474 h 1052125"/>
              <a:gd name="connsiteX0-65" fmla="*/ 0 w 9144000"/>
              <a:gd name="connsiteY0-66" fmla="*/ 1033407 h 1033407"/>
              <a:gd name="connsiteX1-67" fmla="*/ 2223911 w 9144000"/>
              <a:gd name="connsiteY1-68" fmla="*/ 180755 h 1033407"/>
              <a:gd name="connsiteX2-69" fmla="*/ 6716889 w 9144000"/>
              <a:gd name="connsiteY2-70" fmla="*/ 158426 h 1033407"/>
              <a:gd name="connsiteX3-71" fmla="*/ 9144000 w 9144000"/>
              <a:gd name="connsiteY3-72" fmla="*/ 897756 h 1033407"/>
              <a:gd name="connsiteX0-73" fmla="*/ 0 w 9121422"/>
              <a:gd name="connsiteY0-74" fmla="*/ 1009471 h 1196892"/>
              <a:gd name="connsiteX1-75" fmla="*/ 2223911 w 9121422"/>
              <a:gd name="connsiteY1-76" fmla="*/ 156819 h 1196892"/>
              <a:gd name="connsiteX2-77" fmla="*/ 6716889 w 9121422"/>
              <a:gd name="connsiteY2-78" fmla="*/ 134490 h 1196892"/>
              <a:gd name="connsiteX3-79" fmla="*/ 9121422 w 9121422"/>
              <a:gd name="connsiteY3-80" fmla="*/ 1196892 h 1196892"/>
              <a:gd name="connsiteX0-81" fmla="*/ 0 w 9121422"/>
              <a:gd name="connsiteY0-82" fmla="*/ 1009471 h 1196892"/>
              <a:gd name="connsiteX1-83" fmla="*/ 2223911 w 9121422"/>
              <a:gd name="connsiteY1-84" fmla="*/ 156819 h 1196892"/>
              <a:gd name="connsiteX2-85" fmla="*/ 6716889 w 9121422"/>
              <a:gd name="connsiteY2-86" fmla="*/ 134490 h 1196892"/>
              <a:gd name="connsiteX3-87" fmla="*/ 9121422 w 9121422"/>
              <a:gd name="connsiteY3-88" fmla="*/ 1196892 h 1196892"/>
              <a:gd name="connsiteX0-89" fmla="*/ 0 w 9121422"/>
              <a:gd name="connsiteY0-90" fmla="*/ 1055291 h 1242712"/>
              <a:gd name="connsiteX1-91" fmla="*/ 2223911 w 9121422"/>
              <a:gd name="connsiteY1-92" fmla="*/ 202639 h 1242712"/>
              <a:gd name="connsiteX2-93" fmla="*/ 6716889 w 9121422"/>
              <a:gd name="connsiteY2-94" fmla="*/ 180310 h 1242712"/>
              <a:gd name="connsiteX3-95" fmla="*/ 9121422 w 9121422"/>
              <a:gd name="connsiteY3-96" fmla="*/ 1242712 h 1242712"/>
              <a:gd name="connsiteX0-97" fmla="*/ 0 w 9121422"/>
              <a:gd name="connsiteY0-98" fmla="*/ 1104718 h 1292139"/>
              <a:gd name="connsiteX1-99" fmla="*/ 2223911 w 9121422"/>
              <a:gd name="connsiteY1-100" fmla="*/ 252066 h 1292139"/>
              <a:gd name="connsiteX2-101" fmla="*/ 6716889 w 9121422"/>
              <a:gd name="connsiteY2-102" fmla="*/ 229737 h 1292139"/>
              <a:gd name="connsiteX3-103" fmla="*/ 9121422 w 9121422"/>
              <a:gd name="connsiteY3-104" fmla="*/ 1292139 h 1292139"/>
              <a:gd name="connsiteX0-105" fmla="*/ 0 w 9121422"/>
              <a:gd name="connsiteY0-106" fmla="*/ 1140864 h 1328285"/>
              <a:gd name="connsiteX1-107" fmla="*/ 2223911 w 9121422"/>
              <a:gd name="connsiteY1-108" fmla="*/ 288212 h 1328285"/>
              <a:gd name="connsiteX2-109" fmla="*/ 6716889 w 9121422"/>
              <a:gd name="connsiteY2-110" fmla="*/ 265883 h 1328285"/>
              <a:gd name="connsiteX3-111" fmla="*/ 9121422 w 9121422"/>
              <a:gd name="connsiteY3-112" fmla="*/ 1328285 h 1328285"/>
              <a:gd name="connsiteX0-113" fmla="*/ 0 w 9121422"/>
              <a:gd name="connsiteY0-114" fmla="*/ 1140864 h 1328285"/>
              <a:gd name="connsiteX1-115" fmla="*/ 2223911 w 9121422"/>
              <a:gd name="connsiteY1-116" fmla="*/ 288212 h 1328285"/>
              <a:gd name="connsiteX2-117" fmla="*/ 6716889 w 9121422"/>
              <a:gd name="connsiteY2-118" fmla="*/ 265883 h 1328285"/>
              <a:gd name="connsiteX3-119" fmla="*/ 9121422 w 9121422"/>
              <a:gd name="connsiteY3-120" fmla="*/ 1328285 h 1328285"/>
              <a:gd name="connsiteX0-121" fmla="*/ 0 w 9121422"/>
              <a:gd name="connsiteY0-122" fmla="*/ 1140864 h 1328285"/>
              <a:gd name="connsiteX1-123" fmla="*/ 2223911 w 9121422"/>
              <a:gd name="connsiteY1-124" fmla="*/ 288212 h 1328285"/>
              <a:gd name="connsiteX2-125" fmla="*/ 6716889 w 9121422"/>
              <a:gd name="connsiteY2-126" fmla="*/ 265883 h 1328285"/>
              <a:gd name="connsiteX3-127" fmla="*/ 9121422 w 9121422"/>
              <a:gd name="connsiteY3-128" fmla="*/ 1328285 h 1328285"/>
              <a:gd name="connsiteX0-129" fmla="*/ 0 w 9121422"/>
              <a:gd name="connsiteY0-130" fmla="*/ 1140864 h 1328285"/>
              <a:gd name="connsiteX1-131" fmla="*/ 2223911 w 9121422"/>
              <a:gd name="connsiteY1-132" fmla="*/ 288212 h 1328285"/>
              <a:gd name="connsiteX2-133" fmla="*/ 6716889 w 9121422"/>
              <a:gd name="connsiteY2-134" fmla="*/ 265883 h 1328285"/>
              <a:gd name="connsiteX3-135" fmla="*/ 9121422 w 9121422"/>
              <a:gd name="connsiteY3-136" fmla="*/ 1328285 h 1328285"/>
              <a:gd name="connsiteX0-137" fmla="*/ 0 w 9121422"/>
              <a:gd name="connsiteY0-138" fmla="*/ 1118054 h 1305475"/>
              <a:gd name="connsiteX1-139" fmla="*/ 2223911 w 9121422"/>
              <a:gd name="connsiteY1-140" fmla="*/ 265402 h 1305475"/>
              <a:gd name="connsiteX2-141" fmla="*/ 6716889 w 9121422"/>
              <a:gd name="connsiteY2-142" fmla="*/ 243073 h 1305475"/>
              <a:gd name="connsiteX3-143" fmla="*/ 9121422 w 9121422"/>
              <a:gd name="connsiteY3-144" fmla="*/ 1305475 h 1305475"/>
              <a:gd name="connsiteX0-145" fmla="*/ 0 w 9121422"/>
              <a:gd name="connsiteY0-146" fmla="*/ 1118054 h 1305475"/>
              <a:gd name="connsiteX1-147" fmla="*/ 2223911 w 9121422"/>
              <a:gd name="connsiteY1-148" fmla="*/ 265402 h 1305475"/>
              <a:gd name="connsiteX2-149" fmla="*/ 6604000 w 9121422"/>
              <a:gd name="connsiteY2-150" fmla="*/ 243073 h 1305475"/>
              <a:gd name="connsiteX3-151" fmla="*/ 9121422 w 9121422"/>
              <a:gd name="connsiteY3-152" fmla="*/ 1305475 h 13054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121422" h="1305475">
                <a:moveTo>
                  <a:pt x="0" y="1118054"/>
                </a:moveTo>
                <a:cubicBezTo>
                  <a:pt x="516466" y="823296"/>
                  <a:pt x="1375365" y="480462"/>
                  <a:pt x="2223911" y="265402"/>
                </a:cubicBezTo>
                <a:cubicBezTo>
                  <a:pt x="3964279" y="-122733"/>
                  <a:pt x="5431838" y="-45655"/>
                  <a:pt x="6604000" y="243073"/>
                </a:cubicBezTo>
                <a:cubicBezTo>
                  <a:pt x="7776162" y="531801"/>
                  <a:pt x="8658577" y="953252"/>
                  <a:pt x="9121422" y="1305475"/>
                </a:cubicBezTo>
              </a:path>
            </a:pathLst>
          </a:custGeom>
          <a:gradFill>
            <a:gsLst>
              <a:gs pos="0">
                <a:schemeClr val="accent5">
                  <a:lumMod val="75000"/>
                  <a:alpha val="45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" name="下箭头 2"/>
          <p:cNvSpPr/>
          <p:nvPr/>
        </p:nvSpPr>
        <p:spPr>
          <a:xfrm rot="10800000">
            <a:off x="7149903" y="2044956"/>
            <a:ext cx="511172" cy="1214789"/>
          </a:xfrm>
          <a:prstGeom prst="downArrow">
            <a:avLst/>
          </a:prstGeom>
          <a:gradFill flip="none" rotWithShape="1">
            <a:gsLst>
              <a:gs pos="0">
                <a:srgbClr val="63A69F"/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gradFill flip="none" rotWithShape="1">
              <a:gsLst>
                <a:gs pos="0">
                  <a:srgbClr val="63A69F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下箭头 3"/>
          <p:cNvSpPr/>
          <p:nvPr/>
        </p:nvSpPr>
        <p:spPr>
          <a:xfrm rot="10800000">
            <a:off x="4801136" y="1987859"/>
            <a:ext cx="511172" cy="1214789"/>
          </a:xfrm>
          <a:prstGeom prst="downArrow">
            <a:avLst/>
          </a:prstGeom>
          <a:gradFill flip="none" rotWithShape="1">
            <a:gsLst>
              <a:gs pos="0">
                <a:srgbClr val="63A69F"/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gradFill flip="none" rotWithShape="1">
              <a:gsLst>
                <a:gs pos="0">
                  <a:srgbClr val="63A69F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云形 3302"/>
          <p:cNvSpPr/>
          <p:nvPr/>
        </p:nvSpPr>
        <p:spPr>
          <a:xfrm>
            <a:off x="0" y="-1"/>
            <a:ext cx="9144000" cy="1950339"/>
          </a:xfrm>
          <a:custGeom>
            <a:avLst/>
            <a:gdLst/>
            <a:ahLst/>
            <a:cxnLst/>
            <a:rect l="l" t="t" r="r" b="b"/>
            <a:pathLst>
              <a:path w="9144000" h="1598923">
                <a:moveTo>
                  <a:pt x="0" y="0"/>
                </a:moveTo>
                <a:lnTo>
                  <a:pt x="9144000" y="0"/>
                </a:lnTo>
                <a:lnTo>
                  <a:pt x="9144000" y="540928"/>
                </a:lnTo>
                <a:cubicBezTo>
                  <a:pt x="9078704" y="549565"/>
                  <a:pt x="9011784" y="555217"/>
                  <a:pt x="8943642" y="559257"/>
                </a:cubicBezTo>
                <a:cubicBezTo>
                  <a:pt x="8940271" y="738404"/>
                  <a:pt x="8750201" y="908306"/>
                  <a:pt x="8422700" y="1025262"/>
                </a:cubicBezTo>
                <a:cubicBezTo>
                  <a:pt x="7925095" y="1202987"/>
                  <a:pt x="7206304" y="1225825"/>
                  <a:pt x="6649060" y="1081685"/>
                </a:cubicBezTo>
                <a:cubicBezTo>
                  <a:pt x="6468843" y="1329267"/>
                  <a:pt x="5986278" y="1518529"/>
                  <a:pt x="5381580" y="1578825"/>
                </a:cubicBezTo>
                <a:cubicBezTo>
                  <a:pt x="4669012" y="1649867"/>
                  <a:pt x="3925328" y="1528803"/>
                  <a:pt x="3517961" y="1275373"/>
                </a:cubicBezTo>
                <a:cubicBezTo>
                  <a:pt x="2556461" y="1515922"/>
                  <a:pt x="1307652" y="1380712"/>
                  <a:pt x="749629" y="975556"/>
                </a:cubicBezTo>
                <a:cubicBezTo>
                  <a:pt x="478318" y="988737"/>
                  <a:pt x="215201" y="960839"/>
                  <a:pt x="0" y="90243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116350" y="2714081"/>
            <a:ext cx="8959850" cy="4052484"/>
            <a:chOff x="-50800" y="2365375"/>
            <a:chExt cx="8959850" cy="2735265"/>
          </a:xfrm>
          <a:solidFill>
            <a:schemeClr val="accent5">
              <a:lumMod val="75000"/>
            </a:schemeClr>
          </a:solidFill>
        </p:grpSpPr>
        <p:sp>
          <p:nvSpPr>
            <p:cNvPr id="7" name="Freeform 5"/>
            <p:cNvSpPr/>
            <p:nvPr/>
          </p:nvSpPr>
          <p:spPr bwMode="auto">
            <a:xfrm>
              <a:off x="5521325" y="2454275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6461125" y="2454275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5726113" y="2457450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5330825" y="2470150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5651500" y="2466975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5556250" y="2484438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1"/>
            <p:cNvSpPr/>
            <p:nvPr/>
          </p:nvSpPr>
          <p:spPr bwMode="auto">
            <a:xfrm>
              <a:off x="1641475" y="2500313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2"/>
            <p:cNvSpPr/>
            <p:nvPr/>
          </p:nvSpPr>
          <p:spPr bwMode="auto">
            <a:xfrm>
              <a:off x="6503988" y="2497138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6446838" y="2498725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4"/>
            <p:cNvSpPr/>
            <p:nvPr/>
          </p:nvSpPr>
          <p:spPr bwMode="auto">
            <a:xfrm>
              <a:off x="1512888" y="2524125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5"/>
            <p:cNvSpPr/>
            <p:nvPr/>
          </p:nvSpPr>
          <p:spPr bwMode="auto">
            <a:xfrm>
              <a:off x="6654800" y="2525713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6"/>
            <p:cNvSpPr/>
            <p:nvPr/>
          </p:nvSpPr>
          <p:spPr bwMode="auto">
            <a:xfrm>
              <a:off x="1260475" y="2559050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1316038" y="2563813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8"/>
            <p:cNvSpPr/>
            <p:nvPr/>
          </p:nvSpPr>
          <p:spPr bwMode="auto">
            <a:xfrm>
              <a:off x="1754188" y="2570163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9"/>
            <p:cNvSpPr/>
            <p:nvPr/>
          </p:nvSpPr>
          <p:spPr bwMode="auto">
            <a:xfrm>
              <a:off x="1493838" y="2581275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0"/>
            <p:cNvSpPr/>
            <p:nvPr/>
          </p:nvSpPr>
          <p:spPr bwMode="auto">
            <a:xfrm>
              <a:off x="1882775" y="2582863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1716088" y="2603500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5448300" y="2601913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3"/>
            <p:cNvSpPr/>
            <p:nvPr/>
          </p:nvSpPr>
          <p:spPr bwMode="auto">
            <a:xfrm>
              <a:off x="1601788" y="2613025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4"/>
            <p:cNvSpPr/>
            <p:nvPr/>
          </p:nvSpPr>
          <p:spPr bwMode="auto">
            <a:xfrm>
              <a:off x="7591425" y="2628900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5"/>
            <p:cNvSpPr/>
            <p:nvPr/>
          </p:nvSpPr>
          <p:spPr bwMode="auto">
            <a:xfrm>
              <a:off x="1155700" y="2636838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6"/>
            <p:cNvSpPr/>
            <p:nvPr/>
          </p:nvSpPr>
          <p:spPr bwMode="auto">
            <a:xfrm>
              <a:off x="7740650" y="2636838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7818438" y="2649538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8"/>
            <p:cNvSpPr/>
            <p:nvPr/>
          </p:nvSpPr>
          <p:spPr bwMode="auto">
            <a:xfrm>
              <a:off x="1571625" y="2698750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9"/>
            <p:cNvSpPr/>
            <p:nvPr/>
          </p:nvSpPr>
          <p:spPr bwMode="auto">
            <a:xfrm>
              <a:off x="2127250" y="2706688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0"/>
            <p:cNvSpPr/>
            <p:nvPr/>
          </p:nvSpPr>
          <p:spPr bwMode="auto">
            <a:xfrm>
              <a:off x="7678738" y="2705100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1"/>
            <p:cNvSpPr/>
            <p:nvPr/>
          </p:nvSpPr>
          <p:spPr bwMode="auto">
            <a:xfrm>
              <a:off x="2805113" y="2789238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2"/>
            <p:cNvSpPr/>
            <p:nvPr/>
          </p:nvSpPr>
          <p:spPr bwMode="auto">
            <a:xfrm>
              <a:off x="2771775" y="2811463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3"/>
            <p:cNvSpPr/>
            <p:nvPr/>
          </p:nvSpPr>
          <p:spPr bwMode="auto">
            <a:xfrm>
              <a:off x="5357813" y="2828925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4"/>
            <p:cNvSpPr/>
            <p:nvPr/>
          </p:nvSpPr>
          <p:spPr bwMode="auto">
            <a:xfrm>
              <a:off x="1433513" y="2843213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5"/>
            <p:cNvSpPr/>
            <p:nvPr/>
          </p:nvSpPr>
          <p:spPr bwMode="auto">
            <a:xfrm>
              <a:off x="2206625" y="2859088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6"/>
            <p:cNvSpPr/>
            <p:nvPr/>
          </p:nvSpPr>
          <p:spPr bwMode="auto">
            <a:xfrm>
              <a:off x="2178050" y="2940050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7"/>
            <p:cNvSpPr/>
            <p:nvPr/>
          </p:nvSpPr>
          <p:spPr bwMode="auto">
            <a:xfrm>
              <a:off x="2179638" y="2981325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8"/>
            <p:cNvSpPr/>
            <p:nvPr/>
          </p:nvSpPr>
          <p:spPr bwMode="auto">
            <a:xfrm>
              <a:off x="2041525" y="2998789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9"/>
            <p:cNvSpPr/>
            <p:nvPr/>
          </p:nvSpPr>
          <p:spPr bwMode="auto">
            <a:xfrm>
              <a:off x="2135188" y="3016250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0"/>
            <p:cNvSpPr/>
            <p:nvPr/>
          </p:nvSpPr>
          <p:spPr bwMode="auto">
            <a:xfrm>
              <a:off x="3895725" y="3175000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1"/>
            <p:cNvSpPr/>
            <p:nvPr/>
          </p:nvSpPr>
          <p:spPr bwMode="auto">
            <a:xfrm>
              <a:off x="17463" y="3179764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2"/>
            <p:cNvSpPr/>
            <p:nvPr/>
          </p:nvSpPr>
          <p:spPr bwMode="auto">
            <a:xfrm>
              <a:off x="820738" y="3195639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"/>
            <p:cNvSpPr/>
            <p:nvPr/>
          </p:nvSpPr>
          <p:spPr bwMode="auto">
            <a:xfrm>
              <a:off x="7708900" y="3179764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4"/>
            <p:cNvSpPr/>
            <p:nvPr/>
          </p:nvSpPr>
          <p:spPr bwMode="auto">
            <a:xfrm>
              <a:off x="-31750" y="3197226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5"/>
            <p:cNvSpPr/>
            <p:nvPr/>
          </p:nvSpPr>
          <p:spPr bwMode="auto">
            <a:xfrm>
              <a:off x="2657475" y="3260726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6"/>
            <p:cNvSpPr/>
            <p:nvPr/>
          </p:nvSpPr>
          <p:spPr bwMode="auto">
            <a:xfrm>
              <a:off x="2559050" y="3289300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7"/>
            <p:cNvSpPr/>
            <p:nvPr/>
          </p:nvSpPr>
          <p:spPr bwMode="auto">
            <a:xfrm>
              <a:off x="7685088" y="3386139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8"/>
            <p:cNvSpPr/>
            <p:nvPr/>
          </p:nvSpPr>
          <p:spPr bwMode="auto">
            <a:xfrm>
              <a:off x="7456488" y="3454401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9"/>
            <p:cNvSpPr/>
            <p:nvPr/>
          </p:nvSpPr>
          <p:spPr bwMode="auto">
            <a:xfrm>
              <a:off x="4365625" y="3462338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0"/>
            <p:cNvSpPr/>
            <p:nvPr/>
          </p:nvSpPr>
          <p:spPr bwMode="auto">
            <a:xfrm>
              <a:off x="4471988" y="3506789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1"/>
            <p:cNvSpPr/>
            <p:nvPr/>
          </p:nvSpPr>
          <p:spPr bwMode="auto">
            <a:xfrm>
              <a:off x="4968875" y="3560764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2"/>
            <p:cNvSpPr/>
            <p:nvPr/>
          </p:nvSpPr>
          <p:spPr bwMode="auto">
            <a:xfrm>
              <a:off x="7480300" y="3584576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3"/>
            <p:cNvSpPr/>
            <p:nvPr/>
          </p:nvSpPr>
          <p:spPr bwMode="auto">
            <a:xfrm>
              <a:off x="7400925" y="3586164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4"/>
            <p:cNvSpPr/>
            <p:nvPr/>
          </p:nvSpPr>
          <p:spPr bwMode="auto">
            <a:xfrm>
              <a:off x="7167563" y="3736976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5"/>
            <p:cNvSpPr/>
            <p:nvPr/>
          </p:nvSpPr>
          <p:spPr bwMode="auto">
            <a:xfrm>
              <a:off x="1377950" y="3756026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6"/>
            <p:cNvSpPr/>
            <p:nvPr/>
          </p:nvSpPr>
          <p:spPr bwMode="auto">
            <a:xfrm>
              <a:off x="2028825" y="3768726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7"/>
            <p:cNvSpPr/>
            <p:nvPr/>
          </p:nvSpPr>
          <p:spPr bwMode="auto">
            <a:xfrm>
              <a:off x="2325688" y="3821113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8"/>
            <p:cNvSpPr/>
            <p:nvPr/>
          </p:nvSpPr>
          <p:spPr bwMode="auto">
            <a:xfrm>
              <a:off x="6877050" y="3825876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9"/>
            <p:cNvSpPr/>
            <p:nvPr/>
          </p:nvSpPr>
          <p:spPr bwMode="auto">
            <a:xfrm>
              <a:off x="2287588" y="3833813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0"/>
            <p:cNvSpPr/>
            <p:nvPr/>
          </p:nvSpPr>
          <p:spPr bwMode="auto">
            <a:xfrm>
              <a:off x="2184400" y="3838576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1"/>
            <p:cNvSpPr/>
            <p:nvPr/>
          </p:nvSpPr>
          <p:spPr bwMode="auto">
            <a:xfrm>
              <a:off x="7154863" y="3848101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2"/>
            <p:cNvSpPr/>
            <p:nvPr/>
          </p:nvSpPr>
          <p:spPr bwMode="auto">
            <a:xfrm>
              <a:off x="7223125" y="3911601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3"/>
            <p:cNvSpPr/>
            <p:nvPr/>
          </p:nvSpPr>
          <p:spPr bwMode="auto">
            <a:xfrm>
              <a:off x="7186613" y="3937001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4"/>
            <p:cNvSpPr/>
            <p:nvPr/>
          </p:nvSpPr>
          <p:spPr bwMode="auto">
            <a:xfrm>
              <a:off x="7216775" y="3946526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5"/>
            <p:cNvSpPr/>
            <p:nvPr/>
          </p:nvSpPr>
          <p:spPr bwMode="auto">
            <a:xfrm>
              <a:off x="6154738" y="3986214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6"/>
            <p:cNvSpPr/>
            <p:nvPr/>
          </p:nvSpPr>
          <p:spPr bwMode="auto">
            <a:xfrm>
              <a:off x="7262813" y="3989389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7"/>
            <p:cNvSpPr/>
            <p:nvPr/>
          </p:nvSpPr>
          <p:spPr bwMode="auto">
            <a:xfrm>
              <a:off x="7212013" y="4000501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8"/>
            <p:cNvSpPr/>
            <p:nvPr/>
          </p:nvSpPr>
          <p:spPr bwMode="auto">
            <a:xfrm>
              <a:off x="7351713" y="4098926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9"/>
            <p:cNvSpPr/>
            <p:nvPr/>
          </p:nvSpPr>
          <p:spPr bwMode="auto">
            <a:xfrm>
              <a:off x="7161213" y="4110039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0"/>
            <p:cNvSpPr/>
            <p:nvPr/>
          </p:nvSpPr>
          <p:spPr bwMode="auto">
            <a:xfrm>
              <a:off x="7432675" y="4140201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1"/>
            <p:cNvSpPr/>
            <p:nvPr/>
          </p:nvSpPr>
          <p:spPr bwMode="auto">
            <a:xfrm>
              <a:off x="7475538" y="4157664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2"/>
            <p:cNvSpPr/>
            <p:nvPr/>
          </p:nvSpPr>
          <p:spPr bwMode="auto">
            <a:xfrm>
              <a:off x="7370763" y="4175126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3"/>
            <p:cNvSpPr/>
            <p:nvPr/>
          </p:nvSpPr>
          <p:spPr bwMode="auto">
            <a:xfrm>
              <a:off x="7313613" y="4181476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4"/>
            <p:cNvSpPr/>
            <p:nvPr/>
          </p:nvSpPr>
          <p:spPr bwMode="auto">
            <a:xfrm>
              <a:off x="7885113" y="4203701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5"/>
            <p:cNvSpPr/>
            <p:nvPr/>
          </p:nvSpPr>
          <p:spPr bwMode="auto">
            <a:xfrm>
              <a:off x="7088188" y="4264026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6"/>
            <p:cNvSpPr/>
            <p:nvPr/>
          </p:nvSpPr>
          <p:spPr bwMode="auto">
            <a:xfrm>
              <a:off x="7161213" y="4264026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7"/>
            <p:cNvSpPr/>
            <p:nvPr/>
          </p:nvSpPr>
          <p:spPr bwMode="auto">
            <a:xfrm>
              <a:off x="7254875" y="4264026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8"/>
            <p:cNvSpPr/>
            <p:nvPr/>
          </p:nvSpPr>
          <p:spPr bwMode="auto">
            <a:xfrm>
              <a:off x="8502650" y="4700589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9"/>
            <p:cNvSpPr/>
            <p:nvPr/>
          </p:nvSpPr>
          <p:spPr bwMode="auto">
            <a:xfrm>
              <a:off x="8515350" y="4733926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0"/>
            <p:cNvSpPr/>
            <p:nvPr/>
          </p:nvSpPr>
          <p:spPr bwMode="auto">
            <a:xfrm>
              <a:off x="7794625" y="4805364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1"/>
            <p:cNvSpPr/>
            <p:nvPr/>
          </p:nvSpPr>
          <p:spPr bwMode="auto">
            <a:xfrm>
              <a:off x="2330450" y="2365375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2"/>
            <p:cNvSpPr/>
            <p:nvPr/>
          </p:nvSpPr>
          <p:spPr bwMode="auto">
            <a:xfrm>
              <a:off x="1873250" y="2384425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3"/>
            <p:cNvSpPr/>
            <p:nvPr/>
          </p:nvSpPr>
          <p:spPr bwMode="auto">
            <a:xfrm>
              <a:off x="4621213" y="2478088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4"/>
            <p:cNvSpPr/>
            <p:nvPr/>
          </p:nvSpPr>
          <p:spPr bwMode="auto">
            <a:xfrm>
              <a:off x="1303338" y="2544764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5"/>
            <p:cNvSpPr/>
            <p:nvPr/>
          </p:nvSpPr>
          <p:spPr bwMode="auto">
            <a:xfrm>
              <a:off x="1690688" y="2544764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6"/>
            <p:cNvSpPr>
              <a:spLocks noEditPoints="1"/>
            </p:cNvSpPr>
            <p:nvPr/>
          </p:nvSpPr>
          <p:spPr bwMode="auto">
            <a:xfrm>
              <a:off x="3708400" y="2584451"/>
              <a:ext cx="5200650" cy="2117726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7"/>
            <p:cNvSpPr/>
            <p:nvPr/>
          </p:nvSpPr>
          <p:spPr bwMode="auto">
            <a:xfrm>
              <a:off x="1735138" y="2652713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8"/>
            <p:cNvSpPr>
              <a:spLocks noEditPoints="1"/>
            </p:cNvSpPr>
            <p:nvPr/>
          </p:nvSpPr>
          <p:spPr bwMode="auto">
            <a:xfrm>
              <a:off x="1889125" y="2700338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9"/>
            <p:cNvSpPr/>
            <p:nvPr/>
          </p:nvSpPr>
          <p:spPr bwMode="auto">
            <a:xfrm>
              <a:off x="1166813" y="2716214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 noEditPoints="1"/>
            </p:cNvSpPr>
            <p:nvPr/>
          </p:nvSpPr>
          <p:spPr bwMode="auto">
            <a:xfrm>
              <a:off x="-50800" y="2751139"/>
              <a:ext cx="3263900" cy="2349501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1"/>
            <p:cNvSpPr/>
            <p:nvPr/>
          </p:nvSpPr>
          <p:spPr bwMode="auto">
            <a:xfrm>
              <a:off x="3992563" y="3103564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2"/>
            <p:cNvSpPr/>
            <p:nvPr/>
          </p:nvSpPr>
          <p:spPr bwMode="auto">
            <a:xfrm>
              <a:off x="269875" y="3113089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3"/>
            <p:cNvSpPr/>
            <p:nvPr/>
          </p:nvSpPr>
          <p:spPr bwMode="auto">
            <a:xfrm>
              <a:off x="7658100" y="3417889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4"/>
            <p:cNvSpPr/>
            <p:nvPr/>
          </p:nvSpPr>
          <p:spPr bwMode="auto">
            <a:xfrm>
              <a:off x="6883400" y="4021140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5"/>
            <p:cNvSpPr/>
            <p:nvPr/>
          </p:nvSpPr>
          <p:spPr bwMode="auto">
            <a:xfrm>
              <a:off x="7137400" y="4149728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6"/>
            <p:cNvSpPr/>
            <p:nvPr/>
          </p:nvSpPr>
          <p:spPr bwMode="auto">
            <a:xfrm>
              <a:off x="6799263" y="4227515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7"/>
            <p:cNvSpPr/>
            <p:nvPr/>
          </p:nvSpPr>
          <p:spPr bwMode="auto">
            <a:xfrm>
              <a:off x="7146925" y="4283076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8"/>
            <p:cNvSpPr/>
            <p:nvPr/>
          </p:nvSpPr>
          <p:spPr bwMode="auto">
            <a:xfrm>
              <a:off x="8321675" y="4806953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9"/>
            <p:cNvSpPr/>
            <p:nvPr/>
          </p:nvSpPr>
          <p:spPr bwMode="auto">
            <a:xfrm>
              <a:off x="1735138" y="2454275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0"/>
            <p:cNvSpPr/>
            <p:nvPr/>
          </p:nvSpPr>
          <p:spPr bwMode="auto">
            <a:xfrm>
              <a:off x="4422775" y="2500314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1"/>
            <p:cNvSpPr/>
            <p:nvPr/>
          </p:nvSpPr>
          <p:spPr bwMode="auto">
            <a:xfrm>
              <a:off x="1074738" y="2587626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2"/>
            <p:cNvSpPr/>
            <p:nvPr/>
          </p:nvSpPr>
          <p:spPr bwMode="auto">
            <a:xfrm>
              <a:off x="1538288" y="2609852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3"/>
            <p:cNvSpPr/>
            <p:nvPr/>
          </p:nvSpPr>
          <p:spPr bwMode="auto">
            <a:xfrm>
              <a:off x="1211263" y="2611440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4"/>
            <p:cNvSpPr/>
            <p:nvPr/>
          </p:nvSpPr>
          <p:spPr bwMode="auto">
            <a:xfrm>
              <a:off x="1001713" y="2684465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5"/>
            <p:cNvSpPr/>
            <p:nvPr/>
          </p:nvSpPr>
          <p:spPr bwMode="auto">
            <a:xfrm>
              <a:off x="1487488" y="2706691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6"/>
            <p:cNvSpPr/>
            <p:nvPr/>
          </p:nvSpPr>
          <p:spPr bwMode="auto">
            <a:xfrm>
              <a:off x="1755775" y="2695578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7"/>
            <p:cNvSpPr/>
            <p:nvPr/>
          </p:nvSpPr>
          <p:spPr bwMode="auto">
            <a:xfrm>
              <a:off x="3548063" y="2905128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08"/>
            <p:cNvSpPr/>
            <p:nvPr/>
          </p:nvSpPr>
          <p:spPr bwMode="auto">
            <a:xfrm>
              <a:off x="1968500" y="2924179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09"/>
            <p:cNvSpPr/>
            <p:nvPr/>
          </p:nvSpPr>
          <p:spPr bwMode="auto">
            <a:xfrm>
              <a:off x="6546850" y="4049716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0"/>
            <p:cNvSpPr/>
            <p:nvPr/>
          </p:nvSpPr>
          <p:spPr bwMode="auto">
            <a:xfrm>
              <a:off x="5240338" y="4322766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1"/>
            <p:cNvSpPr/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4" name="下箭头 113"/>
          <p:cNvSpPr/>
          <p:nvPr/>
        </p:nvSpPr>
        <p:spPr>
          <a:xfrm rot="10800000">
            <a:off x="1691681" y="1760979"/>
            <a:ext cx="511172" cy="1214789"/>
          </a:xfrm>
          <a:prstGeom prst="downArrow">
            <a:avLst/>
          </a:prstGeom>
          <a:gradFill flip="none" rotWithShape="1">
            <a:gsLst>
              <a:gs pos="0">
                <a:srgbClr val="63A69F"/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gradFill flip="none" rotWithShape="1">
              <a:gsLst>
                <a:gs pos="0">
                  <a:srgbClr val="63A69F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矩形 114"/>
          <p:cNvSpPr/>
          <p:nvPr/>
        </p:nvSpPr>
        <p:spPr>
          <a:xfrm>
            <a:off x="3371298" y="1329223"/>
            <a:ext cx="324721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  <a:cs typeface="Arial Unicode MS" pitchFamily="34" charset="-122"/>
              </a:rPr>
              <a:t>目前，世界人口每年增加</a:t>
            </a:r>
            <a:r>
              <a:rPr lang="en-US" altLang="zh-CN" sz="1400" dirty="0">
                <a:latin typeface="微软雅黑" panose="020B0503020204020204" pitchFamily="34" charset="-122"/>
                <a:ea typeface="微软雅黑" panose="020B0503020204020204" pitchFamily="34" charset="-122"/>
                <a:cs typeface="Arial Unicode MS" pitchFamily="34" charset="-122"/>
              </a:rPr>
              <a:t>7700</a:t>
            </a: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  <a:cs typeface="Arial Unicode MS" pitchFamily="34" charset="-122"/>
              </a:rPr>
              <a:t>万左右</a:t>
            </a:r>
            <a:endParaRPr lang="zh-CN" altLang="en-US" sz="1400" dirty="0"/>
          </a:p>
        </p:txBody>
      </p:sp>
      <p:grpSp>
        <p:nvGrpSpPr>
          <p:cNvPr id="116" name="组合 115"/>
          <p:cNvGrpSpPr/>
          <p:nvPr/>
        </p:nvGrpSpPr>
        <p:grpSpPr>
          <a:xfrm>
            <a:off x="2089710" y="124178"/>
            <a:ext cx="4957414" cy="1224000"/>
            <a:chOff x="423711" y="2843561"/>
            <a:chExt cx="7918665" cy="1561435"/>
          </a:xfrm>
        </p:grpSpPr>
        <p:sp>
          <p:nvSpPr>
            <p:cNvPr id="117" name="矩形 116"/>
            <p:cNvSpPr/>
            <p:nvPr/>
          </p:nvSpPr>
          <p:spPr>
            <a:xfrm>
              <a:off x="423711" y="2843561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>
                  <a:solidFill>
                    <a:schemeClr val="bg1"/>
                  </a:solidFill>
                  <a:latin typeface="Arial Black" panose="020B0A04020102020204" pitchFamily="34" charset="0"/>
                  <a:ea typeface="微软雅黑" panose="020B0503020204020204" pitchFamily="34" charset="-122"/>
                </a:rPr>
                <a:t>77 000 000</a:t>
              </a:r>
              <a:endParaRPr lang="zh-CN" altLang="en-US" sz="8800" b="1" dirty="0">
                <a:solidFill>
                  <a:schemeClr val="bg1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118" name="矩形 117"/>
            <p:cNvSpPr/>
            <p:nvPr/>
          </p:nvSpPr>
          <p:spPr>
            <a:xfrm>
              <a:off x="1964444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19" name="矩形 118"/>
            <p:cNvSpPr/>
            <p:nvPr/>
          </p:nvSpPr>
          <p:spPr>
            <a:xfrm>
              <a:off x="5223093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95278" y="2488653"/>
            <a:ext cx="8939823" cy="4199405"/>
            <a:chOff x="95278" y="2031408"/>
            <a:chExt cx="8939823" cy="4199405"/>
          </a:xfrm>
        </p:grpSpPr>
        <p:grpSp>
          <p:nvGrpSpPr>
            <p:cNvPr id="121" name="组合 120"/>
            <p:cNvGrpSpPr/>
            <p:nvPr/>
          </p:nvGrpSpPr>
          <p:grpSpPr>
            <a:xfrm>
              <a:off x="2478267" y="5532614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80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22" name="Freeform 115"/>
            <p:cNvSpPr/>
            <p:nvPr/>
          </p:nvSpPr>
          <p:spPr bwMode="auto">
            <a:xfrm>
              <a:off x="4960566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Oval 116"/>
            <p:cNvSpPr>
              <a:spLocks noChangeArrowheads="1"/>
            </p:cNvSpPr>
            <p:nvPr/>
          </p:nvSpPr>
          <p:spPr bwMode="auto">
            <a:xfrm>
              <a:off x="4998480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Oval 117"/>
            <p:cNvSpPr>
              <a:spLocks noChangeArrowheads="1"/>
            </p:cNvSpPr>
            <p:nvPr/>
          </p:nvSpPr>
          <p:spPr bwMode="auto">
            <a:xfrm>
              <a:off x="4845599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18"/>
            <p:cNvSpPr/>
            <p:nvPr/>
          </p:nvSpPr>
          <p:spPr bwMode="auto">
            <a:xfrm>
              <a:off x="4793619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26" name="组合 125"/>
            <p:cNvGrpSpPr/>
            <p:nvPr/>
          </p:nvGrpSpPr>
          <p:grpSpPr>
            <a:xfrm>
              <a:off x="2358726" y="5193832"/>
              <a:ext cx="293533" cy="1036981"/>
              <a:chOff x="-4763" y="6021388"/>
              <a:chExt cx="762001" cy="2691964"/>
            </a:xfrm>
            <a:solidFill>
              <a:srgbClr val="FFC000"/>
            </a:solidFill>
          </p:grpSpPr>
          <p:sp>
            <p:nvSpPr>
              <p:cNvPr id="80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Oval 117"/>
              <p:cNvSpPr>
                <a:spLocks noChangeArrowheads="1"/>
              </p:cNvSpPr>
              <p:nvPr/>
            </p:nvSpPr>
            <p:spPr bwMode="auto">
              <a:xfrm>
                <a:off x="395542" y="7878327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118"/>
              <p:cNvSpPr/>
              <p:nvPr/>
            </p:nvSpPr>
            <p:spPr bwMode="auto">
              <a:xfrm>
                <a:off x="260604" y="8019615"/>
                <a:ext cx="401637" cy="6937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7" name="组合 126"/>
            <p:cNvGrpSpPr/>
            <p:nvPr/>
          </p:nvGrpSpPr>
          <p:grpSpPr>
            <a:xfrm>
              <a:off x="2663319" y="5193832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9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28" name="Freeform 115"/>
            <p:cNvSpPr/>
            <p:nvPr/>
          </p:nvSpPr>
          <p:spPr bwMode="auto">
            <a:xfrm>
              <a:off x="3139788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Oval 116"/>
            <p:cNvSpPr>
              <a:spLocks noChangeArrowheads="1"/>
            </p:cNvSpPr>
            <p:nvPr/>
          </p:nvSpPr>
          <p:spPr bwMode="auto">
            <a:xfrm>
              <a:off x="3177702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Oval 117"/>
            <p:cNvSpPr>
              <a:spLocks noChangeArrowheads="1"/>
            </p:cNvSpPr>
            <p:nvPr/>
          </p:nvSpPr>
          <p:spPr bwMode="auto">
            <a:xfrm>
              <a:off x="3024821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8"/>
            <p:cNvSpPr/>
            <p:nvPr/>
          </p:nvSpPr>
          <p:spPr bwMode="auto">
            <a:xfrm>
              <a:off x="2972841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15"/>
            <p:cNvSpPr/>
            <p:nvPr/>
          </p:nvSpPr>
          <p:spPr bwMode="auto">
            <a:xfrm>
              <a:off x="4659874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Oval 116"/>
            <p:cNvSpPr>
              <a:spLocks noChangeArrowheads="1"/>
            </p:cNvSpPr>
            <p:nvPr/>
          </p:nvSpPr>
          <p:spPr bwMode="auto">
            <a:xfrm>
              <a:off x="4697788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15"/>
            <p:cNvSpPr/>
            <p:nvPr/>
          </p:nvSpPr>
          <p:spPr bwMode="auto">
            <a:xfrm>
              <a:off x="4960566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Oval 116"/>
            <p:cNvSpPr>
              <a:spLocks noChangeArrowheads="1"/>
            </p:cNvSpPr>
            <p:nvPr/>
          </p:nvSpPr>
          <p:spPr bwMode="auto">
            <a:xfrm>
              <a:off x="4998480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Oval 117"/>
            <p:cNvSpPr>
              <a:spLocks noChangeArrowheads="1"/>
            </p:cNvSpPr>
            <p:nvPr/>
          </p:nvSpPr>
          <p:spPr bwMode="auto">
            <a:xfrm>
              <a:off x="4845599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18"/>
            <p:cNvSpPr/>
            <p:nvPr/>
          </p:nvSpPr>
          <p:spPr bwMode="auto">
            <a:xfrm>
              <a:off x="4793619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15"/>
            <p:cNvSpPr/>
            <p:nvPr/>
          </p:nvSpPr>
          <p:spPr bwMode="auto">
            <a:xfrm>
              <a:off x="5267545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Oval 116"/>
            <p:cNvSpPr>
              <a:spLocks noChangeArrowheads="1"/>
            </p:cNvSpPr>
            <p:nvPr/>
          </p:nvSpPr>
          <p:spPr bwMode="auto">
            <a:xfrm>
              <a:off x="5305459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117"/>
            <p:cNvSpPr>
              <a:spLocks noChangeArrowheads="1"/>
            </p:cNvSpPr>
            <p:nvPr/>
          </p:nvSpPr>
          <p:spPr bwMode="auto">
            <a:xfrm>
              <a:off x="5152578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18"/>
            <p:cNvSpPr/>
            <p:nvPr/>
          </p:nvSpPr>
          <p:spPr bwMode="auto">
            <a:xfrm>
              <a:off x="5100598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Oval 117"/>
            <p:cNvSpPr>
              <a:spLocks noChangeArrowheads="1"/>
            </p:cNvSpPr>
            <p:nvPr/>
          </p:nvSpPr>
          <p:spPr bwMode="auto">
            <a:xfrm>
              <a:off x="5457118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18"/>
            <p:cNvSpPr/>
            <p:nvPr/>
          </p:nvSpPr>
          <p:spPr bwMode="auto">
            <a:xfrm>
              <a:off x="5405138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4" name="组合 143"/>
            <p:cNvGrpSpPr/>
            <p:nvPr/>
          </p:nvGrpSpPr>
          <p:grpSpPr>
            <a:xfrm>
              <a:off x="2358726" y="484752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9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5" name="组合 144"/>
            <p:cNvGrpSpPr/>
            <p:nvPr/>
          </p:nvGrpSpPr>
          <p:grpSpPr>
            <a:xfrm>
              <a:off x="2663319" y="484752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9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6" name="Freeform 115"/>
            <p:cNvSpPr/>
            <p:nvPr/>
          </p:nvSpPr>
          <p:spPr bwMode="auto">
            <a:xfrm>
              <a:off x="3139788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Oval 116"/>
            <p:cNvSpPr>
              <a:spLocks noChangeArrowheads="1"/>
            </p:cNvSpPr>
            <p:nvPr/>
          </p:nvSpPr>
          <p:spPr bwMode="auto">
            <a:xfrm>
              <a:off x="3177702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Oval 117"/>
            <p:cNvSpPr>
              <a:spLocks noChangeArrowheads="1"/>
            </p:cNvSpPr>
            <p:nvPr/>
          </p:nvSpPr>
          <p:spPr bwMode="auto">
            <a:xfrm>
              <a:off x="3024821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18"/>
            <p:cNvSpPr/>
            <p:nvPr/>
          </p:nvSpPr>
          <p:spPr bwMode="auto">
            <a:xfrm>
              <a:off x="2972841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Oval 117"/>
            <p:cNvSpPr>
              <a:spLocks noChangeArrowheads="1"/>
            </p:cNvSpPr>
            <p:nvPr/>
          </p:nvSpPr>
          <p:spPr bwMode="auto">
            <a:xfrm>
              <a:off x="3334724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18"/>
            <p:cNvSpPr/>
            <p:nvPr/>
          </p:nvSpPr>
          <p:spPr bwMode="auto">
            <a:xfrm>
              <a:off x="3282744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15"/>
            <p:cNvSpPr/>
            <p:nvPr/>
          </p:nvSpPr>
          <p:spPr bwMode="auto">
            <a:xfrm>
              <a:off x="4659874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Oval 116"/>
            <p:cNvSpPr>
              <a:spLocks noChangeArrowheads="1"/>
            </p:cNvSpPr>
            <p:nvPr/>
          </p:nvSpPr>
          <p:spPr bwMode="auto">
            <a:xfrm>
              <a:off x="4697788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15"/>
            <p:cNvSpPr/>
            <p:nvPr/>
          </p:nvSpPr>
          <p:spPr bwMode="auto">
            <a:xfrm>
              <a:off x="4960566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Oval 116"/>
            <p:cNvSpPr>
              <a:spLocks noChangeArrowheads="1"/>
            </p:cNvSpPr>
            <p:nvPr/>
          </p:nvSpPr>
          <p:spPr bwMode="auto">
            <a:xfrm>
              <a:off x="4998480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Oval 117"/>
            <p:cNvSpPr>
              <a:spLocks noChangeArrowheads="1"/>
            </p:cNvSpPr>
            <p:nvPr/>
          </p:nvSpPr>
          <p:spPr bwMode="auto">
            <a:xfrm>
              <a:off x="4845599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18"/>
            <p:cNvSpPr/>
            <p:nvPr/>
          </p:nvSpPr>
          <p:spPr bwMode="auto">
            <a:xfrm>
              <a:off x="4793619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15"/>
            <p:cNvSpPr/>
            <p:nvPr/>
          </p:nvSpPr>
          <p:spPr bwMode="auto">
            <a:xfrm>
              <a:off x="5267545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Oval 116"/>
            <p:cNvSpPr>
              <a:spLocks noChangeArrowheads="1"/>
            </p:cNvSpPr>
            <p:nvPr/>
          </p:nvSpPr>
          <p:spPr bwMode="auto">
            <a:xfrm>
              <a:off x="5305459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Oval 117"/>
            <p:cNvSpPr>
              <a:spLocks noChangeArrowheads="1"/>
            </p:cNvSpPr>
            <p:nvPr/>
          </p:nvSpPr>
          <p:spPr bwMode="auto">
            <a:xfrm>
              <a:off x="5152578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18"/>
            <p:cNvSpPr/>
            <p:nvPr/>
          </p:nvSpPr>
          <p:spPr bwMode="auto">
            <a:xfrm>
              <a:off x="5100598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2" name="组合 161"/>
            <p:cNvGrpSpPr/>
            <p:nvPr/>
          </p:nvGrpSpPr>
          <p:grpSpPr>
            <a:xfrm>
              <a:off x="2358726" y="450121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8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2663319" y="450121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8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64" name="Freeform 115"/>
            <p:cNvSpPr/>
            <p:nvPr/>
          </p:nvSpPr>
          <p:spPr bwMode="auto">
            <a:xfrm>
              <a:off x="4054119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Oval 116"/>
            <p:cNvSpPr>
              <a:spLocks noChangeArrowheads="1"/>
            </p:cNvSpPr>
            <p:nvPr/>
          </p:nvSpPr>
          <p:spPr bwMode="auto">
            <a:xfrm>
              <a:off x="4092033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Oval 117"/>
            <p:cNvSpPr>
              <a:spLocks noChangeArrowheads="1"/>
            </p:cNvSpPr>
            <p:nvPr/>
          </p:nvSpPr>
          <p:spPr bwMode="auto">
            <a:xfrm>
              <a:off x="3939152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18"/>
            <p:cNvSpPr/>
            <p:nvPr/>
          </p:nvSpPr>
          <p:spPr bwMode="auto">
            <a:xfrm>
              <a:off x="3887172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15"/>
            <p:cNvSpPr/>
            <p:nvPr/>
          </p:nvSpPr>
          <p:spPr bwMode="auto">
            <a:xfrm>
              <a:off x="4358957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Oval 116"/>
            <p:cNvSpPr>
              <a:spLocks noChangeArrowheads="1"/>
            </p:cNvSpPr>
            <p:nvPr/>
          </p:nvSpPr>
          <p:spPr bwMode="auto">
            <a:xfrm>
              <a:off x="4396871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Oval 117"/>
            <p:cNvSpPr>
              <a:spLocks noChangeArrowheads="1"/>
            </p:cNvSpPr>
            <p:nvPr/>
          </p:nvSpPr>
          <p:spPr bwMode="auto">
            <a:xfrm>
              <a:off x="4243990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18"/>
            <p:cNvSpPr/>
            <p:nvPr/>
          </p:nvSpPr>
          <p:spPr bwMode="auto">
            <a:xfrm>
              <a:off x="4192010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15"/>
            <p:cNvSpPr/>
            <p:nvPr/>
          </p:nvSpPr>
          <p:spPr bwMode="auto">
            <a:xfrm>
              <a:off x="4659874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Oval 116"/>
            <p:cNvSpPr>
              <a:spLocks noChangeArrowheads="1"/>
            </p:cNvSpPr>
            <p:nvPr/>
          </p:nvSpPr>
          <p:spPr bwMode="auto">
            <a:xfrm>
              <a:off x="4697788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Oval 117"/>
            <p:cNvSpPr>
              <a:spLocks noChangeArrowheads="1"/>
            </p:cNvSpPr>
            <p:nvPr/>
          </p:nvSpPr>
          <p:spPr bwMode="auto">
            <a:xfrm>
              <a:off x="4544907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18"/>
            <p:cNvSpPr/>
            <p:nvPr/>
          </p:nvSpPr>
          <p:spPr bwMode="auto">
            <a:xfrm>
              <a:off x="4492927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15"/>
            <p:cNvSpPr/>
            <p:nvPr/>
          </p:nvSpPr>
          <p:spPr bwMode="auto">
            <a:xfrm>
              <a:off x="4960566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Oval 116"/>
            <p:cNvSpPr>
              <a:spLocks noChangeArrowheads="1"/>
            </p:cNvSpPr>
            <p:nvPr/>
          </p:nvSpPr>
          <p:spPr bwMode="auto">
            <a:xfrm>
              <a:off x="4998480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Oval 117"/>
            <p:cNvSpPr>
              <a:spLocks noChangeArrowheads="1"/>
            </p:cNvSpPr>
            <p:nvPr/>
          </p:nvSpPr>
          <p:spPr bwMode="auto">
            <a:xfrm>
              <a:off x="4845599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18"/>
            <p:cNvSpPr/>
            <p:nvPr/>
          </p:nvSpPr>
          <p:spPr bwMode="auto">
            <a:xfrm>
              <a:off x="4793619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15"/>
            <p:cNvSpPr/>
            <p:nvPr/>
          </p:nvSpPr>
          <p:spPr bwMode="auto">
            <a:xfrm>
              <a:off x="5267545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Oval 116"/>
            <p:cNvSpPr>
              <a:spLocks noChangeArrowheads="1"/>
            </p:cNvSpPr>
            <p:nvPr/>
          </p:nvSpPr>
          <p:spPr bwMode="auto">
            <a:xfrm>
              <a:off x="5305459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Oval 117"/>
            <p:cNvSpPr>
              <a:spLocks noChangeArrowheads="1"/>
            </p:cNvSpPr>
            <p:nvPr/>
          </p:nvSpPr>
          <p:spPr bwMode="auto">
            <a:xfrm>
              <a:off x="5152578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18"/>
            <p:cNvSpPr/>
            <p:nvPr/>
          </p:nvSpPr>
          <p:spPr bwMode="auto">
            <a:xfrm>
              <a:off x="5100598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Oval 117"/>
            <p:cNvSpPr>
              <a:spLocks noChangeArrowheads="1"/>
            </p:cNvSpPr>
            <p:nvPr/>
          </p:nvSpPr>
          <p:spPr bwMode="auto">
            <a:xfrm>
              <a:off x="5457118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18"/>
            <p:cNvSpPr/>
            <p:nvPr/>
          </p:nvSpPr>
          <p:spPr bwMode="auto">
            <a:xfrm>
              <a:off x="5405138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86" name="组合 185"/>
            <p:cNvGrpSpPr/>
            <p:nvPr/>
          </p:nvGrpSpPr>
          <p:grpSpPr>
            <a:xfrm>
              <a:off x="1443241" y="415489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7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7" name="组合 186"/>
            <p:cNvGrpSpPr/>
            <p:nvPr/>
          </p:nvGrpSpPr>
          <p:grpSpPr>
            <a:xfrm>
              <a:off x="1747781" y="415489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7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8" name="组合 187"/>
            <p:cNvGrpSpPr/>
            <p:nvPr/>
          </p:nvGrpSpPr>
          <p:grpSpPr>
            <a:xfrm>
              <a:off x="2049018" y="415489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7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9" name="Freeform 115"/>
            <p:cNvSpPr/>
            <p:nvPr/>
          </p:nvSpPr>
          <p:spPr bwMode="auto">
            <a:xfrm>
              <a:off x="4054119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Oval 116"/>
            <p:cNvSpPr>
              <a:spLocks noChangeArrowheads="1"/>
            </p:cNvSpPr>
            <p:nvPr/>
          </p:nvSpPr>
          <p:spPr bwMode="auto">
            <a:xfrm>
              <a:off x="4092033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Oval 117"/>
            <p:cNvSpPr>
              <a:spLocks noChangeArrowheads="1"/>
            </p:cNvSpPr>
            <p:nvPr/>
          </p:nvSpPr>
          <p:spPr bwMode="auto">
            <a:xfrm>
              <a:off x="3939152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18"/>
            <p:cNvSpPr/>
            <p:nvPr/>
          </p:nvSpPr>
          <p:spPr bwMode="auto">
            <a:xfrm>
              <a:off x="3887172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15"/>
            <p:cNvSpPr/>
            <p:nvPr/>
          </p:nvSpPr>
          <p:spPr bwMode="auto">
            <a:xfrm>
              <a:off x="4358957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Oval 116"/>
            <p:cNvSpPr>
              <a:spLocks noChangeArrowheads="1"/>
            </p:cNvSpPr>
            <p:nvPr/>
          </p:nvSpPr>
          <p:spPr bwMode="auto">
            <a:xfrm>
              <a:off x="4396871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Oval 117"/>
            <p:cNvSpPr>
              <a:spLocks noChangeArrowheads="1"/>
            </p:cNvSpPr>
            <p:nvPr/>
          </p:nvSpPr>
          <p:spPr bwMode="auto">
            <a:xfrm>
              <a:off x="4243990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18"/>
            <p:cNvSpPr/>
            <p:nvPr/>
          </p:nvSpPr>
          <p:spPr bwMode="auto">
            <a:xfrm>
              <a:off x="4192010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15"/>
            <p:cNvSpPr/>
            <p:nvPr/>
          </p:nvSpPr>
          <p:spPr bwMode="auto">
            <a:xfrm>
              <a:off x="4659874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Oval 116"/>
            <p:cNvSpPr>
              <a:spLocks noChangeArrowheads="1"/>
            </p:cNvSpPr>
            <p:nvPr/>
          </p:nvSpPr>
          <p:spPr bwMode="auto">
            <a:xfrm>
              <a:off x="4697788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Oval 117"/>
            <p:cNvSpPr>
              <a:spLocks noChangeArrowheads="1"/>
            </p:cNvSpPr>
            <p:nvPr/>
          </p:nvSpPr>
          <p:spPr bwMode="auto">
            <a:xfrm>
              <a:off x="4544907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18"/>
            <p:cNvSpPr/>
            <p:nvPr/>
          </p:nvSpPr>
          <p:spPr bwMode="auto">
            <a:xfrm>
              <a:off x="4492927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15"/>
            <p:cNvSpPr/>
            <p:nvPr/>
          </p:nvSpPr>
          <p:spPr bwMode="auto">
            <a:xfrm>
              <a:off x="4960566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Oval 116"/>
            <p:cNvSpPr>
              <a:spLocks noChangeArrowheads="1"/>
            </p:cNvSpPr>
            <p:nvPr/>
          </p:nvSpPr>
          <p:spPr bwMode="auto">
            <a:xfrm>
              <a:off x="4998480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Oval 117"/>
            <p:cNvSpPr>
              <a:spLocks noChangeArrowheads="1"/>
            </p:cNvSpPr>
            <p:nvPr/>
          </p:nvSpPr>
          <p:spPr bwMode="auto">
            <a:xfrm>
              <a:off x="4845599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18"/>
            <p:cNvSpPr/>
            <p:nvPr/>
          </p:nvSpPr>
          <p:spPr bwMode="auto">
            <a:xfrm>
              <a:off x="4793619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15"/>
            <p:cNvSpPr/>
            <p:nvPr/>
          </p:nvSpPr>
          <p:spPr bwMode="auto">
            <a:xfrm>
              <a:off x="5267545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Oval 116"/>
            <p:cNvSpPr>
              <a:spLocks noChangeArrowheads="1"/>
            </p:cNvSpPr>
            <p:nvPr/>
          </p:nvSpPr>
          <p:spPr bwMode="auto">
            <a:xfrm>
              <a:off x="5305459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Oval 117"/>
            <p:cNvSpPr>
              <a:spLocks noChangeArrowheads="1"/>
            </p:cNvSpPr>
            <p:nvPr/>
          </p:nvSpPr>
          <p:spPr bwMode="auto">
            <a:xfrm>
              <a:off x="5152578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18"/>
            <p:cNvSpPr/>
            <p:nvPr/>
          </p:nvSpPr>
          <p:spPr bwMode="auto">
            <a:xfrm>
              <a:off x="5100598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15"/>
            <p:cNvSpPr/>
            <p:nvPr/>
          </p:nvSpPr>
          <p:spPr bwMode="auto">
            <a:xfrm>
              <a:off x="5572085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Oval 116"/>
            <p:cNvSpPr>
              <a:spLocks noChangeArrowheads="1"/>
            </p:cNvSpPr>
            <p:nvPr/>
          </p:nvSpPr>
          <p:spPr bwMode="auto">
            <a:xfrm>
              <a:off x="5609999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Oval 117"/>
            <p:cNvSpPr>
              <a:spLocks noChangeArrowheads="1"/>
            </p:cNvSpPr>
            <p:nvPr/>
          </p:nvSpPr>
          <p:spPr bwMode="auto">
            <a:xfrm>
              <a:off x="5457118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18"/>
            <p:cNvSpPr/>
            <p:nvPr/>
          </p:nvSpPr>
          <p:spPr bwMode="auto">
            <a:xfrm>
              <a:off x="5405138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15"/>
            <p:cNvSpPr/>
            <p:nvPr/>
          </p:nvSpPr>
          <p:spPr bwMode="auto">
            <a:xfrm>
              <a:off x="5873322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Oval 116"/>
            <p:cNvSpPr>
              <a:spLocks noChangeArrowheads="1"/>
            </p:cNvSpPr>
            <p:nvPr/>
          </p:nvSpPr>
          <p:spPr bwMode="auto">
            <a:xfrm>
              <a:off x="5911236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Oval 117"/>
            <p:cNvSpPr>
              <a:spLocks noChangeArrowheads="1"/>
            </p:cNvSpPr>
            <p:nvPr/>
          </p:nvSpPr>
          <p:spPr bwMode="auto">
            <a:xfrm>
              <a:off x="5758355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18"/>
            <p:cNvSpPr/>
            <p:nvPr/>
          </p:nvSpPr>
          <p:spPr bwMode="auto">
            <a:xfrm>
              <a:off x="5706375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Oval 117"/>
            <p:cNvSpPr>
              <a:spLocks noChangeArrowheads="1"/>
            </p:cNvSpPr>
            <p:nvPr/>
          </p:nvSpPr>
          <p:spPr bwMode="auto">
            <a:xfrm>
              <a:off x="6068063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18"/>
            <p:cNvSpPr/>
            <p:nvPr/>
          </p:nvSpPr>
          <p:spPr bwMode="auto">
            <a:xfrm>
              <a:off x="6016083" y="4210547"/>
              <a:ext cx="154716" cy="267238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15"/>
            <p:cNvSpPr/>
            <p:nvPr/>
          </p:nvSpPr>
          <p:spPr bwMode="auto">
            <a:xfrm>
              <a:off x="1303209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Oval 116"/>
            <p:cNvSpPr>
              <a:spLocks noChangeArrowheads="1"/>
            </p:cNvSpPr>
            <p:nvPr/>
          </p:nvSpPr>
          <p:spPr bwMode="auto">
            <a:xfrm>
              <a:off x="1341123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Oval 117"/>
            <p:cNvSpPr>
              <a:spLocks noChangeArrowheads="1"/>
            </p:cNvSpPr>
            <p:nvPr/>
          </p:nvSpPr>
          <p:spPr bwMode="auto">
            <a:xfrm>
              <a:off x="1188242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18"/>
            <p:cNvSpPr/>
            <p:nvPr/>
          </p:nvSpPr>
          <p:spPr bwMode="auto">
            <a:xfrm>
              <a:off x="1136262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15"/>
            <p:cNvSpPr/>
            <p:nvPr/>
          </p:nvSpPr>
          <p:spPr bwMode="auto">
            <a:xfrm>
              <a:off x="1610188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Oval 116"/>
            <p:cNvSpPr>
              <a:spLocks noChangeArrowheads="1"/>
            </p:cNvSpPr>
            <p:nvPr/>
          </p:nvSpPr>
          <p:spPr bwMode="auto">
            <a:xfrm>
              <a:off x="1648102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Oval 117"/>
            <p:cNvSpPr>
              <a:spLocks noChangeArrowheads="1"/>
            </p:cNvSpPr>
            <p:nvPr/>
          </p:nvSpPr>
          <p:spPr bwMode="auto">
            <a:xfrm>
              <a:off x="1495221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18"/>
            <p:cNvSpPr/>
            <p:nvPr/>
          </p:nvSpPr>
          <p:spPr bwMode="auto">
            <a:xfrm>
              <a:off x="1443241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15"/>
            <p:cNvSpPr/>
            <p:nvPr/>
          </p:nvSpPr>
          <p:spPr bwMode="auto">
            <a:xfrm>
              <a:off x="1914728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Oval 116"/>
            <p:cNvSpPr>
              <a:spLocks noChangeArrowheads="1"/>
            </p:cNvSpPr>
            <p:nvPr/>
          </p:nvSpPr>
          <p:spPr bwMode="auto">
            <a:xfrm>
              <a:off x="1952642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Oval 117"/>
            <p:cNvSpPr>
              <a:spLocks noChangeArrowheads="1"/>
            </p:cNvSpPr>
            <p:nvPr/>
          </p:nvSpPr>
          <p:spPr bwMode="auto">
            <a:xfrm>
              <a:off x="1799761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18"/>
            <p:cNvSpPr/>
            <p:nvPr/>
          </p:nvSpPr>
          <p:spPr bwMode="auto">
            <a:xfrm>
              <a:off x="1747781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15"/>
            <p:cNvSpPr/>
            <p:nvPr/>
          </p:nvSpPr>
          <p:spPr bwMode="auto">
            <a:xfrm>
              <a:off x="2215965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Oval 116"/>
            <p:cNvSpPr>
              <a:spLocks noChangeArrowheads="1"/>
            </p:cNvSpPr>
            <p:nvPr/>
          </p:nvSpPr>
          <p:spPr bwMode="auto">
            <a:xfrm>
              <a:off x="2253879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Oval 117"/>
            <p:cNvSpPr>
              <a:spLocks noChangeArrowheads="1"/>
            </p:cNvSpPr>
            <p:nvPr/>
          </p:nvSpPr>
          <p:spPr bwMode="auto">
            <a:xfrm>
              <a:off x="2100998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18"/>
            <p:cNvSpPr/>
            <p:nvPr/>
          </p:nvSpPr>
          <p:spPr bwMode="auto">
            <a:xfrm>
              <a:off x="2049018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Oval 117"/>
            <p:cNvSpPr>
              <a:spLocks noChangeArrowheads="1"/>
            </p:cNvSpPr>
            <p:nvPr/>
          </p:nvSpPr>
          <p:spPr bwMode="auto">
            <a:xfrm>
              <a:off x="2410706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18"/>
            <p:cNvSpPr/>
            <p:nvPr/>
          </p:nvSpPr>
          <p:spPr bwMode="auto">
            <a:xfrm>
              <a:off x="2358726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15"/>
            <p:cNvSpPr/>
            <p:nvPr/>
          </p:nvSpPr>
          <p:spPr bwMode="auto">
            <a:xfrm>
              <a:off x="4054119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Oval 116"/>
            <p:cNvSpPr>
              <a:spLocks noChangeArrowheads="1"/>
            </p:cNvSpPr>
            <p:nvPr/>
          </p:nvSpPr>
          <p:spPr bwMode="auto">
            <a:xfrm>
              <a:off x="4092033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15"/>
            <p:cNvSpPr/>
            <p:nvPr/>
          </p:nvSpPr>
          <p:spPr bwMode="auto">
            <a:xfrm>
              <a:off x="4358957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Oval 116"/>
            <p:cNvSpPr>
              <a:spLocks noChangeArrowheads="1"/>
            </p:cNvSpPr>
            <p:nvPr/>
          </p:nvSpPr>
          <p:spPr bwMode="auto">
            <a:xfrm>
              <a:off x="4396871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Oval 117"/>
            <p:cNvSpPr>
              <a:spLocks noChangeArrowheads="1"/>
            </p:cNvSpPr>
            <p:nvPr/>
          </p:nvSpPr>
          <p:spPr bwMode="auto">
            <a:xfrm>
              <a:off x="4243990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18"/>
            <p:cNvSpPr/>
            <p:nvPr/>
          </p:nvSpPr>
          <p:spPr bwMode="auto">
            <a:xfrm>
              <a:off x="4192010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15"/>
            <p:cNvSpPr/>
            <p:nvPr/>
          </p:nvSpPr>
          <p:spPr bwMode="auto">
            <a:xfrm>
              <a:off x="4960566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Oval 116"/>
            <p:cNvSpPr>
              <a:spLocks noChangeArrowheads="1"/>
            </p:cNvSpPr>
            <p:nvPr/>
          </p:nvSpPr>
          <p:spPr bwMode="auto">
            <a:xfrm>
              <a:off x="4998480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15"/>
            <p:cNvSpPr/>
            <p:nvPr/>
          </p:nvSpPr>
          <p:spPr bwMode="auto">
            <a:xfrm>
              <a:off x="5267545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Oval 116"/>
            <p:cNvSpPr>
              <a:spLocks noChangeArrowheads="1"/>
            </p:cNvSpPr>
            <p:nvPr/>
          </p:nvSpPr>
          <p:spPr bwMode="auto">
            <a:xfrm>
              <a:off x="5305459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Oval 117"/>
            <p:cNvSpPr>
              <a:spLocks noChangeArrowheads="1"/>
            </p:cNvSpPr>
            <p:nvPr/>
          </p:nvSpPr>
          <p:spPr bwMode="auto">
            <a:xfrm>
              <a:off x="5152578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18"/>
            <p:cNvSpPr/>
            <p:nvPr/>
          </p:nvSpPr>
          <p:spPr bwMode="auto">
            <a:xfrm>
              <a:off x="5100598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15"/>
            <p:cNvSpPr/>
            <p:nvPr/>
          </p:nvSpPr>
          <p:spPr bwMode="auto">
            <a:xfrm>
              <a:off x="5572085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Oval 116"/>
            <p:cNvSpPr>
              <a:spLocks noChangeArrowheads="1"/>
            </p:cNvSpPr>
            <p:nvPr/>
          </p:nvSpPr>
          <p:spPr bwMode="auto">
            <a:xfrm>
              <a:off x="5609999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Oval 117"/>
            <p:cNvSpPr>
              <a:spLocks noChangeArrowheads="1"/>
            </p:cNvSpPr>
            <p:nvPr/>
          </p:nvSpPr>
          <p:spPr bwMode="auto">
            <a:xfrm>
              <a:off x="5457118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18"/>
            <p:cNvSpPr/>
            <p:nvPr/>
          </p:nvSpPr>
          <p:spPr bwMode="auto">
            <a:xfrm>
              <a:off x="5405138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15"/>
            <p:cNvSpPr/>
            <p:nvPr/>
          </p:nvSpPr>
          <p:spPr bwMode="auto">
            <a:xfrm>
              <a:off x="5873322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Oval 116"/>
            <p:cNvSpPr>
              <a:spLocks noChangeArrowheads="1"/>
            </p:cNvSpPr>
            <p:nvPr/>
          </p:nvSpPr>
          <p:spPr bwMode="auto">
            <a:xfrm>
              <a:off x="5911236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Oval 117"/>
            <p:cNvSpPr>
              <a:spLocks noChangeArrowheads="1"/>
            </p:cNvSpPr>
            <p:nvPr/>
          </p:nvSpPr>
          <p:spPr bwMode="auto">
            <a:xfrm>
              <a:off x="5758355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18"/>
            <p:cNvSpPr/>
            <p:nvPr/>
          </p:nvSpPr>
          <p:spPr bwMode="auto">
            <a:xfrm>
              <a:off x="5706375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Oval 117"/>
            <p:cNvSpPr>
              <a:spLocks noChangeArrowheads="1"/>
            </p:cNvSpPr>
            <p:nvPr/>
          </p:nvSpPr>
          <p:spPr bwMode="auto">
            <a:xfrm>
              <a:off x="6068063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18"/>
            <p:cNvSpPr/>
            <p:nvPr/>
          </p:nvSpPr>
          <p:spPr bwMode="auto">
            <a:xfrm>
              <a:off x="6016083" y="3864237"/>
              <a:ext cx="154716" cy="267238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9" name="组合 258"/>
            <p:cNvGrpSpPr/>
            <p:nvPr/>
          </p:nvGrpSpPr>
          <p:grpSpPr>
            <a:xfrm>
              <a:off x="1136262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6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1443241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6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1" name="组合 260"/>
            <p:cNvGrpSpPr/>
            <p:nvPr/>
          </p:nvGrpSpPr>
          <p:grpSpPr>
            <a:xfrm>
              <a:off x="1747781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5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2" name="组合 261"/>
            <p:cNvGrpSpPr/>
            <p:nvPr/>
          </p:nvGrpSpPr>
          <p:grpSpPr>
            <a:xfrm>
              <a:off x="2049018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5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3" name="组合 262"/>
            <p:cNvGrpSpPr/>
            <p:nvPr/>
          </p:nvGrpSpPr>
          <p:grpSpPr>
            <a:xfrm>
              <a:off x="2358726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5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4" name="组合 263"/>
            <p:cNvGrpSpPr/>
            <p:nvPr/>
          </p:nvGrpSpPr>
          <p:grpSpPr>
            <a:xfrm>
              <a:off x="2663319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4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5" name="组合 264"/>
            <p:cNvGrpSpPr/>
            <p:nvPr/>
          </p:nvGrpSpPr>
          <p:grpSpPr>
            <a:xfrm>
              <a:off x="4052184" y="3202036"/>
              <a:ext cx="433359" cy="575599"/>
              <a:chOff x="-367746" y="5365354"/>
              <a:chExt cx="1124984" cy="1494234"/>
            </a:xfrm>
            <a:solidFill>
              <a:srgbClr val="FFC000"/>
            </a:solidFill>
          </p:grpSpPr>
          <p:sp>
            <p:nvSpPr>
              <p:cNvPr id="74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Oval 117"/>
              <p:cNvSpPr>
                <a:spLocks noChangeArrowheads="1"/>
              </p:cNvSpPr>
              <p:nvPr/>
            </p:nvSpPr>
            <p:spPr bwMode="auto">
              <a:xfrm>
                <a:off x="-232808" y="5365354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118"/>
              <p:cNvSpPr/>
              <p:nvPr/>
            </p:nvSpPr>
            <p:spPr bwMode="auto">
              <a:xfrm>
                <a:off x="-367746" y="5506642"/>
                <a:ext cx="401637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6" name="组合 265"/>
            <p:cNvGrpSpPr/>
            <p:nvPr/>
          </p:nvGrpSpPr>
          <p:grpSpPr>
            <a:xfrm>
              <a:off x="4492927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3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4793619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3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8" name="组合 267"/>
            <p:cNvGrpSpPr/>
            <p:nvPr/>
          </p:nvGrpSpPr>
          <p:grpSpPr>
            <a:xfrm>
              <a:off x="5100598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2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9" name="组合 268"/>
            <p:cNvGrpSpPr/>
            <p:nvPr/>
          </p:nvGrpSpPr>
          <p:grpSpPr>
            <a:xfrm>
              <a:off x="5405138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2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0" name="组合 269"/>
            <p:cNvGrpSpPr/>
            <p:nvPr/>
          </p:nvGrpSpPr>
          <p:grpSpPr>
            <a:xfrm>
              <a:off x="5706375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2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1" name="组合 270"/>
            <p:cNvGrpSpPr/>
            <p:nvPr/>
          </p:nvGrpSpPr>
          <p:grpSpPr>
            <a:xfrm>
              <a:off x="6016083" y="3455973"/>
              <a:ext cx="154716" cy="321663"/>
              <a:chOff x="9012431" y="6383140"/>
              <a:chExt cx="229166" cy="476448"/>
            </a:xfrm>
            <a:solidFill>
              <a:srgbClr val="FFC000"/>
            </a:solidFill>
          </p:grpSpPr>
          <p:sp>
            <p:nvSpPr>
              <p:cNvPr id="718" name="Oval 117"/>
              <p:cNvSpPr>
                <a:spLocks noChangeArrowheads="1"/>
              </p:cNvSpPr>
              <p:nvPr/>
            </p:nvSpPr>
            <p:spPr bwMode="auto">
              <a:xfrm>
                <a:off x="9089424" y="6383140"/>
                <a:ext cx="76087" cy="7518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118"/>
              <p:cNvSpPr/>
              <p:nvPr/>
            </p:nvSpPr>
            <p:spPr bwMode="auto">
              <a:xfrm>
                <a:off x="9012431" y="6463755"/>
                <a:ext cx="229166" cy="395833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2" name="Freeform 115"/>
            <p:cNvSpPr/>
            <p:nvPr/>
          </p:nvSpPr>
          <p:spPr bwMode="auto">
            <a:xfrm>
              <a:off x="95278" y="31126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Oval 116"/>
            <p:cNvSpPr>
              <a:spLocks noChangeArrowheads="1"/>
            </p:cNvSpPr>
            <p:nvPr/>
          </p:nvSpPr>
          <p:spPr bwMode="auto">
            <a:xfrm>
              <a:off x="133192" y="30576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74" name="组合 273"/>
            <p:cNvGrpSpPr/>
            <p:nvPr/>
          </p:nvGrpSpPr>
          <p:grpSpPr>
            <a:xfrm>
              <a:off x="229815" y="30576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1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5" name="组合 274"/>
            <p:cNvGrpSpPr/>
            <p:nvPr/>
          </p:nvGrpSpPr>
          <p:grpSpPr>
            <a:xfrm>
              <a:off x="534653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1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6" name="组合 275"/>
            <p:cNvGrpSpPr/>
            <p:nvPr/>
          </p:nvGrpSpPr>
          <p:grpSpPr>
            <a:xfrm>
              <a:off x="835569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0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7" name="组合 276"/>
            <p:cNvGrpSpPr/>
            <p:nvPr/>
          </p:nvGrpSpPr>
          <p:grpSpPr>
            <a:xfrm>
              <a:off x="1136262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0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8" name="组合 277"/>
            <p:cNvGrpSpPr/>
            <p:nvPr/>
          </p:nvGrpSpPr>
          <p:grpSpPr>
            <a:xfrm>
              <a:off x="1443241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9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9" name="组合 278"/>
            <p:cNvGrpSpPr/>
            <p:nvPr/>
          </p:nvGrpSpPr>
          <p:grpSpPr>
            <a:xfrm>
              <a:off x="1747781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9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0" name="组合 279"/>
            <p:cNvGrpSpPr/>
            <p:nvPr/>
          </p:nvGrpSpPr>
          <p:grpSpPr>
            <a:xfrm>
              <a:off x="2049018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9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1" name="组合 280"/>
            <p:cNvGrpSpPr/>
            <p:nvPr/>
          </p:nvGrpSpPr>
          <p:grpSpPr>
            <a:xfrm>
              <a:off x="2358726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8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2" name="组合 281"/>
            <p:cNvGrpSpPr/>
            <p:nvPr/>
          </p:nvGrpSpPr>
          <p:grpSpPr>
            <a:xfrm>
              <a:off x="2663319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8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3" name="Freeform 115"/>
            <p:cNvSpPr/>
            <p:nvPr/>
          </p:nvSpPr>
          <p:spPr bwMode="auto">
            <a:xfrm>
              <a:off x="3139788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Oval 116"/>
            <p:cNvSpPr>
              <a:spLocks noChangeArrowheads="1"/>
            </p:cNvSpPr>
            <p:nvPr/>
          </p:nvSpPr>
          <p:spPr bwMode="auto">
            <a:xfrm>
              <a:off x="3177702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85" name="组合 284"/>
            <p:cNvGrpSpPr/>
            <p:nvPr/>
          </p:nvGrpSpPr>
          <p:grpSpPr>
            <a:xfrm>
              <a:off x="4358957" y="3108439"/>
              <a:ext cx="126586" cy="321663"/>
              <a:chOff x="428625" y="6021388"/>
              <a:chExt cx="328613" cy="835025"/>
            </a:xfrm>
            <a:solidFill>
              <a:srgbClr val="FFC000"/>
            </a:solidFill>
          </p:grpSpPr>
          <p:sp>
            <p:nvSpPr>
              <p:cNvPr id="68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6" name="组合 285"/>
            <p:cNvGrpSpPr/>
            <p:nvPr/>
          </p:nvGrpSpPr>
          <p:grpSpPr>
            <a:xfrm>
              <a:off x="4492927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7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>
              <a:off x="4793619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7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5100598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6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9" name="组合 288"/>
            <p:cNvGrpSpPr/>
            <p:nvPr/>
          </p:nvGrpSpPr>
          <p:grpSpPr>
            <a:xfrm>
              <a:off x="5405138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6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0" name="组合 289"/>
            <p:cNvGrpSpPr/>
            <p:nvPr/>
          </p:nvGrpSpPr>
          <p:grpSpPr>
            <a:xfrm>
              <a:off x="5706375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6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1" name="组合 290"/>
            <p:cNvGrpSpPr/>
            <p:nvPr/>
          </p:nvGrpSpPr>
          <p:grpSpPr>
            <a:xfrm>
              <a:off x="6016083" y="3109662"/>
              <a:ext cx="154716" cy="321663"/>
              <a:chOff x="9012431" y="6383140"/>
              <a:chExt cx="229166" cy="476448"/>
            </a:xfrm>
            <a:solidFill>
              <a:srgbClr val="FFC000"/>
            </a:solidFill>
          </p:grpSpPr>
          <p:sp>
            <p:nvSpPr>
              <p:cNvPr id="658" name="Oval 117"/>
              <p:cNvSpPr>
                <a:spLocks noChangeArrowheads="1"/>
              </p:cNvSpPr>
              <p:nvPr/>
            </p:nvSpPr>
            <p:spPr bwMode="auto">
              <a:xfrm>
                <a:off x="9089424" y="6383140"/>
                <a:ext cx="76087" cy="7518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118"/>
              <p:cNvSpPr/>
              <p:nvPr/>
            </p:nvSpPr>
            <p:spPr bwMode="auto">
              <a:xfrm>
                <a:off x="9012431" y="6463755"/>
                <a:ext cx="229166" cy="395833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2" name="组合 291"/>
            <p:cNvGrpSpPr/>
            <p:nvPr/>
          </p:nvGrpSpPr>
          <p:grpSpPr>
            <a:xfrm>
              <a:off x="229815" y="26732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5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3" name="组合 292"/>
            <p:cNvGrpSpPr/>
            <p:nvPr/>
          </p:nvGrpSpPr>
          <p:grpSpPr>
            <a:xfrm>
              <a:off x="534653" y="26732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5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4" name="组合 293"/>
            <p:cNvGrpSpPr/>
            <p:nvPr/>
          </p:nvGrpSpPr>
          <p:grpSpPr>
            <a:xfrm>
              <a:off x="835569" y="26732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4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5" name="组合 294"/>
            <p:cNvGrpSpPr/>
            <p:nvPr/>
          </p:nvGrpSpPr>
          <p:grpSpPr>
            <a:xfrm>
              <a:off x="1136262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4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6" name="组合 295"/>
            <p:cNvGrpSpPr/>
            <p:nvPr/>
          </p:nvGrpSpPr>
          <p:grpSpPr>
            <a:xfrm>
              <a:off x="1443241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3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7" name="组合 296"/>
            <p:cNvGrpSpPr/>
            <p:nvPr/>
          </p:nvGrpSpPr>
          <p:grpSpPr>
            <a:xfrm>
              <a:off x="1747781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3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8" name="组合 297"/>
            <p:cNvGrpSpPr/>
            <p:nvPr/>
          </p:nvGrpSpPr>
          <p:grpSpPr>
            <a:xfrm>
              <a:off x="2049018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3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9" name="组合 298"/>
            <p:cNvGrpSpPr/>
            <p:nvPr/>
          </p:nvGrpSpPr>
          <p:grpSpPr>
            <a:xfrm>
              <a:off x="2358726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2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0" name="Freeform 115"/>
            <p:cNvSpPr/>
            <p:nvPr/>
          </p:nvSpPr>
          <p:spPr bwMode="auto">
            <a:xfrm>
              <a:off x="3139788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Oval 116"/>
            <p:cNvSpPr>
              <a:spLocks noChangeArrowheads="1"/>
            </p:cNvSpPr>
            <p:nvPr/>
          </p:nvSpPr>
          <p:spPr bwMode="auto">
            <a:xfrm>
              <a:off x="3177702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Oval 117"/>
            <p:cNvSpPr>
              <a:spLocks noChangeArrowheads="1"/>
            </p:cNvSpPr>
            <p:nvPr/>
          </p:nvSpPr>
          <p:spPr bwMode="auto">
            <a:xfrm>
              <a:off x="3024821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18"/>
            <p:cNvSpPr/>
            <p:nvPr/>
          </p:nvSpPr>
          <p:spPr bwMode="auto">
            <a:xfrm>
              <a:off x="2972841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15"/>
            <p:cNvSpPr/>
            <p:nvPr/>
          </p:nvSpPr>
          <p:spPr bwMode="auto">
            <a:xfrm>
              <a:off x="3449691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Oval 116"/>
            <p:cNvSpPr>
              <a:spLocks noChangeArrowheads="1"/>
            </p:cNvSpPr>
            <p:nvPr/>
          </p:nvSpPr>
          <p:spPr bwMode="auto">
            <a:xfrm>
              <a:off x="3487605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Oval 117"/>
            <p:cNvSpPr>
              <a:spLocks noChangeArrowheads="1"/>
            </p:cNvSpPr>
            <p:nvPr/>
          </p:nvSpPr>
          <p:spPr bwMode="auto">
            <a:xfrm>
              <a:off x="3334724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18"/>
            <p:cNvSpPr/>
            <p:nvPr/>
          </p:nvSpPr>
          <p:spPr bwMode="auto">
            <a:xfrm>
              <a:off x="3282744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Oval 117"/>
            <p:cNvSpPr>
              <a:spLocks noChangeArrowheads="1"/>
            </p:cNvSpPr>
            <p:nvPr/>
          </p:nvSpPr>
          <p:spPr bwMode="auto">
            <a:xfrm>
              <a:off x="3637668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18"/>
            <p:cNvSpPr/>
            <p:nvPr/>
          </p:nvSpPr>
          <p:spPr bwMode="auto">
            <a:xfrm>
              <a:off x="3585688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Oval 117"/>
            <p:cNvSpPr>
              <a:spLocks noChangeArrowheads="1"/>
            </p:cNvSpPr>
            <p:nvPr/>
          </p:nvSpPr>
          <p:spPr bwMode="auto">
            <a:xfrm>
              <a:off x="3831892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18"/>
            <p:cNvSpPr/>
            <p:nvPr/>
          </p:nvSpPr>
          <p:spPr bwMode="auto">
            <a:xfrm>
              <a:off x="3779912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2" name="组合 311"/>
            <p:cNvGrpSpPr/>
            <p:nvPr/>
          </p:nvGrpSpPr>
          <p:grpSpPr>
            <a:xfrm>
              <a:off x="4659874" y="2762128"/>
              <a:ext cx="126586" cy="321663"/>
              <a:chOff x="428625" y="6021388"/>
              <a:chExt cx="328613" cy="835025"/>
            </a:xfrm>
            <a:solidFill>
              <a:srgbClr val="FFC000"/>
            </a:solidFill>
          </p:grpSpPr>
          <p:sp>
            <p:nvSpPr>
              <p:cNvPr id="62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3" name="组合 312"/>
            <p:cNvGrpSpPr/>
            <p:nvPr/>
          </p:nvGrpSpPr>
          <p:grpSpPr>
            <a:xfrm>
              <a:off x="4793619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2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4" name="组合 313"/>
            <p:cNvGrpSpPr/>
            <p:nvPr/>
          </p:nvGrpSpPr>
          <p:grpSpPr>
            <a:xfrm>
              <a:off x="5100598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1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5" name="组合 314"/>
            <p:cNvGrpSpPr/>
            <p:nvPr/>
          </p:nvGrpSpPr>
          <p:grpSpPr>
            <a:xfrm>
              <a:off x="5405138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1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5706375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0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6016083" y="2763351"/>
              <a:ext cx="154716" cy="321663"/>
              <a:chOff x="9012431" y="6383140"/>
              <a:chExt cx="229166" cy="476448"/>
            </a:xfrm>
            <a:solidFill>
              <a:srgbClr val="FFC000"/>
            </a:solidFill>
          </p:grpSpPr>
          <p:sp>
            <p:nvSpPr>
              <p:cNvPr id="606" name="Oval 117"/>
              <p:cNvSpPr>
                <a:spLocks noChangeArrowheads="1"/>
              </p:cNvSpPr>
              <p:nvPr/>
            </p:nvSpPr>
            <p:spPr bwMode="auto">
              <a:xfrm>
                <a:off x="9089424" y="6383140"/>
                <a:ext cx="76087" cy="7518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118"/>
              <p:cNvSpPr/>
              <p:nvPr/>
            </p:nvSpPr>
            <p:spPr bwMode="auto">
              <a:xfrm>
                <a:off x="9012431" y="6463755"/>
                <a:ext cx="229166" cy="395833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1136262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0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9" name="组合 318"/>
            <p:cNvGrpSpPr/>
            <p:nvPr/>
          </p:nvGrpSpPr>
          <p:grpSpPr>
            <a:xfrm>
              <a:off x="1443241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9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>
              <a:off x="1747781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9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1" name="组合 320"/>
            <p:cNvGrpSpPr/>
            <p:nvPr/>
          </p:nvGrpSpPr>
          <p:grpSpPr>
            <a:xfrm>
              <a:off x="2049018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9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2" name="组合 321"/>
            <p:cNvGrpSpPr/>
            <p:nvPr/>
          </p:nvGrpSpPr>
          <p:grpSpPr>
            <a:xfrm>
              <a:off x="2663319" y="24158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8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3" name="Freeform 115"/>
            <p:cNvSpPr/>
            <p:nvPr/>
          </p:nvSpPr>
          <p:spPr bwMode="auto">
            <a:xfrm>
              <a:off x="3139788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Oval 116"/>
            <p:cNvSpPr>
              <a:spLocks noChangeArrowheads="1"/>
            </p:cNvSpPr>
            <p:nvPr/>
          </p:nvSpPr>
          <p:spPr bwMode="auto">
            <a:xfrm>
              <a:off x="3177702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Oval 117"/>
            <p:cNvSpPr>
              <a:spLocks noChangeArrowheads="1"/>
            </p:cNvSpPr>
            <p:nvPr/>
          </p:nvSpPr>
          <p:spPr bwMode="auto">
            <a:xfrm>
              <a:off x="3024821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18"/>
            <p:cNvSpPr/>
            <p:nvPr/>
          </p:nvSpPr>
          <p:spPr bwMode="auto">
            <a:xfrm>
              <a:off x="2972841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15"/>
            <p:cNvSpPr/>
            <p:nvPr/>
          </p:nvSpPr>
          <p:spPr bwMode="auto">
            <a:xfrm>
              <a:off x="3449691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Oval 116"/>
            <p:cNvSpPr>
              <a:spLocks noChangeArrowheads="1"/>
            </p:cNvSpPr>
            <p:nvPr/>
          </p:nvSpPr>
          <p:spPr bwMode="auto">
            <a:xfrm>
              <a:off x="3487605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Oval 117"/>
            <p:cNvSpPr>
              <a:spLocks noChangeArrowheads="1"/>
            </p:cNvSpPr>
            <p:nvPr/>
          </p:nvSpPr>
          <p:spPr bwMode="auto">
            <a:xfrm>
              <a:off x="3334724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18"/>
            <p:cNvSpPr/>
            <p:nvPr/>
          </p:nvSpPr>
          <p:spPr bwMode="auto">
            <a:xfrm>
              <a:off x="3282744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15"/>
            <p:cNvSpPr/>
            <p:nvPr/>
          </p:nvSpPr>
          <p:spPr bwMode="auto">
            <a:xfrm>
              <a:off x="3752635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Oval 116"/>
            <p:cNvSpPr>
              <a:spLocks noChangeArrowheads="1"/>
            </p:cNvSpPr>
            <p:nvPr/>
          </p:nvSpPr>
          <p:spPr bwMode="auto">
            <a:xfrm>
              <a:off x="3790549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Oval 117"/>
            <p:cNvSpPr>
              <a:spLocks noChangeArrowheads="1"/>
            </p:cNvSpPr>
            <p:nvPr/>
          </p:nvSpPr>
          <p:spPr bwMode="auto">
            <a:xfrm>
              <a:off x="3637668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18"/>
            <p:cNvSpPr/>
            <p:nvPr/>
          </p:nvSpPr>
          <p:spPr bwMode="auto">
            <a:xfrm>
              <a:off x="3585688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5" name="组合 334"/>
            <p:cNvGrpSpPr/>
            <p:nvPr/>
          </p:nvGrpSpPr>
          <p:grpSpPr>
            <a:xfrm>
              <a:off x="4551692" y="2222033"/>
              <a:ext cx="126586" cy="321663"/>
              <a:chOff x="4054119" y="2549512"/>
              <a:chExt cx="126586" cy="321663"/>
            </a:xfrm>
            <a:solidFill>
              <a:srgbClr val="FFC000"/>
            </a:solidFill>
          </p:grpSpPr>
          <p:sp>
            <p:nvSpPr>
              <p:cNvPr id="584" name="Freeform 115"/>
              <p:cNvSpPr/>
              <p:nvPr/>
            </p:nvSpPr>
            <p:spPr bwMode="auto">
              <a:xfrm>
                <a:off x="4054119" y="2604549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Oval 116"/>
              <p:cNvSpPr>
                <a:spLocks noChangeArrowheads="1"/>
              </p:cNvSpPr>
              <p:nvPr/>
            </p:nvSpPr>
            <p:spPr bwMode="auto">
              <a:xfrm>
                <a:off x="4092033" y="2549512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6" name="组合 335"/>
            <p:cNvGrpSpPr/>
            <p:nvPr/>
          </p:nvGrpSpPr>
          <p:grpSpPr>
            <a:xfrm>
              <a:off x="4697788" y="2209251"/>
              <a:ext cx="293533" cy="322886"/>
              <a:chOff x="-4763" y="6311934"/>
              <a:chExt cx="762001" cy="838201"/>
            </a:xfrm>
            <a:solidFill>
              <a:srgbClr val="FFC000"/>
            </a:solidFill>
          </p:grpSpPr>
          <p:sp>
            <p:nvSpPr>
              <p:cNvPr id="580" name="Freeform 115"/>
              <p:cNvSpPr/>
              <p:nvPr/>
            </p:nvSpPr>
            <p:spPr bwMode="auto">
              <a:xfrm>
                <a:off x="428625" y="6454808"/>
                <a:ext cx="328613" cy="692152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Oval 116"/>
              <p:cNvSpPr>
                <a:spLocks noChangeArrowheads="1"/>
              </p:cNvSpPr>
              <p:nvPr/>
            </p:nvSpPr>
            <p:spPr bwMode="auto">
              <a:xfrm>
                <a:off x="527049" y="6311934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Oval 117"/>
              <p:cNvSpPr>
                <a:spLocks noChangeArrowheads="1"/>
              </p:cNvSpPr>
              <p:nvPr/>
            </p:nvSpPr>
            <p:spPr bwMode="auto">
              <a:xfrm>
                <a:off x="130175" y="6315109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118"/>
              <p:cNvSpPr/>
              <p:nvPr/>
            </p:nvSpPr>
            <p:spPr bwMode="auto">
              <a:xfrm>
                <a:off x="-4763" y="6456397"/>
                <a:ext cx="401637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7" name="组合 336"/>
            <p:cNvGrpSpPr/>
            <p:nvPr/>
          </p:nvGrpSpPr>
          <p:grpSpPr>
            <a:xfrm>
              <a:off x="5451839" y="2117669"/>
              <a:ext cx="581529" cy="548624"/>
              <a:chOff x="-501223" y="5402412"/>
              <a:chExt cx="1509626" cy="1424207"/>
            </a:xfrm>
            <a:solidFill>
              <a:srgbClr val="FFC000"/>
            </a:solidFill>
          </p:grpSpPr>
          <p:sp>
            <p:nvSpPr>
              <p:cNvPr id="574" name="Freeform 115"/>
              <p:cNvSpPr/>
              <p:nvPr/>
            </p:nvSpPr>
            <p:spPr bwMode="auto">
              <a:xfrm>
                <a:off x="679791" y="6131293"/>
                <a:ext cx="328612" cy="692151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Oval 116"/>
              <p:cNvSpPr>
                <a:spLocks noChangeArrowheads="1"/>
              </p:cNvSpPr>
              <p:nvPr/>
            </p:nvSpPr>
            <p:spPr bwMode="auto">
              <a:xfrm>
                <a:off x="778217" y="5988419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Oval 117"/>
              <p:cNvSpPr>
                <a:spLocks noChangeArrowheads="1"/>
              </p:cNvSpPr>
              <p:nvPr/>
            </p:nvSpPr>
            <p:spPr bwMode="auto">
              <a:xfrm>
                <a:off x="381341" y="5991594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118"/>
              <p:cNvSpPr/>
              <p:nvPr/>
            </p:nvSpPr>
            <p:spPr bwMode="auto">
              <a:xfrm>
                <a:off x="246403" y="6132882"/>
                <a:ext cx="401637" cy="6937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Oval 117"/>
              <p:cNvSpPr>
                <a:spLocks noChangeArrowheads="1"/>
              </p:cNvSpPr>
              <p:nvPr/>
            </p:nvSpPr>
            <p:spPr bwMode="auto">
              <a:xfrm>
                <a:off x="-366285" y="5402412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118"/>
              <p:cNvSpPr/>
              <p:nvPr/>
            </p:nvSpPr>
            <p:spPr bwMode="auto">
              <a:xfrm>
                <a:off x="-501223" y="5543700"/>
                <a:ext cx="401637" cy="6937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8" name="Freeform 115"/>
            <p:cNvSpPr/>
            <p:nvPr/>
          </p:nvSpPr>
          <p:spPr bwMode="auto">
            <a:xfrm>
              <a:off x="2276198" y="20864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Oval 116"/>
            <p:cNvSpPr>
              <a:spLocks noChangeArrowheads="1"/>
            </p:cNvSpPr>
            <p:nvPr/>
          </p:nvSpPr>
          <p:spPr bwMode="auto">
            <a:xfrm>
              <a:off x="2314112" y="20314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Oval 117"/>
            <p:cNvSpPr>
              <a:spLocks noChangeArrowheads="1"/>
            </p:cNvSpPr>
            <p:nvPr/>
          </p:nvSpPr>
          <p:spPr bwMode="auto">
            <a:xfrm>
              <a:off x="2161231" y="20326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18"/>
            <p:cNvSpPr/>
            <p:nvPr/>
          </p:nvSpPr>
          <p:spPr bwMode="auto">
            <a:xfrm>
              <a:off x="2109251" y="20870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15"/>
            <p:cNvSpPr/>
            <p:nvPr/>
          </p:nvSpPr>
          <p:spPr bwMode="auto">
            <a:xfrm>
              <a:off x="2585906" y="20864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Oval 116"/>
            <p:cNvSpPr>
              <a:spLocks noChangeArrowheads="1"/>
            </p:cNvSpPr>
            <p:nvPr/>
          </p:nvSpPr>
          <p:spPr bwMode="auto">
            <a:xfrm>
              <a:off x="2623820" y="20314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Oval 117"/>
            <p:cNvSpPr>
              <a:spLocks noChangeArrowheads="1"/>
            </p:cNvSpPr>
            <p:nvPr/>
          </p:nvSpPr>
          <p:spPr bwMode="auto">
            <a:xfrm>
              <a:off x="2470939" y="20326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18"/>
            <p:cNvSpPr/>
            <p:nvPr/>
          </p:nvSpPr>
          <p:spPr bwMode="auto">
            <a:xfrm>
              <a:off x="2418959" y="20870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15"/>
            <p:cNvSpPr/>
            <p:nvPr/>
          </p:nvSpPr>
          <p:spPr bwMode="auto">
            <a:xfrm>
              <a:off x="2830266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Oval 116"/>
            <p:cNvSpPr>
              <a:spLocks noChangeArrowheads="1"/>
            </p:cNvSpPr>
            <p:nvPr/>
          </p:nvSpPr>
          <p:spPr bwMode="auto">
            <a:xfrm>
              <a:off x="2868180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15"/>
            <p:cNvSpPr/>
            <p:nvPr/>
          </p:nvSpPr>
          <p:spPr bwMode="auto">
            <a:xfrm>
              <a:off x="3139788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Oval 116"/>
            <p:cNvSpPr>
              <a:spLocks noChangeArrowheads="1"/>
            </p:cNvSpPr>
            <p:nvPr/>
          </p:nvSpPr>
          <p:spPr bwMode="auto">
            <a:xfrm>
              <a:off x="3177702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Oval 117"/>
            <p:cNvSpPr>
              <a:spLocks noChangeArrowheads="1"/>
            </p:cNvSpPr>
            <p:nvPr/>
          </p:nvSpPr>
          <p:spPr bwMode="auto">
            <a:xfrm>
              <a:off x="3024821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18"/>
            <p:cNvSpPr/>
            <p:nvPr/>
          </p:nvSpPr>
          <p:spPr bwMode="auto">
            <a:xfrm>
              <a:off x="2972841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15"/>
            <p:cNvSpPr/>
            <p:nvPr/>
          </p:nvSpPr>
          <p:spPr bwMode="auto">
            <a:xfrm>
              <a:off x="3449691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Oval 116"/>
            <p:cNvSpPr>
              <a:spLocks noChangeArrowheads="1"/>
            </p:cNvSpPr>
            <p:nvPr/>
          </p:nvSpPr>
          <p:spPr bwMode="auto">
            <a:xfrm>
              <a:off x="3487605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Oval 117"/>
            <p:cNvSpPr>
              <a:spLocks noChangeArrowheads="1"/>
            </p:cNvSpPr>
            <p:nvPr/>
          </p:nvSpPr>
          <p:spPr bwMode="auto">
            <a:xfrm>
              <a:off x="3334724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18"/>
            <p:cNvSpPr/>
            <p:nvPr/>
          </p:nvSpPr>
          <p:spPr bwMode="auto">
            <a:xfrm>
              <a:off x="3282744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15"/>
            <p:cNvSpPr/>
            <p:nvPr/>
          </p:nvSpPr>
          <p:spPr bwMode="auto">
            <a:xfrm>
              <a:off x="3752635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Oval 116"/>
            <p:cNvSpPr>
              <a:spLocks noChangeArrowheads="1"/>
            </p:cNvSpPr>
            <p:nvPr/>
          </p:nvSpPr>
          <p:spPr bwMode="auto">
            <a:xfrm>
              <a:off x="3790549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Oval 117"/>
            <p:cNvSpPr>
              <a:spLocks noChangeArrowheads="1"/>
            </p:cNvSpPr>
            <p:nvPr/>
          </p:nvSpPr>
          <p:spPr bwMode="auto">
            <a:xfrm>
              <a:off x="3637668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18"/>
            <p:cNvSpPr/>
            <p:nvPr/>
          </p:nvSpPr>
          <p:spPr bwMode="auto">
            <a:xfrm>
              <a:off x="3585688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Oval 117"/>
            <p:cNvSpPr>
              <a:spLocks noChangeArrowheads="1"/>
            </p:cNvSpPr>
            <p:nvPr/>
          </p:nvSpPr>
          <p:spPr bwMode="auto">
            <a:xfrm>
              <a:off x="3939152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18"/>
            <p:cNvSpPr/>
            <p:nvPr/>
          </p:nvSpPr>
          <p:spPr bwMode="auto">
            <a:xfrm>
              <a:off x="3887172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15"/>
            <p:cNvSpPr/>
            <p:nvPr/>
          </p:nvSpPr>
          <p:spPr bwMode="auto">
            <a:xfrm>
              <a:off x="7394150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Oval 116"/>
            <p:cNvSpPr>
              <a:spLocks noChangeArrowheads="1"/>
            </p:cNvSpPr>
            <p:nvPr/>
          </p:nvSpPr>
          <p:spPr bwMode="auto">
            <a:xfrm>
              <a:off x="7432064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Oval 117"/>
            <p:cNvSpPr>
              <a:spLocks noChangeArrowheads="1"/>
            </p:cNvSpPr>
            <p:nvPr/>
          </p:nvSpPr>
          <p:spPr bwMode="auto">
            <a:xfrm>
              <a:off x="7279183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18"/>
            <p:cNvSpPr/>
            <p:nvPr/>
          </p:nvSpPr>
          <p:spPr bwMode="auto">
            <a:xfrm>
              <a:off x="7227203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15"/>
            <p:cNvSpPr/>
            <p:nvPr/>
          </p:nvSpPr>
          <p:spPr bwMode="auto">
            <a:xfrm>
              <a:off x="7695067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Oval 116"/>
            <p:cNvSpPr>
              <a:spLocks noChangeArrowheads="1"/>
            </p:cNvSpPr>
            <p:nvPr/>
          </p:nvSpPr>
          <p:spPr bwMode="auto">
            <a:xfrm>
              <a:off x="7732981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Oval 117"/>
            <p:cNvSpPr>
              <a:spLocks noChangeArrowheads="1"/>
            </p:cNvSpPr>
            <p:nvPr/>
          </p:nvSpPr>
          <p:spPr bwMode="auto">
            <a:xfrm>
              <a:off x="7580100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118"/>
            <p:cNvSpPr/>
            <p:nvPr/>
          </p:nvSpPr>
          <p:spPr bwMode="auto">
            <a:xfrm>
              <a:off x="7528120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15"/>
            <p:cNvSpPr/>
            <p:nvPr/>
          </p:nvSpPr>
          <p:spPr bwMode="auto">
            <a:xfrm>
              <a:off x="7995759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Oval 116"/>
            <p:cNvSpPr>
              <a:spLocks noChangeArrowheads="1"/>
            </p:cNvSpPr>
            <p:nvPr/>
          </p:nvSpPr>
          <p:spPr bwMode="auto">
            <a:xfrm>
              <a:off x="8033673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Oval 117"/>
            <p:cNvSpPr>
              <a:spLocks noChangeArrowheads="1"/>
            </p:cNvSpPr>
            <p:nvPr/>
          </p:nvSpPr>
          <p:spPr bwMode="auto">
            <a:xfrm>
              <a:off x="7880792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118"/>
            <p:cNvSpPr/>
            <p:nvPr/>
          </p:nvSpPr>
          <p:spPr bwMode="auto">
            <a:xfrm>
              <a:off x="7828812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15"/>
            <p:cNvSpPr/>
            <p:nvPr/>
          </p:nvSpPr>
          <p:spPr bwMode="auto">
            <a:xfrm>
              <a:off x="8607278" y="5682654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Oval 116"/>
            <p:cNvSpPr>
              <a:spLocks noChangeArrowheads="1"/>
            </p:cNvSpPr>
            <p:nvPr/>
          </p:nvSpPr>
          <p:spPr bwMode="auto">
            <a:xfrm>
              <a:off x="8645192" y="5627617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15"/>
            <p:cNvSpPr/>
            <p:nvPr/>
          </p:nvSpPr>
          <p:spPr bwMode="auto">
            <a:xfrm>
              <a:off x="7394150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Oval 116"/>
            <p:cNvSpPr>
              <a:spLocks noChangeArrowheads="1"/>
            </p:cNvSpPr>
            <p:nvPr/>
          </p:nvSpPr>
          <p:spPr bwMode="auto">
            <a:xfrm>
              <a:off x="7432064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Oval 117"/>
            <p:cNvSpPr>
              <a:spLocks noChangeArrowheads="1"/>
            </p:cNvSpPr>
            <p:nvPr/>
          </p:nvSpPr>
          <p:spPr bwMode="auto">
            <a:xfrm>
              <a:off x="7279183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18"/>
            <p:cNvSpPr/>
            <p:nvPr/>
          </p:nvSpPr>
          <p:spPr bwMode="auto">
            <a:xfrm>
              <a:off x="7227203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15"/>
            <p:cNvSpPr/>
            <p:nvPr/>
          </p:nvSpPr>
          <p:spPr bwMode="auto">
            <a:xfrm>
              <a:off x="7695067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Oval 116"/>
            <p:cNvSpPr>
              <a:spLocks noChangeArrowheads="1"/>
            </p:cNvSpPr>
            <p:nvPr/>
          </p:nvSpPr>
          <p:spPr bwMode="auto">
            <a:xfrm>
              <a:off x="7732981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Oval 117"/>
            <p:cNvSpPr>
              <a:spLocks noChangeArrowheads="1"/>
            </p:cNvSpPr>
            <p:nvPr/>
          </p:nvSpPr>
          <p:spPr bwMode="auto">
            <a:xfrm>
              <a:off x="7580100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18"/>
            <p:cNvSpPr/>
            <p:nvPr/>
          </p:nvSpPr>
          <p:spPr bwMode="auto">
            <a:xfrm>
              <a:off x="7528120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15"/>
            <p:cNvSpPr/>
            <p:nvPr/>
          </p:nvSpPr>
          <p:spPr bwMode="auto">
            <a:xfrm>
              <a:off x="7995759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Oval 116"/>
            <p:cNvSpPr>
              <a:spLocks noChangeArrowheads="1"/>
            </p:cNvSpPr>
            <p:nvPr/>
          </p:nvSpPr>
          <p:spPr bwMode="auto">
            <a:xfrm>
              <a:off x="8033673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Oval 117"/>
            <p:cNvSpPr>
              <a:spLocks noChangeArrowheads="1"/>
            </p:cNvSpPr>
            <p:nvPr/>
          </p:nvSpPr>
          <p:spPr bwMode="auto">
            <a:xfrm>
              <a:off x="7880792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18"/>
            <p:cNvSpPr/>
            <p:nvPr/>
          </p:nvSpPr>
          <p:spPr bwMode="auto">
            <a:xfrm>
              <a:off x="7828812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115"/>
            <p:cNvSpPr/>
            <p:nvPr/>
          </p:nvSpPr>
          <p:spPr bwMode="auto">
            <a:xfrm>
              <a:off x="7695067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Oval 116"/>
            <p:cNvSpPr>
              <a:spLocks noChangeArrowheads="1"/>
            </p:cNvSpPr>
            <p:nvPr/>
          </p:nvSpPr>
          <p:spPr bwMode="auto">
            <a:xfrm>
              <a:off x="7732981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Oval 117"/>
            <p:cNvSpPr>
              <a:spLocks noChangeArrowheads="1"/>
            </p:cNvSpPr>
            <p:nvPr/>
          </p:nvSpPr>
          <p:spPr bwMode="auto">
            <a:xfrm>
              <a:off x="7580100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18"/>
            <p:cNvSpPr/>
            <p:nvPr/>
          </p:nvSpPr>
          <p:spPr bwMode="auto">
            <a:xfrm>
              <a:off x="7528120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15"/>
            <p:cNvSpPr/>
            <p:nvPr/>
          </p:nvSpPr>
          <p:spPr bwMode="auto">
            <a:xfrm>
              <a:off x="7995759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Oval 116"/>
            <p:cNvSpPr>
              <a:spLocks noChangeArrowheads="1"/>
            </p:cNvSpPr>
            <p:nvPr/>
          </p:nvSpPr>
          <p:spPr bwMode="auto">
            <a:xfrm>
              <a:off x="8033673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Oval 117"/>
            <p:cNvSpPr>
              <a:spLocks noChangeArrowheads="1"/>
            </p:cNvSpPr>
            <p:nvPr/>
          </p:nvSpPr>
          <p:spPr bwMode="auto">
            <a:xfrm>
              <a:off x="7880792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18"/>
            <p:cNvSpPr/>
            <p:nvPr/>
          </p:nvSpPr>
          <p:spPr bwMode="auto">
            <a:xfrm>
              <a:off x="7828812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15"/>
            <p:cNvSpPr/>
            <p:nvPr/>
          </p:nvSpPr>
          <p:spPr bwMode="auto">
            <a:xfrm>
              <a:off x="6174981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Oval 116"/>
            <p:cNvSpPr>
              <a:spLocks noChangeArrowheads="1"/>
            </p:cNvSpPr>
            <p:nvPr/>
          </p:nvSpPr>
          <p:spPr bwMode="auto">
            <a:xfrm>
              <a:off x="6212895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115"/>
            <p:cNvSpPr/>
            <p:nvPr/>
          </p:nvSpPr>
          <p:spPr bwMode="auto">
            <a:xfrm>
              <a:off x="6787828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Oval 116"/>
            <p:cNvSpPr>
              <a:spLocks noChangeArrowheads="1"/>
            </p:cNvSpPr>
            <p:nvPr/>
          </p:nvSpPr>
          <p:spPr bwMode="auto">
            <a:xfrm>
              <a:off x="6825742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15"/>
            <p:cNvSpPr/>
            <p:nvPr/>
          </p:nvSpPr>
          <p:spPr bwMode="auto">
            <a:xfrm>
              <a:off x="7089312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Oval 116"/>
            <p:cNvSpPr>
              <a:spLocks noChangeArrowheads="1"/>
            </p:cNvSpPr>
            <p:nvPr/>
          </p:nvSpPr>
          <p:spPr bwMode="auto">
            <a:xfrm>
              <a:off x="7127226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Oval 117"/>
            <p:cNvSpPr>
              <a:spLocks noChangeArrowheads="1"/>
            </p:cNvSpPr>
            <p:nvPr/>
          </p:nvSpPr>
          <p:spPr bwMode="auto">
            <a:xfrm>
              <a:off x="6974345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18"/>
            <p:cNvSpPr/>
            <p:nvPr/>
          </p:nvSpPr>
          <p:spPr bwMode="auto">
            <a:xfrm>
              <a:off x="6922365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15"/>
            <p:cNvSpPr/>
            <p:nvPr/>
          </p:nvSpPr>
          <p:spPr bwMode="auto">
            <a:xfrm>
              <a:off x="7394150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Oval 116"/>
            <p:cNvSpPr>
              <a:spLocks noChangeArrowheads="1"/>
            </p:cNvSpPr>
            <p:nvPr/>
          </p:nvSpPr>
          <p:spPr bwMode="auto">
            <a:xfrm>
              <a:off x="7432064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Oval 117"/>
            <p:cNvSpPr>
              <a:spLocks noChangeArrowheads="1"/>
            </p:cNvSpPr>
            <p:nvPr/>
          </p:nvSpPr>
          <p:spPr bwMode="auto">
            <a:xfrm>
              <a:off x="7279183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18"/>
            <p:cNvSpPr/>
            <p:nvPr/>
          </p:nvSpPr>
          <p:spPr bwMode="auto">
            <a:xfrm>
              <a:off x="7227203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115"/>
            <p:cNvSpPr/>
            <p:nvPr/>
          </p:nvSpPr>
          <p:spPr bwMode="auto">
            <a:xfrm>
              <a:off x="6174981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Oval 116"/>
            <p:cNvSpPr>
              <a:spLocks noChangeArrowheads="1"/>
            </p:cNvSpPr>
            <p:nvPr/>
          </p:nvSpPr>
          <p:spPr bwMode="auto">
            <a:xfrm>
              <a:off x="6212895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15"/>
            <p:cNvSpPr/>
            <p:nvPr/>
          </p:nvSpPr>
          <p:spPr bwMode="auto">
            <a:xfrm>
              <a:off x="6484884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Oval 116"/>
            <p:cNvSpPr>
              <a:spLocks noChangeArrowheads="1"/>
            </p:cNvSpPr>
            <p:nvPr/>
          </p:nvSpPr>
          <p:spPr bwMode="auto">
            <a:xfrm>
              <a:off x="6522798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Oval 117"/>
            <p:cNvSpPr>
              <a:spLocks noChangeArrowheads="1"/>
            </p:cNvSpPr>
            <p:nvPr/>
          </p:nvSpPr>
          <p:spPr bwMode="auto">
            <a:xfrm>
              <a:off x="6369917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18"/>
            <p:cNvSpPr/>
            <p:nvPr/>
          </p:nvSpPr>
          <p:spPr bwMode="auto">
            <a:xfrm>
              <a:off x="6317937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15"/>
            <p:cNvSpPr/>
            <p:nvPr/>
          </p:nvSpPr>
          <p:spPr bwMode="auto">
            <a:xfrm>
              <a:off x="6787828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Oval 116"/>
            <p:cNvSpPr>
              <a:spLocks noChangeArrowheads="1"/>
            </p:cNvSpPr>
            <p:nvPr/>
          </p:nvSpPr>
          <p:spPr bwMode="auto">
            <a:xfrm>
              <a:off x="6825742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Oval 117"/>
            <p:cNvSpPr>
              <a:spLocks noChangeArrowheads="1"/>
            </p:cNvSpPr>
            <p:nvPr/>
          </p:nvSpPr>
          <p:spPr bwMode="auto">
            <a:xfrm>
              <a:off x="6672861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18"/>
            <p:cNvSpPr/>
            <p:nvPr/>
          </p:nvSpPr>
          <p:spPr bwMode="auto">
            <a:xfrm>
              <a:off x="6620881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15"/>
            <p:cNvSpPr/>
            <p:nvPr/>
          </p:nvSpPr>
          <p:spPr bwMode="auto">
            <a:xfrm>
              <a:off x="7089312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Oval 116"/>
            <p:cNvSpPr>
              <a:spLocks noChangeArrowheads="1"/>
            </p:cNvSpPr>
            <p:nvPr/>
          </p:nvSpPr>
          <p:spPr bwMode="auto">
            <a:xfrm>
              <a:off x="7127226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Oval 117"/>
            <p:cNvSpPr>
              <a:spLocks noChangeArrowheads="1"/>
            </p:cNvSpPr>
            <p:nvPr/>
          </p:nvSpPr>
          <p:spPr bwMode="auto">
            <a:xfrm>
              <a:off x="6974345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18"/>
            <p:cNvSpPr/>
            <p:nvPr/>
          </p:nvSpPr>
          <p:spPr bwMode="auto">
            <a:xfrm>
              <a:off x="6922365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15"/>
            <p:cNvSpPr/>
            <p:nvPr/>
          </p:nvSpPr>
          <p:spPr bwMode="auto">
            <a:xfrm>
              <a:off x="7394150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Oval 116"/>
            <p:cNvSpPr>
              <a:spLocks noChangeArrowheads="1"/>
            </p:cNvSpPr>
            <p:nvPr/>
          </p:nvSpPr>
          <p:spPr bwMode="auto">
            <a:xfrm>
              <a:off x="7432064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Oval 117"/>
            <p:cNvSpPr>
              <a:spLocks noChangeArrowheads="1"/>
            </p:cNvSpPr>
            <p:nvPr/>
          </p:nvSpPr>
          <p:spPr bwMode="auto">
            <a:xfrm>
              <a:off x="7279183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18"/>
            <p:cNvSpPr/>
            <p:nvPr/>
          </p:nvSpPr>
          <p:spPr bwMode="auto">
            <a:xfrm>
              <a:off x="7227203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15"/>
            <p:cNvSpPr/>
            <p:nvPr/>
          </p:nvSpPr>
          <p:spPr bwMode="auto">
            <a:xfrm>
              <a:off x="6174981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Oval 116"/>
            <p:cNvSpPr>
              <a:spLocks noChangeArrowheads="1"/>
            </p:cNvSpPr>
            <p:nvPr/>
          </p:nvSpPr>
          <p:spPr bwMode="auto">
            <a:xfrm>
              <a:off x="6212895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15"/>
            <p:cNvSpPr/>
            <p:nvPr/>
          </p:nvSpPr>
          <p:spPr bwMode="auto">
            <a:xfrm>
              <a:off x="6484884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Oval 116"/>
            <p:cNvSpPr>
              <a:spLocks noChangeArrowheads="1"/>
            </p:cNvSpPr>
            <p:nvPr/>
          </p:nvSpPr>
          <p:spPr bwMode="auto">
            <a:xfrm>
              <a:off x="6522798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Oval 117"/>
            <p:cNvSpPr>
              <a:spLocks noChangeArrowheads="1"/>
            </p:cNvSpPr>
            <p:nvPr/>
          </p:nvSpPr>
          <p:spPr bwMode="auto">
            <a:xfrm>
              <a:off x="6369917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118"/>
            <p:cNvSpPr/>
            <p:nvPr/>
          </p:nvSpPr>
          <p:spPr bwMode="auto">
            <a:xfrm>
              <a:off x="6317937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115"/>
            <p:cNvSpPr/>
            <p:nvPr/>
          </p:nvSpPr>
          <p:spPr bwMode="auto">
            <a:xfrm>
              <a:off x="6787828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Oval 116"/>
            <p:cNvSpPr>
              <a:spLocks noChangeArrowheads="1"/>
            </p:cNvSpPr>
            <p:nvPr/>
          </p:nvSpPr>
          <p:spPr bwMode="auto">
            <a:xfrm>
              <a:off x="6825742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Oval 117"/>
            <p:cNvSpPr>
              <a:spLocks noChangeArrowheads="1"/>
            </p:cNvSpPr>
            <p:nvPr/>
          </p:nvSpPr>
          <p:spPr bwMode="auto">
            <a:xfrm>
              <a:off x="6672861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118"/>
            <p:cNvSpPr/>
            <p:nvPr/>
          </p:nvSpPr>
          <p:spPr bwMode="auto">
            <a:xfrm>
              <a:off x="6620881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115"/>
            <p:cNvSpPr/>
            <p:nvPr/>
          </p:nvSpPr>
          <p:spPr bwMode="auto">
            <a:xfrm>
              <a:off x="7089312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Oval 116"/>
            <p:cNvSpPr>
              <a:spLocks noChangeArrowheads="1"/>
            </p:cNvSpPr>
            <p:nvPr/>
          </p:nvSpPr>
          <p:spPr bwMode="auto">
            <a:xfrm>
              <a:off x="7127226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Oval 117"/>
            <p:cNvSpPr>
              <a:spLocks noChangeArrowheads="1"/>
            </p:cNvSpPr>
            <p:nvPr/>
          </p:nvSpPr>
          <p:spPr bwMode="auto">
            <a:xfrm>
              <a:off x="6974345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118"/>
            <p:cNvSpPr/>
            <p:nvPr/>
          </p:nvSpPr>
          <p:spPr bwMode="auto">
            <a:xfrm>
              <a:off x="6922365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115"/>
            <p:cNvSpPr/>
            <p:nvPr/>
          </p:nvSpPr>
          <p:spPr bwMode="auto">
            <a:xfrm>
              <a:off x="7394150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Oval 116"/>
            <p:cNvSpPr>
              <a:spLocks noChangeArrowheads="1"/>
            </p:cNvSpPr>
            <p:nvPr/>
          </p:nvSpPr>
          <p:spPr bwMode="auto">
            <a:xfrm>
              <a:off x="7432064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Oval 117"/>
            <p:cNvSpPr>
              <a:spLocks noChangeArrowheads="1"/>
            </p:cNvSpPr>
            <p:nvPr/>
          </p:nvSpPr>
          <p:spPr bwMode="auto">
            <a:xfrm>
              <a:off x="7279183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118"/>
            <p:cNvSpPr/>
            <p:nvPr/>
          </p:nvSpPr>
          <p:spPr bwMode="auto">
            <a:xfrm>
              <a:off x="7227203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115"/>
            <p:cNvSpPr/>
            <p:nvPr/>
          </p:nvSpPr>
          <p:spPr bwMode="auto">
            <a:xfrm>
              <a:off x="7695067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Oval 116"/>
            <p:cNvSpPr>
              <a:spLocks noChangeArrowheads="1"/>
            </p:cNvSpPr>
            <p:nvPr/>
          </p:nvSpPr>
          <p:spPr bwMode="auto">
            <a:xfrm>
              <a:off x="7732981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Oval 117"/>
            <p:cNvSpPr>
              <a:spLocks noChangeArrowheads="1"/>
            </p:cNvSpPr>
            <p:nvPr/>
          </p:nvSpPr>
          <p:spPr bwMode="auto">
            <a:xfrm>
              <a:off x="7580100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18"/>
            <p:cNvSpPr/>
            <p:nvPr/>
          </p:nvSpPr>
          <p:spPr bwMode="auto">
            <a:xfrm>
              <a:off x="7528120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115"/>
            <p:cNvSpPr/>
            <p:nvPr/>
          </p:nvSpPr>
          <p:spPr bwMode="auto">
            <a:xfrm>
              <a:off x="6174981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Oval 116"/>
            <p:cNvSpPr>
              <a:spLocks noChangeArrowheads="1"/>
            </p:cNvSpPr>
            <p:nvPr/>
          </p:nvSpPr>
          <p:spPr bwMode="auto">
            <a:xfrm>
              <a:off x="6212895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115"/>
            <p:cNvSpPr/>
            <p:nvPr/>
          </p:nvSpPr>
          <p:spPr bwMode="auto">
            <a:xfrm>
              <a:off x="6484884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Oval 116"/>
            <p:cNvSpPr>
              <a:spLocks noChangeArrowheads="1"/>
            </p:cNvSpPr>
            <p:nvPr/>
          </p:nvSpPr>
          <p:spPr bwMode="auto">
            <a:xfrm>
              <a:off x="6522798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Oval 117"/>
            <p:cNvSpPr>
              <a:spLocks noChangeArrowheads="1"/>
            </p:cNvSpPr>
            <p:nvPr/>
          </p:nvSpPr>
          <p:spPr bwMode="auto">
            <a:xfrm>
              <a:off x="6369917" y="3455973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118"/>
            <p:cNvSpPr/>
            <p:nvPr/>
          </p:nvSpPr>
          <p:spPr bwMode="auto">
            <a:xfrm>
              <a:off x="6317937" y="3510399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115"/>
            <p:cNvSpPr/>
            <p:nvPr/>
          </p:nvSpPr>
          <p:spPr bwMode="auto">
            <a:xfrm>
              <a:off x="6787828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Oval 116"/>
            <p:cNvSpPr>
              <a:spLocks noChangeArrowheads="1"/>
            </p:cNvSpPr>
            <p:nvPr/>
          </p:nvSpPr>
          <p:spPr bwMode="auto">
            <a:xfrm>
              <a:off x="6825742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Oval 117"/>
            <p:cNvSpPr>
              <a:spLocks noChangeArrowheads="1"/>
            </p:cNvSpPr>
            <p:nvPr/>
          </p:nvSpPr>
          <p:spPr bwMode="auto">
            <a:xfrm>
              <a:off x="6672861" y="3455973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118"/>
            <p:cNvSpPr/>
            <p:nvPr/>
          </p:nvSpPr>
          <p:spPr bwMode="auto">
            <a:xfrm>
              <a:off x="6620881" y="3510399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115"/>
            <p:cNvSpPr/>
            <p:nvPr/>
          </p:nvSpPr>
          <p:spPr bwMode="auto">
            <a:xfrm>
              <a:off x="7089312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Oval 116"/>
            <p:cNvSpPr>
              <a:spLocks noChangeArrowheads="1"/>
            </p:cNvSpPr>
            <p:nvPr/>
          </p:nvSpPr>
          <p:spPr bwMode="auto">
            <a:xfrm>
              <a:off x="7127226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Oval 117"/>
            <p:cNvSpPr>
              <a:spLocks noChangeArrowheads="1"/>
            </p:cNvSpPr>
            <p:nvPr/>
          </p:nvSpPr>
          <p:spPr bwMode="auto">
            <a:xfrm>
              <a:off x="6974345" y="3455973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118"/>
            <p:cNvSpPr/>
            <p:nvPr/>
          </p:nvSpPr>
          <p:spPr bwMode="auto">
            <a:xfrm>
              <a:off x="6922365" y="3510399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62" name="组合 461"/>
            <p:cNvGrpSpPr/>
            <p:nvPr/>
          </p:nvGrpSpPr>
          <p:grpSpPr>
            <a:xfrm>
              <a:off x="7227203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7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63" name="组合 462"/>
            <p:cNvGrpSpPr/>
            <p:nvPr/>
          </p:nvGrpSpPr>
          <p:grpSpPr>
            <a:xfrm>
              <a:off x="7528120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6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64" name="Freeform 115"/>
            <p:cNvSpPr/>
            <p:nvPr/>
          </p:nvSpPr>
          <p:spPr bwMode="auto">
            <a:xfrm>
              <a:off x="6174981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212895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115"/>
            <p:cNvSpPr/>
            <p:nvPr/>
          </p:nvSpPr>
          <p:spPr bwMode="auto">
            <a:xfrm>
              <a:off x="6484884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Oval 116"/>
            <p:cNvSpPr>
              <a:spLocks noChangeArrowheads="1"/>
            </p:cNvSpPr>
            <p:nvPr/>
          </p:nvSpPr>
          <p:spPr bwMode="auto">
            <a:xfrm>
              <a:off x="6522798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Oval 117"/>
            <p:cNvSpPr>
              <a:spLocks noChangeArrowheads="1"/>
            </p:cNvSpPr>
            <p:nvPr/>
          </p:nvSpPr>
          <p:spPr bwMode="auto">
            <a:xfrm>
              <a:off x="6369917" y="310966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118"/>
            <p:cNvSpPr/>
            <p:nvPr/>
          </p:nvSpPr>
          <p:spPr bwMode="auto">
            <a:xfrm>
              <a:off x="6317937" y="316408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115"/>
            <p:cNvSpPr/>
            <p:nvPr/>
          </p:nvSpPr>
          <p:spPr bwMode="auto">
            <a:xfrm>
              <a:off x="6787828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Oval 116"/>
            <p:cNvSpPr>
              <a:spLocks noChangeArrowheads="1"/>
            </p:cNvSpPr>
            <p:nvPr/>
          </p:nvSpPr>
          <p:spPr bwMode="auto">
            <a:xfrm>
              <a:off x="6825742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Oval 117"/>
            <p:cNvSpPr>
              <a:spLocks noChangeArrowheads="1"/>
            </p:cNvSpPr>
            <p:nvPr/>
          </p:nvSpPr>
          <p:spPr bwMode="auto">
            <a:xfrm>
              <a:off x="6672861" y="310966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118"/>
            <p:cNvSpPr/>
            <p:nvPr/>
          </p:nvSpPr>
          <p:spPr bwMode="auto">
            <a:xfrm>
              <a:off x="6620881" y="316408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115"/>
            <p:cNvSpPr/>
            <p:nvPr/>
          </p:nvSpPr>
          <p:spPr bwMode="auto">
            <a:xfrm>
              <a:off x="7089312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Oval 116"/>
            <p:cNvSpPr>
              <a:spLocks noChangeArrowheads="1"/>
            </p:cNvSpPr>
            <p:nvPr/>
          </p:nvSpPr>
          <p:spPr bwMode="auto">
            <a:xfrm>
              <a:off x="7127226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Oval 117"/>
            <p:cNvSpPr>
              <a:spLocks noChangeArrowheads="1"/>
            </p:cNvSpPr>
            <p:nvPr/>
          </p:nvSpPr>
          <p:spPr bwMode="auto">
            <a:xfrm>
              <a:off x="6974345" y="310966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118"/>
            <p:cNvSpPr/>
            <p:nvPr/>
          </p:nvSpPr>
          <p:spPr bwMode="auto">
            <a:xfrm>
              <a:off x="6922365" y="316408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78" name="组合 477"/>
            <p:cNvGrpSpPr/>
            <p:nvPr/>
          </p:nvGrpSpPr>
          <p:grpSpPr>
            <a:xfrm>
              <a:off x="7227203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6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79" name="组合 478"/>
            <p:cNvGrpSpPr/>
            <p:nvPr/>
          </p:nvGrpSpPr>
          <p:grpSpPr>
            <a:xfrm>
              <a:off x="7528120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5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80" name="组合 479"/>
            <p:cNvGrpSpPr/>
            <p:nvPr/>
          </p:nvGrpSpPr>
          <p:grpSpPr>
            <a:xfrm>
              <a:off x="7828812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5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81" name="组合 480"/>
            <p:cNvGrpSpPr/>
            <p:nvPr/>
          </p:nvGrpSpPr>
          <p:grpSpPr>
            <a:xfrm>
              <a:off x="8135791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5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82" name="Freeform 115"/>
            <p:cNvSpPr/>
            <p:nvPr/>
          </p:nvSpPr>
          <p:spPr bwMode="auto">
            <a:xfrm>
              <a:off x="6174981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Oval 116"/>
            <p:cNvSpPr>
              <a:spLocks noChangeArrowheads="1"/>
            </p:cNvSpPr>
            <p:nvPr/>
          </p:nvSpPr>
          <p:spPr bwMode="auto">
            <a:xfrm>
              <a:off x="6212895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115"/>
            <p:cNvSpPr/>
            <p:nvPr/>
          </p:nvSpPr>
          <p:spPr bwMode="auto">
            <a:xfrm>
              <a:off x="6484884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Oval 116"/>
            <p:cNvSpPr>
              <a:spLocks noChangeArrowheads="1"/>
            </p:cNvSpPr>
            <p:nvPr/>
          </p:nvSpPr>
          <p:spPr bwMode="auto">
            <a:xfrm>
              <a:off x="6522798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Oval 117"/>
            <p:cNvSpPr>
              <a:spLocks noChangeArrowheads="1"/>
            </p:cNvSpPr>
            <p:nvPr/>
          </p:nvSpPr>
          <p:spPr bwMode="auto">
            <a:xfrm>
              <a:off x="6369917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118"/>
            <p:cNvSpPr/>
            <p:nvPr/>
          </p:nvSpPr>
          <p:spPr bwMode="auto">
            <a:xfrm>
              <a:off x="6317937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115"/>
            <p:cNvSpPr/>
            <p:nvPr/>
          </p:nvSpPr>
          <p:spPr bwMode="auto">
            <a:xfrm>
              <a:off x="6787828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Oval 116"/>
            <p:cNvSpPr>
              <a:spLocks noChangeArrowheads="1"/>
            </p:cNvSpPr>
            <p:nvPr/>
          </p:nvSpPr>
          <p:spPr bwMode="auto">
            <a:xfrm>
              <a:off x="6825742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Oval 117"/>
            <p:cNvSpPr>
              <a:spLocks noChangeArrowheads="1"/>
            </p:cNvSpPr>
            <p:nvPr/>
          </p:nvSpPr>
          <p:spPr bwMode="auto">
            <a:xfrm>
              <a:off x="6672861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118"/>
            <p:cNvSpPr/>
            <p:nvPr/>
          </p:nvSpPr>
          <p:spPr bwMode="auto">
            <a:xfrm>
              <a:off x="6620881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115"/>
            <p:cNvSpPr/>
            <p:nvPr/>
          </p:nvSpPr>
          <p:spPr bwMode="auto">
            <a:xfrm>
              <a:off x="7089312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Oval 116"/>
            <p:cNvSpPr>
              <a:spLocks noChangeArrowheads="1"/>
            </p:cNvSpPr>
            <p:nvPr/>
          </p:nvSpPr>
          <p:spPr bwMode="auto">
            <a:xfrm>
              <a:off x="7127226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Oval 117"/>
            <p:cNvSpPr>
              <a:spLocks noChangeArrowheads="1"/>
            </p:cNvSpPr>
            <p:nvPr/>
          </p:nvSpPr>
          <p:spPr bwMode="auto">
            <a:xfrm>
              <a:off x="6974345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118"/>
            <p:cNvSpPr/>
            <p:nvPr/>
          </p:nvSpPr>
          <p:spPr bwMode="auto">
            <a:xfrm>
              <a:off x="6922365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96" name="组合 495"/>
            <p:cNvGrpSpPr/>
            <p:nvPr/>
          </p:nvGrpSpPr>
          <p:grpSpPr>
            <a:xfrm>
              <a:off x="7227203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4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97" name="组合 496"/>
            <p:cNvGrpSpPr/>
            <p:nvPr/>
          </p:nvGrpSpPr>
          <p:grpSpPr>
            <a:xfrm>
              <a:off x="7528120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42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98" name="组合 497"/>
            <p:cNvGrpSpPr/>
            <p:nvPr/>
          </p:nvGrpSpPr>
          <p:grpSpPr>
            <a:xfrm>
              <a:off x="7828812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38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99" name="组合 498"/>
            <p:cNvGrpSpPr/>
            <p:nvPr/>
          </p:nvGrpSpPr>
          <p:grpSpPr>
            <a:xfrm>
              <a:off x="8135791" y="26986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3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00" name="组合 499"/>
            <p:cNvGrpSpPr/>
            <p:nvPr/>
          </p:nvGrpSpPr>
          <p:grpSpPr>
            <a:xfrm>
              <a:off x="8440331" y="26986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3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01" name="组合 500"/>
            <p:cNvGrpSpPr/>
            <p:nvPr/>
          </p:nvGrpSpPr>
          <p:grpSpPr>
            <a:xfrm>
              <a:off x="8741568" y="26986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26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02" name="Freeform 115"/>
            <p:cNvSpPr/>
            <p:nvPr/>
          </p:nvSpPr>
          <p:spPr bwMode="auto">
            <a:xfrm>
              <a:off x="6484884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Oval 116"/>
            <p:cNvSpPr>
              <a:spLocks noChangeArrowheads="1"/>
            </p:cNvSpPr>
            <p:nvPr/>
          </p:nvSpPr>
          <p:spPr bwMode="auto">
            <a:xfrm>
              <a:off x="6522798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Oval 117"/>
            <p:cNvSpPr>
              <a:spLocks noChangeArrowheads="1"/>
            </p:cNvSpPr>
            <p:nvPr/>
          </p:nvSpPr>
          <p:spPr bwMode="auto">
            <a:xfrm>
              <a:off x="6369917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18"/>
            <p:cNvSpPr/>
            <p:nvPr/>
          </p:nvSpPr>
          <p:spPr bwMode="auto">
            <a:xfrm>
              <a:off x="6317937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15"/>
            <p:cNvSpPr/>
            <p:nvPr/>
          </p:nvSpPr>
          <p:spPr bwMode="auto">
            <a:xfrm>
              <a:off x="6787828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Oval 116"/>
            <p:cNvSpPr>
              <a:spLocks noChangeArrowheads="1"/>
            </p:cNvSpPr>
            <p:nvPr/>
          </p:nvSpPr>
          <p:spPr bwMode="auto">
            <a:xfrm>
              <a:off x="6825742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Oval 117"/>
            <p:cNvSpPr>
              <a:spLocks noChangeArrowheads="1"/>
            </p:cNvSpPr>
            <p:nvPr/>
          </p:nvSpPr>
          <p:spPr bwMode="auto">
            <a:xfrm>
              <a:off x="6672861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18"/>
            <p:cNvSpPr/>
            <p:nvPr/>
          </p:nvSpPr>
          <p:spPr bwMode="auto">
            <a:xfrm>
              <a:off x="6620881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Oval 117"/>
            <p:cNvSpPr>
              <a:spLocks noChangeArrowheads="1"/>
            </p:cNvSpPr>
            <p:nvPr/>
          </p:nvSpPr>
          <p:spPr bwMode="auto">
            <a:xfrm>
              <a:off x="6974345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18"/>
            <p:cNvSpPr/>
            <p:nvPr/>
          </p:nvSpPr>
          <p:spPr bwMode="auto">
            <a:xfrm>
              <a:off x="6922365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512" name="组合 511"/>
            <p:cNvGrpSpPr/>
            <p:nvPr/>
          </p:nvGrpSpPr>
          <p:grpSpPr>
            <a:xfrm>
              <a:off x="7695067" y="2415818"/>
              <a:ext cx="126586" cy="321663"/>
              <a:chOff x="428625" y="6021388"/>
              <a:chExt cx="328613" cy="835025"/>
            </a:xfrm>
            <a:solidFill>
              <a:srgbClr val="FFC000"/>
            </a:solidFill>
          </p:grpSpPr>
          <p:sp>
            <p:nvSpPr>
              <p:cNvPr id="524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13" name="组合 512"/>
            <p:cNvGrpSpPr/>
            <p:nvPr/>
          </p:nvGrpSpPr>
          <p:grpSpPr>
            <a:xfrm>
              <a:off x="7828812" y="24158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20" name="Freeform 115"/>
              <p:cNvSpPr/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118"/>
              <p:cNvSpPr/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14" name="Freeform 115"/>
            <p:cNvSpPr/>
            <p:nvPr/>
          </p:nvSpPr>
          <p:spPr bwMode="auto">
            <a:xfrm>
              <a:off x="6484884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Oval 116"/>
            <p:cNvSpPr>
              <a:spLocks noChangeArrowheads="1"/>
            </p:cNvSpPr>
            <p:nvPr/>
          </p:nvSpPr>
          <p:spPr bwMode="auto">
            <a:xfrm>
              <a:off x="6522798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Oval 117"/>
            <p:cNvSpPr>
              <a:spLocks noChangeArrowheads="1"/>
            </p:cNvSpPr>
            <p:nvPr/>
          </p:nvSpPr>
          <p:spPr bwMode="auto">
            <a:xfrm>
              <a:off x="6672861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18"/>
            <p:cNvSpPr/>
            <p:nvPr/>
          </p:nvSpPr>
          <p:spPr bwMode="auto">
            <a:xfrm>
              <a:off x="6620881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15"/>
            <p:cNvSpPr/>
            <p:nvPr/>
          </p:nvSpPr>
          <p:spPr bwMode="auto">
            <a:xfrm>
              <a:off x="2808016" y="5605222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Oval 116"/>
            <p:cNvSpPr>
              <a:spLocks noChangeArrowheads="1"/>
            </p:cNvSpPr>
            <p:nvPr/>
          </p:nvSpPr>
          <p:spPr bwMode="auto">
            <a:xfrm>
              <a:off x="2845930" y="5550185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7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7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7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3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3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7" presetClass="emph" presetSubtype="0" fill="remove" grpId="1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57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8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9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3" grpId="1" animBg="1"/>
      <p:bldP spid="4" grpId="0" animBg="1"/>
      <p:bldP spid="4" grpId="1" animBg="1"/>
      <p:bldP spid="5" grpId="0" animBg="1"/>
      <p:bldP spid="114" grpId="0" animBg="1"/>
      <p:bldP spid="114" grpId="1" animBg="1"/>
      <p:bldP spid="115" grpId="0"/>
      <p:bldP spid="115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10758" y="-6044"/>
            <a:ext cx="9191270" cy="6876068"/>
            <a:chOff x="-10758" y="-6044"/>
            <a:chExt cx="9191270" cy="6876068"/>
          </a:xfrm>
        </p:grpSpPr>
        <p:grpSp>
          <p:nvGrpSpPr>
            <p:cNvPr id="2" name="组合 1"/>
            <p:cNvGrpSpPr/>
            <p:nvPr/>
          </p:nvGrpSpPr>
          <p:grpSpPr>
            <a:xfrm>
              <a:off x="-10758" y="-6044"/>
              <a:ext cx="9191270" cy="6864044"/>
              <a:chOff x="-10758" y="-6044"/>
              <a:chExt cx="9191270" cy="6864044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-10758" y="0"/>
                <a:ext cx="9154758" cy="6858000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2055" name="Picture 7"/>
              <p:cNvPicPr>
                <a:picLocks noChangeAspect="1" noChangeArrowheads="1"/>
              </p:cNvPicPr>
              <p:nvPr/>
            </p:nvPicPr>
            <p:blipFill rotWithShape="1">
              <a:blip r:embed="rId2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5198" t="57083" r="2087" b="2409"/>
              <a:stretch>
                <a:fillRect/>
              </a:stretch>
            </p:blipFill>
            <p:spPr bwMode="auto">
              <a:xfrm>
                <a:off x="1893996" y="1"/>
                <a:ext cx="7286516" cy="68579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" name="任意多边形 2"/>
              <p:cNvSpPr/>
              <p:nvPr/>
            </p:nvSpPr>
            <p:spPr>
              <a:xfrm>
                <a:off x="-10758" y="-6044"/>
                <a:ext cx="8873727" cy="2609394"/>
              </a:xfrm>
              <a:custGeom>
                <a:avLst/>
                <a:gdLst>
                  <a:gd name="connsiteX0" fmla="*/ 10758 w 8842786"/>
                  <a:gd name="connsiteY0" fmla="*/ 0 h 2327730"/>
                  <a:gd name="connsiteX1" fmla="*/ 8842786 w 8842786"/>
                  <a:gd name="connsiteY1" fmla="*/ 10758 h 2327730"/>
                  <a:gd name="connsiteX2" fmla="*/ 5905949 w 8842786"/>
                  <a:gd name="connsiteY2" fmla="*/ 1699708 h 2327730"/>
                  <a:gd name="connsiteX3" fmla="*/ 3356386 w 8842786"/>
                  <a:gd name="connsiteY3" fmla="*/ 2162287 h 2327730"/>
                  <a:gd name="connsiteX4" fmla="*/ 1215614 w 8842786"/>
                  <a:gd name="connsiteY4" fmla="*/ 2312894 h 2327730"/>
                  <a:gd name="connsiteX5" fmla="*/ 0 w 8842786"/>
                  <a:gd name="connsiteY5" fmla="*/ 1839558 h 2327730"/>
                  <a:gd name="connsiteX6" fmla="*/ 10758 w 8842786"/>
                  <a:gd name="connsiteY6" fmla="*/ 0 h 2327730"/>
                  <a:gd name="connsiteX0-1" fmla="*/ 10758 w 8842786"/>
                  <a:gd name="connsiteY0-2" fmla="*/ 0 h 2330454"/>
                  <a:gd name="connsiteX1-3" fmla="*/ 8842786 w 8842786"/>
                  <a:gd name="connsiteY1-4" fmla="*/ 10758 h 2330454"/>
                  <a:gd name="connsiteX2-5" fmla="*/ 6368528 w 8842786"/>
                  <a:gd name="connsiteY2-6" fmla="*/ 1538344 h 2330454"/>
                  <a:gd name="connsiteX3-7" fmla="*/ 3356386 w 8842786"/>
                  <a:gd name="connsiteY3-8" fmla="*/ 2162287 h 2330454"/>
                  <a:gd name="connsiteX4-9" fmla="*/ 1215614 w 8842786"/>
                  <a:gd name="connsiteY4-10" fmla="*/ 2312894 h 2330454"/>
                  <a:gd name="connsiteX5-11" fmla="*/ 0 w 8842786"/>
                  <a:gd name="connsiteY5-12" fmla="*/ 1839558 h 2330454"/>
                  <a:gd name="connsiteX6-13" fmla="*/ 10758 w 8842786"/>
                  <a:gd name="connsiteY6-14" fmla="*/ 0 h 2330454"/>
                  <a:gd name="connsiteX0-15" fmla="*/ 10758 w 8842786"/>
                  <a:gd name="connsiteY0-16" fmla="*/ 0 h 2330454"/>
                  <a:gd name="connsiteX1-17" fmla="*/ 8842786 w 8842786"/>
                  <a:gd name="connsiteY1-18" fmla="*/ 10758 h 2330454"/>
                  <a:gd name="connsiteX2-19" fmla="*/ 6368528 w 8842786"/>
                  <a:gd name="connsiteY2-20" fmla="*/ 1538344 h 2330454"/>
                  <a:gd name="connsiteX3-21" fmla="*/ 3356386 w 8842786"/>
                  <a:gd name="connsiteY3-22" fmla="*/ 2162287 h 2330454"/>
                  <a:gd name="connsiteX4-23" fmla="*/ 1215614 w 8842786"/>
                  <a:gd name="connsiteY4-24" fmla="*/ 2312894 h 2330454"/>
                  <a:gd name="connsiteX5-25" fmla="*/ 0 w 8842786"/>
                  <a:gd name="connsiteY5-26" fmla="*/ 1839558 h 2330454"/>
                  <a:gd name="connsiteX6-27" fmla="*/ 10758 w 8842786"/>
                  <a:gd name="connsiteY6-28" fmla="*/ 0 h 2330454"/>
                  <a:gd name="connsiteX0-29" fmla="*/ 10758 w 8842786"/>
                  <a:gd name="connsiteY0-30" fmla="*/ 0 h 2482864"/>
                  <a:gd name="connsiteX1-31" fmla="*/ 8842786 w 8842786"/>
                  <a:gd name="connsiteY1-32" fmla="*/ 10758 h 2482864"/>
                  <a:gd name="connsiteX2-33" fmla="*/ 6368528 w 8842786"/>
                  <a:gd name="connsiteY2-34" fmla="*/ 1538344 h 2482864"/>
                  <a:gd name="connsiteX3-35" fmla="*/ 3356386 w 8842786"/>
                  <a:gd name="connsiteY3-36" fmla="*/ 2162287 h 2482864"/>
                  <a:gd name="connsiteX4-37" fmla="*/ 1215614 w 8842786"/>
                  <a:gd name="connsiteY4-38" fmla="*/ 2474259 h 2482864"/>
                  <a:gd name="connsiteX5-39" fmla="*/ 0 w 8842786"/>
                  <a:gd name="connsiteY5-40" fmla="*/ 1839558 h 2482864"/>
                  <a:gd name="connsiteX6-41" fmla="*/ 10758 w 8842786"/>
                  <a:gd name="connsiteY6-42" fmla="*/ 0 h 2482864"/>
                  <a:gd name="connsiteX0-43" fmla="*/ 10758 w 8842786"/>
                  <a:gd name="connsiteY0-44" fmla="*/ 0 h 2482864"/>
                  <a:gd name="connsiteX1-45" fmla="*/ 8842786 w 8842786"/>
                  <a:gd name="connsiteY1-46" fmla="*/ 10758 h 2482864"/>
                  <a:gd name="connsiteX2-47" fmla="*/ 6368528 w 8842786"/>
                  <a:gd name="connsiteY2-48" fmla="*/ 1538344 h 2482864"/>
                  <a:gd name="connsiteX3-49" fmla="*/ 3356386 w 8842786"/>
                  <a:gd name="connsiteY3-50" fmla="*/ 2162287 h 2482864"/>
                  <a:gd name="connsiteX4-51" fmla="*/ 1215614 w 8842786"/>
                  <a:gd name="connsiteY4-52" fmla="*/ 2474259 h 2482864"/>
                  <a:gd name="connsiteX5-53" fmla="*/ 0 w 8842786"/>
                  <a:gd name="connsiteY5-54" fmla="*/ 1839558 h 2482864"/>
                  <a:gd name="connsiteX6-55" fmla="*/ 10758 w 8842786"/>
                  <a:gd name="connsiteY6-56" fmla="*/ 0 h 2482864"/>
                  <a:gd name="connsiteX0-57" fmla="*/ 10758 w 8842786"/>
                  <a:gd name="connsiteY0-58" fmla="*/ 0 h 2482864"/>
                  <a:gd name="connsiteX1-59" fmla="*/ 8842786 w 8842786"/>
                  <a:gd name="connsiteY1-60" fmla="*/ 10758 h 2482864"/>
                  <a:gd name="connsiteX2-61" fmla="*/ 6368528 w 8842786"/>
                  <a:gd name="connsiteY2-62" fmla="*/ 1538344 h 2482864"/>
                  <a:gd name="connsiteX3-63" fmla="*/ 3356386 w 8842786"/>
                  <a:gd name="connsiteY3-64" fmla="*/ 2162287 h 2482864"/>
                  <a:gd name="connsiteX4-65" fmla="*/ 1215614 w 8842786"/>
                  <a:gd name="connsiteY4-66" fmla="*/ 2474259 h 2482864"/>
                  <a:gd name="connsiteX5-67" fmla="*/ 0 w 8842786"/>
                  <a:gd name="connsiteY5-68" fmla="*/ 1839558 h 2482864"/>
                  <a:gd name="connsiteX6-69" fmla="*/ 10758 w 8842786"/>
                  <a:gd name="connsiteY6-70" fmla="*/ 0 h 2482864"/>
                  <a:gd name="connsiteX0-71" fmla="*/ 10758 w 8842786"/>
                  <a:gd name="connsiteY0-72" fmla="*/ 0 h 2474259"/>
                  <a:gd name="connsiteX1-73" fmla="*/ 8842786 w 8842786"/>
                  <a:gd name="connsiteY1-74" fmla="*/ 10758 h 2474259"/>
                  <a:gd name="connsiteX2-75" fmla="*/ 6368528 w 8842786"/>
                  <a:gd name="connsiteY2-76" fmla="*/ 1538344 h 2474259"/>
                  <a:gd name="connsiteX3-77" fmla="*/ 3356386 w 8842786"/>
                  <a:gd name="connsiteY3-78" fmla="*/ 2162287 h 2474259"/>
                  <a:gd name="connsiteX4-79" fmla="*/ 1215614 w 8842786"/>
                  <a:gd name="connsiteY4-80" fmla="*/ 2474259 h 2474259"/>
                  <a:gd name="connsiteX5-81" fmla="*/ 0 w 8842786"/>
                  <a:gd name="connsiteY5-82" fmla="*/ 1839558 h 2474259"/>
                  <a:gd name="connsiteX6-83" fmla="*/ 10758 w 8842786"/>
                  <a:gd name="connsiteY6-84" fmla="*/ 0 h 2474259"/>
                  <a:gd name="connsiteX0-85" fmla="*/ 10758 w 8842786"/>
                  <a:gd name="connsiteY0-86" fmla="*/ 0 h 2474259"/>
                  <a:gd name="connsiteX1-87" fmla="*/ 8842786 w 8842786"/>
                  <a:gd name="connsiteY1-88" fmla="*/ 10758 h 2474259"/>
                  <a:gd name="connsiteX2-89" fmla="*/ 6368528 w 8842786"/>
                  <a:gd name="connsiteY2-90" fmla="*/ 1538344 h 2474259"/>
                  <a:gd name="connsiteX3-91" fmla="*/ 3356386 w 8842786"/>
                  <a:gd name="connsiteY3-92" fmla="*/ 2162287 h 2474259"/>
                  <a:gd name="connsiteX4-93" fmla="*/ 1215614 w 8842786"/>
                  <a:gd name="connsiteY4-94" fmla="*/ 2474259 h 2474259"/>
                  <a:gd name="connsiteX5-95" fmla="*/ 0 w 8842786"/>
                  <a:gd name="connsiteY5-96" fmla="*/ 1839558 h 2474259"/>
                  <a:gd name="connsiteX6-97" fmla="*/ 10758 w 8842786"/>
                  <a:gd name="connsiteY6-98" fmla="*/ 0 h 2474259"/>
                  <a:gd name="connsiteX0-99" fmla="*/ 10758 w 8842786"/>
                  <a:gd name="connsiteY0-100" fmla="*/ 0 h 2474259"/>
                  <a:gd name="connsiteX1-101" fmla="*/ 8842786 w 8842786"/>
                  <a:gd name="connsiteY1-102" fmla="*/ 10758 h 2474259"/>
                  <a:gd name="connsiteX2-103" fmla="*/ 6368528 w 8842786"/>
                  <a:gd name="connsiteY2-104" fmla="*/ 1538344 h 2474259"/>
                  <a:gd name="connsiteX3-105" fmla="*/ 3356386 w 8842786"/>
                  <a:gd name="connsiteY3-106" fmla="*/ 2162287 h 2474259"/>
                  <a:gd name="connsiteX4-107" fmla="*/ 1215614 w 8842786"/>
                  <a:gd name="connsiteY4-108" fmla="*/ 2474259 h 2474259"/>
                  <a:gd name="connsiteX5-109" fmla="*/ 0 w 8842786"/>
                  <a:gd name="connsiteY5-110" fmla="*/ 1839558 h 2474259"/>
                  <a:gd name="connsiteX6-111" fmla="*/ 10758 w 8842786"/>
                  <a:gd name="connsiteY6-112" fmla="*/ 0 h 2474259"/>
                  <a:gd name="connsiteX0-113" fmla="*/ 10758 w 8412480"/>
                  <a:gd name="connsiteY0-114" fmla="*/ 0 h 2474259"/>
                  <a:gd name="connsiteX1-115" fmla="*/ 8412480 w 8412480"/>
                  <a:gd name="connsiteY1-116" fmla="*/ 43031 h 2474259"/>
                  <a:gd name="connsiteX2-117" fmla="*/ 6368528 w 8412480"/>
                  <a:gd name="connsiteY2-118" fmla="*/ 1538344 h 2474259"/>
                  <a:gd name="connsiteX3-119" fmla="*/ 3356386 w 8412480"/>
                  <a:gd name="connsiteY3-120" fmla="*/ 2162287 h 2474259"/>
                  <a:gd name="connsiteX4-121" fmla="*/ 1215614 w 8412480"/>
                  <a:gd name="connsiteY4-122" fmla="*/ 2474259 h 2474259"/>
                  <a:gd name="connsiteX5-123" fmla="*/ 0 w 8412480"/>
                  <a:gd name="connsiteY5-124" fmla="*/ 1839558 h 2474259"/>
                  <a:gd name="connsiteX6-125" fmla="*/ 10758 w 8412480"/>
                  <a:gd name="connsiteY6-126" fmla="*/ 0 h 2474259"/>
                  <a:gd name="connsiteX0-127" fmla="*/ 10758 w 8864301"/>
                  <a:gd name="connsiteY0-128" fmla="*/ 10757 h 2485016"/>
                  <a:gd name="connsiteX1-129" fmla="*/ 8864301 w 8864301"/>
                  <a:gd name="connsiteY1-130" fmla="*/ 0 h 2485016"/>
                  <a:gd name="connsiteX2-131" fmla="*/ 6368528 w 8864301"/>
                  <a:gd name="connsiteY2-132" fmla="*/ 1549101 h 2485016"/>
                  <a:gd name="connsiteX3-133" fmla="*/ 3356386 w 8864301"/>
                  <a:gd name="connsiteY3-134" fmla="*/ 2173044 h 2485016"/>
                  <a:gd name="connsiteX4-135" fmla="*/ 1215614 w 8864301"/>
                  <a:gd name="connsiteY4-136" fmla="*/ 2485016 h 2485016"/>
                  <a:gd name="connsiteX5-137" fmla="*/ 0 w 8864301"/>
                  <a:gd name="connsiteY5-138" fmla="*/ 1850315 h 2485016"/>
                  <a:gd name="connsiteX6-139" fmla="*/ 10758 w 8864301"/>
                  <a:gd name="connsiteY6-140" fmla="*/ 10757 h 2485016"/>
                  <a:gd name="connsiteX0-141" fmla="*/ 10758 w 8864301"/>
                  <a:gd name="connsiteY0-142" fmla="*/ 10757 h 2485016"/>
                  <a:gd name="connsiteX1-143" fmla="*/ 8864301 w 8864301"/>
                  <a:gd name="connsiteY1-144" fmla="*/ 0 h 2485016"/>
                  <a:gd name="connsiteX2-145" fmla="*/ 6347013 w 8864301"/>
                  <a:gd name="connsiteY2-146" fmla="*/ 1559858 h 2485016"/>
                  <a:gd name="connsiteX3-147" fmla="*/ 3356386 w 8864301"/>
                  <a:gd name="connsiteY3-148" fmla="*/ 2173044 h 2485016"/>
                  <a:gd name="connsiteX4-149" fmla="*/ 1215614 w 8864301"/>
                  <a:gd name="connsiteY4-150" fmla="*/ 2485016 h 2485016"/>
                  <a:gd name="connsiteX5-151" fmla="*/ 0 w 8864301"/>
                  <a:gd name="connsiteY5-152" fmla="*/ 1850315 h 2485016"/>
                  <a:gd name="connsiteX6-153" fmla="*/ 10758 w 8864301"/>
                  <a:gd name="connsiteY6-154" fmla="*/ 10757 h 2485016"/>
                  <a:gd name="connsiteX0-155" fmla="*/ 10758 w 8864301"/>
                  <a:gd name="connsiteY0-156" fmla="*/ 10757 h 2485016"/>
                  <a:gd name="connsiteX1-157" fmla="*/ 8864301 w 8864301"/>
                  <a:gd name="connsiteY1-158" fmla="*/ 0 h 2485016"/>
                  <a:gd name="connsiteX2-159" fmla="*/ 6347013 w 8864301"/>
                  <a:gd name="connsiteY2-160" fmla="*/ 1559858 h 2485016"/>
                  <a:gd name="connsiteX3-161" fmla="*/ 3356386 w 8864301"/>
                  <a:gd name="connsiteY3-162" fmla="*/ 2173044 h 2485016"/>
                  <a:gd name="connsiteX4-163" fmla="*/ 1215614 w 8864301"/>
                  <a:gd name="connsiteY4-164" fmla="*/ 2485016 h 2485016"/>
                  <a:gd name="connsiteX5-165" fmla="*/ 0 w 8864301"/>
                  <a:gd name="connsiteY5-166" fmla="*/ 1850315 h 2485016"/>
                  <a:gd name="connsiteX6-167" fmla="*/ 10758 w 8864301"/>
                  <a:gd name="connsiteY6-168" fmla="*/ 10757 h 2485016"/>
                  <a:gd name="connsiteX0-169" fmla="*/ 10758 w 8864301"/>
                  <a:gd name="connsiteY0-170" fmla="*/ 10757 h 2485016"/>
                  <a:gd name="connsiteX1-171" fmla="*/ 8864301 w 8864301"/>
                  <a:gd name="connsiteY1-172" fmla="*/ 0 h 2485016"/>
                  <a:gd name="connsiteX2-173" fmla="*/ 6336255 w 8864301"/>
                  <a:gd name="connsiteY2-174" fmla="*/ 1570615 h 2485016"/>
                  <a:gd name="connsiteX3-175" fmla="*/ 3356386 w 8864301"/>
                  <a:gd name="connsiteY3-176" fmla="*/ 2173044 h 2485016"/>
                  <a:gd name="connsiteX4-177" fmla="*/ 1215614 w 8864301"/>
                  <a:gd name="connsiteY4-178" fmla="*/ 2485016 h 2485016"/>
                  <a:gd name="connsiteX5-179" fmla="*/ 0 w 8864301"/>
                  <a:gd name="connsiteY5-180" fmla="*/ 1850315 h 2485016"/>
                  <a:gd name="connsiteX6-181" fmla="*/ 10758 w 8864301"/>
                  <a:gd name="connsiteY6-182" fmla="*/ 10757 h 2485016"/>
                  <a:gd name="connsiteX0-183" fmla="*/ 10758 w 8864301"/>
                  <a:gd name="connsiteY0-184" fmla="*/ 10757 h 2485016"/>
                  <a:gd name="connsiteX1-185" fmla="*/ 8864301 w 8864301"/>
                  <a:gd name="connsiteY1-186" fmla="*/ 0 h 2485016"/>
                  <a:gd name="connsiteX2-187" fmla="*/ 6336255 w 8864301"/>
                  <a:gd name="connsiteY2-188" fmla="*/ 1570615 h 2485016"/>
                  <a:gd name="connsiteX3-189" fmla="*/ 3356386 w 8864301"/>
                  <a:gd name="connsiteY3-190" fmla="*/ 2173044 h 2485016"/>
                  <a:gd name="connsiteX4-191" fmla="*/ 1215614 w 8864301"/>
                  <a:gd name="connsiteY4-192" fmla="*/ 2485016 h 2485016"/>
                  <a:gd name="connsiteX5-193" fmla="*/ 0 w 8864301"/>
                  <a:gd name="connsiteY5-194" fmla="*/ 1850315 h 2485016"/>
                  <a:gd name="connsiteX6-195" fmla="*/ 10758 w 8864301"/>
                  <a:gd name="connsiteY6-196" fmla="*/ 10757 h 2485016"/>
                  <a:gd name="connsiteX0-197" fmla="*/ 10758 w 8864301"/>
                  <a:gd name="connsiteY0-198" fmla="*/ 10757 h 2485016"/>
                  <a:gd name="connsiteX1-199" fmla="*/ 8864301 w 8864301"/>
                  <a:gd name="connsiteY1-200" fmla="*/ 0 h 2485016"/>
                  <a:gd name="connsiteX2-201" fmla="*/ 6336255 w 8864301"/>
                  <a:gd name="connsiteY2-202" fmla="*/ 1570615 h 2485016"/>
                  <a:gd name="connsiteX3-203" fmla="*/ 3356386 w 8864301"/>
                  <a:gd name="connsiteY3-204" fmla="*/ 2173044 h 2485016"/>
                  <a:gd name="connsiteX4-205" fmla="*/ 1215614 w 8864301"/>
                  <a:gd name="connsiteY4-206" fmla="*/ 2485016 h 2485016"/>
                  <a:gd name="connsiteX5-207" fmla="*/ 0 w 8864301"/>
                  <a:gd name="connsiteY5-208" fmla="*/ 1850315 h 2485016"/>
                  <a:gd name="connsiteX6-209" fmla="*/ 10758 w 8864301"/>
                  <a:gd name="connsiteY6-210" fmla="*/ 10757 h 2485016"/>
                  <a:gd name="connsiteX0-211" fmla="*/ 10758 w 8864301"/>
                  <a:gd name="connsiteY0-212" fmla="*/ 10757 h 2614108"/>
                  <a:gd name="connsiteX1-213" fmla="*/ 8864301 w 8864301"/>
                  <a:gd name="connsiteY1-214" fmla="*/ 0 h 2614108"/>
                  <a:gd name="connsiteX2-215" fmla="*/ 6336255 w 8864301"/>
                  <a:gd name="connsiteY2-216" fmla="*/ 1570615 h 2614108"/>
                  <a:gd name="connsiteX3-217" fmla="*/ 3356386 w 8864301"/>
                  <a:gd name="connsiteY3-218" fmla="*/ 2173044 h 2614108"/>
                  <a:gd name="connsiteX4-219" fmla="*/ 3012141 w 8864301"/>
                  <a:gd name="connsiteY4-220" fmla="*/ 2614108 h 2614108"/>
                  <a:gd name="connsiteX5-221" fmla="*/ 0 w 8864301"/>
                  <a:gd name="connsiteY5-222" fmla="*/ 1850315 h 2614108"/>
                  <a:gd name="connsiteX6-223" fmla="*/ 10758 w 8864301"/>
                  <a:gd name="connsiteY6-224" fmla="*/ 10757 h 2614108"/>
                  <a:gd name="connsiteX0-225" fmla="*/ 10758 w 8864301"/>
                  <a:gd name="connsiteY0-226" fmla="*/ 10757 h 2614108"/>
                  <a:gd name="connsiteX1-227" fmla="*/ 8864301 w 8864301"/>
                  <a:gd name="connsiteY1-228" fmla="*/ 0 h 2614108"/>
                  <a:gd name="connsiteX2-229" fmla="*/ 6336255 w 8864301"/>
                  <a:gd name="connsiteY2-230" fmla="*/ 1570615 h 2614108"/>
                  <a:gd name="connsiteX3-231" fmla="*/ 3356386 w 8864301"/>
                  <a:gd name="connsiteY3-232" fmla="*/ 2173044 h 2614108"/>
                  <a:gd name="connsiteX4-233" fmla="*/ 3012141 w 8864301"/>
                  <a:gd name="connsiteY4-234" fmla="*/ 2614108 h 2614108"/>
                  <a:gd name="connsiteX5-235" fmla="*/ 0 w 8864301"/>
                  <a:gd name="connsiteY5-236" fmla="*/ 1850315 h 2614108"/>
                  <a:gd name="connsiteX6-237" fmla="*/ 10758 w 8864301"/>
                  <a:gd name="connsiteY6-238" fmla="*/ 10757 h 2614108"/>
                  <a:gd name="connsiteX0-239" fmla="*/ 10758 w 8864301"/>
                  <a:gd name="connsiteY0-240" fmla="*/ 10757 h 2614108"/>
                  <a:gd name="connsiteX1-241" fmla="*/ 8864301 w 8864301"/>
                  <a:gd name="connsiteY1-242" fmla="*/ 0 h 2614108"/>
                  <a:gd name="connsiteX2-243" fmla="*/ 6336255 w 8864301"/>
                  <a:gd name="connsiteY2-244" fmla="*/ 1570615 h 2614108"/>
                  <a:gd name="connsiteX3-245" fmla="*/ 3356386 w 8864301"/>
                  <a:gd name="connsiteY3-246" fmla="*/ 2173044 h 2614108"/>
                  <a:gd name="connsiteX4-247" fmla="*/ 3012141 w 8864301"/>
                  <a:gd name="connsiteY4-248" fmla="*/ 2614108 h 2614108"/>
                  <a:gd name="connsiteX5-249" fmla="*/ 0 w 8864301"/>
                  <a:gd name="connsiteY5-250" fmla="*/ 1850315 h 2614108"/>
                  <a:gd name="connsiteX6-251" fmla="*/ 10758 w 8864301"/>
                  <a:gd name="connsiteY6-252" fmla="*/ 10757 h 2614108"/>
                  <a:gd name="connsiteX0-253" fmla="*/ 10758 w 8864301"/>
                  <a:gd name="connsiteY0-254" fmla="*/ 10757 h 2614108"/>
                  <a:gd name="connsiteX1-255" fmla="*/ 8864301 w 8864301"/>
                  <a:gd name="connsiteY1-256" fmla="*/ 0 h 2614108"/>
                  <a:gd name="connsiteX2-257" fmla="*/ 6336255 w 8864301"/>
                  <a:gd name="connsiteY2-258" fmla="*/ 1570615 h 2614108"/>
                  <a:gd name="connsiteX3-259" fmla="*/ 3356386 w 8864301"/>
                  <a:gd name="connsiteY3-260" fmla="*/ 2173044 h 2614108"/>
                  <a:gd name="connsiteX4-261" fmla="*/ 3012141 w 8864301"/>
                  <a:gd name="connsiteY4-262" fmla="*/ 2614108 h 2614108"/>
                  <a:gd name="connsiteX5-263" fmla="*/ 0 w 8864301"/>
                  <a:gd name="connsiteY5-264" fmla="*/ 1850315 h 2614108"/>
                  <a:gd name="connsiteX6-265" fmla="*/ 10758 w 8864301"/>
                  <a:gd name="connsiteY6-266" fmla="*/ 10757 h 2614108"/>
                  <a:gd name="connsiteX0-267" fmla="*/ 10758 w 8864301"/>
                  <a:gd name="connsiteY0-268" fmla="*/ 10757 h 2614108"/>
                  <a:gd name="connsiteX1-269" fmla="*/ 8864301 w 8864301"/>
                  <a:gd name="connsiteY1-270" fmla="*/ 0 h 2614108"/>
                  <a:gd name="connsiteX2-271" fmla="*/ 6336255 w 8864301"/>
                  <a:gd name="connsiteY2-272" fmla="*/ 1570615 h 2614108"/>
                  <a:gd name="connsiteX3-273" fmla="*/ 3356386 w 8864301"/>
                  <a:gd name="connsiteY3-274" fmla="*/ 2173044 h 2614108"/>
                  <a:gd name="connsiteX4-275" fmla="*/ 3012141 w 8864301"/>
                  <a:gd name="connsiteY4-276" fmla="*/ 2614108 h 2614108"/>
                  <a:gd name="connsiteX5-277" fmla="*/ 0 w 8864301"/>
                  <a:gd name="connsiteY5-278" fmla="*/ 1850315 h 2614108"/>
                  <a:gd name="connsiteX6-279" fmla="*/ 10758 w 8864301"/>
                  <a:gd name="connsiteY6-280" fmla="*/ 10757 h 2614108"/>
                  <a:gd name="connsiteX0-281" fmla="*/ 10758 w 8864301"/>
                  <a:gd name="connsiteY0-282" fmla="*/ 10757 h 2614108"/>
                  <a:gd name="connsiteX1-283" fmla="*/ 8864301 w 8864301"/>
                  <a:gd name="connsiteY1-284" fmla="*/ 0 h 2614108"/>
                  <a:gd name="connsiteX2-285" fmla="*/ 6336255 w 8864301"/>
                  <a:gd name="connsiteY2-286" fmla="*/ 1570615 h 2614108"/>
                  <a:gd name="connsiteX3-287" fmla="*/ 3356386 w 8864301"/>
                  <a:gd name="connsiteY3-288" fmla="*/ 2173044 h 2614108"/>
                  <a:gd name="connsiteX4-289" fmla="*/ 3012141 w 8864301"/>
                  <a:gd name="connsiteY4-290" fmla="*/ 2614108 h 2614108"/>
                  <a:gd name="connsiteX5-291" fmla="*/ 0 w 8864301"/>
                  <a:gd name="connsiteY5-292" fmla="*/ 1850315 h 2614108"/>
                  <a:gd name="connsiteX6-293" fmla="*/ 10758 w 8864301"/>
                  <a:gd name="connsiteY6-294" fmla="*/ 10757 h 2614108"/>
                  <a:gd name="connsiteX0-295" fmla="*/ 10758 w 8864301"/>
                  <a:gd name="connsiteY0-296" fmla="*/ 10757 h 2636451"/>
                  <a:gd name="connsiteX1-297" fmla="*/ 8864301 w 8864301"/>
                  <a:gd name="connsiteY1-298" fmla="*/ 0 h 2636451"/>
                  <a:gd name="connsiteX2-299" fmla="*/ 6336255 w 8864301"/>
                  <a:gd name="connsiteY2-300" fmla="*/ 1570615 h 2636451"/>
                  <a:gd name="connsiteX3-301" fmla="*/ 3356386 w 8864301"/>
                  <a:gd name="connsiteY3-302" fmla="*/ 2173044 h 2636451"/>
                  <a:gd name="connsiteX4-303" fmla="*/ 3012141 w 8864301"/>
                  <a:gd name="connsiteY4-304" fmla="*/ 2614108 h 2636451"/>
                  <a:gd name="connsiteX5-305" fmla="*/ 2635624 w 8864301"/>
                  <a:gd name="connsiteY5-306" fmla="*/ 2495774 h 2636451"/>
                  <a:gd name="connsiteX6-307" fmla="*/ 0 w 8864301"/>
                  <a:gd name="connsiteY6-308" fmla="*/ 1850315 h 2636451"/>
                  <a:gd name="connsiteX7" fmla="*/ 10758 w 8864301"/>
                  <a:gd name="connsiteY7" fmla="*/ 10757 h 2636451"/>
                  <a:gd name="connsiteX0-309" fmla="*/ 10758 w 8864301"/>
                  <a:gd name="connsiteY0-310" fmla="*/ 10757 h 2614108"/>
                  <a:gd name="connsiteX1-311" fmla="*/ 8864301 w 8864301"/>
                  <a:gd name="connsiteY1-312" fmla="*/ 0 h 2614108"/>
                  <a:gd name="connsiteX2-313" fmla="*/ 6336255 w 8864301"/>
                  <a:gd name="connsiteY2-314" fmla="*/ 1570615 h 2614108"/>
                  <a:gd name="connsiteX3-315" fmla="*/ 3356386 w 8864301"/>
                  <a:gd name="connsiteY3-316" fmla="*/ 2173044 h 2614108"/>
                  <a:gd name="connsiteX4-317" fmla="*/ 3012141 w 8864301"/>
                  <a:gd name="connsiteY4-318" fmla="*/ 2614108 h 2614108"/>
                  <a:gd name="connsiteX5-319" fmla="*/ 2635624 w 8864301"/>
                  <a:gd name="connsiteY5-320" fmla="*/ 2495774 h 2614108"/>
                  <a:gd name="connsiteX6-321" fmla="*/ 0 w 8864301"/>
                  <a:gd name="connsiteY6-322" fmla="*/ 1850315 h 2614108"/>
                  <a:gd name="connsiteX7-323" fmla="*/ 10758 w 8864301"/>
                  <a:gd name="connsiteY7-324" fmla="*/ 10757 h 2614108"/>
                  <a:gd name="connsiteX0-325" fmla="*/ 10758 w 8864301"/>
                  <a:gd name="connsiteY0-326" fmla="*/ 10757 h 2614108"/>
                  <a:gd name="connsiteX1-327" fmla="*/ 8864301 w 8864301"/>
                  <a:gd name="connsiteY1-328" fmla="*/ 0 h 2614108"/>
                  <a:gd name="connsiteX2-329" fmla="*/ 6336255 w 8864301"/>
                  <a:gd name="connsiteY2-330" fmla="*/ 1570615 h 2614108"/>
                  <a:gd name="connsiteX3-331" fmla="*/ 3356386 w 8864301"/>
                  <a:gd name="connsiteY3-332" fmla="*/ 2173044 h 2614108"/>
                  <a:gd name="connsiteX4-333" fmla="*/ 3012141 w 8864301"/>
                  <a:gd name="connsiteY4-334" fmla="*/ 2614108 h 2614108"/>
                  <a:gd name="connsiteX5-335" fmla="*/ 2635624 w 8864301"/>
                  <a:gd name="connsiteY5-336" fmla="*/ 2495774 h 2614108"/>
                  <a:gd name="connsiteX6-337" fmla="*/ 0 w 8864301"/>
                  <a:gd name="connsiteY6-338" fmla="*/ 1850315 h 2614108"/>
                  <a:gd name="connsiteX7-339" fmla="*/ 10758 w 8864301"/>
                  <a:gd name="connsiteY7-340" fmla="*/ 10757 h 2614108"/>
                  <a:gd name="connsiteX0-341" fmla="*/ 10758 w 8864301"/>
                  <a:gd name="connsiteY0-342" fmla="*/ 10757 h 2614108"/>
                  <a:gd name="connsiteX1-343" fmla="*/ 8864301 w 8864301"/>
                  <a:gd name="connsiteY1-344" fmla="*/ 0 h 2614108"/>
                  <a:gd name="connsiteX2-345" fmla="*/ 6336255 w 8864301"/>
                  <a:gd name="connsiteY2-346" fmla="*/ 1570615 h 2614108"/>
                  <a:gd name="connsiteX3-347" fmla="*/ 3356386 w 8864301"/>
                  <a:gd name="connsiteY3-348" fmla="*/ 2173044 h 2614108"/>
                  <a:gd name="connsiteX4-349" fmla="*/ 3012141 w 8864301"/>
                  <a:gd name="connsiteY4-350" fmla="*/ 2614108 h 2614108"/>
                  <a:gd name="connsiteX5-351" fmla="*/ 2635624 w 8864301"/>
                  <a:gd name="connsiteY5-352" fmla="*/ 2495774 h 2614108"/>
                  <a:gd name="connsiteX6-353" fmla="*/ 0 w 8864301"/>
                  <a:gd name="connsiteY6-354" fmla="*/ 1850315 h 2614108"/>
                  <a:gd name="connsiteX7-355" fmla="*/ 10758 w 8864301"/>
                  <a:gd name="connsiteY7-356" fmla="*/ 10757 h 2614108"/>
                  <a:gd name="connsiteX0-357" fmla="*/ 1331 w 8864301"/>
                  <a:gd name="connsiteY0-358" fmla="*/ 10757 h 2614108"/>
                  <a:gd name="connsiteX1-359" fmla="*/ 8864301 w 8864301"/>
                  <a:gd name="connsiteY1-360" fmla="*/ 0 h 2614108"/>
                  <a:gd name="connsiteX2-361" fmla="*/ 6336255 w 8864301"/>
                  <a:gd name="connsiteY2-362" fmla="*/ 1570615 h 2614108"/>
                  <a:gd name="connsiteX3-363" fmla="*/ 3356386 w 8864301"/>
                  <a:gd name="connsiteY3-364" fmla="*/ 2173044 h 2614108"/>
                  <a:gd name="connsiteX4-365" fmla="*/ 3012141 w 8864301"/>
                  <a:gd name="connsiteY4-366" fmla="*/ 2614108 h 2614108"/>
                  <a:gd name="connsiteX5-367" fmla="*/ 2635624 w 8864301"/>
                  <a:gd name="connsiteY5-368" fmla="*/ 2495774 h 2614108"/>
                  <a:gd name="connsiteX6-369" fmla="*/ 0 w 8864301"/>
                  <a:gd name="connsiteY6-370" fmla="*/ 1850315 h 2614108"/>
                  <a:gd name="connsiteX7-371" fmla="*/ 1331 w 8864301"/>
                  <a:gd name="connsiteY7-372" fmla="*/ 10757 h 2614108"/>
                  <a:gd name="connsiteX0-373" fmla="*/ 1331 w 8873727"/>
                  <a:gd name="connsiteY0-374" fmla="*/ 6043 h 2609394"/>
                  <a:gd name="connsiteX1-375" fmla="*/ 8873727 w 8873727"/>
                  <a:gd name="connsiteY1-376" fmla="*/ 0 h 2609394"/>
                  <a:gd name="connsiteX2-377" fmla="*/ 6336255 w 8873727"/>
                  <a:gd name="connsiteY2-378" fmla="*/ 1565901 h 2609394"/>
                  <a:gd name="connsiteX3-379" fmla="*/ 3356386 w 8873727"/>
                  <a:gd name="connsiteY3-380" fmla="*/ 2168330 h 2609394"/>
                  <a:gd name="connsiteX4-381" fmla="*/ 3012141 w 8873727"/>
                  <a:gd name="connsiteY4-382" fmla="*/ 2609394 h 2609394"/>
                  <a:gd name="connsiteX5-383" fmla="*/ 2635624 w 8873727"/>
                  <a:gd name="connsiteY5-384" fmla="*/ 2491060 h 2609394"/>
                  <a:gd name="connsiteX6-385" fmla="*/ 0 w 8873727"/>
                  <a:gd name="connsiteY6-386" fmla="*/ 1845601 h 2609394"/>
                  <a:gd name="connsiteX7-387" fmla="*/ 1331 w 8873727"/>
                  <a:gd name="connsiteY7-388" fmla="*/ 6043 h 2609394"/>
                  <a:gd name="connsiteX0-389" fmla="*/ 1331 w 8873727"/>
                  <a:gd name="connsiteY0-390" fmla="*/ 6043 h 2609394"/>
                  <a:gd name="connsiteX1-391" fmla="*/ 8873727 w 8873727"/>
                  <a:gd name="connsiteY1-392" fmla="*/ 0 h 2609394"/>
                  <a:gd name="connsiteX2-393" fmla="*/ 6336255 w 8873727"/>
                  <a:gd name="connsiteY2-394" fmla="*/ 1565901 h 2609394"/>
                  <a:gd name="connsiteX3-395" fmla="*/ 3356386 w 8873727"/>
                  <a:gd name="connsiteY3-396" fmla="*/ 2168330 h 2609394"/>
                  <a:gd name="connsiteX4-397" fmla="*/ 3012141 w 8873727"/>
                  <a:gd name="connsiteY4-398" fmla="*/ 2609394 h 2609394"/>
                  <a:gd name="connsiteX5-399" fmla="*/ 2635624 w 8873727"/>
                  <a:gd name="connsiteY5-400" fmla="*/ 2491060 h 2609394"/>
                  <a:gd name="connsiteX6-401" fmla="*/ 0 w 8873727"/>
                  <a:gd name="connsiteY6-402" fmla="*/ 1845601 h 2609394"/>
                  <a:gd name="connsiteX7-403" fmla="*/ 1331 w 8873727"/>
                  <a:gd name="connsiteY7-404" fmla="*/ 6043 h 2609394"/>
                  <a:gd name="connsiteX0-405" fmla="*/ 1331 w 8873727"/>
                  <a:gd name="connsiteY0-406" fmla="*/ 6043 h 2609394"/>
                  <a:gd name="connsiteX1-407" fmla="*/ 8873727 w 8873727"/>
                  <a:gd name="connsiteY1-408" fmla="*/ 0 h 2609394"/>
                  <a:gd name="connsiteX2-409" fmla="*/ 6336255 w 8873727"/>
                  <a:gd name="connsiteY2-410" fmla="*/ 1565901 h 2609394"/>
                  <a:gd name="connsiteX3-411" fmla="*/ 3356386 w 8873727"/>
                  <a:gd name="connsiteY3-412" fmla="*/ 2168330 h 2609394"/>
                  <a:gd name="connsiteX4-413" fmla="*/ 3012141 w 8873727"/>
                  <a:gd name="connsiteY4-414" fmla="*/ 2609394 h 2609394"/>
                  <a:gd name="connsiteX5-415" fmla="*/ 2635624 w 8873727"/>
                  <a:gd name="connsiteY5-416" fmla="*/ 2491060 h 2609394"/>
                  <a:gd name="connsiteX6-417" fmla="*/ 0 w 8873727"/>
                  <a:gd name="connsiteY6-418" fmla="*/ 1845601 h 2609394"/>
                  <a:gd name="connsiteX7-419" fmla="*/ 1331 w 8873727"/>
                  <a:gd name="connsiteY7-420" fmla="*/ 6043 h 2609394"/>
                  <a:gd name="connsiteX0-421" fmla="*/ 1331 w 8873727"/>
                  <a:gd name="connsiteY0-422" fmla="*/ 6043 h 2609394"/>
                  <a:gd name="connsiteX1-423" fmla="*/ 8873727 w 8873727"/>
                  <a:gd name="connsiteY1-424" fmla="*/ 0 h 2609394"/>
                  <a:gd name="connsiteX2-425" fmla="*/ 6336255 w 8873727"/>
                  <a:gd name="connsiteY2-426" fmla="*/ 1565901 h 2609394"/>
                  <a:gd name="connsiteX3-427" fmla="*/ 3356386 w 8873727"/>
                  <a:gd name="connsiteY3-428" fmla="*/ 2168330 h 2609394"/>
                  <a:gd name="connsiteX4-429" fmla="*/ 3012141 w 8873727"/>
                  <a:gd name="connsiteY4-430" fmla="*/ 2609394 h 2609394"/>
                  <a:gd name="connsiteX5-431" fmla="*/ 2635624 w 8873727"/>
                  <a:gd name="connsiteY5-432" fmla="*/ 2491060 h 2609394"/>
                  <a:gd name="connsiteX6-433" fmla="*/ 0 w 8873727"/>
                  <a:gd name="connsiteY6-434" fmla="*/ 1845601 h 2609394"/>
                  <a:gd name="connsiteX7-435" fmla="*/ 1331 w 8873727"/>
                  <a:gd name="connsiteY7-436" fmla="*/ 6043 h 26093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323" y="connsiteY7-324"/>
                  </a:cxn>
                </a:cxnLst>
                <a:rect l="l" t="t" r="r" b="b"/>
                <a:pathLst>
                  <a:path w="8873727" h="2609394">
                    <a:moveTo>
                      <a:pt x="1331" y="6043"/>
                    </a:moveTo>
                    <a:lnTo>
                      <a:pt x="8873727" y="0"/>
                    </a:lnTo>
                    <a:cubicBezTo>
                      <a:pt x="8594028" y="304800"/>
                      <a:pt x="8105943" y="1096354"/>
                      <a:pt x="6336255" y="1565901"/>
                    </a:cubicBezTo>
                    <a:cubicBezTo>
                      <a:pt x="5206702" y="1870701"/>
                      <a:pt x="3910405" y="1994415"/>
                      <a:pt x="3356386" y="2168330"/>
                    </a:cubicBezTo>
                    <a:cubicBezTo>
                      <a:pt x="3178885" y="2213153"/>
                      <a:pt x="3033656" y="2340453"/>
                      <a:pt x="3012141" y="2609394"/>
                    </a:cubicBezTo>
                    <a:cubicBezTo>
                      <a:pt x="2799909" y="2515958"/>
                      <a:pt x="2854844" y="2542945"/>
                      <a:pt x="2635624" y="2491060"/>
                    </a:cubicBezTo>
                    <a:cubicBezTo>
                      <a:pt x="2133600" y="2363761"/>
                      <a:pt x="437478" y="2259770"/>
                      <a:pt x="0" y="1845601"/>
                    </a:cubicBezTo>
                    <a:cubicBezTo>
                      <a:pt x="444" y="1232415"/>
                      <a:pt x="887" y="619229"/>
                      <a:pt x="1331" y="6043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" name="任意多边形 22"/>
            <p:cNvSpPr/>
            <p:nvPr/>
          </p:nvSpPr>
          <p:spPr>
            <a:xfrm>
              <a:off x="3" y="4171870"/>
              <a:ext cx="3716352" cy="2698154"/>
            </a:xfrm>
            <a:custGeom>
              <a:avLst/>
              <a:gdLst>
                <a:gd name="connsiteX0" fmla="*/ 6853 w 3694579"/>
                <a:gd name="connsiteY0" fmla="*/ 2930966 h 3091478"/>
                <a:gd name="connsiteX1" fmla="*/ 3193806 w 3694579"/>
                <a:gd name="connsiteY1" fmla="*/ 2957860 h 3091478"/>
                <a:gd name="connsiteX2" fmla="*/ 3691347 w 3694579"/>
                <a:gd name="connsiteY2" fmla="*/ 1411448 h 3091478"/>
                <a:gd name="connsiteX3" fmla="*/ 3355171 w 3694579"/>
                <a:gd name="connsiteY3" fmla="*/ 12954 h 3091478"/>
                <a:gd name="connsiteX4" fmla="*/ 2373535 w 3694579"/>
                <a:gd name="connsiteY4" fmla="*/ 2258613 h 3091478"/>
                <a:gd name="connsiteX5" fmla="*/ 6853 w 3694579"/>
                <a:gd name="connsiteY5" fmla="*/ 2930966 h 3091478"/>
                <a:gd name="connsiteX0-1" fmla="*/ 6853 w 3693161"/>
                <a:gd name="connsiteY0-2" fmla="*/ 2918033 h 3078545"/>
                <a:gd name="connsiteX1-3" fmla="*/ 3193806 w 3693161"/>
                <a:gd name="connsiteY1-4" fmla="*/ 2944927 h 3078545"/>
                <a:gd name="connsiteX2-5" fmla="*/ 3691347 w 3693161"/>
                <a:gd name="connsiteY2-6" fmla="*/ 1398515 h 3078545"/>
                <a:gd name="connsiteX3-7" fmla="*/ 3355171 w 3693161"/>
                <a:gd name="connsiteY3-8" fmla="*/ 21 h 3078545"/>
                <a:gd name="connsiteX4-9" fmla="*/ 2373535 w 3693161"/>
                <a:gd name="connsiteY4-10" fmla="*/ 2245680 h 3078545"/>
                <a:gd name="connsiteX5-11" fmla="*/ 6853 w 3693161"/>
                <a:gd name="connsiteY5-12" fmla="*/ 2918033 h 3078545"/>
                <a:gd name="connsiteX0-13" fmla="*/ 6853 w 3691347"/>
                <a:gd name="connsiteY0-14" fmla="*/ 2918032 h 3078544"/>
                <a:gd name="connsiteX1-15" fmla="*/ 3193806 w 3691347"/>
                <a:gd name="connsiteY1-16" fmla="*/ 2944926 h 3078544"/>
                <a:gd name="connsiteX2-17" fmla="*/ 3691347 w 3691347"/>
                <a:gd name="connsiteY2-18" fmla="*/ 1398514 h 3078544"/>
                <a:gd name="connsiteX3-19" fmla="*/ 3355171 w 3691347"/>
                <a:gd name="connsiteY3-20" fmla="*/ 20 h 3078544"/>
                <a:gd name="connsiteX4-21" fmla="*/ 2373535 w 3691347"/>
                <a:gd name="connsiteY4-22" fmla="*/ 2245679 h 3078544"/>
                <a:gd name="connsiteX5-23" fmla="*/ 6853 w 3691347"/>
                <a:gd name="connsiteY5-24" fmla="*/ 2918032 h 3078544"/>
                <a:gd name="connsiteX0-25" fmla="*/ 6853 w 3691347"/>
                <a:gd name="connsiteY0-26" fmla="*/ 2918031 h 3078543"/>
                <a:gd name="connsiteX1-27" fmla="*/ 3193806 w 3691347"/>
                <a:gd name="connsiteY1-28" fmla="*/ 2944925 h 3078543"/>
                <a:gd name="connsiteX2-29" fmla="*/ 3691347 w 3691347"/>
                <a:gd name="connsiteY2-30" fmla="*/ 1398513 h 3078543"/>
                <a:gd name="connsiteX3-31" fmla="*/ 3355171 w 3691347"/>
                <a:gd name="connsiteY3-32" fmla="*/ 19 h 3078543"/>
                <a:gd name="connsiteX4-33" fmla="*/ 2373535 w 3691347"/>
                <a:gd name="connsiteY4-34" fmla="*/ 2245678 h 3078543"/>
                <a:gd name="connsiteX5-35" fmla="*/ 6853 w 3691347"/>
                <a:gd name="connsiteY5-36" fmla="*/ 2918031 h 3078543"/>
                <a:gd name="connsiteX0-37" fmla="*/ 6853 w 3691347"/>
                <a:gd name="connsiteY0-38" fmla="*/ 2918037 h 3078549"/>
                <a:gd name="connsiteX1-39" fmla="*/ 3193806 w 3691347"/>
                <a:gd name="connsiteY1-40" fmla="*/ 2944931 h 3078549"/>
                <a:gd name="connsiteX2-41" fmla="*/ 3691347 w 3691347"/>
                <a:gd name="connsiteY2-42" fmla="*/ 1398519 h 3078549"/>
                <a:gd name="connsiteX3-43" fmla="*/ 3355171 w 3691347"/>
                <a:gd name="connsiteY3-44" fmla="*/ 25 h 3078549"/>
                <a:gd name="connsiteX4-45" fmla="*/ 2373535 w 3691347"/>
                <a:gd name="connsiteY4-46" fmla="*/ 2245684 h 3078549"/>
                <a:gd name="connsiteX5-47" fmla="*/ 6853 w 3691347"/>
                <a:gd name="connsiteY5-48" fmla="*/ 2918037 h 3078549"/>
                <a:gd name="connsiteX0-49" fmla="*/ 2367 w 3686861"/>
                <a:gd name="connsiteY0-50" fmla="*/ 2918037 h 2924629"/>
                <a:gd name="connsiteX1-51" fmla="*/ 2839124 w 3686861"/>
                <a:gd name="connsiteY1-52" fmla="*/ 2516914 h 2924629"/>
                <a:gd name="connsiteX2-53" fmla="*/ 3686861 w 3686861"/>
                <a:gd name="connsiteY2-54" fmla="*/ 1398519 h 2924629"/>
                <a:gd name="connsiteX3-55" fmla="*/ 3350685 w 3686861"/>
                <a:gd name="connsiteY3-56" fmla="*/ 25 h 2924629"/>
                <a:gd name="connsiteX4-57" fmla="*/ 2369049 w 3686861"/>
                <a:gd name="connsiteY4-58" fmla="*/ 2245684 h 2924629"/>
                <a:gd name="connsiteX5-59" fmla="*/ 2367 w 3686861"/>
                <a:gd name="connsiteY5-60" fmla="*/ 2918037 h 2924629"/>
                <a:gd name="connsiteX0-61" fmla="*/ 7799 w 3703456"/>
                <a:gd name="connsiteY0-62" fmla="*/ 2918037 h 3085529"/>
                <a:gd name="connsiteX1-63" fmla="*/ 3253117 w 3703456"/>
                <a:gd name="connsiteY1-64" fmla="*/ 2954658 h 3085529"/>
                <a:gd name="connsiteX2-65" fmla="*/ 3692293 w 3703456"/>
                <a:gd name="connsiteY2-66" fmla="*/ 1398519 h 3085529"/>
                <a:gd name="connsiteX3-67" fmla="*/ 3356117 w 3703456"/>
                <a:gd name="connsiteY3-68" fmla="*/ 25 h 3085529"/>
                <a:gd name="connsiteX4-69" fmla="*/ 2374481 w 3703456"/>
                <a:gd name="connsiteY4-70" fmla="*/ 2245684 h 3085529"/>
                <a:gd name="connsiteX5-71" fmla="*/ 7799 w 3703456"/>
                <a:gd name="connsiteY5-72" fmla="*/ 2918037 h 3085529"/>
                <a:gd name="connsiteX0-73" fmla="*/ 7799 w 3692440"/>
                <a:gd name="connsiteY0-74" fmla="*/ 2918037 h 3085529"/>
                <a:gd name="connsiteX1-75" fmla="*/ 3253117 w 3692440"/>
                <a:gd name="connsiteY1-76" fmla="*/ 2954658 h 3085529"/>
                <a:gd name="connsiteX2-77" fmla="*/ 3692293 w 3692440"/>
                <a:gd name="connsiteY2-78" fmla="*/ 1398519 h 3085529"/>
                <a:gd name="connsiteX3-79" fmla="*/ 3356117 w 3692440"/>
                <a:gd name="connsiteY3-80" fmla="*/ 25 h 3085529"/>
                <a:gd name="connsiteX4-81" fmla="*/ 2374481 w 3692440"/>
                <a:gd name="connsiteY4-82" fmla="*/ 2245684 h 3085529"/>
                <a:gd name="connsiteX5-83" fmla="*/ 7799 w 3692440"/>
                <a:gd name="connsiteY5-84" fmla="*/ 2918037 h 3085529"/>
                <a:gd name="connsiteX0-85" fmla="*/ 7799 w 3718269"/>
                <a:gd name="connsiteY0-86" fmla="*/ 2918037 h 3085529"/>
                <a:gd name="connsiteX1-87" fmla="*/ 3253117 w 3718269"/>
                <a:gd name="connsiteY1-88" fmla="*/ 2954658 h 3085529"/>
                <a:gd name="connsiteX2-89" fmla="*/ 3692293 w 3718269"/>
                <a:gd name="connsiteY2-90" fmla="*/ 1398519 h 3085529"/>
                <a:gd name="connsiteX3-91" fmla="*/ 3356117 w 3718269"/>
                <a:gd name="connsiteY3-92" fmla="*/ 25 h 3085529"/>
                <a:gd name="connsiteX4-93" fmla="*/ 2374481 w 3718269"/>
                <a:gd name="connsiteY4-94" fmla="*/ 2245684 h 3085529"/>
                <a:gd name="connsiteX5-95" fmla="*/ 7799 w 3718269"/>
                <a:gd name="connsiteY5-96" fmla="*/ 2918037 h 3085529"/>
                <a:gd name="connsiteX0-97" fmla="*/ 7799 w 3718269"/>
                <a:gd name="connsiteY0-98" fmla="*/ 2918037 h 3085529"/>
                <a:gd name="connsiteX1-99" fmla="*/ 3253117 w 3718269"/>
                <a:gd name="connsiteY1-100" fmla="*/ 2954658 h 3085529"/>
                <a:gd name="connsiteX2-101" fmla="*/ 3692293 w 3718269"/>
                <a:gd name="connsiteY2-102" fmla="*/ 1398519 h 3085529"/>
                <a:gd name="connsiteX3-103" fmla="*/ 3356117 w 3718269"/>
                <a:gd name="connsiteY3-104" fmla="*/ 25 h 3085529"/>
                <a:gd name="connsiteX4-105" fmla="*/ 2374481 w 3718269"/>
                <a:gd name="connsiteY4-106" fmla="*/ 2245684 h 3085529"/>
                <a:gd name="connsiteX5-107" fmla="*/ 7799 w 3718269"/>
                <a:gd name="connsiteY5-108" fmla="*/ 2918037 h 3085529"/>
                <a:gd name="connsiteX0-109" fmla="*/ 7799 w 3718269"/>
                <a:gd name="connsiteY0-110" fmla="*/ 2918037 h 2954658"/>
                <a:gd name="connsiteX1-111" fmla="*/ 3253117 w 3718269"/>
                <a:gd name="connsiteY1-112" fmla="*/ 2954658 h 2954658"/>
                <a:gd name="connsiteX2-113" fmla="*/ 3692293 w 3718269"/>
                <a:gd name="connsiteY2-114" fmla="*/ 1398519 h 2954658"/>
                <a:gd name="connsiteX3-115" fmla="*/ 3356117 w 3718269"/>
                <a:gd name="connsiteY3-116" fmla="*/ 25 h 2954658"/>
                <a:gd name="connsiteX4-117" fmla="*/ 2374481 w 3718269"/>
                <a:gd name="connsiteY4-118" fmla="*/ 2245684 h 2954658"/>
                <a:gd name="connsiteX5-119" fmla="*/ 7799 w 3718269"/>
                <a:gd name="connsiteY5-120" fmla="*/ 2918037 h 2954658"/>
                <a:gd name="connsiteX0-121" fmla="*/ 7799 w 3718269"/>
                <a:gd name="connsiteY0-122" fmla="*/ 2918037 h 2971559"/>
                <a:gd name="connsiteX1-123" fmla="*/ 3253117 w 3718269"/>
                <a:gd name="connsiteY1-124" fmla="*/ 2954658 h 2971559"/>
                <a:gd name="connsiteX2-125" fmla="*/ 3692293 w 3718269"/>
                <a:gd name="connsiteY2-126" fmla="*/ 1398519 h 2971559"/>
                <a:gd name="connsiteX3-127" fmla="*/ 3356117 w 3718269"/>
                <a:gd name="connsiteY3-128" fmla="*/ 25 h 2971559"/>
                <a:gd name="connsiteX4-129" fmla="*/ 2374481 w 3718269"/>
                <a:gd name="connsiteY4-130" fmla="*/ 2245684 h 2971559"/>
                <a:gd name="connsiteX5-131" fmla="*/ 7799 w 3718269"/>
                <a:gd name="connsiteY5-132" fmla="*/ 2918037 h 2971559"/>
                <a:gd name="connsiteX0-133" fmla="*/ 7799 w 3718269"/>
                <a:gd name="connsiteY0-134" fmla="*/ 2918037 h 2954658"/>
                <a:gd name="connsiteX1-135" fmla="*/ 3253117 w 3718269"/>
                <a:gd name="connsiteY1-136" fmla="*/ 2954658 h 2954658"/>
                <a:gd name="connsiteX2-137" fmla="*/ 3692293 w 3718269"/>
                <a:gd name="connsiteY2-138" fmla="*/ 1398519 h 2954658"/>
                <a:gd name="connsiteX3-139" fmla="*/ 3356117 w 3718269"/>
                <a:gd name="connsiteY3-140" fmla="*/ 25 h 2954658"/>
                <a:gd name="connsiteX4-141" fmla="*/ 2374481 w 3718269"/>
                <a:gd name="connsiteY4-142" fmla="*/ 2245684 h 2954658"/>
                <a:gd name="connsiteX5-143" fmla="*/ 7799 w 3718269"/>
                <a:gd name="connsiteY5-144" fmla="*/ 2918037 h 2954658"/>
                <a:gd name="connsiteX0-145" fmla="*/ 7799 w 3718269"/>
                <a:gd name="connsiteY0-146" fmla="*/ 2918037 h 2954658"/>
                <a:gd name="connsiteX1-147" fmla="*/ 3253117 w 3718269"/>
                <a:gd name="connsiteY1-148" fmla="*/ 2954658 h 2954658"/>
                <a:gd name="connsiteX2-149" fmla="*/ 3692293 w 3718269"/>
                <a:gd name="connsiteY2-150" fmla="*/ 1398519 h 2954658"/>
                <a:gd name="connsiteX3-151" fmla="*/ 3356117 w 3718269"/>
                <a:gd name="connsiteY3-152" fmla="*/ 25 h 2954658"/>
                <a:gd name="connsiteX4-153" fmla="*/ 2374481 w 3718269"/>
                <a:gd name="connsiteY4-154" fmla="*/ 2245684 h 2954658"/>
                <a:gd name="connsiteX5-155" fmla="*/ 7799 w 3718269"/>
                <a:gd name="connsiteY5-156" fmla="*/ 2918037 h 2954658"/>
                <a:gd name="connsiteX0-157" fmla="*/ 0 w 3710470"/>
                <a:gd name="connsiteY0-158" fmla="*/ 2918037 h 2954658"/>
                <a:gd name="connsiteX1-159" fmla="*/ 3245318 w 3710470"/>
                <a:gd name="connsiteY1-160" fmla="*/ 2954658 h 2954658"/>
                <a:gd name="connsiteX2-161" fmla="*/ 3684494 w 3710470"/>
                <a:gd name="connsiteY2-162" fmla="*/ 1398519 h 2954658"/>
                <a:gd name="connsiteX3-163" fmla="*/ 3348318 w 3710470"/>
                <a:gd name="connsiteY3-164" fmla="*/ 25 h 2954658"/>
                <a:gd name="connsiteX4-165" fmla="*/ 2366682 w 3710470"/>
                <a:gd name="connsiteY4-166" fmla="*/ 2245684 h 2954658"/>
                <a:gd name="connsiteX5-167" fmla="*/ 0 w 3710470"/>
                <a:gd name="connsiteY5-168" fmla="*/ 2918037 h 2954658"/>
                <a:gd name="connsiteX0-169" fmla="*/ 0 w 3710470"/>
                <a:gd name="connsiteY0-170" fmla="*/ 2918037 h 2954658"/>
                <a:gd name="connsiteX1-171" fmla="*/ 3245318 w 3710470"/>
                <a:gd name="connsiteY1-172" fmla="*/ 2954658 h 2954658"/>
                <a:gd name="connsiteX2-173" fmla="*/ 3684494 w 3710470"/>
                <a:gd name="connsiteY2-174" fmla="*/ 1398519 h 2954658"/>
                <a:gd name="connsiteX3-175" fmla="*/ 3348318 w 3710470"/>
                <a:gd name="connsiteY3-176" fmla="*/ 25 h 2954658"/>
                <a:gd name="connsiteX4-177" fmla="*/ 2366682 w 3710470"/>
                <a:gd name="connsiteY4-178" fmla="*/ 2245684 h 2954658"/>
                <a:gd name="connsiteX5-179" fmla="*/ 0 w 3710470"/>
                <a:gd name="connsiteY5-180" fmla="*/ 2918037 h 2954658"/>
                <a:gd name="connsiteX0-181" fmla="*/ 0 w 3710470"/>
                <a:gd name="connsiteY0-182" fmla="*/ 2918037 h 2954658"/>
                <a:gd name="connsiteX1-183" fmla="*/ 3245318 w 3710470"/>
                <a:gd name="connsiteY1-184" fmla="*/ 2954658 h 2954658"/>
                <a:gd name="connsiteX2-185" fmla="*/ 3684494 w 3710470"/>
                <a:gd name="connsiteY2-186" fmla="*/ 1398519 h 2954658"/>
                <a:gd name="connsiteX3-187" fmla="*/ 3348318 w 3710470"/>
                <a:gd name="connsiteY3-188" fmla="*/ 25 h 2954658"/>
                <a:gd name="connsiteX4-189" fmla="*/ 2366682 w 3710470"/>
                <a:gd name="connsiteY4-190" fmla="*/ 2245684 h 2954658"/>
                <a:gd name="connsiteX5-191" fmla="*/ 0 w 3710470"/>
                <a:gd name="connsiteY5-192" fmla="*/ 2918037 h 2954658"/>
                <a:gd name="connsiteX0-193" fmla="*/ 0 w 3710470"/>
                <a:gd name="connsiteY0-194" fmla="*/ 2918037 h 2954658"/>
                <a:gd name="connsiteX1-195" fmla="*/ 3245318 w 3710470"/>
                <a:gd name="connsiteY1-196" fmla="*/ 2954658 h 2954658"/>
                <a:gd name="connsiteX2-197" fmla="*/ 3684494 w 3710470"/>
                <a:gd name="connsiteY2-198" fmla="*/ 1398519 h 2954658"/>
                <a:gd name="connsiteX3-199" fmla="*/ 3348318 w 3710470"/>
                <a:gd name="connsiteY3-200" fmla="*/ 25 h 2954658"/>
                <a:gd name="connsiteX4-201" fmla="*/ 2366682 w 3710470"/>
                <a:gd name="connsiteY4-202" fmla="*/ 2245684 h 2954658"/>
                <a:gd name="connsiteX5-203" fmla="*/ 0 w 3710470"/>
                <a:gd name="connsiteY5-204" fmla="*/ 2918037 h 2954658"/>
                <a:gd name="connsiteX0-205" fmla="*/ 0 w 3710470"/>
                <a:gd name="connsiteY0-206" fmla="*/ 2918012 h 2954633"/>
                <a:gd name="connsiteX1-207" fmla="*/ 3245318 w 3710470"/>
                <a:gd name="connsiteY1-208" fmla="*/ 2954633 h 2954633"/>
                <a:gd name="connsiteX2-209" fmla="*/ 3684494 w 3710470"/>
                <a:gd name="connsiteY2-210" fmla="*/ 1398494 h 2954633"/>
                <a:gd name="connsiteX3-211" fmla="*/ 3348318 w 3710470"/>
                <a:gd name="connsiteY3-212" fmla="*/ 0 h 2954633"/>
                <a:gd name="connsiteX4-213" fmla="*/ 2366682 w 3710470"/>
                <a:gd name="connsiteY4-214" fmla="*/ 2245659 h 2954633"/>
                <a:gd name="connsiteX5-215" fmla="*/ 0 w 3710470"/>
                <a:gd name="connsiteY5-216" fmla="*/ 2918012 h 2954633"/>
                <a:gd name="connsiteX0-217" fmla="*/ 0 w 3710470"/>
                <a:gd name="connsiteY0-218" fmla="*/ 2914295 h 2950916"/>
                <a:gd name="connsiteX1-219" fmla="*/ 3245318 w 3710470"/>
                <a:gd name="connsiteY1-220" fmla="*/ 2950916 h 2950916"/>
                <a:gd name="connsiteX2-221" fmla="*/ 3684494 w 3710470"/>
                <a:gd name="connsiteY2-222" fmla="*/ 1394777 h 2950916"/>
                <a:gd name="connsiteX3-223" fmla="*/ 2995196 w 3710470"/>
                <a:gd name="connsiteY3-224" fmla="*/ 0 h 2950916"/>
                <a:gd name="connsiteX4-225" fmla="*/ 2366682 w 3710470"/>
                <a:gd name="connsiteY4-226" fmla="*/ 2241942 h 2950916"/>
                <a:gd name="connsiteX5-227" fmla="*/ 0 w 3710470"/>
                <a:gd name="connsiteY5-228" fmla="*/ 2914295 h 2950916"/>
                <a:gd name="connsiteX0-229" fmla="*/ 0 w 3710470"/>
                <a:gd name="connsiteY0-230" fmla="*/ 2672685 h 2709306"/>
                <a:gd name="connsiteX1-231" fmla="*/ 3245318 w 3710470"/>
                <a:gd name="connsiteY1-232" fmla="*/ 2709306 h 2709306"/>
                <a:gd name="connsiteX2-233" fmla="*/ 3684494 w 3710470"/>
                <a:gd name="connsiteY2-234" fmla="*/ 1153167 h 2709306"/>
                <a:gd name="connsiteX3-235" fmla="*/ 3415225 w 3710470"/>
                <a:gd name="connsiteY3-236" fmla="*/ 0 h 2709306"/>
                <a:gd name="connsiteX4-237" fmla="*/ 2366682 w 3710470"/>
                <a:gd name="connsiteY4-238" fmla="*/ 2000332 h 2709306"/>
                <a:gd name="connsiteX5-239" fmla="*/ 0 w 3710470"/>
                <a:gd name="connsiteY5-240" fmla="*/ 2672685 h 2709306"/>
                <a:gd name="connsiteX0-241" fmla="*/ 0 w 3631152"/>
                <a:gd name="connsiteY0-242" fmla="*/ 2672685 h 2709306"/>
                <a:gd name="connsiteX1-243" fmla="*/ 3245318 w 3631152"/>
                <a:gd name="connsiteY1-244" fmla="*/ 2709306 h 2709306"/>
                <a:gd name="connsiteX2-245" fmla="*/ 3565547 w 3631152"/>
                <a:gd name="connsiteY2-246" fmla="*/ 1160601 h 2709306"/>
                <a:gd name="connsiteX3-247" fmla="*/ 3415225 w 3631152"/>
                <a:gd name="connsiteY3-248" fmla="*/ 0 h 2709306"/>
                <a:gd name="connsiteX4-249" fmla="*/ 2366682 w 3631152"/>
                <a:gd name="connsiteY4-250" fmla="*/ 2000332 h 2709306"/>
                <a:gd name="connsiteX5-251" fmla="*/ 0 w 3631152"/>
                <a:gd name="connsiteY5-252" fmla="*/ 2672685 h 2709306"/>
                <a:gd name="connsiteX0-253" fmla="*/ 0 w 3707632"/>
                <a:gd name="connsiteY0-254" fmla="*/ 2672685 h 2709306"/>
                <a:gd name="connsiteX1-255" fmla="*/ 3245318 w 3707632"/>
                <a:gd name="connsiteY1-256" fmla="*/ 2709306 h 2709306"/>
                <a:gd name="connsiteX2-257" fmla="*/ 3680776 w 3707632"/>
                <a:gd name="connsiteY2-258" fmla="*/ 1149450 h 2709306"/>
                <a:gd name="connsiteX3-259" fmla="*/ 3415225 w 3707632"/>
                <a:gd name="connsiteY3-260" fmla="*/ 0 h 2709306"/>
                <a:gd name="connsiteX4-261" fmla="*/ 2366682 w 3707632"/>
                <a:gd name="connsiteY4-262" fmla="*/ 2000332 h 2709306"/>
                <a:gd name="connsiteX5-263" fmla="*/ 0 w 3707632"/>
                <a:gd name="connsiteY5-264" fmla="*/ 2672685 h 2709306"/>
                <a:gd name="connsiteX0-265" fmla="*/ 0 w 3707632"/>
                <a:gd name="connsiteY0-266" fmla="*/ 2672685 h 2709306"/>
                <a:gd name="connsiteX1-267" fmla="*/ 3245318 w 3707632"/>
                <a:gd name="connsiteY1-268" fmla="*/ 2709306 h 2709306"/>
                <a:gd name="connsiteX2-269" fmla="*/ 3680776 w 3707632"/>
                <a:gd name="connsiteY2-270" fmla="*/ 1149450 h 2709306"/>
                <a:gd name="connsiteX3-271" fmla="*/ 3415225 w 3707632"/>
                <a:gd name="connsiteY3-272" fmla="*/ 0 h 2709306"/>
                <a:gd name="connsiteX4-273" fmla="*/ 2366682 w 3707632"/>
                <a:gd name="connsiteY4-274" fmla="*/ 2000332 h 2709306"/>
                <a:gd name="connsiteX5-275" fmla="*/ 0 w 3707632"/>
                <a:gd name="connsiteY5-276" fmla="*/ 2672685 h 2709306"/>
                <a:gd name="connsiteX0-277" fmla="*/ 0 w 3707632"/>
                <a:gd name="connsiteY0-278" fmla="*/ 2672685 h 2709306"/>
                <a:gd name="connsiteX1-279" fmla="*/ 3245318 w 3707632"/>
                <a:gd name="connsiteY1-280" fmla="*/ 2709306 h 2709306"/>
                <a:gd name="connsiteX2-281" fmla="*/ 3680776 w 3707632"/>
                <a:gd name="connsiteY2-282" fmla="*/ 1149450 h 2709306"/>
                <a:gd name="connsiteX3-283" fmla="*/ 3415225 w 3707632"/>
                <a:gd name="connsiteY3-284" fmla="*/ 0 h 2709306"/>
                <a:gd name="connsiteX4-285" fmla="*/ 2366682 w 3707632"/>
                <a:gd name="connsiteY4-286" fmla="*/ 2000332 h 2709306"/>
                <a:gd name="connsiteX5-287" fmla="*/ 0 w 3707632"/>
                <a:gd name="connsiteY5-288" fmla="*/ 2672685 h 2709306"/>
                <a:gd name="connsiteX0-289" fmla="*/ 0 w 3707632"/>
                <a:gd name="connsiteY0-290" fmla="*/ 2672685 h 2709306"/>
                <a:gd name="connsiteX1-291" fmla="*/ 3245318 w 3707632"/>
                <a:gd name="connsiteY1-292" fmla="*/ 2709306 h 2709306"/>
                <a:gd name="connsiteX2-293" fmla="*/ 3680776 w 3707632"/>
                <a:gd name="connsiteY2-294" fmla="*/ 1149450 h 2709306"/>
                <a:gd name="connsiteX3-295" fmla="*/ 3415225 w 3707632"/>
                <a:gd name="connsiteY3-296" fmla="*/ 0 h 2709306"/>
                <a:gd name="connsiteX4-297" fmla="*/ 2366682 w 3707632"/>
                <a:gd name="connsiteY4-298" fmla="*/ 2000332 h 2709306"/>
                <a:gd name="connsiteX5-299" fmla="*/ 0 w 3707632"/>
                <a:gd name="connsiteY5-300" fmla="*/ 2672685 h 2709306"/>
                <a:gd name="connsiteX0-301" fmla="*/ 0 w 3707632"/>
                <a:gd name="connsiteY0-302" fmla="*/ 2672685 h 2709306"/>
                <a:gd name="connsiteX1-303" fmla="*/ 3245318 w 3707632"/>
                <a:gd name="connsiteY1-304" fmla="*/ 2709306 h 2709306"/>
                <a:gd name="connsiteX2-305" fmla="*/ 3680776 w 3707632"/>
                <a:gd name="connsiteY2-306" fmla="*/ 1149450 h 2709306"/>
                <a:gd name="connsiteX3-307" fmla="*/ 3415225 w 3707632"/>
                <a:gd name="connsiteY3-308" fmla="*/ 0 h 2709306"/>
                <a:gd name="connsiteX4-309" fmla="*/ 2366682 w 3707632"/>
                <a:gd name="connsiteY4-310" fmla="*/ 2000332 h 2709306"/>
                <a:gd name="connsiteX5-311" fmla="*/ 0 w 3707632"/>
                <a:gd name="connsiteY5-312" fmla="*/ 2672685 h 2709306"/>
                <a:gd name="connsiteX0-313" fmla="*/ 0 w 3707632"/>
                <a:gd name="connsiteY0-314" fmla="*/ 2672685 h 2709306"/>
                <a:gd name="connsiteX1-315" fmla="*/ 3245318 w 3707632"/>
                <a:gd name="connsiteY1-316" fmla="*/ 2709306 h 2709306"/>
                <a:gd name="connsiteX2-317" fmla="*/ 3680776 w 3707632"/>
                <a:gd name="connsiteY2-318" fmla="*/ 1149450 h 2709306"/>
                <a:gd name="connsiteX3-319" fmla="*/ 3415225 w 3707632"/>
                <a:gd name="connsiteY3-320" fmla="*/ 0 h 2709306"/>
                <a:gd name="connsiteX4-321" fmla="*/ 2366682 w 3707632"/>
                <a:gd name="connsiteY4-322" fmla="*/ 2000332 h 2709306"/>
                <a:gd name="connsiteX5-323" fmla="*/ 0 w 3707632"/>
                <a:gd name="connsiteY5-324" fmla="*/ 2672685 h 2709306"/>
                <a:gd name="connsiteX0-325" fmla="*/ 0 w 3707632"/>
                <a:gd name="connsiteY0-326" fmla="*/ 2672685 h 2709306"/>
                <a:gd name="connsiteX1-327" fmla="*/ 3245318 w 3707632"/>
                <a:gd name="connsiteY1-328" fmla="*/ 2709306 h 2709306"/>
                <a:gd name="connsiteX2-329" fmla="*/ 3680776 w 3707632"/>
                <a:gd name="connsiteY2-330" fmla="*/ 1149450 h 2709306"/>
                <a:gd name="connsiteX3-331" fmla="*/ 3415225 w 3707632"/>
                <a:gd name="connsiteY3-332" fmla="*/ 0 h 2709306"/>
                <a:gd name="connsiteX4-333" fmla="*/ 2366682 w 3707632"/>
                <a:gd name="connsiteY4-334" fmla="*/ 2000332 h 2709306"/>
                <a:gd name="connsiteX5-335" fmla="*/ 0 w 3707632"/>
                <a:gd name="connsiteY5-336" fmla="*/ 2672685 h 2709306"/>
                <a:gd name="connsiteX0-337" fmla="*/ 0 w 3680776"/>
                <a:gd name="connsiteY0-338" fmla="*/ 2672685 h 2709306"/>
                <a:gd name="connsiteX1-339" fmla="*/ 3245318 w 3680776"/>
                <a:gd name="connsiteY1-340" fmla="*/ 2709306 h 2709306"/>
                <a:gd name="connsiteX2-341" fmla="*/ 3680776 w 3680776"/>
                <a:gd name="connsiteY2-342" fmla="*/ 1149450 h 2709306"/>
                <a:gd name="connsiteX3-343" fmla="*/ 3415225 w 3680776"/>
                <a:gd name="connsiteY3-344" fmla="*/ 0 h 2709306"/>
                <a:gd name="connsiteX4-345" fmla="*/ 2366682 w 3680776"/>
                <a:gd name="connsiteY4-346" fmla="*/ 2000332 h 2709306"/>
                <a:gd name="connsiteX5-347" fmla="*/ 0 w 3680776"/>
                <a:gd name="connsiteY5-348" fmla="*/ 2672685 h 2709306"/>
                <a:gd name="connsiteX0-349" fmla="*/ 0 w 3709281"/>
                <a:gd name="connsiteY0-350" fmla="*/ 2672685 h 2709306"/>
                <a:gd name="connsiteX1-351" fmla="*/ 3245318 w 3709281"/>
                <a:gd name="connsiteY1-352" fmla="*/ 2709306 h 2709306"/>
                <a:gd name="connsiteX2-353" fmla="*/ 3680776 w 3709281"/>
                <a:gd name="connsiteY2-354" fmla="*/ 1149450 h 2709306"/>
                <a:gd name="connsiteX3-355" fmla="*/ 3415225 w 3709281"/>
                <a:gd name="connsiteY3-356" fmla="*/ 0 h 2709306"/>
                <a:gd name="connsiteX4-357" fmla="*/ 2366682 w 3709281"/>
                <a:gd name="connsiteY4-358" fmla="*/ 2000332 h 2709306"/>
                <a:gd name="connsiteX5-359" fmla="*/ 0 w 3709281"/>
                <a:gd name="connsiteY5-360" fmla="*/ 2672685 h 2709306"/>
                <a:gd name="connsiteX0-361" fmla="*/ 0 w 3706705"/>
                <a:gd name="connsiteY0-362" fmla="*/ 2672685 h 2679263"/>
                <a:gd name="connsiteX1-363" fmla="*/ 3234166 w 3706705"/>
                <a:gd name="connsiteY1-364" fmla="*/ 2653549 h 2679263"/>
                <a:gd name="connsiteX2-365" fmla="*/ 3680776 w 3706705"/>
                <a:gd name="connsiteY2-366" fmla="*/ 1149450 h 2679263"/>
                <a:gd name="connsiteX3-367" fmla="*/ 3415225 w 3706705"/>
                <a:gd name="connsiteY3-368" fmla="*/ 0 h 2679263"/>
                <a:gd name="connsiteX4-369" fmla="*/ 2366682 w 3706705"/>
                <a:gd name="connsiteY4-370" fmla="*/ 2000332 h 2679263"/>
                <a:gd name="connsiteX5-371" fmla="*/ 0 w 3706705"/>
                <a:gd name="connsiteY5-372" fmla="*/ 2672685 h 2679263"/>
                <a:gd name="connsiteX0-373" fmla="*/ 0 w 3707541"/>
                <a:gd name="connsiteY0-374" fmla="*/ 2672685 h 2683286"/>
                <a:gd name="connsiteX1-375" fmla="*/ 3237883 w 3707541"/>
                <a:gd name="connsiteY1-376" fmla="*/ 2683286 h 2683286"/>
                <a:gd name="connsiteX2-377" fmla="*/ 3680776 w 3707541"/>
                <a:gd name="connsiteY2-378" fmla="*/ 1149450 h 2683286"/>
                <a:gd name="connsiteX3-379" fmla="*/ 3415225 w 3707541"/>
                <a:gd name="connsiteY3-380" fmla="*/ 0 h 2683286"/>
                <a:gd name="connsiteX4-381" fmla="*/ 2366682 w 3707541"/>
                <a:gd name="connsiteY4-382" fmla="*/ 2000332 h 2683286"/>
                <a:gd name="connsiteX5-383" fmla="*/ 0 w 3707541"/>
                <a:gd name="connsiteY5-384" fmla="*/ 2672685 h 2683286"/>
                <a:gd name="connsiteX0-385" fmla="*/ 0 w 3689675"/>
                <a:gd name="connsiteY0-386" fmla="*/ 2672685 h 2683286"/>
                <a:gd name="connsiteX1-387" fmla="*/ 3237883 w 3689675"/>
                <a:gd name="connsiteY1-388" fmla="*/ 2683286 h 2683286"/>
                <a:gd name="connsiteX2-389" fmla="*/ 3680776 w 3689675"/>
                <a:gd name="connsiteY2-390" fmla="*/ 1149450 h 2683286"/>
                <a:gd name="connsiteX3-391" fmla="*/ 3415225 w 3689675"/>
                <a:gd name="connsiteY3-392" fmla="*/ 0 h 2683286"/>
                <a:gd name="connsiteX4-393" fmla="*/ 2366682 w 3689675"/>
                <a:gd name="connsiteY4-394" fmla="*/ 2000332 h 2683286"/>
                <a:gd name="connsiteX5-395" fmla="*/ 0 w 3689675"/>
                <a:gd name="connsiteY5-396" fmla="*/ 2672685 h 2683286"/>
                <a:gd name="connsiteX0-397" fmla="*/ 0 w 3688974"/>
                <a:gd name="connsiteY0-398" fmla="*/ 2672685 h 2698154"/>
                <a:gd name="connsiteX1-399" fmla="*/ 3226732 w 3688974"/>
                <a:gd name="connsiteY1-400" fmla="*/ 2698154 h 2698154"/>
                <a:gd name="connsiteX2-401" fmla="*/ 3680776 w 3688974"/>
                <a:gd name="connsiteY2-402" fmla="*/ 1149450 h 2698154"/>
                <a:gd name="connsiteX3-403" fmla="*/ 3415225 w 3688974"/>
                <a:gd name="connsiteY3-404" fmla="*/ 0 h 2698154"/>
                <a:gd name="connsiteX4-405" fmla="*/ 2366682 w 3688974"/>
                <a:gd name="connsiteY4-406" fmla="*/ 2000332 h 2698154"/>
                <a:gd name="connsiteX5-407" fmla="*/ 0 w 3688974"/>
                <a:gd name="connsiteY5-408" fmla="*/ 2672685 h 2698154"/>
                <a:gd name="connsiteX0-409" fmla="*/ 0 w 3688974"/>
                <a:gd name="connsiteY0-410" fmla="*/ 2672685 h 2698154"/>
                <a:gd name="connsiteX1-411" fmla="*/ 3226732 w 3688974"/>
                <a:gd name="connsiteY1-412" fmla="*/ 2698154 h 2698154"/>
                <a:gd name="connsiteX2-413" fmla="*/ 3680776 w 3688974"/>
                <a:gd name="connsiteY2-414" fmla="*/ 1149450 h 2698154"/>
                <a:gd name="connsiteX3-415" fmla="*/ 3415225 w 3688974"/>
                <a:gd name="connsiteY3-416" fmla="*/ 0 h 2698154"/>
                <a:gd name="connsiteX4-417" fmla="*/ 2366682 w 3688974"/>
                <a:gd name="connsiteY4-418" fmla="*/ 2000332 h 2698154"/>
                <a:gd name="connsiteX5-419" fmla="*/ 0 w 3688974"/>
                <a:gd name="connsiteY5-420" fmla="*/ 2672685 h 2698154"/>
                <a:gd name="connsiteX0-421" fmla="*/ 0 w 3698976"/>
                <a:gd name="connsiteY0-422" fmla="*/ 2672685 h 2698154"/>
                <a:gd name="connsiteX1-423" fmla="*/ 3226732 w 3698976"/>
                <a:gd name="connsiteY1-424" fmla="*/ 2698154 h 2698154"/>
                <a:gd name="connsiteX2-425" fmla="*/ 3680776 w 3698976"/>
                <a:gd name="connsiteY2-426" fmla="*/ 1149450 h 2698154"/>
                <a:gd name="connsiteX3-427" fmla="*/ 3415225 w 3698976"/>
                <a:gd name="connsiteY3-428" fmla="*/ 0 h 2698154"/>
                <a:gd name="connsiteX4-429" fmla="*/ 2366682 w 3698976"/>
                <a:gd name="connsiteY4-430" fmla="*/ 2000332 h 2698154"/>
                <a:gd name="connsiteX5-431" fmla="*/ 0 w 3698976"/>
                <a:gd name="connsiteY5-432" fmla="*/ 2672685 h 2698154"/>
                <a:gd name="connsiteX0-433" fmla="*/ 0 w 3706497"/>
                <a:gd name="connsiteY0-434" fmla="*/ 2672685 h 2698154"/>
                <a:gd name="connsiteX1-435" fmla="*/ 3226732 w 3706497"/>
                <a:gd name="connsiteY1-436" fmla="*/ 2698154 h 2698154"/>
                <a:gd name="connsiteX2-437" fmla="*/ 3680776 w 3706497"/>
                <a:gd name="connsiteY2-438" fmla="*/ 1149450 h 2698154"/>
                <a:gd name="connsiteX3-439" fmla="*/ 3415225 w 3706497"/>
                <a:gd name="connsiteY3-440" fmla="*/ 0 h 2698154"/>
                <a:gd name="connsiteX4-441" fmla="*/ 2366682 w 3706497"/>
                <a:gd name="connsiteY4-442" fmla="*/ 2000332 h 2698154"/>
                <a:gd name="connsiteX5-443" fmla="*/ 0 w 3706497"/>
                <a:gd name="connsiteY5-444" fmla="*/ 2672685 h 2698154"/>
                <a:gd name="connsiteX0-445" fmla="*/ 0 w 3716352"/>
                <a:gd name="connsiteY0-446" fmla="*/ 2672685 h 2698154"/>
                <a:gd name="connsiteX1-447" fmla="*/ 3226732 w 3716352"/>
                <a:gd name="connsiteY1-448" fmla="*/ 2698154 h 2698154"/>
                <a:gd name="connsiteX2-449" fmla="*/ 3680776 w 3716352"/>
                <a:gd name="connsiteY2-450" fmla="*/ 1149450 h 2698154"/>
                <a:gd name="connsiteX3-451" fmla="*/ 3415225 w 3716352"/>
                <a:gd name="connsiteY3-452" fmla="*/ 0 h 2698154"/>
                <a:gd name="connsiteX4-453" fmla="*/ 2366682 w 3716352"/>
                <a:gd name="connsiteY4-454" fmla="*/ 2000332 h 2698154"/>
                <a:gd name="connsiteX5-455" fmla="*/ 0 w 3716352"/>
                <a:gd name="connsiteY5-456" fmla="*/ 2672685 h 2698154"/>
                <a:gd name="connsiteX0-457" fmla="*/ 0 w 3716352"/>
                <a:gd name="connsiteY0-458" fmla="*/ 2672685 h 2698154"/>
                <a:gd name="connsiteX1-459" fmla="*/ 3226732 w 3716352"/>
                <a:gd name="connsiteY1-460" fmla="*/ 2698154 h 2698154"/>
                <a:gd name="connsiteX2-461" fmla="*/ 3680776 w 3716352"/>
                <a:gd name="connsiteY2-462" fmla="*/ 1149450 h 2698154"/>
                <a:gd name="connsiteX3-463" fmla="*/ 3415225 w 3716352"/>
                <a:gd name="connsiteY3-464" fmla="*/ 0 h 2698154"/>
                <a:gd name="connsiteX4-465" fmla="*/ 2366682 w 3716352"/>
                <a:gd name="connsiteY4-466" fmla="*/ 2000332 h 2698154"/>
                <a:gd name="connsiteX5-467" fmla="*/ 0 w 3716352"/>
                <a:gd name="connsiteY5-468" fmla="*/ 2672685 h 2698154"/>
                <a:gd name="connsiteX0-469" fmla="*/ 0 w 3716352"/>
                <a:gd name="connsiteY0-470" fmla="*/ 2672685 h 2698154"/>
                <a:gd name="connsiteX1-471" fmla="*/ 3226732 w 3716352"/>
                <a:gd name="connsiteY1-472" fmla="*/ 2698154 h 2698154"/>
                <a:gd name="connsiteX2-473" fmla="*/ 3680776 w 3716352"/>
                <a:gd name="connsiteY2-474" fmla="*/ 1149450 h 2698154"/>
                <a:gd name="connsiteX3-475" fmla="*/ 3415225 w 3716352"/>
                <a:gd name="connsiteY3-476" fmla="*/ 0 h 2698154"/>
                <a:gd name="connsiteX4-477" fmla="*/ 2366682 w 3716352"/>
                <a:gd name="connsiteY4-478" fmla="*/ 2000332 h 2698154"/>
                <a:gd name="connsiteX5-479" fmla="*/ 0 w 3716352"/>
                <a:gd name="connsiteY5-480" fmla="*/ 2672685 h 26981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716352" h="2698154">
                  <a:moveTo>
                    <a:pt x="0" y="2672685"/>
                  </a:moveTo>
                  <a:cubicBezTo>
                    <a:pt x="389630" y="2703297"/>
                    <a:pt x="2180046" y="2670730"/>
                    <a:pt x="3226732" y="2698154"/>
                  </a:cubicBezTo>
                  <a:cubicBezTo>
                    <a:pt x="3799610" y="2568988"/>
                    <a:pt x="3738268" y="1627060"/>
                    <a:pt x="3680776" y="1149450"/>
                  </a:cubicBezTo>
                  <a:cubicBezTo>
                    <a:pt x="3623837" y="734872"/>
                    <a:pt x="3472652" y="214300"/>
                    <a:pt x="3415225" y="0"/>
                  </a:cubicBezTo>
                  <a:cubicBezTo>
                    <a:pt x="3429054" y="189833"/>
                    <a:pt x="3338490" y="1358118"/>
                    <a:pt x="2366682" y="2000332"/>
                  </a:cubicBezTo>
                  <a:cubicBezTo>
                    <a:pt x="1823840" y="2319874"/>
                    <a:pt x="1283527" y="2505885"/>
                    <a:pt x="0" y="2672685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6" name="矩形 5"/>
          <p:cNvSpPr/>
          <p:nvPr/>
        </p:nvSpPr>
        <p:spPr>
          <a:xfrm>
            <a:off x="-4717032" y="692696"/>
            <a:ext cx="3939796" cy="1308226"/>
          </a:xfrm>
          <a:prstGeom prst="rect">
            <a:avLst/>
          </a:prstGeom>
          <a:effectLst>
            <a:outerShdw blurRad="25400" dist="38100" dir="2700000" algn="tl" rotWithShape="0">
              <a:prstClr val="black">
                <a:alpha val="80000"/>
              </a:prstClr>
            </a:outerShdw>
          </a:effectLst>
        </p:spPr>
        <p:txBody>
          <a:bodyPr wrap="none">
            <a:prstTxWarp prst="textPlain">
              <a:avLst/>
            </a:prstTxWarp>
            <a:spAutoFit/>
          </a:bodyPr>
          <a:lstStyle/>
          <a:p>
            <a:r>
              <a:rPr lang="en-US" altLang="zh-CN" sz="8000" b="1" dirty="0">
                <a:solidFill>
                  <a:srgbClr val="BE4D4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2050</a:t>
            </a:r>
            <a:r>
              <a:rPr lang="zh-CN" altLang="en-US" sz="8000" b="1" dirty="0">
                <a:solidFill>
                  <a:srgbClr val="BE4D4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sz="8000" dirty="0">
              <a:solidFill>
                <a:srgbClr val="BE4D4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3475" y="4647375"/>
            <a:ext cx="3303918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b="1" dirty="0">
                <a:solidFill>
                  <a:schemeClr val="accent3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联合国预测</a:t>
            </a:r>
            <a:endParaRPr lang="en-US" altLang="zh-CN" sz="2400" b="1" dirty="0">
              <a:solidFill>
                <a:schemeClr val="accent3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2000" dirty="0">
                <a:solidFill>
                  <a:schemeClr val="accent3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全球人口 </a:t>
            </a:r>
            <a:r>
              <a:rPr lang="en-US" altLang="zh-CN" sz="2000" dirty="0">
                <a:solidFill>
                  <a:schemeClr val="accent3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2050</a:t>
            </a:r>
            <a:r>
              <a:rPr lang="zh-CN" altLang="en-US" sz="2000" dirty="0">
                <a:solidFill>
                  <a:schemeClr val="accent3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年将达到</a:t>
            </a:r>
            <a:r>
              <a:rPr lang="en-US" altLang="zh-CN" sz="2000" dirty="0">
                <a:solidFill>
                  <a:schemeClr val="accent3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endParaRPr lang="zh-CN" altLang="en-US" sz="2000" dirty="0">
              <a:solidFill>
                <a:schemeClr val="accent3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954728" y="4797616"/>
            <a:ext cx="3815252" cy="744445"/>
            <a:chOff x="2555776" y="3645024"/>
            <a:chExt cx="4104456" cy="800875"/>
          </a:xfrm>
        </p:grpSpPr>
        <p:sp>
          <p:nvSpPr>
            <p:cNvPr id="11" name="矩形 10"/>
            <p:cNvSpPr/>
            <p:nvPr/>
          </p:nvSpPr>
          <p:spPr>
            <a:xfrm>
              <a:off x="2555776" y="3645024"/>
              <a:ext cx="4104456" cy="702130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381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spc="300" dirty="0">
                  <a:solidFill>
                    <a:srgbClr val="FFC000"/>
                  </a:solidFill>
                  <a:latin typeface="Arial Black" panose="020B0A04020102020204" pitchFamily="34" charset="0"/>
                  <a:ea typeface="微软雅黑" panose="020B0503020204020204" pitchFamily="34" charset="-122"/>
                </a:rPr>
                <a:t>9 200 000 000</a:t>
              </a:r>
              <a:endParaRPr lang="zh-CN" altLang="en-US" sz="8800" b="1" spc="300" dirty="0">
                <a:solidFill>
                  <a:srgbClr val="FFC000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2858209" y="4285228"/>
              <a:ext cx="77741" cy="160671"/>
            </a:xfrm>
            <a:prstGeom prst="rect">
              <a:avLst/>
            </a:prstGeom>
            <a:effectLst>
              <a:outerShdw dist="254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spc="300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spc="30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4159593" y="4285228"/>
              <a:ext cx="77741" cy="160671"/>
            </a:xfrm>
            <a:prstGeom prst="rect">
              <a:avLst/>
            </a:prstGeom>
            <a:effectLst>
              <a:outerShdw dist="254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spc="300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spc="30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5419212" y="4285228"/>
              <a:ext cx="77741" cy="160671"/>
            </a:xfrm>
            <a:prstGeom prst="rect">
              <a:avLst/>
            </a:prstGeom>
            <a:effectLst>
              <a:outerShdw dist="254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spc="300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b="1" spc="30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9396536" y="735937"/>
            <a:ext cx="4916434" cy="6122063"/>
            <a:chOff x="4222940" y="735937"/>
            <a:chExt cx="4916434" cy="6122063"/>
          </a:xfrm>
        </p:grpSpPr>
        <p:grpSp>
          <p:nvGrpSpPr>
            <p:cNvPr id="33" name="组合 32"/>
            <p:cNvGrpSpPr/>
            <p:nvPr/>
          </p:nvGrpSpPr>
          <p:grpSpPr>
            <a:xfrm>
              <a:off x="4222940" y="5636712"/>
              <a:ext cx="4916431" cy="1221288"/>
              <a:chOff x="4460657" y="2524931"/>
              <a:chExt cx="6388675" cy="1624622"/>
            </a:xfrm>
            <a:solidFill>
              <a:schemeClr val="accent3">
                <a:lumMod val="20000"/>
                <a:lumOff val="80000"/>
              </a:schemeClr>
            </a:solidFill>
            <a:effectLst>
              <a:outerShdw blurRad="50800" dist="76200" dir="16200000" rotWithShape="0">
                <a:prstClr val="black">
                  <a:alpha val="18000"/>
                </a:prstClr>
              </a:outerShdw>
            </a:effectLst>
          </p:grpSpPr>
          <p:grpSp>
            <p:nvGrpSpPr>
              <p:cNvPr id="41" name="组合 40"/>
              <p:cNvGrpSpPr/>
              <p:nvPr/>
            </p:nvGrpSpPr>
            <p:grpSpPr>
              <a:xfrm>
                <a:off x="4460657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71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72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2" name="组合 41"/>
              <p:cNvGrpSpPr/>
              <p:nvPr/>
            </p:nvGrpSpPr>
            <p:grpSpPr>
              <a:xfrm>
                <a:off x="5100005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9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7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3" name="组合 42"/>
              <p:cNvGrpSpPr/>
              <p:nvPr/>
            </p:nvGrpSpPr>
            <p:grpSpPr>
              <a:xfrm>
                <a:off x="5735642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7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8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4" name="组合 43"/>
              <p:cNvGrpSpPr/>
              <p:nvPr/>
            </p:nvGrpSpPr>
            <p:grpSpPr>
              <a:xfrm>
                <a:off x="6375023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5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6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5" name="组合 44"/>
              <p:cNvGrpSpPr/>
              <p:nvPr/>
            </p:nvGrpSpPr>
            <p:grpSpPr>
              <a:xfrm>
                <a:off x="7010661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3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4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6" name="组合 45"/>
              <p:cNvGrpSpPr/>
              <p:nvPr/>
            </p:nvGrpSpPr>
            <p:grpSpPr>
              <a:xfrm>
                <a:off x="7650010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1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2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7" name="组合 46"/>
              <p:cNvGrpSpPr/>
              <p:nvPr/>
            </p:nvGrpSpPr>
            <p:grpSpPr>
              <a:xfrm>
                <a:off x="8285646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59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8" name="组合 47"/>
              <p:cNvGrpSpPr/>
              <p:nvPr/>
            </p:nvGrpSpPr>
            <p:grpSpPr>
              <a:xfrm>
                <a:off x="8925020" y="2524931"/>
                <a:ext cx="1924312" cy="1624622"/>
                <a:chOff x="328013" y="5616771"/>
                <a:chExt cx="564338" cy="476449"/>
              </a:xfrm>
              <a:grpFill/>
            </p:grpSpPr>
            <p:sp>
              <p:nvSpPr>
                <p:cNvPr id="49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1" name="Freeform 115"/>
                <p:cNvSpPr/>
                <p:nvPr/>
              </p:nvSpPr>
              <p:spPr bwMode="auto">
                <a:xfrm>
                  <a:off x="515515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2" name="Oval 116"/>
                <p:cNvSpPr>
                  <a:spLocks noChangeArrowheads="1"/>
                </p:cNvSpPr>
                <p:nvPr/>
              </p:nvSpPr>
              <p:spPr bwMode="auto">
                <a:xfrm>
                  <a:off x="571674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5" name="Freeform 115"/>
                <p:cNvSpPr/>
                <p:nvPr/>
              </p:nvSpPr>
              <p:spPr bwMode="auto">
                <a:xfrm>
                  <a:off x="704851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6" name="Oval 116"/>
                <p:cNvSpPr>
                  <a:spLocks noChangeArrowheads="1"/>
                </p:cNvSpPr>
                <p:nvPr/>
              </p:nvSpPr>
              <p:spPr bwMode="auto">
                <a:xfrm>
                  <a:off x="761010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116" name="组合 115"/>
            <p:cNvGrpSpPr/>
            <p:nvPr/>
          </p:nvGrpSpPr>
          <p:grpSpPr>
            <a:xfrm>
              <a:off x="6185308" y="3420450"/>
              <a:ext cx="2954066" cy="1221288"/>
              <a:chOff x="7010661" y="2524931"/>
              <a:chExt cx="3838671" cy="1624622"/>
            </a:xfrm>
            <a:solidFill>
              <a:schemeClr val="accent3">
                <a:lumMod val="20000"/>
                <a:lumOff val="80000"/>
              </a:schemeClr>
            </a:solidFill>
            <a:effectLst>
              <a:outerShdw blurRad="50800" dist="76200" dir="16200000" rotWithShape="0">
                <a:prstClr val="black">
                  <a:alpha val="18000"/>
                </a:prstClr>
              </a:outerShdw>
            </a:effectLst>
          </p:grpSpPr>
          <p:grpSp>
            <p:nvGrpSpPr>
              <p:cNvPr id="119" name="组合 118"/>
              <p:cNvGrpSpPr/>
              <p:nvPr/>
            </p:nvGrpSpPr>
            <p:grpSpPr>
              <a:xfrm>
                <a:off x="7010661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33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34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20" name="组合 119"/>
              <p:cNvGrpSpPr/>
              <p:nvPr/>
            </p:nvGrpSpPr>
            <p:grpSpPr>
              <a:xfrm>
                <a:off x="7650010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31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32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21" name="组合 120"/>
              <p:cNvGrpSpPr/>
              <p:nvPr/>
            </p:nvGrpSpPr>
            <p:grpSpPr>
              <a:xfrm>
                <a:off x="8285646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29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3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22" name="组合 121"/>
              <p:cNvGrpSpPr/>
              <p:nvPr/>
            </p:nvGrpSpPr>
            <p:grpSpPr>
              <a:xfrm>
                <a:off x="8925020" y="2524931"/>
                <a:ext cx="1924312" cy="1624622"/>
                <a:chOff x="328013" y="5616771"/>
                <a:chExt cx="564338" cy="476449"/>
              </a:xfrm>
              <a:grpFill/>
            </p:grpSpPr>
            <p:sp>
              <p:nvSpPr>
                <p:cNvPr id="123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4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5" name="Freeform 115"/>
                <p:cNvSpPr/>
                <p:nvPr/>
              </p:nvSpPr>
              <p:spPr bwMode="auto">
                <a:xfrm>
                  <a:off x="515515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6" name="Oval 116"/>
                <p:cNvSpPr>
                  <a:spLocks noChangeArrowheads="1"/>
                </p:cNvSpPr>
                <p:nvPr/>
              </p:nvSpPr>
              <p:spPr bwMode="auto">
                <a:xfrm>
                  <a:off x="571674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7" name="Freeform 115"/>
                <p:cNvSpPr/>
                <p:nvPr/>
              </p:nvSpPr>
              <p:spPr bwMode="auto">
                <a:xfrm>
                  <a:off x="704851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8" name="Oval 116"/>
                <p:cNvSpPr>
                  <a:spLocks noChangeArrowheads="1"/>
                </p:cNvSpPr>
                <p:nvPr/>
              </p:nvSpPr>
              <p:spPr bwMode="auto">
                <a:xfrm>
                  <a:off x="761010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139" name="组合 138"/>
            <p:cNvGrpSpPr/>
            <p:nvPr/>
          </p:nvGrpSpPr>
          <p:grpSpPr>
            <a:xfrm>
              <a:off x="7166476" y="2063696"/>
              <a:ext cx="1972895" cy="1221288"/>
              <a:chOff x="8285646" y="2524931"/>
              <a:chExt cx="2563686" cy="1624622"/>
            </a:xfrm>
            <a:solidFill>
              <a:schemeClr val="accent3">
                <a:lumMod val="20000"/>
                <a:lumOff val="80000"/>
              </a:schemeClr>
            </a:solidFill>
            <a:effectLst>
              <a:outerShdw blurRad="50800" dist="76200" dir="16200000" rotWithShape="0">
                <a:prstClr val="black">
                  <a:alpha val="18000"/>
                </a:prstClr>
              </a:outerShdw>
            </a:effectLst>
          </p:grpSpPr>
          <p:grpSp>
            <p:nvGrpSpPr>
              <p:cNvPr id="142" name="组合 141"/>
              <p:cNvGrpSpPr/>
              <p:nvPr/>
            </p:nvGrpSpPr>
            <p:grpSpPr>
              <a:xfrm>
                <a:off x="8285646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50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51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43" name="组合 142"/>
              <p:cNvGrpSpPr/>
              <p:nvPr/>
            </p:nvGrpSpPr>
            <p:grpSpPr>
              <a:xfrm>
                <a:off x="8925020" y="2524931"/>
                <a:ext cx="1924312" cy="1624622"/>
                <a:chOff x="328013" y="5616771"/>
                <a:chExt cx="564338" cy="476449"/>
              </a:xfrm>
              <a:grpFill/>
            </p:grpSpPr>
            <p:sp>
              <p:nvSpPr>
                <p:cNvPr id="144" name="Freeform 115"/>
                <p:cNvSpPr/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5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6" name="Freeform 115"/>
                <p:cNvSpPr/>
                <p:nvPr/>
              </p:nvSpPr>
              <p:spPr bwMode="auto">
                <a:xfrm>
                  <a:off x="515515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7" name="Oval 116"/>
                <p:cNvSpPr>
                  <a:spLocks noChangeArrowheads="1"/>
                </p:cNvSpPr>
                <p:nvPr/>
              </p:nvSpPr>
              <p:spPr bwMode="auto">
                <a:xfrm>
                  <a:off x="571674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8" name="Freeform 115"/>
                <p:cNvSpPr/>
                <p:nvPr/>
              </p:nvSpPr>
              <p:spPr bwMode="auto">
                <a:xfrm>
                  <a:off x="704851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9" name="Oval 116"/>
                <p:cNvSpPr>
                  <a:spLocks noChangeArrowheads="1"/>
                </p:cNvSpPr>
                <p:nvPr/>
              </p:nvSpPr>
              <p:spPr bwMode="auto">
                <a:xfrm>
                  <a:off x="761010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158" name="组合 157"/>
            <p:cNvGrpSpPr/>
            <p:nvPr/>
          </p:nvGrpSpPr>
          <p:grpSpPr>
            <a:xfrm>
              <a:off x="8150527" y="735937"/>
              <a:ext cx="988844" cy="1221288"/>
              <a:chOff x="515515" y="5616771"/>
              <a:chExt cx="376836" cy="476449"/>
            </a:xfrm>
            <a:solidFill>
              <a:schemeClr val="accent3">
                <a:lumMod val="20000"/>
                <a:lumOff val="80000"/>
              </a:schemeClr>
            </a:solidFill>
          </p:grpSpPr>
          <p:sp>
            <p:nvSpPr>
              <p:cNvPr id="161" name="Freeform 115"/>
              <p:cNvSpPr/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62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63" name="Freeform 115"/>
              <p:cNvSpPr/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64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4.04068E-6 L 0.54844 -0.00069 " pathEditMode="relative" rAng="0" ptsTypes="AA">
                                      <p:cBhvr>
                                        <p:cTn id="1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431" y="-4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16667E-6 4.2626E-6 L -0.56805 -0.00116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403" y="-6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7" presetClass="emph" presetSubtype="0" fill="remove" grpId="1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2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4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" grpId="0"/>
      <p:bldP spid="4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76646" y="2782738"/>
            <a:ext cx="8959850" cy="3886622"/>
            <a:chOff x="-50800" y="2365375"/>
            <a:chExt cx="8959850" cy="2735263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4" name="Freeform 5"/>
            <p:cNvSpPr/>
            <p:nvPr/>
          </p:nvSpPr>
          <p:spPr bwMode="auto">
            <a:xfrm>
              <a:off x="5521325" y="2454275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6"/>
            <p:cNvSpPr/>
            <p:nvPr/>
          </p:nvSpPr>
          <p:spPr bwMode="auto">
            <a:xfrm>
              <a:off x="6461125" y="2454275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5726113" y="2457450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8"/>
            <p:cNvSpPr/>
            <p:nvPr/>
          </p:nvSpPr>
          <p:spPr bwMode="auto">
            <a:xfrm>
              <a:off x="5330825" y="2470150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9"/>
            <p:cNvSpPr/>
            <p:nvPr/>
          </p:nvSpPr>
          <p:spPr bwMode="auto">
            <a:xfrm>
              <a:off x="5651500" y="2466975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5556250" y="2484438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1"/>
            <p:cNvSpPr/>
            <p:nvPr/>
          </p:nvSpPr>
          <p:spPr bwMode="auto">
            <a:xfrm>
              <a:off x="1641475" y="2500313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6503988" y="2497138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6446838" y="2498725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4"/>
            <p:cNvSpPr/>
            <p:nvPr/>
          </p:nvSpPr>
          <p:spPr bwMode="auto">
            <a:xfrm>
              <a:off x="1512888" y="2524125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6654800" y="2525713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1260475" y="2559050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7"/>
            <p:cNvSpPr/>
            <p:nvPr/>
          </p:nvSpPr>
          <p:spPr bwMode="auto">
            <a:xfrm>
              <a:off x="1316038" y="2563813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1754188" y="2570163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1493838" y="2581275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1882775" y="2582863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1716088" y="2603500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5448300" y="2601913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1601788" y="2613025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7591425" y="2628900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1155700" y="2636838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7740650" y="2636838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7818438" y="2649538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1571625" y="2698750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2127250" y="2706688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7678738" y="2705100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2805113" y="2789238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2"/>
            <p:cNvSpPr/>
            <p:nvPr/>
          </p:nvSpPr>
          <p:spPr bwMode="auto">
            <a:xfrm>
              <a:off x="2771775" y="2811463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3"/>
            <p:cNvSpPr/>
            <p:nvPr/>
          </p:nvSpPr>
          <p:spPr bwMode="auto">
            <a:xfrm>
              <a:off x="5357813" y="2828925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4"/>
            <p:cNvSpPr/>
            <p:nvPr/>
          </p:nvSpPr>
          <p:spPr bwMode="auto">
            <a:xfrm>
              <a:off x="1433513" y="2843213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5"/>
            <p:cNvSpPr/>
            <p:nvPr/>
          </p:nvSpPr>
          <p:spPr bwMode="auto">
            <a:xfrm>
              <a:off x="2206625" y="2859088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6"/>
            <p:cNvSpPr/>
            <p:nvPr/>
          </p:nvSpPr>
          <p:spPr bwMode="auto">
            <a:xfrm>
              <a:off x="2178050" y="2940050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7"/>
            <p:cNvSpPr/>
            <p:nvPr/>
          </p:nvSpPr>
          <p:spPr bwMode="auto">
            <a:xfrm>
              <a:off x="2179638" y="2981325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8"/>
            <p:cNvSpPr/>
            <p:nvPr/>
          </p:nvSpPr>
          <p:spPr bwMode="auto">
            <a:xfrm>
              <a:off x="2041525" y="2998788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9"/>
            <p:cNvSpPr/>
            <p:nvPr/>
          </p:nvSpPr>
          <p:spPr bwMode="auto">
            <a:xfrm>
              <a:off x="2135188" y="3016250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0"/>
            <p:cNvSpPr/>
            <p:nvPr/>
          </p:nvSpPr>
          <p:spPr bwMode="auto">
            <a:xfrm>
              <a:off x="3895725" y="3175000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1"/>
            <p:cNvSpPr/>
            <p:nvPr/>
          </p:nvSpPr>
          <p:spPr bwMode="auto">
            <a:xfrm>
              <a:off x="17463" y="3179763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2"/>
            <p:cNvSpPr/>
            <p:nvPr/>
          </p:nvSpPr>
          <p:spPr bwMode="auto">
            <a:xfrm>
              <a:off x="820738" y="3195638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"/>
            <p:cNvSpPr/>
            <p:nvPr/>
          </p:nvSpPr>
          <p:spPr bwMode="auto">
            <a:xfrm>
              <a:off x="7708900" y="3179763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4"/>
            <p:cNvSpPr/>
            <p:nvPr/>
          </p:nvSpPr>
          <p:spPr bwMode="auto">
            <a:xfrm>
              <a:off x="-31750" y="3197225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5"/>
            <p:cNvSpPr/>
            <p:nvPr/>
          </p:nvSpPr>
          <p:spPr bwMode="auto">
            <a:xfrm>
              <a:off x="2657475" y="3260725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6"/>
            <p:cNvSpPr/>
            <p:nvPr/>
          </p:nvSpPr>
          <p:spPr bwMode="auto">
            <a:xfrm>
              <a:off x="2559050" y="3289300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7"/>
            <p:cNvSpPr/>
            <p:nvPr/>
          </p:nvSpPr>
          <p:spPr bwMode="auto">
            <a:xfrm>
              <a:off x="7685088" y="3386138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8"/>
            <p:cNvSpPr/>
            <p:nvPr/>
          </p:nvSpPr>
          <p:spPr bwMode="auto">
            <a:xfrm>
              <a:off x="7456488" y="3454400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9"/>
            <p:cNvSpPr/>
            <p:nvPr/>
          </p:nvSpPr>
          <p:spPr bwMode="auto">
            <a:xfrm>
              <a:off x="4365625" y="3462338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0"/>
            <p:cNvSpPr/>
            <p:nvPr/>
          </p:nvSpPr>
          <p:spPr bwMode="auto">
            <a:xfrm>
              <a:off x="4471988" y="3506788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1"/>
            <p:cNvSpPr/>
            <p:nvPr/>
          </p:nvSpPr>
          <p:spPr bwMode="auto">
            <a:xfrm>
              <a:off x="4968875" y="3560763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2"/>
            <p:cNvSpPr/>
            <p:nvPr/>
          </p:nvSpPr>
          <p:spPr bwMode="auto">
            <a:xfrm>
              <a:off x="7480300" y="3584575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3"/>
            <p:cNvSpPr/>
            <p:nvPr/>
          </p:nvSpPr>
          <p:spPr bwMode="auto">
            <a:xfrm>
              <a:off x="7400925" y="3586163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4"/>
            <p:cNvSpPr/>
            <p:nvPr/>
          </p:nvSpPr>
          <p:spPr bwMode="auto">
            <a:xfrm>
              <a:off x="7167563" y="3736975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5"/>
            <p:cNvSpPr/>
            <p:nvPr/>
          </p:nvSpPr>
          <p:spPr bwMode="auto">
            <a:xfrm>
              <a:off x="1377950" y="3756025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6"/>
            <p:cNvSpPr/>
            <p:nvPr/>
          </p:nvSpPr>
          <p:spPr bwMode="auto">
            <a:xfrm>
              <a:off x="2028825" y="3768725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7"/>
            <p:cNvSpPr/>
            <p:nvPr/>
          </p:nvSpPr>
          <p:spPr bwMode="auto">
            <a:xfrm>
              <a:off x="2325688" y="3821113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8"/>
            <p:cNvSpPr/>
            <p:nvPr/>
          </p:nvSpPr>
          <p:spPr bwMode="auto">
            <a:xfrm>
              <a:off x="6877050" y="3825875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9"/>
            <p:cNvSpPr/>
            <p:nvPr/>
          </p:nvSpPr>
          <p:spPr bwMode="auto">
            <a:xfrm>
              <a:off x="2287588" y="3833813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0"/>
            <p:cNvSpPr/>
            <p:nvPr/>
          </p:nvSpPr>
          <p:spPr bwMode="auto">
            <a:xfrm>
              <a:off x="2184400" y="3838575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1"/>
            <p:cNvSpPr/>
            <p:nvPr/>
          </p:nvSpPr>
          <p:spPr bwMode="auto">
            <a:xfrm>
              <a:off x="7154863" y="3848100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2"/>
            <p:cNvSpPr/>
            <p:nvPr/>
          </p:nvSpPr>
          <p:spPr bwMode="auto">
            <a:xfrm>
              <a:off x="7223125" y="3911600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3"/>
            <p:cNvSpPr/>
            <p:nvPr/>
          </p:nvSpPr>
          <p:spPr bwMode="auto">
            <a:xfrm>
              <a:off x="7186613" y="3937000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4"/>
            <p:cNvSpPr/>
            <p:nvPr/>
          </p:nvSpPr>
          <p:spPr bwMode="auto">
            <a:xfrm>
              <a:off x="7216775" y="3946525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5"/>
            <p:cNvSpPr/>
            <p:nvPr/>
          </p:nvSpPr>
          <p:spPr bwMode="auto">
            <a:xfrm>
              <a:off x="6154738" y="3986213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6"/>
            <p:cNvSpPr/>
            <p:nvPr/>
          </p:nvSpPr>
          <p:spPr bwMode="auto">
            <a:xfrm>
              <a:off x="7262813" y="3989388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7"/>
            <p:cNvSpPr/>
            <p:nvPr/>
          </p:nvSpPr>
          <p:spPr bwMode="auto">
            <a:xfrm>
              <a:off x="7212013" y="4000500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8"/>
            <p:cNvSpPr/>
            <p:nvPr/>
          </p:nvSpPr>
          <p:spPr bwMode="auto">
            <a:xfrm>
              <a:off x="7351713" y="4098925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9"/>
            <p:cNvSpPr/>
            <p:nvPr/>
          </p:nvSpPr>
          <p:spPr bwMode="auto">
            <a:xfrm>
              <a:off x="7161213" y="4110038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0"/>
            <p:cNvSpPr/>
            <p:nvPr/>
          </p:nvSpPr>
          <p:spPr bwMode="auto">
            <a:xfrm>
              <a:off x="7432675" y="4140200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1"/>
            <p:cNvSpPr/>
            <p:nvPr/>
          </p:nvSpPr>
          <p:spPr bwMode="auto">
            <a:xfrm>
              <a:off x="7475538" y="4157663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2"/>
            <p:cNvSpPr/>
            <p:nvPr/>
          </p:nvSpPr>
          <p:spPr bwMode="auto">
            <a:xfrm>
              <a:off x="7370763" y="4175125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3"/>
            <p:cNvSpPr/>
            <p:nvPr/>
          </p:nvSpPr>
          <p:spPr bwMode="auto">
            <a:xfrm>
              <a:off x="7313613" y="4181475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4"/>
            <p:cNvSpPr/>
            <p:nvPr/>
          </p:nvSpPr>
          <p:spPr bwMode="auto">
            <a:xfrm>
              <a:off x="7885113" y="4203700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5"/>
            <p:cNvSpPr/>
            <p:nvPr/>
          </p:nvSpPr>
          <p:spPr bwMode="auto">
            <a:xfrm>
              <a:off x="7088188" y="4264025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6"/>
            <p:cNvSpPr/>
            <p:nvPr/>
          </p:nvSpPr>
          <p:spPr bwMode="auto">
            <a:xfrm>
              <a:off x="7161213" y="4264025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7"/>
            <p:cNvSpPr/>
            <p:nvPr/>
          </p:nvSpPr>
          <p:spPr bwMode="auto">
            <a:xfrm>
              <a:off x="7254875" y="4264025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8502650" y="4700588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8515350" y="4733925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7794625" y="4805363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2330450" y="2365375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1873250" y="2384425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4621213" y="2478088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1303338" y="2544763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1690688" y="2544763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 noEditPoints="1"/>
            </p:cNvSpPr>
            <p:nvPr/>
          </p:nvSpPr>
          <p:spPr bwMode="auto">
            <a:xfrm>
              <a:off x="3708400" y="2584450"/>
              <a:ext cx="5200650" cy="2117725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7"/>
            <p:cNvSpPr/>
            <p:nvPr/>
          </p:nvSpPr>
          <p:spPr bwMode="auto">
            <a:xfrm>
              <a:off x="1735138" y="2652713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 noEditPoints="1"/>
            </p:cNvSpPr>
            <p:nvPr/>
          </p:nvSpPr>
          <p:spPr bwMode="auto">
            <a:xfrm>
              <a:off x="1889125" y="2700338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9"/>
            <p:cNvSpPr/>
            <p:nvPr/>
          </p:nvSpPr>
          <p:spPr bwMode="auto">
            <a:xfrm>
              <a:off x="1166813" y="2716213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 noEditPoints="1"/>
            </p:cNvSpPr>
            <p:nvPr/>
          </p:nvSpPr>
          <p:spPr bwMode="auto">
            <a:xfrm>
              <a:off x="-50800" y="2751138"/>
              <a:ext cx="3263900" cy="2349500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1"/>
            <p:cNvSpPr/>
            <p:nvPr/>
          </p:nvSpPr>
          <p:spPr bwMode="auto">
            <a:xfrm>
              <a:off x="3992563" y="3103563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2"/>
            <p:cNvSpPr/>
            <p:nvPr/>
          </p:nvSpPr>
          <p:spPr bwMode="auto">
            <a:xfrm>
              <a:off x="269875" y="3113088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3"/>
            <p:cNvSpPr/>
            <p:nvPr/>
          </p:nvSpPr>
          <p:spPr bwMode="auto">
            <a:xfrm>
              <a:off x="7658100" y="3417888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4"/>
            <p:cNvSpPr/>
            <p:nvPr/>
          </p:nvSpPr>
          <p:spPr bwMode="auto">
            <a:xfrm>
              <a:off x="6883400" y="4021138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5"/>
            <p:cNvSpPr/>
            <p:nvPr/>
          </p:nvSpPr>
          <p:spPr bwMode="auto">
            <a:xfrm>
              <a:off x="7137400" y="4149725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6"/>
            <p:cNvSpPr/>
            <p:nvPr/>
          </p:nvSpPr>
          <p:spPr bwMode="auto">
            <a:xfrm>
              <a:off x="6799263" y="4227513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7"/>
            <p:cNvSpPr/>
            <p:nvPr/>
          </p:nvSpPr>
          <p:spPr bwMode="auto">
            <a:xfrm>
              <a:off x="7146925" y="4283075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8"/>
            <p:cNvSpPr/>
            <p:nvPr/>
          </p:nvSpPr>
          <p:spPr bwMode="auto">
            <a:xfrm>
              <a:off x="8321675" y="4806950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9"/>
            <p:cNvSpPr/>
            <p:nvPr/>
          </p:nvSpPr>
          <p:spPr bwMode="auto">
            <a:xfrm>
              <a:off x="1735138" y="2454275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0"/>
            <p:cNvSpPr/>
            <p:nvPr/>
          </p:nvSpPr>
          <p:spPr bwMode="auto">
            <a:xfrm>
              <a:off x="4422775" y="2500313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1"/>
            <p:cNvSpPr/>
            <p:nvPr/>
          </p:nvSpPr>
          <p:spPr bwMode="auto">
            <a:xfrm>
              <a:off x="1074738" y="2587625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2"/>
            <p:cNvSpPr/>
            <p:nvPr/>
          </p:nvSpPr>
          <p:spPr bwMode="auto">
            <a:xfrm>
              <a:off x="1538288" y="2609850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3"/>
            <p:cNvSpPr/>
            <p:nvPr/>
          </p:nvSpPr>
          <p:spPr bwMode="auto">
            <a:xfrm>
              <a:off x="1211263" y="2611438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4"/>
            <p:cNvSpPr/>
            <p:nvPr/>
          </p:nvSpPr>
          <p:spPr bwMode="auto">
            <a:xfrm>
              <a:off x="1001713" y="2684463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5"/>
            <p:cNvSpPr/>
            <p:nvPr/>
          </p:nvSpPr>
          <p:spPr bwMode="auto">
            <a:xfrm>
              <a:off x="1487488" y="2706688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6"/>
            <p:cNvSpPr/>
            <p:nvPr/>
          </p:nvSpPr>
          <p:spPr bwMode="auto">
            <a:xfrm>
              <a:off x="1755775" y="2695575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7"/>
            <p:cNvSpPr/>
            <p:nvPr/>
          </p:nvSpPr>
          <p:spPr bwMode="auto">
            <a:xfrm>
              <a:off x="3548063" y="2905125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8"/>
            <p:cNvSpPr/>
            <p:nvPr/>
          </p:nvSpPr>
          <p:spPr bwMode="auto">
            <a:xfrm>
              <a:off x="1968500" y="2924175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9"/>
            <p:cNvSpPr/>
            <p:nvPr/>
          </p:nvSpPr>
          <p:spPr bwMode="auto">
            <a:xfrm>
              <a:off x="6546850" y="4049713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0"/>
            <p:cNvSpPr/>
            <p:nvPr/>
          </p:nvSpPr>
          <p:spPr bwMode="auto">
            <a:xfrm>
              <a:off x="5240338" y="4322763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1"/>
            <p:cNvSpPr/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6898744" y="4295205"/>
            <a:ext cx="342190" cy="168630"/>
            <a:chOff x="6600825" y="4054475"/>
            <a:chExt cx="550863" cy="271463"/>
          </a:xfrm>
        </p:grpSpPr>
        <p:sp>
          <p:nvSpPr>
            <p:cNvPr id="114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4188432" y="5001536"/>
            <a:ext cx="342190" cy="168630"/>
            <a:chOff x="6600825" y="4054475"/>
            <a:chExt cx="550863" cy="271463"/>
          </a:xfrm>
        </p:grpSpPr>
        <p:sp>
          <p:nvSpPr>
            <p:cNvPr id="126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5969232" y="4576103"/>
            <a:ext cx="342190" cy="168630"/>
            <a:chOff x="6600825" y="4054475"/>
            <a:chExt cx="550863" cy="271463"/>
          </a:xfrm>
        </p:grpSpPr>
        <p:sp>
          <p:nvSpPr>
            <p:cNvPr id="139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5505107" y="4481303"/>
            <a:ext cx="342190" cy="168630"/>
            <a:chOff x="6600825" y="4054475"/>
            <a:chExt cx="550863" cy="271463"/>
          </a:xfrm>
        </p:grpSpPr>
        <p:sp>
          <p:nvSpPr>
            <p:cNvPr id="149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6093032" y="32900"/>
            <a:ext cx="1467089" cy="4458376"/>
            <a:chOff x="6093032" y="32900"/>
            <a:chExt cx="1467089" cy="4458376"/>
          </a:xfrm>
        </p:grpSpPr>
        <p:sp>
          <p:nvSpPr>
            <p:cNvPr id="143" name="任意多边形 142"/>
            <p:cNvSpPr/>
            <p:nvPr/>
          </p:nvSpPr>
          <p:spPr>
            <a:xfrm flipH="1">
              <a:off x="6093032" y="992179"/>
              <a:ext cx="57531" cy="3499097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55" name="Freeform 12"/>
            <p:cNvSpPr/>
            <p:nvPr/>
          </p:nvSpPr>
          <p:spPr bwMode="auto">
            <a:xfrm>
              <a:off x="6110229" y="32900"/>
              <a:ext cx="1449892" cy="1111782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lvl="0"/>
              <a:r>
                <a:rPr lang="en-US" altLang="zh-CN" sz="4000" b="1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21%</a:t>
              </a:r>
            </a:p>
            <a:p>
              <a:pPr lvl="0" algn="just"/>
              <a:r>
                <a:rPr lang="zh-CN" altLang="en-US" sz="2000" b="1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印度</a:t>
              </a:r>
              <a:endParaRPr lang="zh-CN" altLang="en-US" sz="4000" dirty="0">
                <a:solidFill>
                  <a:prstClr val="black"/>
                </a:solidFill>
              </a:endParaRPr>
            </a:p>
            <a:p>
              <a:pPr algn="just"/>
              <a:endParaRPr lang="zh-CN" altLang="en-US" dirty="0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7016478" y="1222153"/>
            <a:ext cx="1273071" cy="2995388"/>
            <a:chOff x="7016478" y="1222153"/>
            <a:chExt cx="1273071" cy="2995388"/>
          </a:xfrm>
        </p:grpSpPr>
        <p:sp>
          <p:nvSpPr>
            <p:cNvPr id="120" name="任意多边形 119"/>
            <p:cNvSpPr/>
            <p:nvPr/>
          </p:nvSpPr>
          <p:spPr>
            <a:xfrm flipH="1">
              <a:off x="7016478" y="2227325"/>
              <a:ext cx="53359" cy="1990216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59" name="Freeform 12"/>
            <p:cNvSpPr/>
            <p:nvPr/>
          </p:nvSpPr>
          <p:spPr bwMode="auto">
            <a:xfrm>
              <a:off x="7033518" y="1222153"/>
              <a:ext cx="1256031" cy="1005172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13%</a:t>
              </a:r>
            </a:p>
            <a:p>
              <a:r>
                <a:rPr lang="zh-CN" altLang="en-US" sz="20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中国</a:t>
              </a:r>
            </a:p>
            <a:p>
              <a:endParaRPr lang="zh-CN" altLang="en-US" sz="3200" dirty="0"/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6373381" y="4647373"/>
            <a:ext cx="342190" cy="168630"/>
            <a:chOff x="6600825" y="4054475"/>
            <a:chExt cx="550863" cy="271463"/>
          </a:xfrm>
        </p:grpSpPr>
        <p:sp>
          <p:nvSpPr>
            <p:cNvPr id="167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6491115" y="2520176"/>
            <a:ext cx="865055" cy="2065165"/>
            <a:chOff x="6491115" y="2520176"/>
            <a:chExt cx="865055" cy="2065165"/>
          </a:xfrm>
        </p:grpSpPr>
        <p:sp>
          <p:nvSpPr>
            <p:cNvPr id="169" name="任意多边形 168"/>
            <p:cNvSpPr/>
            <p:nvPr/>
          </p:nvSpPr>
          <p:spPr>
            <a:xfrm flipH="1">
              <a:off x="6491115" y="2909058"/>
              <a:ext cx="45719" cy="1676283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0" name="Freeform 12"/>
            <p:cNvSpPr/>
            <p:nvPr/>
          </p:nvSpPr>
          <p:spPr bwMode="auto">
            <a:xfrm>
              <a:off x="6495144" y="2520176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4%</a:t>
              </a:r>
            </a:p>
            <a:p>
              <a:r>
                <a:rPr lang="zh-CN" altLang="en-US" sz="11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孟加拉国</a:t>
              </a:r>
            </a:p>
            <a:p>
              <a:endParaRPr lang="zh-CN" altLang="en-US" dirty="0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4857489" y="2891198"/>
            <a:ext cx="861026" cy="1506834"/>
            <a:chOff x="4857489" y="2891198"/>
            <a:chExt cx="861026" cy="1506834"/>
          </a:xfrm>
        </p:grpSpPr>
        <p:sp>
          <p:nvSpPr>
            <p:cNvPr id="152" name="任意多边形 151"/>
            <p:cNvSpPr/>
            <p:nvPr/>
          </p:nvSpPr>
          <p:spPr>
            <a:xfrm flipH="1">
              <a:off x="5615394" y="3144644"/>
              <a:ext cx="68302" cy="1253388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82" name="Freeform 12"/>
            <p:cNvSpPr/>
            <p:nvPr/>
          </p:nvSpPr>
          <p:spPr bwMode="auto">
            <a:xfrm flipH="1">
              <a:off x="4857489" y="2891198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algn="r"/>
              <a:r>
                <a: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4%</a:t>
              </a:r>
            </a:p>
            <a:p>
              <a:pPr algn="r"/>
              <a:r>
                <a:rPr lang="zh-CN" altLang="en-US" sz="11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巴基斯坦</a:t>
              </a:r>
            </a:p>
            <a:p>
              <a:pPr algn="r"/>
              <a:endParaRPr lang="en-US" altLang="zh-CN" sz="11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4306168" y="1940436"/>
            <a:ext cx="883955" cy="2999068"/>
            <a:chOff x="4306168" y="1940436"/>
            <a:chExt cx="883955" cy="2999068"/>
          </a:xfrm>
        </p:grpSpPr>
        <p:sp>
          <p:nvSpPr>
            <p:cNvPr id="130" name="任意多边形 129"/>
            <p:cNvSpPr/>
            <p:nvPr/>
          </p:nvSpPr>
          <p:spPr>
            <a:xfrm flipH="1">
              <a:off x="4306168" y="2540795"/>
              <a:ext cx="45719" cy="2398709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83" name="Freeform 12"/>
            <p:cNvSpPr/>
            <p:nvPr/>
          </p:nvSpPr>
          <p:spPr bwMode="auto">
            <a:xfrm>
              <a:off x="4329097" y="1940436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4%</a:t>
              </a:r>
            </a:p>
            <a:p>
              <a:pPr algn="just"/>
              <a:r>
                <a:rPr lang="zh-CN" altLang="en-US" sz="11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尼日利亚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795292" y="1273136"/>
            <a:ext cx="876420" cy="3005426"/>
            <a:chOff x="1795292" y="1273136"/>
            <a:chExt cx="876420" cy="3005426"/>
          </a:xfrm>
        </p:grpSpPr>
        <p:sp>
          <p:nvSpPr>
            <p:cNvPr id="136" name="任意多边形 135"/>
            <p:cNvSpPr/>
            <p:nvPr/>
          </p:nvSpPr>
          <p:spPr>
            <a:xfrm flipH="1">
              <a:off x="1795292" y="1879853"/>
              <a:ext cx="45719" cy="2398709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84" name="Freeform 12"/>
            <p:cNvSpPr/>
            <p:nvPr/>
          </p:nvSpPr>
          <p:spPr bwMode="auto">
            <a:xfrm>
              <a:off x="1810686" y="1273136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4%</a:t>
              </a:r>
            </a:p>
            <a:p>
              <a:r>
                <a:rPr lang="zh-CN" altLang="en-US" sz="11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美国</a:t>
              </a:r>
            </a:p>
          </p:txBody>
        </p:sp>
      </p:grpSp>
      <p:sp>
        <p:nvSpPr>
          <p:cNvPr id="151" name="椭圆 150"/>
          <p:cNvSpPr/>
          <p:nvPr/>
        </p:nvSpPr>
        <p:spPr>
          <a:xfrm flipH="1">
            <a:off x="5642895" y="4430489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  <p:grpSp>
        <p:nvGrpSpPr>
          <p:cNvPr id="173" name="组合 172"/>
          <p:cNvGrpSpPr/>
          <p:nvPr/>
        </p:nvGrpSpPr>
        <p:grpSpPr>
          <a:xfrm>
            <a:off x="7103276" y="5260079"/>
            <a:ext cx="342190" cy="168630"/>
            <a:chOff x="6600825" y="4054475"/>
            <a:chExt cx="550863" cy="271463"/>
          </a:xfrm>
        </p:grpSpPr>
        <p:sp>
          <p:nvSpPr>
            <p:cNvPr id="174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3" name="椭圆 152"/>
          <p:cNvSpPr/>
          <p:nvPr/>
        </p:nvSpPr>
        <p:spPr>
          <a:xfrm flipH="1">
            <a:off x="6671612" y="4151198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  <p:grpSp>
        <p:nvGrpSpPr>
          <p:cNvPr id="122" name="组合 121"/>
          <p:cNvGrpSpPr/>
          <p:nvPr/>
        </p:nvGrpSpPr>
        <p:grpSpPr>
          <a:xfrm>
            <a:off x="7221010" y="3312834"/>
            <a:ext cx="939647" cy="1885213"/>
            <a:chOff x="7221010" y="3312834"/>
            <a:chExt cx="939647" cy="1885213"/>
          </a:xfrm>
        </p:grpSpPr>
        <p:sp>
          <p:nvSpPr>
            <p:cNvPr id="176" name="任意多边形 175"/>
            <p:cNvSpPr/>
            <p:nvPr/>
          </p:nvSpPr>
          <p:spPr>
            <a:xfrm flipH="1">
              <a:off x="7221010" y="3521764"/>
              <a:ext cx="45719" cy="1676283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7" name="Freeform 12"/>
            <p:cNvSpPr/>
            <p:nvPr/>
          </p:nvSpPr>
          <p:spPr bwMode="auto">
            <a:xfrm>
              <a:off x="7244088" y="3312834"/>
              <a:ext cx="916569" cy="695914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4%</a:t>
              </a:r>
            </a:p>
            <a:p>
              <a:r>
                <a:rPr lang="zh-CN" altLang="en-US" sz="11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印度尼西亚</a:t>
              </a:r>
            </a:p>
            <a:p>
              <a:endParaRPr lang="en-US" altLang="zh-CN" sz="11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endParaRPr lang="zh-CN" altLang="en-US" sz="1100" dirty="0"/>
            </a:p>
          </p:txBody>
        </p:sp>
      </p:grpSp>
      <p:sp>
        <p:nvSpPr>
          <p:cNvPr id="154" name="椭圆 153"/>
          <p:cNvSpPr/>
          <p:nvPr/>
        </p:nvSpPr>
        <p:spPr>
          <a:xfrm flipH="1">
            <a:off x="5399630" y="4406794"/>
            <a:ext cx="566544" cy="308908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  <p:sp>
        <p:nvSpPr>
          <p:cNvPr id="156" name="椭圆 155"/>
          <p:cNvSpPr/>
          <p:nvPr/>
        </p:nvSpPr>
        <p:spPr>
          <a:xfrm flipH="1">
            <a:off x="6946877" y="5170166"/>
            <a:ext cx="689047" cy="375703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  <p:sp>
        <p:nvSpPr>
          <p:cNvPr id="158" name="椭圆 157"/>
          <p:cNvSpPr/>
          <p:nvPr/>
        </p:nvSpPr>
        <p:spPr>
          <a:xfrm flipH="1">
            <a:off x="3897363" y="4847449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  <p:grpSp>
        <p:nvGrpSpPr>
          <p:cNvPr id="160" name="组合 159"/>
          <p:cNvGrpSpPr/>
          <p:nvPr/>
        </p:nvGrpSpPr>
        <p:grpSpPr>
          <a:xfrm>
            <a:off x="1671426" y="4333896"/>
            <a:ext cx="342190" cy="168630"/>
            <a:chOff x="6600825" y="4054475"/>
            <a:chExt cx="550863" cy="271463"/>
          </a:xfrm>
        </p:grpSpPr>
        <p:sp>
          <p:nvSpPr>
            <p:cNvPr id="161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3" name="椭圆 162"/>
          <p:cNvSpPr/>
          <p:nvPr/>
        </p:nvSpPr>
        <p:spPr>
          <a:xfrm flipH="1">
            <a:off x="1391369" y="4182846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  <p:sp>
        <p:nvSpPr>
          <p:cNvPr id="164" name="椭圆 163"/>
          <p:cNvSpPr/>
          <p:nvPr/>
        </p:nvSpPr>
        <p:spPr>
          <a:xfrm flipH="1">
            <a:off x="6150563" y="4526416"/>
            <a:ext cx="738760" cy="40280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0" y="5500892"/>
            <a:ext cx="9144000" cy="1357108"/>
          </a:xfrm>
          <a:prstGeom prst="flowChartManualInput">
            <a:avLst/>
          </a:prstGeom>
          <a:solidFill>
            <a:schemeClr val="accent6">
              <a:lumMod val="75000"/>
            </a:schemeClr>
          </a:solidFill>
        </p:spPr>
        <p:txBody>
          <a:bodyPr wrap="square" rtlCol="0">
            <a:no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对世界人口年增长“贡献”最大的</a:t>
            </a:r>
            <a:r>
              <a: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</a:t>
            </a:r>
            <a:r>
              <a:rPr lang="zh-CN" altLang="en-US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3" presetClass="exit" presetSubtype="16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3" presetClass="exit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3" presetClass="exit" presetSubtype="16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3" presetClass="exit" presetSubtype="16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3" presetClass="exit" presetSubtype="16" fill="hold" grpId="2" nodeType="withEffect">
                                  <p:stCondLst>
                                    <p:cond delay="4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3" presetClass="exit" presetSubtype="16" fill="hold" grpId="2" nodeType="withEffect">
                                  <p:stCondLst>
                                    <p:cond delay="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3" presetClass="exit" presetSubtype="16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42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2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42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2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42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2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2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2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2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42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" grpId="0" animBg="1"/>
      <p:bldP spid="151" grpId="1" animBg="1"/>
      <p:bldP spid="151" grpId="2" animBg="1"/>
      <p:bldP spid="153" grpId="0" animBg="1"/>
      <p:bldP spid="153" grpId="1" animBg="1"/>
      <p:bldP spid="153" grpId="2" animBg="1"/>
      <p:bldP spid="154" grpId="0" animBg="1"/>
      <p:bldP spid="154" grpId="1" animBg="1"/>
      <p:bldP spid="154" grpId="2" animBg="1"/>
      <p:bldP spid="156" grpId="0" animBg="1"/>
      <p:bldP spid="156" grpId="1" animBg="1"/>
      <p:bldP spid="156" grpId="2" animBg="1"/>
      <p:bldP spid="158" grpId="0" animBg="1"/>
      <p:bldP spid="158" grpId="1" animBg="1"/>
      <p:bldP spid="158" grpId="2" animBg="1"/>
      <p:bldP spid="163" grpId="0" animBg="1"/>
      <p:bldP spid="163" grpId="1" animBg="1"/>
      <p:bldP spid="163" grpId="2" animBg="1"/>
      <p:bldP spid="164" grpId="0" animBg="1"/>
      <p:bldP spid="164" grpId="1" animBg="1"/>
      <p:bldP spid="164" grpId="2" animBg="1"/>
      <p:bldP spid="11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0" y="2782739"/>
            <a:ext cx="8959850" cy="3886622"/>
            <a:chOff x="-50800" y="2365377"/>
            <a:chExt cx="8959850" cy="2735265"/>
          </a:xfrm>
          <a:solidFill>
            <a:schemeClr val="accent5">
              <a:lumMod val="75000"/>
            </a:schemeClr>
          </a:solidFill>
        </p:grpSpPr>
        <p:sp>
          <p:nvSpPr>
            <p:cNvPr id="4" name="Freeform 5"/>
            <p:cNvSpPr/>
            <p:nvPr/>
          </p:nvSpPr>
          <p:spPr bwMode="auto">
            <a:xfrm>
              <a:off x="5521325" y="2454276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6"/>
            <p:cNvSpPr/>
            <p:nvPr/>
          </p:nvSpPr>
          <p:spPr bwMode="auto">
            <a:xfrm>
              <a:off x="6461125" y="2454276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5726113" y="2457451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8"/>
            <p:cNvSpPr/>
            <p:nvPr/>
          </p:nvSpPr>
          <p:spPr bwMode="auto">
            <a:xfrm>
              <a:off x="5330825" y="2470151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9"/>
            <p:cNvSpPr/>
            <p:nvPr/>
          </p:nvSpPr>
          <p:spPr bwMode="auto">
            <a:xfrm>
              <a:off x="5651500" y="2466977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5556250" y="2484439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1"/>
            <p:cNvSpPr/>
            <p:nvPr/>
          </p:nvSpPr>
          <p:spPr bwMode="auto">
            <a:xfrm>
              <a:off x="1641475" y="2500315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6503988" y="2497139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6446838" y="2498726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4"/>
            <p:cNvSpPr/>
            <p:nvPr/>
          </p:nvSpPr>
          <p:spPr bwMode="auto">
            <a:xfrm>
              <a:off x="1512888" y="2524126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6654800" y="2525714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1260475" y="2559051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7"/>
            <p:cNvSpPr/>
            <p:nvPr/>
          </p:nvSpPr>
          <p:spPr bwMode="auto">
            <a:xfrm>
              <a:off x="1316038" y="2563815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1754188" y="2570165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1493838" y="2581276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1882775" y="2582865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1716088" y="2603501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5448300" y="2601914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1601788" y="2613027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7591425" y="2628901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1155700" y="2636839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7740650" y="2636839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7818438" y="2649539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1571625" y="2698751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2127250" y="2706689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7678738" y="2705102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2805113" y="2789239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2"/>
            <p:cNvSpPr/>
            <p:nvPr/>
          </p:nvSpPr>
          <p:spPr bwMode="auto">
            <a:xfrm>
              <a:off x="2771775" y="2811465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3"/>
            <p:cNvSpPr/>
            <p:nvPr/>
          </p:nvSpPr>
          <p:spPr bwMode="auto">
            <a:xfrm>
              <a:off x="5357813" y="2828927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4"/>
            <p:cNvSpPr/>
            <p:nvPr/>
          </p:nvSpPr>
          <p:spPr bwMode="auto">
            <a:xfrm>
              <a:off x="1433513" y="2843215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5"/>
            <p:cNvSpPr/>
            <p:nvPr/>
          </p:nvSpPr>
          <p:spPr bwMode="auto">
            <a:xfrm>
              <a:off x="2206625" y="2859089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6"/>
            <p:cNvSpPr/>
            <p:nvPr/>
          </p:nvSpPr>
          <p:spPr bwMode="auto">
            <a:xfrm>
              <a:off x="2178050" y="2940052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7"/>
            <p:cNvSpPr/>
            <p:nvPr/>
          </p:nvSpPr>
          <p:spPr bwMode="auto">
            <a:xfrm>
              <a:off x="2179638" y="2981327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8"/>
            <p:cNvSpPr/>
            <p:nvPr/>
          </p:nvSpPr>
          <p:spPr bwMode="auto">
            <a:xfrm>
              <a:off x="2041525" y="2998790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9"/>
            <p:cNvSpPr/>
            <p:nvPr/>
          </p:nvSpPr>
          <p:spPr bwMode="auto">
            <a:xfrm>
              <a:off x="2135188" y="3016252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0"/>
            <p:cNvSpPr/>
            <p:nvPr/>
          </p:nvSpPr>
          <p:spPr bwMode="auto">
            <a:xfrm>
              <a:off x="3895725" y="3175002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1"/>
            <p:cNvSpPr/>
            <p:nvPr/>
          </p:nvSpPr>
          <p:spPr bwMode="auto">
            <a:xfrm>
              <a:off x="17463" y="3179765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2"/>
            <p:cNvSpPr/>
            <p:nvPr/>
          </p:nvSpPr>
          <p:spPr bwMode="auto">
            <a:xfrm>
              <a:off x="820738" y="3195640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"/>
            <p:cNvSpPr/>
            <p:nvPr/>
          </p:nvSpPr>
          <p:spPr bwMode="auto">
            <a:xfrm>
              <a:off x="7708900" y="3179765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4"/>
            <p:cNvSpPr/>
            <p:nvPr/>
          </p:nvSpPr>
          <p:spPr bwMode="auto">
            <a:xfrm>
              <a:off x="-31750" y="3197227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5"/>
            <p:cNvSpPr/>
            <p:nvPr/>
          </p:nvSpPr>
          <p:spPr bwMode="auto">
            <a:xfrm>
              <a:off x="2657475" y="3260727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6"/>
            <p:cNvSpPr/>
            <p:nvPr/>
          </p:nvSpPr>
          <p:spPr bwMode="auto">
            <a:xfrm>
              <a:off x="2559050" y="3289302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7"/>
            <p:cNvSpPr/>
            <p:nvPr/>
          </p:nvSpPr>
          <p:spPr bwMode="auto">
            <a:xfrm>
              <a:off x="7685088" y="3386140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8"/>
            <p:cNvSpPr/>
            <p:nvPr/>
          </p:nvSpPr>
          <p:spPr bwMode="auto">
            <a:xfrm>
              <a:off x="7456488" y="3454402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9"/>
            <p:cNvSpPr/>
            <p:nvPr/>
          </p:nvSpPr>
          <p:spPr bwMode="auto">
            <a:xfrm>
              <a:off x="4365625" y="3462340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0"/>
            <p:cNvSpPr/>
            <p:nvPr/>
          </p:nvSpPr>
          <p:spPr bwMode="auto">
            <a:xfrm>
              <a:off x="4471988" y="3506790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1"/>
            <p:cNvSpPr/>
            <p:nvPr/>
          </p:nvSpPr>
          <p:spPr bwMode="auto">
            <a:xfrm>
              <a:off x="4968875" y="3560765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2"/>
            <p:cNvSpPr/>
            <p:nvPr/>
          </p:nvSpPr>
          <p:spPr bwMode="auto">
            <a:xfrm>
              <a:off x="7480300" y="3584577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3"/>
            <p:cNvSpPr/>
            <p:nvPr/>
          </p:nvSpPr>
          <p:spPr bwMode="auto">
            <a:xfrm>
              <a:off x="7400925" y="3586165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4"/>
            <p:cNvSpPr/>
            <p:nvPr/>
          </p:nvSpPr>
          <p:spPr bwMode="auto">
            <a:xfrm>
              <a:off x="7167563" y="3736977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5"/>
            <p:cNvSpPr/>
            <p:nvPr/>
          </p:nvSpPr>
          <p:spPr bwMode="auto">
            <a:xfrm>
              <a:off x="1377950" y="3756028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6"/>
            <p:cNvSpPr/>
            <p:nvPr/>
          </p:nvSpPr>
          <p:spPr bwMode="auto">
            <a:xfrm>
              <a:off x="2028825" y="3768728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7"/>
            <p:cNvSpPr/>
            <p:nvPr/>
          </p:nvSpPr>
          <p:spPr bwMode="auto">
            <a:xfrm>
              <a:off x="2325688" y="3821115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8"/>
            <p:cNvSpPr/>
            <p:nvPr/>
          </p:nvSpPr>
          <p:spPr bwMode="auto">
            <a:xfrm>
              <a:off x="6877050" y="3825878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9"/>
            <p:cNvSpPr/>
            <p:nvPr/>
          </p:nvSpPr>
          <p:spPr bwMode="auto">
            <a:xfrm>
              <a:off x="2287588" y="3833815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0"/>
            <p:cNvSpPr/>
            <p:nvPr/>
          </p:nvSpPr>
          <p:spPr bwMode="auto">
            <a:xfrm>
              <a:off x="2184400" y="3838578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1"/>
            <p:cNvSpPr/>
            <p:nvPr/>
          </p:nvSpPr>
          <p:spPr bwMode="auto">
            <a:xfrm>
              <a:off x="7154863" y="3848102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2"/>
            <p:cNvSpPr/>
            <p:nvPr/>
          </p:nvSpPr>
          <p:spPr bwMode="auto">
            <a:xfrm>
              <a:off x="7223125" y="3911602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3"/>
            <p:cNvSpPr/>
            <p:nvPr/>
          </p:nvSpPr>
          <p:spPr bwMode="auto">
            <a:xfrm>
              <a:off x="7186613" y="3937003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4"/>
            <p:cNvSpPr/>
            <p:nvPr/>
          </p:nvSpPr>
          <p:spPr bwMode="auto">
            <a:xfrm>
              <a:off x="7216775" y="3946527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5"/>
            <p:cNvSpPr/>
            <p:nvPr/>
          </p:nvSpPr>
          <p:spPr bwMode="auto">
            <a:xfrm>
              <a:off x="6154738" y="3986215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6"/>
            <p:cNvSpPr/>
            <p:nvPr/>
          </p:nvSpPr>
          <p:spPr bwMode="auto">
            <a:xfrm>
              <a:off x="7262813" y="3989391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7"/>
            <p:cNvSpPr/>
            <p:nvPr/>
          </p:nvSpPr>
          <p:spPr bwMode="auto">
            <a:xfrm>
              <a:off x="7212013" y="4000502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8"/>
            <p:cNvSpPr/>
            <p:nvPr/>
          </p:nvSpPr>
          <p:spPr bwMode="auto">
            <a:xfrm>
              <a:off x="7351713" y="4098927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9"/>
            <p:cNvSpPr/>
            <p:nvPr/>
          </p:nvSpPr>
          <p:spPr bwMode="auto">
            <a:xfrm>
              <a:off x="7161213" y="4110041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0"/>
            <p:cNvSpPr/>
            <p:nvPr/>
          </p:nvSpPr>
          <p:spPr bwMode="auto">
            <a:xfrm>
              <a:off x="7432675" y="4140202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1"/>
            <p:cNvSpPr/>
            <p:nvPr/>
          </p:nvSpPr>
          <p:spPr bwMode="auto">
            <a:xfrm>
              <a:off x="7475538" y="4157666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2"/>
            <p:cNvSpPr/>
            <p:nvPr/>
          </p:nvSpPr>
          <p:spPr bwMode="auto">
            <a:xfrm>
              <a:off x="7370763" y="4175127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3"/>
            <p:cNvSpPr/>
            <p:nvPr/>
          </p:nvSpPr>
          <p:spPr bwMode="auto">
            <a:xfrm>
              <a:off x="7313613" y="4181478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4"/>
            <p:cNvSpPr/>
            <p:nvPr/>
          </p:nvSpPr>
          <p:spPr bwMode="auto">
            <a:xfrm>
              <a:off x="7885113" y="4203702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5"/>
            <p:cNvSpPr/>
            <p:nvPr/>
          </p:nvSpPr>
          <p:spPr bwMode="auto">
            <a:xfrm>
              <a:off x="7088188" y="4264028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6"/>
            <p:cNvSpPr/>
            <p:nvPr/>
          </p:nvSpPr>
          <p:spPr bwMode="auto">
            <a:xfrm>
              <a:off x="7161213" y="4264028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7"/>
            <p:cNvSpPr/>
            <p:nvPr/>
          </p:nvSpPr>
          <p:spPr bwMode="auto">
            <a:xfrm>
              <a:off x="7254875" y="4264028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8502650" y="4700591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8515350" y="4733928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7794625" y="4805366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2330450" y="2365377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1873250" y="2384427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4621213" y="2478090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1303338" y="2544765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1690688" y="2544765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 noEditPoints="1"/>
            </p:cNvSpPr>
            <p:nvPr/>
          </p:nvSpPr>
          <p:spPr bwMode="auto">
            <a:xfrm>
              <a:off x="3708400" y="2584452"/>
              <a:ext cx="5200650" cy="2117727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7"/>
            <p:cNvSpPr/>
            <p:nvPr/>
          </p:nvSpPr>
          <p:spPr bwMode="auto">
            <a:xfrm>
              <a:off x="1735138" y="2652715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 noEditPoints="1"/>
            </p:cNvSpPr>
            <p:nvPr/>
          </p:nvSpPr>
          <p:spPr bwMode="auto">
            <a:xfrm>
              <a:off x="1889125" y="2700340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9"/>
            <p:cNvSpPr/>
            <p:nvPr/>
          </p:nvSpPr>
          <p:spPr bwMode="auto">
            <a:xfrm>
              <a:off x="1166813" y="2716215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 noEditPoints="1"/>
            </p:cNvSpPr>
            <p:nvPr/>
          </p:nvSpPr>
          <p:spPr bwMode="auto">
            <a:xfrm>
              <a:off x="-50800" y="2751140"/>
              <a:ext cx="3263900" cy="2349502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1"/>
            <p:cNvSpPr/>
            <p:nvPr/>
          </p:nvSpPr>
          <p:spPr bwMode="auto">
            <a:xfrm>
              <a:off x="3992563" y="3103565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2"/>
            <p:cNvSpPr/>
            <p:nvPr/>
          </p:nvSpPr>
          <p:spPr bwMode="auto">
            <a:xfrm>
              <a:off x="269875" y="3113090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3"/>
            <p:cNvSpPr/>
            <p:nvPr/>
          </p:nvSpPr>
          <p:spPr bwMode="auto">
            <a:xfrm>
              <a:off x="7658100" y="3417890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4"/>
            <p:cNvSpPr/>
            <p:nvPr/>
          </p:nvSpPr>
          <p:spPr bwMode="auto">
            <a:xfrm>
              <a:off x="6883400" y="4021141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5"/>
            <p:cNvSpPr/>
            <p:nvPr/>
          </p:nvSpPr>
          <p:spPr bwMode="auto">
            <a:xfrm>
              <a:off x="7137400" y="4149728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6"/>
            <p:cNvSpPr/>
            <p:nvPr/>
          </p:nvSpPr>
          <p:spPr bwMode="auto">
            <a:xfrm>
              <a:off x="6799263" y="4227516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7"/>
            <p:cNvSpPr/>
            <p:nvPr/>
          </p:nvSpPr>
          <p:spPr bwMode="auto">
            <a:xfrm>
              <a:off x="7146925" y="4283078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8"/>
            <p:cNvSpPr/>
            <p:nvPr/>
          </p:nvSpPr>
          <p:spPr bwMode="auto">
            <a:xfrm>
              <a:off x="8321675" y="4806953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9"/>
            <p:cNvSpPr/>
            <p:nvPr/>
          </p:nvSpPr>
          <p:spPr bwMode="auto">
            <a:xfrm>
              <a:off x="1735138" y="2454277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0"/>
            <p:cNvSpPr/>
            <p:nvPr/>
          </p:nvSpPr>
          <p:spPr bwMode="auto">
            <a:xfrm>
              <a:off x="4422775" y="2500314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1"/>
            <p:cNvSpPr/>
            <p:nvPr/>
          </p:nvSpPr>
          <p:spPr bwMode="auto">
            <a:xfrm>
              <a:off x="1074738" y="2587626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2"/>
            <p:cNvSpPr/>
            <p:nvPr/>
          </p:nvSpPr>
          <p:spPr bwMode="auto">
            <a:xfrm>
              <a:off x="1538288" y="2609851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3"/>
            <p:cNvSpPr/>
            <p:nvPr/>
          </p:nvSpPr>
          <p:spPr bwMode="auto">
            <a:xfrm>
              <a:off x="1211263" y="2611439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4"/>
            <p:cNvSpPr/>
            <p:nvPr/>
          </p:nvSpPr>
          <p:spPr bwMode="auto">
            <a:xfrm>
              <a:off x="1001713" y="2684464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5"/>
            <p:cNvSpPr/>
            <p:nvPr/>
          </p:nvSpPr>
          <p:spPr bwMode="auto">
            <a:xfrm>
              <a:off x="1487488" y="2706688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6"/>
            <p:cNvSpPr/>
            <p:nvPr/>
          </p:nvSpPr>
          <p:spPr bwMode="auto">
            <a:xfrm>
              <a:off x="1755775" y="2695576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7"/>
            <p:cNvSpPr/>
            <p:nvPr/>
          </p:nvSpPr>
          <p:spPr bwMode="auto">
            <a:xfrm>
              <a:off x="3548063" y="2905126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8"/>
            <p:cNvSpPr/>
            <p:nvPr/>
          </p:nvSpPr>
          <p:spPr bwMode="auto">
            <a:xfrm>
              <a:off x="1968500" y="2924175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9"/>
            <p:cNvSpPr/>
            <p:nvPr/>
          </p:nvSpPr>
          <p:spPr bwMode="auto">
            <a:xfrm>
              <a:off x="6546850" y="4049712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0"/>
            <p:cNvSpPr/>
            <p:nvPr/>
          </p:nvSpPr>
          <p:spPr bwMode="auto">
            <a:xfrm>
              <a:off x="5240338" y="4322762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1"/>
            <p:cNvSpPr/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0" name="任意多边形 119"/>
          <p:cNvSpPr/>
          <p:nvPr/>
        </p:nvSpPr>
        <p:spPr>
          <a:xfrm flipH="1">
            <a:off x="6939833" y="1668350"/>
            <a:ext cx="53359" cy="2564823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31" name="组合 130"/>
          <p:cNvGrpSpPr/>
          <p:nvPr/>
        </p:nvGrpSpPr>
        <p:grpSpPr>
          <a:xfrm>
            <a:off x="1600910" y="4340594"/>
            <a:ext cx="342190" cy="168630"/>
            <a:chOff x="6600825" y="4054475"/>
            <a:chExt cx="550863" cy="271463"/>
          </a:xfrm>
        </p:grpSpPr>
        <p:sp>
          <p:nvSpPr>
            <p:cNvPr id="132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6" name="任意多边形 135"/>
          <p:cNvSpPr/>
          <p:nvPr/>
        </p:nvSpPr>
        <p:spPr>
          <a:xfrm flipH="1">
            <a:off x="1718646" y="1879853"/>
            <a:ext cx="45719" cy="2398709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43" name="任意多边形 142"/>
          <p:cNvSpPr/>
          <p:nvPr/>
        </p:nvSpPr>
        <p:spPr>
          <a:xfrm flipH="1">
            <a:off x="5972316" y="2132855"/>
            <a:ext cx="50487" cy="2407429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55" name="Freeform 12"/>
          <p:cNvSpPr/>
          <p:nvPr/>
        </p:nvSpPr>
        <p:spPr bwMode="auto">
          <a:xfrm flipH="1">
            <a:off x="4876164" y="1248937"/>
            <a:ext cx="1154903" cy="885583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 altLang="zh-CN" sz="28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28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28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vl="0" algn="just"/>
            <a:r>
              <a:rPr lang="zh-CN" altLang="en-US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印度</a:t>
            </a:r>
            <a:endParaRPr lang="zh-CN" altLang="en-US" dirty="0">
              <a:solidFill>
                <a:prstClr val="black"/>
              </a:solidFill>
            </a:endParaRPr>
          </a:p>
        </p:txBody>
      </p:sp>
      <p:sp>
        <p:nvSpPr>
          <p:cNvPr id="176" name="任意多边形 175"/>
          <p:cNvSpPr/>
          <p:nvPr/>
        </p:nvSpPr>
        <p:spPr>
          <a:xfrm flipH="1">
            <a:off x="7144364" y="3521764"/>
            <a:ext cx="45719" cy="1676283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77" name="Freeform 12"/>
          <p:cNvSpPr/>
          <p:nvPr/>
        </p:nvSpPr>
        <p:spPr bwMode="auto">
          <a:xfrm>
            <a:off x="7186292" y="3089518"/>
            <a:ext cx="1128141" cy="791762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just"/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2.23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zh-CN" altLang="en-US" sz="2000" dirty="0"/>
          </a:p>
          <a:p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印度尼西亚</a:t>
            </a:r>
          </a:p>
        </p:txBody>
      </p:sp>
      <p:sp>
        <p:nvSpPr>
          <p:cNvPr id="188" name="任意多边形 187"/>
          <p:cNvSpPr/>
          <p:nvPr/>
        </p:nvSpPr>
        <p:spPr>
          <a:xfrm flipH="1">
            <a:off x="2899030" y="2782738"/>
            <a:ext cx="45719" cy="2525841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3412467" y="3075492"/>
            <a:ext cx="2408594" cy="510778"/>
          </a:xfrm>
          <a:prstGeom prst="round2DiagRect">
            <a:avLst/>
          </a:prstGeom>
          <a:solidFill>
            <a:schemeClr val="accent2">
              <a:alpha val="83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世界人口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大国</a:t>
            </a:r>
          </a:p>
        </p:txBody>
      </p:sp>
      <p:grpSp>
        <p:nvGrpSpPr>
          <p:cNvPr id="192" name="组合 191"/>
          <p:cNvGrpSpPr/>
          <p:nvPr/>
        </p:nvGrpSpPr>
        <p:grpSpPr>
          <a:xfrm>
            <a:off x="2765446" y="5359331"/>
            <a:ext cx="342190" cy="168630"/>
            <a:chOff x="6600825" y="4054475"/>
            <a:chExt cx="550863" cy="271463"/>
          </a:xfrm>
        </p:grpSpPr>
        <p:sp>
          <p:nvSpPr>
            <p:cNvPr id="193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5" name="组合 194"/>
          <p:cNvGrpSpPr/>
          <p:nvPr/>
        </p:nvGrpSpPr>
        <p:grpSpPr>
          <a:xfrm>
            <a:off x="5856554" y="4608173"/>
            <a:ext cx="342190" cy="168630"/>
            <a:chOff x="6600825" y="4054475"/>
            <a:chExt cx="550863" cy="271463"/>
          </a:xfrm>
        </p:grpSpPr>
        <p:sp>
          <p:nvSpPr>
            <p:cNvPr id="196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7016126" y="5269296"/>
            <a:ext cx="342190" cy="168630"/>
            <a:chOff x="6600825" y="4054475"/>
            <a:chExt cx="550863" cy="271463"/>
          </a:xfrm>
        </p:grpSpPr>
        <p:sp>
          <p:nvSpPr>
            <p:cNvPr id="199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6840292" y="4286850"/>
            <a:ext cx="342190" cy="168630"/>
            <a:chOff x="6600825" y="4054475"/>
            <a:chExt cx="550863" cy="271463"/>
          </a:xfrm>
        </p:grpSpPr>
        <p:sp>
          <p:nvSpPr>
            <p:cNvPr id="202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6" name="Freeform 12"/>
          <p:cNvSpPr/>
          <p:nvPr/>
        </p:nvSpPr>
        <p:spPr bwMode="auto">
          <a:xfrm>
            <a:off x="6987858" y="708624"/>
            <a:ext cx="1256031" cy="1005172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just"/>
            <a:r>
              <a:rPr lang="en-US" altLang="zh-CN" sz="3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13</a:t>
            </a: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3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just"/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中国</a:t>
            </a:r>
          </a:p>
          <a:p>
            <a:pPr algn="just"/>
            <a:endParaRPr lang="zh-CN" altLang="en-US" dirty="0"/>
          </a:p>
        </p:txBody>
      </p:sp>
      <p:sp>
        <p:nvSpPr>
          <p:cNvPr id="184" name="Freeform 12"/>
          <p:cNvSpPr/>
          <p:nvPr/>
        </p:nvSpPr>
        <p:spPr bwMode="auto">
          <a:xfrm>
            <a:off x="2939295" y="2132856"/>
            <a:ext cx="957597" cy="676951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1.81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巴西</a:t>
            </a:r>
          </a:p>
          <a:p>
            <a:endParaRPr lang="zh-CN" altLang="en-US" sz="1200" dirty="0"/>
          </a:p>
        </p:txBody>
      </p:sp>
      <p:sp>
        <p:nvSpPr>
          <p:cNvPr id="163" name="Freeform 12"/>
          <p:cNvSpPr/>
          <p:nvPr/>
        </p:nvSpPr>
        <p:spPr bwMode="auto">
          <a:xfrm>
            <a:off x="1758157" y="1222353"/>
            <a:ext cx="1076254" cy="729883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r>
              <a:rPr lang="en-US" altLang="zh-CN" sz="2400" b="1" spc="-1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2.97</a:t>
            </a:r>
            <a:r>
              <a:rPr lang="zh-CN" altLang="en-US" sz="2400" b="1" spc="-1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2400" b="1" spc="-15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美国</a:t>
            </a:r>
          </a:p>
        </p:txBody>
      </p:sp>
      <p:sp>
        <p:nvSpPr>
          <p:cNvPr id="137" name="椭圆 136"/>
          <p:cNvSpPr/>
          <p:nvPr/>
        </p:nvSpPr>
        <p:spPr>
          <a:xfrm flipH="1">
            <a:off x="6498707" y="4133920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  <p:sp>
        <p:nvSpPr>
          <p:cNvPr id="139" name="椭圆 138"/>
          <p:cNvSpPr/>
          <p:nvPr/>
        </p:nvSpPr>
        <p:spPr>
          <a:xfrm flipH="1">
            <a:off x="5572125" y="4424909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  <p:sp>
        <p:nvSpPr>
          <p:cNvPr id="140" name="椭圆 139"/>
          <p:cNvSpPr/>
          <p:nvPr/>
        </p:nvSpPr>
        <p:spPr>
          <a:xfrm flipH="1">
            <a:off x="1321451" y="4169838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  <p:sp>
        <p:nvSpPr>
          <p:cNvPr id="141" name="椭圆 140"/>
          <p:cNvSpPr/>
          <p:nvPr/>
        </p:nvSpPr>
        <p:spPr>
          <a:xfrm flipH="1">
            <a:off x="6697090" y="5072128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  <p:sp>
        <p:nvSpPr>
          <p:cNvPr id="142" name="椭圆 141"/>
          <p:cNvSpPr/>
          <p:nvPr/>
        </p:nvSpPr>
        <p:spPr>
          <a:xfrm flipH="1">
            <a:off x="2454084" y="5179277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 panose="0202060305040502030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3" presetClass="exit" presetSubtype="16" fill="hold" grpId="2" nodeType="withEffect">
                                  <p:stCondLst>
                                    <p:cond delay="45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2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25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25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3" presetClass="exit" presetSubtype="16" fill="hold" grpId="2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25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2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2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25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3" presetClass="exit" presetSubtype="16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25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5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2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2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25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3" presetClass="exit" presetSubtype="16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25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5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2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25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25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23" presetClass="exit" presetSubtype="16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25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5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2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2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36" grpId="0" animBg="1"/>
      <p:bldP spid="143" grpId="0" animBg="1"/>
      <p:bldP spid="155" grpId="0" animBg="1"/>
      <p:bldP spid="176" grpId="0" animBg="1"/>
      <p:bldP spid="177" grpId="0" animBg="1"/>
      <p:bldP spid="188" grpId="0" animBg="1"/>
      <p:bldP spid="191" grpId="0" animBg="1"/>
      <p:bldP spid="146" grpId="0" animBg="1"/>
      <p:bldP spid="184" grpId="0" animBg="1"/>
      <p:bldP spid="163" grpId="0" animBg="1"/>
      <p:bldP spid="137" grpId="0" animBg="1"/>
      <p:bldP spid="137" grpId="1" animBg="1"/>
      <p:bldP spid="137" grpId="2" animBg="1"/>
      <p:bldP spid="139" grpId="0" animBg="1"/>
      <p:bldP spid="139" grpId="1" animBg="1"/>
      <p:bldP spid="139" grpId="2" animBg="1"/>
      <p:bldP spid="140" grpId="0" animBg="1"/>
      <p:bldP spid="140" grpId="1" animBg="1"/>
      <p:bldP spid="140" grpId="2" animBg="1"/>
      <p:bldP spid="141" grpId="0" animBg="1"/>
      <p:bldP spid="141" grpId="1" animBg="1"/>
      <p:bldP spid="141" grpId="2" animBg="1"/>
      <p:bldP spid="142" grpId="0" animBg="1"/>
      <p:bldP spid="142" grpId="1" animBg="1"/>
      <p:bldP spid="142" grpId="2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670"/>
          <a:stretch>
            <a:fillRect/>
          </a:stretch>
        </p:blipFill>
        <p:spPr bwMode="auto">
          <a:xfrm>
            <a:off x="1978025" y="6016299"/>
            <a:ext cx="5187950" cy="8417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矩形 1"/>
          <p:cNvSpPr/>
          <p:nvPr/>
        </p:nvSpPr>
        <p:spPr>
          <a:xfrm>
            <a:off x="5694418" y="1467189"/>
            <a:ext cx="1364476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10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2050</a:t>
            </a:r>
            <a:r>
              <a:rPr lang="zh-CN" altLang="en-US" sz="110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年中国人口为</a:t>
            </a:r>
            <a:endParaRPr lang="en-US" altLang="zh-CN" sz="1100" dirty="0">
              <a:solidFill>
                <a:srgbClr val="C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en-US" altLang="zh-CN" sz="2400" b="1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14</a:t>
            </a:r>
            <a:r>
              <a:rPr lang="zh-CN" altLang="en-US" sz="2400" b="1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zh-CN" altLang="en-US" sz="2400" b="1" dirty="0">
              <a:solidFill>
                <a:srgbClr val="C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064" name="组合 2063"/>
          <p:cNvGrpSpPr/>
          <p:nvPr/>
        </p:nvGrpSpPr>
        <p:grpSpPr>
          <a:xfrm>
            <a:off x="3680894" y="4246698"/>
            <a:ext cx="1776301" cy="1852889"/>
            <a:chOff x="3775336" y="2219895"/>
            <a:chExt cx="1843087" cy="2719387"/>
          </a:xfrm>
          <a:solidFill>
            <a:schemeClr val="accent5"/>
          </a:solidFill>
        </p:grpSpPr>
        <p:sp>
          <p:nvSpPr>
            <p:cNvPr id="2055" name="Freeform 9"/>
            <p:cNvSpPr/>
            <p:nvPr/>
          </p:nvSpPr>
          <p:spPr bwMode="auto">
            <a:xfrm>
              <a:off x="4643699" y="2219895"/>
              <a:ext cx="104775" cy="461963"/>
            </a:xfrm>
            <a:custGeom>
              <a:avLst/>
              <a:gdLst>
                <a:gd name="T0" fmla="*/ 33 w 66"/>
                <a:gd name="T1" fmla="*/ 291 h 291"/>
                <a:gd name="T2" fmla="*/ 0 w 66"/>
                <a:gd name="T3" fmla="*/ 291 h 291"/>
                <a:gd name="T4" fmla="*/ 17 w 66"/>
                <a:gd name="T5" fmla="*/ 145 h 291"/>
                <a:gd name="T6" fmla="*/ 33 w 66"/>
                <a:gd name="T7" fmla="*/ 0 h 291"/>
                <a:gd name="T8" fmla="*/ 50 w 66"/>
                <a:gd name="T9" fmla="*/ 145 h 291"/>
                <a:gd name="T10" fmla="*/ 66 w 66"/>
                <a:gd name="T11" fmla="*/ 291 h 291"/>
                <a:gd name="T12" fmla="*/ 33 w 66"/>
                <a:gd name="T13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291">
                  <a:moveTo>
                    <a:pt x="33" y="291"/>
                  </a:moveTo>
                  <a:lnTo>
                    <a:pt x="0" y="291"/>
                  </a:lnTo>
                  <a:lnTo>
                    <a:pt x="17" y="145"/>
                  </a:lnTo>
                  <a:lnTo>
                    <a:pt x="33" y="0"/>
                  </a:lnTo>
                  <a:lnTo>
                    <a:pt x="50" y="145"/>
                  </a:lnTo>
                  <a:lnTo>
                    <a:pt x="66" y="291"/>
                  </a:lnTo>
                  <a:lnTo>
                    <a:pt x="33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9" name="Freeform 13"/>
            <p:cNvSpPr/>
            <p:nvPr/>
          </p:nvSpPr>
          <p:spPr bwMode="auto">
            <a:xfrm>
              <a:off x="3775336" y="4694807"/>
              <a:ext cx="1843087" cy="244475"/>
            </a:xfrm>
            <a:custGeom>
              <a:avLst/>
              <a:gdLst>
                <a:gd name="T0" fmla="*/ 1143 w 1143"/>
                <a:gd name="T1" fmla="*/ 76 h 152"/>
                <a:gd name="T2" fmla="*/ 1079 w 1143"/>
                <a:gd name="T3" fmla="*/ 152 h 152"/>
                <a:gd name="T4" fmla="*/ 63 w 1143"/>
                <a:gd name="T5" fmla="*/ 152 h 152"/>
                <a:gd name="T6" fmla="*/ 0 w 1143"/>
                <a:gd name="T7" fmla="*/ 76 h 152"/>
                <a:gd name="T8" fmla="*/ 0 w 1143"/>
                <a:gd name="T9" fmla="*/ 76 h 152"/>
                <a:gd name="T10" fmla="*/ 63 w 1143"/>
                <a:gd name="T11" fmla="*/ 0 h 152"/>
                <a:gd name="T12" fmla="*/ 1079 w 1143"/>
                <a:gd name="T13" fmla="*/ 0 h 152"/>
                <a:gd name="T14" fmla="*/ 1143 w 1143"/>
                <a:gd name="T1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3" h="152">
                  <a:moveTo>
                    <a:pt x="1143" y="76"/>
                  </a:moveTo>
                  <a:cubicBezTo>
                    <a:pt x="1143" y="118"/>
                    <a:pt x="1114" y="152"/>
                    <a:pt x="1079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28" y="152"/>
                    <a:pt x="0" y="11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34"/>
                    <a:pt x="28" y="0"/>
                    <a:pt x="63" y="0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1114" y="0"/>
                    <a:pt x="1143" y="34"/>
                    <a:pt x="114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0" name="Freeform 14"/>
            <p:cNvSpPr/>
            <p:nvPr/>
          </p:nvSpPr>
          <p:spPr bwMode="auto">
            <a:xfrm>
              <a:off x="4035686" y="4310632"/>
              <a:ext cx="1322387" cy="347663"/>
            </a:xfrm>
            <a:custGeom>
              <a:avLst/>
              <a:gdLst>
                <a:gd name="T0" fmla="*/ 821 w 821"/>
                <a:gd name="T1" fmla="*/ 108 h 216"/>
                <a:gd name="T2" fmla="*/ 752 w 821"/>
                <a:gd name="T3" fmla="*/ 0 h 216"/>
                <a:gd name="T4" fmla="*/ 69 w 821"/>
                <a:gd name="T5" fmla="*/ 0 h 216"/>
                <a:gd name="T6" fmla="*/ 0 w 821"/>
                <a:gd name="T7" fmla="*/ 108 h 216"/>
                <a:gd name="T8" fmla="*/ 0 w 821"/>
                <a:gd name="T9" fmla="*/ 108 h 216"/>
                <a:gd name="T10" fmla="*/ 69 w 821"/>
                <a:gd name="T11" fmla="*/ 216 h 216"/>
                <a:gd name="T12" fmla="*/ 752 w 821"/>
                <a:gd name="T13" fmla="*/ 216 h 216"/>
                <a:gd name="T14" fmla="*/ 821 w 821"/>
                <a:gd name="T15" fmla="*/ 10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1" h="216">
                  <a:moveTo>
                    <a:pt x="821" y="108"/>
                  </a:moveTo>
                  <a:cubicBezTo>
                    <a:pt x="821" y="48"/>
                    <a:pt x="790" y="0"/>
                    <a:pt x="75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31" y="0"/>
                    <a:pt x="0" y="4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68"/>
                    <a:pt x="31" y="216"/>
                    <a:pt x="69" y="216"/>
                  </a:cubicBezTo>
                  <a:cubicBezTo>
                    <a:pt x="752" y="216"/>
                    <a:pt x="752" y="216"/>
                    <a:pt x="752" y="216"/>
                  </a:cubicBezTo>
                  <a:cubicBezTo>
                    <a:pt x="790" y="216"/>
                    <a:pt x="821" y="168"/>
                    <a:pt x="821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1" name="Freeform 15"/>
            <p:cNvSpPr/>
            <p:nvPr/>
          </p:nvSpPr>
          <p:spPr bwMode="auto">
            <a:xfrm>
              <a:off x="4292861" y="2719957"/>
              <a:ext cx="808037" cy="1547813"/>
            </a:xfrm>
            <a:custGeom>
              <a:avLst/>
              <a:gdLst>
                <a:gd name="T0" fmla="*/ 501 w 501"/>
                <a:gd name="T1" fmla="*/ 240 h 960"/>
                <a:gd name="T2" fmla="*/ 262 w 501"/>
                <a:gd name="T3" fmla="*/ 0 h 960"/>
                <a:gd name="T4" fmla="*/ 239 w 501"/>
                <a:gd name="T5" fmla="*/ 0 h 960"/>
                <a:gd name="T6" fmla="*/ 0 w 501"/>
                <a:gd name="T7" fmla="*/ 240 h 960"/>
                <a:gd name="T8" fmla="*/ 0 w 501"/>
                <a:gd name="T9" fmla="*/ 960 h 960"/>
                <a:gd name="T10" fmla="*/ 501 w 501"/>
                <a:gd name="T11" fmla="*/ 960 h 960"/>
                <a:gd name="T12" fmla="*/ 501 w 501"/>
                <a:gd name="T13" fmla="*/ 24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1" h="960">
                  <a:moveTo>
                    <a:pt x="501" y="240"/>
                  </a:moveTo>
                  <a:cubicBezTo>
                    <a:pt x="501" y="107"/>
                    <a:pt x="394" y="0"/>
                    <a:pt x="262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107" y="0"/>
                    <a:pt x="0" y="107"/>
                    <a:pt x="0" y="240"/>
                  </a:cubicBezTo>
                  <a:cubicBezTo>
                    <a:pt x="0" y="960"/>
                    <a:pt x="0" y="960"/>
                    <a:pt x="0" y="960"/>
                  </a:cubicBezTo>
                  <a:cubicBezTo>
                    <a:pt x="501" y="960"/>
                    <a:pt x="501" y="960"/>
                    <a:pt x="501" y="960"/>
                  </a:cubicBezTo>
                  <a:lnTo>
                    <a:pt x="501" y="2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69" name="组合 2068"/>
          <p:cNvGrpSpPr/>
          <p:nvPr/>
        </p:nvGrpSpPr>
        <p:grpSpPr>
          <a:xfrm>
            <a:off x="1666042" y="4135778"/>
            <a:ext cx="5794375" cy="1188000"/>
            <a:chOff x="1773700" y="4023243"/>
            <a:chExt cx="5794375" cy="1176232"/>
          </a:xfrm>
        </p:grpSpPr>
        <p:grpSp>
          <p:nvGrpSpPr>
            <p:cNvPr id="2063" name="组合 2062"/>
            <p:cNvGrpSpPr/>
            <p:nvPr/>
          </p:nvGrpSpPr>
          <p:grpSpPr>
            <a:xfrm>
              <a:off x="1773700" y="4050125"/>
              <a:ext cx="5794375" cy="1149350"/>
              <a:chOff x="1760799" y="2889820"/>
              <a:chExt cx="5794375" cy="1149350"/>
            </a:xfrm>
            <a:solidFill>
              <a:schemeClr val="accent5"/>
            </a:solidFill>
          </p:grpSpPr>
          <p:sp>
            <p:nvSpPr>
              <p:cNvPr id="2054" name="Freeform 8"/>
              <p:cNvSpPr/>
              <p:nvPr/>
            </p:nvSpPr>
            <p:spPr bwMode="auto">
              <a:xfrm>
                <a:off x="1760799" y="2889820"/>
                <a:ext cx="2139950" cy="261938"/>
              </a:xfrm>
              <a:custGeom>
                <a:avLst/>
                <a:gdLst>
                  <a:gd name="T0" fmla="*/ 1328 w 1328"/>
                  <a:gd name="T1" fmla="*/ 81 h 162"/>
                  <a:gd name="T2" fmla="*/ 1217 w 1328"/>
                  <a:gd name="T3" fmla="*/ 162 h 162"/>
                  <a:gd name="T4" fmla="*/ 112 w 1328"/>
                  <a:gd name="T5" fmla="*/ 162 h 162"/>
                  <a:gd name="T6" fmla="*/ 0 w 1328"/>
                  <a:gd name="T7" fmla="*/ 81 h 162"/>
                  <a:gd name="T8" fmla="*/ 0 w 1328"/>
                  <a:gd name="T9" fmla="*/ 81 h 162"/>
                  <a:gd name="T10" fmla="*/ 112 w 1328"/>
                  <a:gd name="T11" fmla="*/ 0 h 162"/>
                  <a:gd name="T12" fmla="*/ 1217 w 1328"/>
                  <a:gd name="T13" fmla="*/ 0 h 162"/>
                  <a:gd name="T14" fmla="*/ 1328 w 1328"/>
                  <a:gd name="T15" fmla="*/ 8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8" h="162">
                    <a:moveTo>
                      <a:pt x="1328" y="81"/>
                    </a:moveTo>
                    <a:cubicBezTo>
                      <a:pt x="1328" y="126"/>
                      <a:pt x="1278" y="162"/>
                      <a:pt x="1217" y="162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50" y="162"/>
                      <a:pt x="0" y="126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37"/>
                      <a:pt x="50" y="0"/>
                      <a:pt x="112" y="0"/>
                    </a:cubicBezTo>
                    <a:cubicBezTo>
                      <a:pt x="1217" y="0"/>
                      <a:pt x="1217" y="0"/>
                      <a:pt x="1217" y="0"/>
                    </a:cubicBezTo>
                    <a:cubicBezTo>
                      <a:pt x="1278" y="0"/>
                      <a:pt x="1328" y="37"/>
                      <a:pt x="1328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10"/>
              <p:cNvSpPr/>
              <p:nvPr/>
            </p:nvSpPr>
            <p:spPr bwMode="auto">
              <a:xfrm>
                <a:off x="2297374" y="3196207"/>
                <a:ext cx="2322512" cy="842963"/>
              </a:xfrm>
              <a:custGeom>
                <a:avLst/>
                <a:gdLst>
                  <a:gd name="T0" fmla="*/ 485 w 1441"/>
                  <a:gd name="T1" fmla="*/ 1 h 523"/>
                  <a:gd name="T2" fmla="*/ 127 w 1441"/>
                  <a:gd name="T3" fmla="*/ 1 h 523"/>
                  <a:gd name="T4" fmla="*/ 1276 w 1441"/>
                  <a:gd name="T5" fmla="*/ 419 h 523"/>
                  <a:gd name="T6" fmla="*/ 1441 w 1441"/>
                  <a:gd name="T7" fmla="*/ 256 h 523"/>
                  <a:gd name="T8" fmla="*/ 850 w 1441"/>
                  <a:gd name="T9" fmla="*/ 260 h 523"/>
                  <a:gd name="T10" fmla="*/ 608 w 1441"/>
                  <a:gd name="T11" fmla="*/ 174 h 523"/>
                  <a:gd name="T12" fmla="*/ 485 w 1441"/>
                  <a:gd name="T13" fmla="*/ 0 h 523"/>
                  <a:gd name="T14" fmla="*/ 485 w 1441"/>
                  <a:gd name="T15" fmla="*/ 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1" h="523">
                    <a:moveTo>
                      <a:pt x="485" y="1"/>
                    </a:moveTo>
                    <a:cubicBezTo>
                      <a:pt x="127" y="1"/>
                      <a:pt x="127" y="1"/>
                      <a:pt x="127" y="1"/>
                    </a:cubicBezTo>
                    <a:cubicBezTo>
                      <a:pt x="534" y="52"/>
                      <a:pt x="0" y="523"/>
                      <a:pt x="1276" y="419"/>
                    </a:cubicBezTo>
                    <a:cubicBezTo>
                      <a:pt x="1441" y="256"/>
                      <a:pt x="1441" y="256"/>
                      <a:pt x="1441" y="256"/>
                    </a:cubicBezTo>
                    <a:cubicBezTo>
                      <a:pt x="1245" y="280"/>
                      <a:pt x="1045" y="293"/>
                      <a:pt x="850" y="260"/>
                    </a:cubicBezTo>
                    <a:cubicBezTo>
                      <a:pt x="765" y="246"/>
                      <a:pt x="676" y="229"/>
                      <a:pt x="608" y="174"/>
                    </a:cubicBezTo>
                    <a:cubicBezTo>
                      <a:pt x="552" y="129"/>
                      <a:pt x="514" y="65"/>
                      <a:pt x="485" y="0"/>
                    </a:cubicBezTo>
                    <a:lnTo>
                      <a:pt x="48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11"/>
              <p:cNvSpPr/>
              <p:nvPr/>
            </p:nvSpPr>
            <p:spPr bwMode="auto">
              <a:xfrm>
                <a:off x="5415224" y="2889820"/>
                <a:ext cx="2139950" cy="261938"/>
              </a:xfrm>
              <a:custGeom>
                <a:avLst/>
                <a:gdLst>
                  <a:gd name="T0" fmla="*/ 0 w 1328"/>
                  <a:gd name="T1" fmla="*/ 81 h 162"/>
                  <a:gd name="T2" fmla="*/ 112 w 1328"/>
                  <a:gd name="T3" fmla="*/ 162 h 162"/>
                  <a:gd name="T4" fmla="*/ 1217 w 1328"/>
                  <a:gd name="T5" fmla="*/ 162 h 162"/>
                  <a:gd name="T6" fmla="*/ 1328 w 1328"/>
                  <a:gd name="T7" fmla="*/ 81 h 162"/>
                  <a:gd name="T8" fmla="*/ 1328 w 1328"/>
                  <a:gd name="T9" fmla="*/ 81 h 162"/>
                  <a:gd name="T10" fmla="*/ 1217 w 1328"/>
                  <a:gd name="T11" fmla="*/ 0 h 162"/>
                  <a:gd name="T12" fmla="*/ 112 w 1328"/>
                  <a:gd name="T13" fmla="*/ 0 h 162"/>
                  <a:gd name="T14" fmla="*/ 0 w 1328"/>
                  <a:gd name="T15" fmla="*/ 8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8" h="162">
                    <a:moveTo>
                      <a:pt x="0" y="81"/>
                    </a:moveTo>
                    <a:cubicBezTo>
                      <a:pt x="0" y="126"/>
                      <a:pt x="50" y="162"/>
                      <a:pt x="112" y="162"/>
                    </a:cubicBezTo>
                    <a:cubicBezTo>
                      <a:pt x="1217" y="162"/>
                      <a:pt x="1217" y="162"/>
                      <a:pt x="1217" y="162"/>
                    </a:cubicBezTo>
                    <a:cubicBezTo>
                      <a:pt x="1279" y="162"/>
                      <a:pt x="1328" y="126"/>
                      <a:pt x="1328" y="81"/>
                    </a:cubicBezTo>
                    <a:cubicBezTo>
                      <a:pt x="1328" y="81"/>
                      <a:pt x="1328" y="81"/>
                      <a:pt x="1328" y="81"/>
                    </a:cubicBezTo>
                    <a:cubicBezTo>
                      <a:pt x="1328" y="36"/>
                      <a:pt x="1279" y="0"/>
                      <a:pt x="1217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50" y="0"/>
                      <a:pt x="0" y="36"/>
                      <a:pt x="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12"/>
              <p:cNvSpPr/>
              <p:nvPr/>
            </p:nvSpPr>
            <p:spPr bwMode="auto">
              <a:xfrm>
                <a:off x="4696086" y="3196207"/>
                <a:ext cx="2324100" cy="842963"/>
              </a:xfrm>
              <a:custGeom>
                <a:avLst/>
                <a:gdLst>
                  <a:gd name="T0" fmla="*/ 957 w 1442"/>
                  <a:gd name="T1" fmla="*/ 0 h 523"/>
                  <a:gd name="T2" fmla="*/ 1314 w 1442"/>
                  <a:gd name="T3" fmla="*/ 0 h 523"/>
                  <a:gd name="T4" fmla="*/ 166 w 1442"/>
                  <a:gd name="T5" fmla="*/ 419 h 523"/>
                  <a:gd name="T6" fmla="*/ 0 w 1442"/>
                  <a:gd name="T7" fmla="*/ 256 h 523"/>
                  <a:gd name="T8" fmla="*/ 592 w 1442"/>
                  <a:gd name="T9" fmla="*/ 260 h 523"/>
                  <a:gd name="T10" fmla="*/ 834 w 1442"/>
                  <a:gd name="T11" fmla="*/ 174 h 523"/>
                  <a:gd name="T12" fmla="*/ 957 w 1442"/>
                  <a:gd name="T13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2" h="523">
                    <a:moveTo>
                      <a:pt x="957" y="0"/>
                    </a:moveTo>
                    <a:cubicBezTo>
                      <a:pt x="1314" y="0"/>
                      <a:pt x="1314" y="0"/>
                      <a:pt x="1314" y="0"/>
                    </a:cubicBezTo>
                    <a:cubicBezTo>
                      <a:pt x="907" y="52"/>
                      <a:pt x="1442" y="523"/>
                      <a:pt x="166" y="419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96" y="279"/>
                      <a:pt x="396" y="292"/>
                      <a:pt x="592" y="260"/>
                    </a:cubicBezTo>
                    <a:cubicBezTo>
                      <a:pt x="676" y="246"/>
                      <a:pt x="766" y="229"/>
                      <a:pt x="834" y="174"/>
                    </a:cubicBezTo>
                    <a:cubicBezTo>
                      <a:pt x="890" y="128"/>
                      <a:pt x="928" y="65"/>
                      <a:pt x="9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068" name="矩形 2067"/>
            <p:cNvSpPr/>
            <p:nvPr/>
          </p:nvSpPr>
          <p:spPr>
            <a:xfrm>
              <a:off x="6216918" y="4023243"/>
              <a:ext cx="646331" cy="3656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中国</a:t>
              </a:r>
            </a:p>
          </p:txBody>
        </p:sp>
        <p:sp>
          <p:nvSpPr>
            <p:cNvPr id="155" name="矩形 154"/>
            <p:cNvSpPr/>
            <p:nvPr/>
          </p:nvSpPr>
          <p:spPr>
            <a:xfrm>
              <a:off x="2502298" y="4023243"/>
              <a:ext cx="646331" cy="3656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印度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6755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3348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924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67515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1108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3501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0874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876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746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矩形 2"/>
          <p:cNvSpPr/>
          <p:nvPr/>
        </p:nvSpPr>
        <p:spPr>
          <a:xfrm>
            <a:off x="2079710" y="1745377"/>
            <a:ext cx="1364476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10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2050</a:t>
            </a:r>
            <a:r>
              <a:rPr lang="zh-CN" altLang="en-US" sz="110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年印度人口为</a:t>
            </a:r>
            <a:endParaRPr lang="zh-CN" altLang="en-US" sz="1100" dirty="0"/>
          </a:p>
          <a:p>
            <a:pPr algn="ctr"/>
            <a:r>
              <a:rPr lang="en-US" altLang="zh-CN" sz="2400" b="1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 Unicode MS" pitchFamily="34" charset="-122"/>
              </a:rPr>
              <a:t>17</a:t>
            </a:r>
            <a:r>
              <a:rPr lang="zh-CN" altLang="en-US" sz="2400" b="1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 Unicode MS" pitchFamily="34" charset="-122"/>
              </a:rPr>
              <a:t>亿</a:t>
            </a:r>
            <a:endParaRPr lang="en-US" altLang="zh-CN" sz="2400" b="1" dirty="0">
              <a:solidFill>
                <a:srgbClr val="C0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 Unicode MS" pitchFamily="34" charset="-122"/>
            </a:endParaRPr>
          </a:p>
        </p:txBody>
      </p:sp>
      <p:sp>
        <p:nvSpPr>
          <p:cNvPr id="2071" name="矩形 2070"/>
          <p:cNvSpPr/>
          <p:nvPr/>
        </p:nvSpPr>
        <p:spPr>
          <a:xfrm>
            <a:off x="535499" y="362830"/>
            <a:ext cx="43268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印度人口将</a:t>
            </a:r>
            <a:r>
              <a:rPr lang="zh-CN" altLang="en-US" sz="2400" b="1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</a:t>
            </a:r>
            <a:r>
              <a:rPr lang="en-US" altLang="zh-CN" sz="2400" b="1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2050</a:t>
            </a:r>
            <a:r>
              <a:rPr lang="zh-CN" altLang="en-US" sz="2400" b="1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zh-CN" altLang="en-US" sz="2400" b="1" dirty="0">
                <a:solidFill>
                  <a:schemeClr val="accent5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超过中国</a:t>
            </a:r>
            <a:endParaRPr lang="zh-CN" altLang="en-US" sz="2400" dirty="0">
              <a:solidFill>
                <a:schemeClr val="accent5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5433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0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046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1522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2609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3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3363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4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5433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046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7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1522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2609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9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3363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组合 3"/>
          <p:cNvGrpSpPr/>
          <p:nvPr/>
        </p:nvGrpSpPr>
        <p:grpSpPr>
          <a:xfrm>
            <a:off x="1803432" y="2091924"/>
            <a:ext cx="1817356" cy="1951833"/>
            <a:chOff x="1955901" y="2363496"/>
            <a:chExt cx="1817356" cy="1951833"/>
          </a:xfrm>
        </p:grpSpPr>
        <p:pic>
          <p:nvPicPr>
            <p:cNvPr id="39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9155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0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748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1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324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2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9915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3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3508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4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5901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33274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6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4276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7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0146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4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4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4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4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3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3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2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2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32" presetClass="emph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120000">
                                      <p:cBhvr>
                                        <p:cTn id="91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3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4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5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" presetID="8" presetClass="emph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-300000">
                                      <p:cBhvr>
                                        <p:cTn id="97" dur="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" presetID="16" presetClass="entr" presetSubtype="21" fill="hold" grpId="0" nodeType="withEffect">
                                  <p:stCondLst>
                                    <p:cond delay="14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25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2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25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25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42" presetClass="path" presetSubtype="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2.22222E-6 -2.22222E-6 L -0.00122 0.04445 " pathEditMode="relative" rAng="0" ptsTypes="AA">
                                      <p:cBhvr>
                                        <p:cTn id="132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2222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207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-11150"/>
            <a:ext cx="9188606" cy="6869149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074" name="Picture 2" descr="C:\Documents and Settings\CD(DS)7\桌面\Love china副本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105" y="150688"/>
            <a:ext cx="3209584" cy="25366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组合 3"/>
          <p:cNvGrpSpPr/>
          <p:nvPr/>
        </p:nvGrpSpPr>
        <p:grpSpPr>
          <a:xfrm>
            <a:off x="1" y="2643026"/>
            <a:ext cx="9188606" cy="1560795"/>
            <a:chOff x="0" y="2524931"/>
            <a:chExt cx="9564367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99" name="组合 98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00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0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14" name="组合 113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1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1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17" name="组合 116"/>
            <p:cNvGrpSpPr/>
            <p:nvPr/>
          </p:nvGrpSpPr>
          <p:grpSpPr>
            <a:xfrm>
              <a:off x="127501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18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1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0" name="组合 119"/>
            <p:cNvGrpSpPr/>
            <p:nvPr/>
          </p:nvGrpSpPr>
          <p:grpSpPr>
            <a:xfrm>
              <a:off x="191065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2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2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3" name="组合 122"/>
            <p:cNvGrpSpPr/>
            <p:nvPr/>
          </p:nvGrpSpPr>
          <p:grpSpPr>
            <a:xfrm>
              <a:off x="255000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24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2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6" name="组合 125"/>
            <p:cNvGrpSpPr/>
            <p:nvPr/>
          </p:nvGrpSpPr>
          <p:grpSpPr>
            <a:xfrm>
              <a:off x="3185638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2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2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9" name="组合 128"/>
            <p:cNvGrpSpPr/>
            <p:nvPr/>
          </p:nvGrpSpPr>
          <p:grpSpPr>
            <a:xfrm>
              <a:off x="382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0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3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32" name="组合 131"/>
            <p:cNvGrpSpPr/>
            <p:nvPr/>
          </p:nvGrpSpPr>
          <p:grpSpPr>
            <a:xfrm>
              <a:off x="446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3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35" name="组合 134"/>
            <p:cNvGrpSpPr/>
            <p:nvPr/>
          </p:nvGrpSpPr>
          <p:grpSpPr>
            <a:xfrm>
              <a:off x="510000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6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3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38" name="组合 137"/>
            <p:cNvGrpSpPr/>
            <p:nvPr/>
          </p:nvGrpSpPr>
          <p:grpSpPr>
            <a:xfrm>
              <a:off x="573563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1" name="组合 140"/>
            <p:cNvGrpSpPr/>
            <p:nvPr/>
          </p:nvGrpSpPr>
          <p:grpSpPr>
            <a:xfrm>
              <a:off x="6375018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42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4" name="组合 143"/>
            <p:cNvGrpSpPr/>
            <p:nvPr/>
          </p:nvGrpSpPr>
          <p:grpSpPr>
            <a:xfrm>
              <a:off x="701065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4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7" name="组合 146"/>
            <p:cNvGrpSpPr/>
            <p:nvPr/>
          </p:nvGrpSpPr>
          <p:grpSpPr>
            <a:xfrm>
              <a:off x="76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48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50" name="组合 149"/>
            <p:cNvGrpSpPr/>
            <p:nvPr/>
          </p:nvGrpSpPr>
          <p:grpSpPr>
            <a:xfrm>
              <a:off x="82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5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5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53" name="组合 152"/>
            <p:cNvGrpSpPr/>
            <p:nvPr/>
          </p:nvGrpSpPr>
          <p:grpSpPr>
            <a:xfrm>
              <a:off x="89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54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5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160" name="组合 159"/>
          <p:cNvGrpSpPr/>
          <p:nvPr/>
        </p:nvGrpSpPr>
        <p:grpSpPr>
          <a:xfrm>
            <a:off x="0" y="3245507"/>
            <a:ext cx="9188607" cy="1340247"/>
            <a:chOff x="-676649" y="2524931"/>
            <a:chExt cx="10880371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161" name="组合 160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04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0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2" name="组合 161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02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0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00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0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4" name="组合 163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8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6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6" name="组合 165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4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7" name="组合 166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2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0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9" name="组合 168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8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0" name="组合 169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6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1" name="组合 170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4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2" name="组合 171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2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3" name="组合 172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0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4" name="组合 173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78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5" name="组合 174"/>
            <p:cNvGrpSpPr/>
            <p:nvPr/>
          </p:nvGrpSpPr>
          <p:grpSpPr>
            <a:xfrm>
              <a:off x="-676649" y="2524931"/>
              <a:ext cx="10880371" cy="1624622"/>
              <a:chOff x="-2487844" y="5616771"/>
              <a:chExt cx="3190859" cy="476449"/>
            </a:xfrm>
            <a:solidFill>
              <a:srgbClr val="C00000"/>
            </a:solidFill>
          </p:grpSpPr>
          <p:sp>
            <p:nvSpPr>
              <p:cNvPr id="176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7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3" name="Freeform 115"/>
              <p:cNvSpPr/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4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5" name="Freeform 115"/>
              <p:cNvSpPr/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6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257" name="组合 256"/>
          <p:cNvGrpSpPr/>
          <p:nvPr/>
        </p:nvGrpSpPr>
        <p:grpSpPr>
          <a:xfrm>
            <a:off x="1" y="3844716"/>
            <a:ext cx="9188606" cy="1199546"/>
            <a:chOff x="-1307254" y="2524931"/>
            <a:chExt cx="12156585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258" name="组合 257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0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59" name="组合 258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0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0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1" name="组合 260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2" name="组合 261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3" name="组合 262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4" name="组合 263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5" name="组合 264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6" name="组合 265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8" name="组合 267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9" name="组合 268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70" name="组合 269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71" name="组合 270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7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72" name="组合 271"/>
            <p:cNvGrpSpPr/>
            <p:nvPr/>
          </p:nvGrpSpPr>
          <p:grpSpPr>
            <a:xfrm>
              <a:off x="-1307254" y="2524931"/>
              <a:ext cx="12156585" cy="1624622"/>
              <a:chOff x="-2672780" y="5616771"/>
              <a:chExt cx="3565131" cy="476449"/>
            </a:xfrm>
            <a:solidFill>
              <a:srgbClr val="C00000"/>
            </a:solidFill>
          </p:grpSpPr>
          <p:sp>
            <p:nvSpPr>
              <p:cNvPr id="27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5" name="Freeform 115"/>
              <p:cNvSpPr/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6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7" name="Freeform 115"/>
              <p:cNvSpPr/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8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7" name="Freeform 115"/>
              <p:cNvSpPr/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8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9" name="Freeform 115"/>
              <p:cNvSpPr/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10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311" name="组合 310"/>
          <p:cNvGrpSpPr/>
          <p:nvPr/>
        </p:nvGrpSpPr>
        <p:grpSpPr>
          <a:xfrm>
            <a:off x="1" y="4486820"/>
            <a:ext cx="9188606" cy="1082231"/>
            <a:chOff x="-1949998" y="2524931"/>
            <a:chExt cx="13474368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312" name="组合 311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6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3" name="组合 312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6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4" name="组合 313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5" name="组合 314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9" name="组合 318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1" name="组合 320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2" name="组合 321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3" name="组合 322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4" name="组合 323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3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5" name="组合 324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3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6" name="组合 325"/>
            <p:cNvGrpSpPr/>
            <p:nvPr/>
          </p:nvGrpSpPr>
          <p:grpSpPr>
            <a:xfrm>
              <a:off x="-1949998" y="2524931"/>
              <a:ext cx="13474368" cy="1624622"/>
              <a:chOff x="-2861276" y="5616771"/>
              <a:chExt cx="3951594" cy="476449"/>
            </a:xfrm>
            <a:solidFill>
              <a:srgbClr val="C00000"/>
            </a:solidFill>
          </p:grpSpPr>
          <p:sp>
            <p:nvSpPr>
              <p:cNvPr id="32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2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29" name="Freeform 115"/>
              <p:cNvSpPr/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0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1" name="Freeform 115"/>
              <p:cNvSpPr/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2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3" name="Freeform 115"/>
              <p:cNvSpPr/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4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5" name="Freeform 115"/>
              <p:cNvSpPr/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6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5" name="Freeform 115"/>
              <p:cNvSpPr/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6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7" name="Freeform 115"/>
              <p:cNvSpPr/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8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369" name="组合 368"/>
          <p:cNvGrpSpPr/>
          <p:nvPr/>
        </p:nvGrpSpPr>
        <p:grpSpPr>
          <a:xfrm>
            <a:off x="0" y="4941398"/>
            <a:ext cx="9188607" cy="988505"/>
            <a:chOff x="-2587181" y="2524931"/>
            <a:chExt cx="14751953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370" name="组合 369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2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1" name="组合 370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2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2" name="组合 371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2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3" name="组合 372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4" name="组合 373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5" name="组合 374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6" name="组合 375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7" name="组合 376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8" name="组合 377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9" name="组合 378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0" name="组合 379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1" name="组合 380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2" name="组合 381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3" name="组合 382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9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4" name="组合 383"/>
            <p:cNvGrpSpPr/>
            <p:nvPr/>
          </p:nvGrpSpPr>
          <p:grpSpPr>
            <a:xfrm>
              <a:off x="-2587181" y="2524931"/>
              <a:ext cx="14751953" cy="1624622"/>
              <a:chOff x="-3048141" y="5616771"/>
              <a:chExt cx="4326268" cy="476449"/>
            </a:xfrm>
            <a:solidFill>
              <a:srgbClr val="C00000"/>
            </a:solidFill>
          </p:grpSpPr>
          <p:sp>
            <p:nvSpPr>
              <p:cNvPr id="38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7" name="Freeform 115"/>
              <p:cNvSpPr/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8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9" name="Freeform 115"/>
              <p:cNvSpPr/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0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1" name="Freeform 115"/>
              <p:cNvSpPr/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2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3" name="Freeform 115"/>
              <p:cNvSpPr/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4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5" name="Freeform 115"/>
              <p:cNvSpPr/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6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7" name="Freeform 115"/>
              <p:cNvSpPr/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8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7" name="Freeform 115"/>
              <p:cNvSpPr/>
              <p:nvPr/>
            </p:nvSpPr>
            <p:spPr bwMode="auto">
              <a:xfrm>
                <a:off x="1090627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8" name="Oval 116"/>
              <p:cNvSpPr>
                <a:spLocks noChangeArrowheads="1"/>
              </p:cNvSpPr>
              <p:nvPr/>
            </p:nvSpPr>
            <p:spPr bwMode="auto">
              <a:xfrm>
                <a:off x="1146786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9" name="Freeform 115"/>
              <p:cNvSpPr/>
              <p:nvPr/>
            </p:nvSpPr>
            <p:spPr bwMode="auto">
              <a:xfrm>
                <a:off x="-304814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30" name="Oval 116"/>
              <p:cNvSpPr>
                <a:spLocks noChangeArrowheads="1"/>
              </p:cNvSpPr>
              <p:nvPr/>
            </p:nvSpPr>
            <p:spPr bwMode="auto">
              <a:xfrm>
                <a:off x="-299198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431" name="组合 430"/>
          <p:cNvGrpSpPr/>
          <p:nvPr/>
        </p:nvGrpSpPr>
        <p:grpSpPr>
          <a:xfrm>
            <a:off x="0" y="5408750"/>
            <a:ext cx="9188607" cy="905288"/>
            <a:chOff x="-3265753" y="2524931"/>
            <a:chExt cx="16108011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432" name="组合 431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9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3" name="组合 432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4" name="组合 433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5" name="组合 434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6" name="组合 435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7" name="组合 436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8" name="组合 437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9" name="组合 438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0" name="组合 439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1" name="组合 440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2" name="组合 441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3" name="组合 442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6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4" name="组合 443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6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5" name="组合 444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6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6" name="组合 445"/>
            <p:cNvGrpSpPr/>
            <p:nvPr/>
          </p:nvGrpSpPr>
          <p:grpSpPr>
            <a:xfrm>
              <a:off x="-3265753" y="2524931"/>
              <a:ext cx="16108011" cy="1624622"/>
              <a:chOff x="-3247144" y="5616771"/>
              <a:chExt cx="4723956" cy="476449"/>
            </a:xfrm>
            <a:solidFill>
              <a:srgbClr val="C00000"/>
            </a:solidFill>
          </p:grpSpPr>
          <p:sp>
            <p:nvSpPr>
              <p:cNvPr id="44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4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49" name="Freeform 115"/>
              <p:cNvSpPr/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0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1" name="Freeform 115"/>
              <p:cNvSpPr/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2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3" name="Freeform 115"/>
              <p:cNvSpPr/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4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5" name="Freeform 115"/>
              <p:cNvSpPr/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6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7" name="Freeform 115"/>
              <p:cNvSpPr/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8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9" name="Freeform 115"/>
              <p:cNvSpPr/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0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1" name="Freeform 115"/>
              <p:cNvSpPr/>
              <p:nvPr/>
            </p:nvSpPr>
            <p:spPr bwMode="auto">
              <a:xfrm>
                <a:off x="1090627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2" name="Oval 116"/>
              <p:cNvSpPr>
                <a:spLocks noChangeArrowheads="1"/>
              </p:cNvSpPr>
              <p:nvPr/>
            </p:nvSpPr>
            <p:spPr bwMode="auto">
              <a:xfrm>
                <a:off x="1146786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3" name="Freeform 115"/>
              <p:cNvSpPr/>
              <p:nvPr/>
            </p:nvSpPr>
            <p:spPr bwMode="auto">
              <a:xfrm>
                <a:off x="-304814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4" name="Oval 116"/>
              <p:cNvSpPr>
                <a:spLocks noChangeArrowheads="1"/>
              </p:cNvSpPr>
              <p:nvPr/>
            </p:nvSpPr>
            <p:spPr bwMode="auto">
              <a:xfrm>
                <a:off x="-299198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3" name="Freeform 115"/>
              <p:cNvSpPr/>
              <p:nvPr/>
            </p:nvSpPr>
            <p:spPr bwMode="auto">
              <a:xfrm>
                <a:off x="-32471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4" name="Oval 116"/>
              <p:cNvSpPr>
                <a:spLocks noChangeArrowheads="1"/>
              </p:cNvSpPr>
              <p:nvPr/>
            </p:nvSpPr>
            <p:spPr bwMode="auto">
              <a:xfrm>
                <a:off x="-31909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5" name="Freeform 115"/>
              <p:cNvSpPr/>
              <p:nvPr/>
            </p:nvSpPr>
            <p:spPr bwMode="auto">
              <a:xfrm>
                <a:off x="1289312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6" name="Oval 116"/>
              <p:cNvSpPr>
                <a:spLocks noChangeArrowheads="1"/>
              </p:cNvSpPr>
              <p:nvPr/>
            </p:nvSpPr>
            <p:spPr bwMode="auto">
              <a:xfrm>
                <a:off x="13454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497" name="组合 496"/>
          <p:cNvGrpSpPr/>
          <p:nvPr/>
        </p:nvGrpSpPr>
        <p:grpSpPr>
          <a:xfrm>
            <a:off x="54360" y="5819775"/>
            <a:ext cx="9116674" cy="828860"/>
            <a:chOff x="-3905101" y="2524931"/>
            <a:chExt cx="17455573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498" name="组合 497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6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99" name="组合 498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0" name="组合 499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1" name="组合 500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2" name="组合 501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3" name="组合 502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4" name="组合 503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5" name="组合 504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6" name="组合 505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7" name="组合 506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8" name="组合 507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1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9" name="组合 508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39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10" name="组合 509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37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11" name="组合 510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35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12" name="组合 511"/>
            <p:cNvGrpSpPr/>
            <p:nvPr/>
          </p:nvGrpSpPr>
          <p:grpSpPr>
            <a:xfrm>
              <a:off x="-3905101" y="2524931"/>
              <a:ext cx="17455573" cy="1624622"/>
              <a:chOff x="-3434644" y="5616771"/>
              <a:chExt cx="5119152" cy="476449"/>
            </a:xfrm>
            <a:solidFill>
              <a:srgbClr val="C00000"/>
            </a:solidFill>
          </p:grpSpPr>
          <p:sp>
            <p:nvSpPr>
              <p:cNvPr id="513" name="Freeform 115"/>
              <p:cNvSpPr/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5" name="Freeform 115"/>
              <p:cNvSpPr/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6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7" name="Freeform 115"/>
              <p:cNvSpPr/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8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9" name="Freeform 115"/>
              <p:cNvSpPr/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0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1" name="Freeform 115"/>
              <p:cNvSpPr/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2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3" name="Freeform 115"/>
              <p:cNvSpPr/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4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5" name="Freeform 115"/>
              <p:cNvSpPr/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6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7" name="Freeform 115"/>
              <p:cNvSpPr/>
              <p:nvPr/>
            </p:nvSpPr>
            <p:spPr bwMode="auto">
              <a:xfrm>
                <a:off x="1090627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8" name="Oval 116"/>
              <p:cNvSpPr>
                <a:spLocks noChangeArrowheads="1"/>
              </p:cNvSpPr>
              <p:nvPr/>
            </p:nvSpPr>
            <p:spPr bwMode="auto">
              <a:xfrm>
                <a:off x="1146786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9" name="Freeform 115"/>
              <p:cNvSpPr/>
              <p:nvPr/>
            </p:nvSpPr>
            <p:spPr bwMode="auto">
              <a:xfrm>
                <a:off x="-304814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0" name="Oval 116"/>
              <p:cNvSpPr>
                <a:spLocks noChangeArrowheads="1"/>
              </p:cNvSpPr>
              <p:nvPr/>
            </p:nvSpPr>
            <p:spPr bwMode="auto">
              <a:xfrm>
                <a:off x="-299198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1" name="Freeform 115"/>
              <p:cNvSpPr/>
              <p:nvPr/>
            </p:nvSpPr>
            <p:spPr bwMode="auto">
              <a:xfrm>
                <a:off x="-32471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2" name="Oval 116"/>
              <p:cNvSpPr>
                <a:spLocks noChangeArrowheads="1"/>
              </p:cNvSpPr>
              <p:nvPr/>
            </p:nvSpPr>
            <p:spPr bwMode="auto">
              <a:xfrm>
                <a:off x="-31909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3" name="Freeform 115"/>
              <p:cNvSpPr/>
              <p:nvPr/>
            </p:nvSpPr>
            <p:spPr bwMode="auto">
              <a:xfrm>
                <a:off x="1289312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4" name="Oval 116"/>
              <p:cNvSpPr>
                <a:spLocks noChangeArrowheads="1"/>
              </p:cNvSpPr>
              <p:nvPr/>
            </p:nvSpPr>
            <p:spPr bwMode="auto">
              <a:xfrm>
                <a:off x="13454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3" name="Freeform 115"/>
              <p:cNvSpPr/>
              <p:nvPr/>
            </p:nvSpPr>
            <p:spPr bwMode="auto">
              <a:xfrm>
                <a:off x="149700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4" name="Oval 116"/>
              <p:cNvSpPr>
                <a:spLocks noChangeArrowheads="1"/>
              </p:cNvSpPr>
              <p:nvPr/>
            </p:nvSpPr>
            <p:spPr bwMode="auto">
              <a:xfrm>
                <a:off x="1553168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5" name="Freeform 115"/>
              <p:cNvSpPr/>
              <p:nvPr/>
            </p:nvSpPr>
            <p:spPr bwMode="auto">
              <a:xfrm>
                <a:off x="-34346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6" name="Oval 116"/>
              <p:cNvSpPr>
                <a:spLocks noChangeArrowheads="1"/>
              </p:cNvSpPr>
              <p:nvPr/>
            </p:nvSpPr>
            <p:spPr bwMode="auto">
              <a:xfrm>
                <a:off x="-337848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1161" name="组合 1160"/>
          <p:cNvGrpSpPr/>
          <p:nvPr/>
        </p:nvGrpSpPr>
        <p:grpSpPr>
          <a:xfrm>
            <a:off x="2011308" y="3987994"/>
            <a:ext cx="5461152" cy="1118236"/>
            <a:chOff x="423711" y="2843561"/>
            <a:chExt cx="7918665" cy="1561435"/>
          </a:xfrm>
        </p:grpSpPr>
        <p:sp>
          <p:nvSpPr>
            <p:cNvPr id="1162" name="矩形 1161"/>
            <p:cNvSpPr/>
            <p:nvPr/>
          </p:nvSpPr>
          <p:spPr>
            <a:xfrm>
              <a:off x="423711" y="2843561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8800" dirty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Arial Black" panose="020B0A04020102020204" pitchFamily="34" charset="0"/>
                  <a:ea typeface="微软雅黑" panose="020B0503020204020204" pitchFamily="34" charset="-122"/>
                </a:rPr>
                <a:t>1 339 724 852</a:t>
              </a:r>
              <a:endParaRPr lang="zh-CN" altLang="en-US" sz="8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1163" name="矩形 1162"/>
            <p:cNvSpPr/>
            <p:nvPr/>
          </p:nvSpPr>
          <p:spPr>
            <a:xfrm>
              <a:off x="1013901" y="4091741"/>
              <a:ext cx="15965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5400" dirty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164" name="矩形 1163"/>
            <p:cNvSpPr/>
            <p:nvPr/>
          </p:nvSpPr>
          <p:spPr>
            <a:xfrm>
              <a:off x="3489965" y="4091741"/>
              <a:ext cx="15965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5400" dirty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165" name="矩形 1164"/>
            <p:cNvSpPr/>
            <p:nvPr/>
          </p:nvSpPr>
          <p:spPr>
            <a:xfrm>
              <a:off x="6007689" y="4091741"/>
              <a:ext cx="15965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5400" dirty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,</a:t>
              </a:r>
              <a:endParaRPr lang="zh-CN" alt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</p:grpSp>
      <p:sp>
        <p:nvSpPr>
          <p:cNvPr id="3075" name="矩形 3074"/>
          <p:cNvSpPr/>
          <p:nvPr/>
        </p:nvSpPr>
        <p:spPr>
          <a:xfrm>
            <a:off x="1896394" y="3447132"/>
            <a:ext cx="569098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2011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年人口普查登记的全国总人口为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567" name="矩形 566"/>
          <p:cNvSpPr/>
          <p:nvPr/>
        </p:nvSpPr>
        <p:spPr>
          <a:xfrm>
            <a:off x="1896394" y="2687295"/>
            <a:ext cx="569098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在中国</a:t>
            </a:r>
            <a:endParaRPr lang="zh-CN" altLang="en-US" sz="4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5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5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5" grpId="0"/>
      <p:bldP spid="56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2" val="84b0dda5321026fbe1b2b4566386ea6668125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569</Words>
  <Application>Microsoft Office PowerPoint</Application>
  <PresentationFormat>全屏显示(4:3)</PresentationFormat>
  <Paragraphs>110</Paragraphs>
  <Slides>15</Slides>
  <Notes>6</Notes>
  <HiddenSlides>1</HiddenSlides>
  <MMClips>1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15</vt:i4>
      </vt:variant>
    </vt:vector>
  </HeadingPairs>
  <TitlesOfParts>
    <vt:vector size="20" baseType="lpstr">
      <vt:lpstr>微软雅黑</vt:lpstr>
      <vt:lpstr>Arial</vt:lpstr>
      <vt:lpstr>Arial Black</vt:lpstr>
      <vt:lpstr>Calibri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dc:description>http://www.ypppt.com/</dc:description>
  <cp:lastModifiedBy>天 下</cp:lastModifiedBy>
  <cp:revision>374</cp:revision>
  <dcterms:created xsi:type="dcterms:W3CDTF">2012-06-13T07:14:00Z</dcterms:created>
  <dcterms:modified xsi:type="dcterms:W3CDTF">2021-01-05T15:42:09Z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2052-11.1.0.9022</vt:lpwstr>
  </property>
</Properties>
</file>