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42" r:id="rId2"/>
    <p:sldId id="341" r:id="rId3"/>
    <p:sldId id="340" r:id="rId4"/>
    <p:sldId id="320" r:id="rId5"/>
    <p:sldId id="309" r:id="rId6"/>
    <p:sldId id="311" r:id="rId7"/>
    <p:sldId id="313" r:id="rId8"/>
    <p:sldId id="323" r:id="rId9"/>
    <p:sldId id="335" r:id="rId10"/>
    <p:sldId id="310" r:id="rId11"/>
    <p:sldId id="289" r:id="rId12"/>
    <p:sldId id="292" r:id="rId13"/>
    <p:sldId id="288" r:id="rId14"/>
    <p:sldId id="315" r:id="rId15"/>
    <p:sldId id="308" r:id="rId16"/>
    <p:sldId id="336" r:id="rId17"/>
    <p:sldId id="300" r:id="rId18"/>
    <p:sldId id="301" r:id="rId19"/>
    <p:sldId id="287" r:id="rId20"/>
    <p:sldId id="314" r:id="rId21"/>
    <p:sldId id="258" r:id="rId22"/>
    <p:sldId id="321" r:id="rId23"/>
    <p:sldId id="337" r:id="rId24"/>
    <p:sldId id="290" r:id="rId25"/>
    <p:sldId id="322" r:id="rId26"/>
    <p:sldId id="307" r:id="rId27"/>
    <p:sldId id="293" r:id="rId28"/>
    <p:sldId id="294" r:id="rId29"/>
    <p:sldId id="296" r:id="rId30"/>
    <p:sldId id="338" r:id="rId31"/>
    <p:sldId id="298" r:id="rId32"/>
    <p:sldId id="299" r:id="rId33"/>
    <p:sldId id="302" r:id="rId34"/>
    <p:sldId id="312" r:id="rId35"/>
    <p:sldId id="303" r:id="rId36"/>
    <p:sldId id="306" r:id="rId37"/>
  </p:sldIdLst>
  <p:sldSz cx="12198350" cy="6859588"/>
  <p:notesSz cx="6858000" cy="9144000"/>
  <p:custDataLst>
    <p:tags r:id="rId39"/>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guide id="3" pos="304">
          <p15:clr>
            <a:srgbClr val="A4A3A4"/>
          </p15:clr>
        </p15:guide>
        <p15:guide id="4" pos="1892">
          <p15:clr>
            <a:srgbClr val="A4A3A4"/>
          </p15:clr>
        </p15:guide>
        <p15:guide id="5"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5DA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autoAdjust="0"/>
    <p:restoredTop sz="94660"/>
  </p:normalViewPr>
  <p:slideViewPr>
    <p:cSldViewPr>
      <p:cViewPr varScale="1">
        <p:scale>
          <a:sx n="87" d="100"/>
          <a:sy n="87" d="100"/>
        </p:scale>
        <p:origin x="204" y="84"/>
      </p:cViewPr>
      <p:guideLst>
        <p:guide orient="horz" pos="2160"/>
        <p:guide pos="3842"/>
        <p:guide pos="304"/>
        <p:guide pos="1892"/>
        <p:guide pos="1211"/>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a:t>单击此处编辑母版标题样式</a:t>
            </a:r>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t>‹#›</a:t>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2021/1/5</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2021/1/5</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2021/1/5</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2021/1/5</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2021/1/5</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2021/1/5</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0">
    <p:wipe/>
  </p:transition>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22" name="TextBox 21"/>
          <p:cNvSpPr txBox="1"/>
          <p:nvPr/>
        </p:nvSpPr>
        <p:spPr>
          <a:xfrm>
            <a:off x="7318553" y="1413570"/>
            <a:ext cx="4253230" cy="2090420"/>
          </a:xfrm>
          <a:prstGeom prst="rect">
            <a:avLst/>
          </a:prstGeom>
          <a:noFill/>
        </p:spPr>
        <p:txBody>
          <a:bodyPr wrap="none" lIns="121917" tIns="60958" rIns="121917" bIns="60958" rtlCol="0">
            <a:spAutoFit/>
          </a:bodyPr>
          <a:lstStyle/>
          <a:p>
            <a:pPr algn="r"/>
            <a:r>
              <a:rPr lang="en-US" altLang="zh-CN" sz="12800" b="1" dirty="0">
                <a:solidFill>
                  <a:schemeClr val="accent1"/>
                </a:solidFill>
                <a:latin typeface="微软雅黑" panose="020B0503020204020204" pitchFamily="34" charset="-122"/>
                <a:ea typeface="微软雅黑" panose="020B0503020204020204" pitchFamily="34" charset="-122"/>
              </a:rPr>
              <a:t>2020</a:t>
            </a:r>
            <a:endParaRPr lang="zh-CN" altLang="en-US" sz="12800" b="1" dirty="0">
              <a:solidFill>
                <a:schemeClr val="accent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341594" y="3392234"/>
            <a:ext cx="7129510" cy="954103"/>
          </a:xfrm>
          <a:prstGeom prst="rect">
            <a:avLst/>
          </a:prstGeom>
          <a:noFill/>
        </p:spPr>
        <p:txBody>
          <a:bodyPr wrap="none" lIns="121917" tIns="60958" rIns="121917" bIns="60958" rtlCol="0">
            <a:spAutoFit/>
          </a:bodyPr>
          <a:lstStyle/>
          <a:p>
            <a:pPr algn="r"/>
            <a:r>
              <a:rPr lang="zh-CN" altLang="en-US" sz="5400" b="1" dirty="0">
                <a:solidFill>
                  <a:schemeClr val="accent1"/>
                </a:solidFill>
                <a:latin typeface="微软雅黑" panose="020B0503020204020204" pitchFamily="34" charset="-122"/>
                <a:ea typeface="微软雅黑" panose="020B0503020204020204" pitchFamily="34" charset="-122"/>
              </a:rPr>
              <a:t>工作总结汇报</a:t>
            </a:r>
            <a:r>
              <a:rPr lang="en-US" altLang="zh-CN" sz="5400" b="1" dirty="0">
                <a:solidFill>
                  <a:schemeClr val="accent1"/>
                </a:solidFill>
                <a:latin typeface="微软雅黑" panose="020B0503020204020204" pitchFamily="34" charset="-122"/>
                <a:ea typeface="微软雅黑" panose="020B0503020204020204" pitchFamily="34" charset="-122"/>
              </a:rPr>
              <a:t>PPT</a:t>
            </a:r>
            <a:r>
              <a:rPr lang="zh-CN" altLang="en-US" sz="5400" b="1" dirty="0">
                <a:solidFill>
                  <a:schemeClr val="accent1"/>
                </a:solidFill>
                <a:latin typeface="微软雅黑" panose="020B0503020204020204" pitchFamily="34" charset="-122"/>
                <a:ea typeface="微软雅黑" panose="020B0503020204020204" pitchFamily="34" charset="-122"/>
              </a:rPr>
              <a:t>模板</a:t>
            </a:r>
          </a:p>
        </p:txBody>
      </p:sp>
      <p:cxnSp>
        <p:nvCxnSpPr>
          <p:cNvPr id="25" name="直接连接符 24"/>
          <p:cNvCxnSpPr/>
          <p:nvPr/>
        </p:nvCxnSpPr>
        <p:spPr>
          <a:xfrm>
            <a:off x="5327222" y="4390123"/>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2825" y="455097"/>
            <a:ext cx="2152446" cy="861974"/>
          </a:xfrm>
          <a:prstGeom prst="rect">
            <a:avLst/>
          </a:prstGeom>
          <a:noFill/>
        </p:spPr>
        <p:txBody>
          <a:bodyPr wrap="none" lIns="121917" tIns="60958" rIns="121917" bIns="60958" rtlCol="0">
            <a:spAutoFit/>
          </a:bodyPr>
          <a:lstStyle/>
          <a:p>
            <a:r>
              <a:rPr lang="en-US" altLang="zh-CN" sz="4800" dirty="0">
                <a:solidFill>
                  <a:schemeClr val="bg1"/>
                </a:solidFill>
                <a:latin typeface="Eras Bold ITC" panose="020B0907030504020204" pitchFamily="34" charset="0"/>
              </a:rPr>
              <a:t>LOGO</a:t>
            </a:r>
            <a:endParaRPr lang="zh-CN" altLang="en-US" sz="4800" dirty="0">
              <a:solidFill>
                <a:schemeClr val="bg1"/>
              </a:solidFill>
              <a:latin typeface="Eras Bold ITC" panose="020B0907030504020204" pitchFamily="34" charset="0"/>
            </a:endParaRPr>
          </a:p>
        </p:txBody>
      </p:sp>
      <p:sp>
        <p:nvSpPr>
          <p:cNvPr id="30" name="TextBox 29"/>
          <p:cNvSpPr txBox="1"/>
          <p:nvPr/>
        </p:nvSpPr>
        <p:spPr>
          <a:xfrm>
            <a:off x="7942393" y="4582189"/>
            <a:ext cx="3528711" cy="615696"/>
          </a:xfrm>
          <a:prstGeom prst="rect">
            <a:avLst/>
          </a:prstGeom>
          <a:noFill/>
        </p:spPr>
        <p:txBody>
          <a:bodyPr wrap="none" lIns="121917" tIns="60958" rIns="121917" bIns="60958" rtlCol="0">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输入您的企业名称</a:t>
            </a:r>
          </a:p>
        </p:txBody>
      </p:sp>
      <p:sp>
        <p:nvSpPr>
          <p:cNvPr id="32" name="TextBox 31"/>
          <p:cNvSpPr txBox="1"/>
          <p:nvPr/>
        </p:nvSpPr>
        <p:spPr>
          <a:xfrm>
            <a:off x="9555559" y="5830617"/>
            <a:ext cx="1730596" cy="415494"/>
          </a:xfrm>
          <a:prstGeom prst="rect">
            <a:avLst/>
          </a:prstGeom>
          <a:noFill/>
        </p:spPr>
        <p:txBody>
          <a:bodyPr wrap="none" lIns="121917" tIns="60958" rIns="121917" bIns="60958" rtlCol="0">
            <a:spAutoFit/>
          </a:bodyPr>
          <a:lstStyle/>
          <a:p>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en-US" altLang="zh-CN" sz="1900" b="1" dirty="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4"/>
                                        </p:tgtEl>
                                        <p:attrNameLst>
                                          <p:attrName>ppt_y</p:attrName>
                                        </p:attrNameLst>
                                      </p:cBhvr>
                                      <p:tavLst>
                                        <p:tav tm="0">
                                          <p:val>
                                            <p:strVal val="#ppt_y"/>
                                          </p:val>
                                        </p:tav>
                                        <p:tav tm="100000">
                                          <p:val>
                                            <p:strVal val="#ppt_y"/>
                                          </p:val>
                                        </p:tav>
                                      </p:tavLst>
                                    </p:anim>
                                    <p:anim calcmode="lin" valueType="num">
                                      <p:cBhvr>
                                        <p:cTn id="2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4"/>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9" grpId="0"/>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3533" y="1989634"/>
            <a:ext cx="2482703" cy="2955923"/>
            <a:chOff x="1827008" y="2120901"/>
            <a:chExt cx="2298700" cy="2736849"/>
          </a:xfrm>
        </p:grpSpPr>
        <p:sp>
          <p:nvSpPr>
            <p:cNvPr id="10" name="矩形 9"/>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5764" y="1989634"/>
            <a:ext cx="2482703" cy="2955923"/>
            <a:chOff x="1827008" y="2120901"/>
            <a:chExt cx="2298700" cy="2736849"/>
          </a:xfrm>
        </p:grpSpPr>
        <p:sp>
          <p:nvSpPr>
            <p:cNvPr id="13" name="矩形 12"/>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7995" y="1989634"/>
            <a:ext cx="2482703" cy="2955923"/>
            <a:chOff x="1827008" y="2120901"/>
            <a:chExt cx="2298700" cy="2736849"/>
          </a:xfrm>
        </p:grpSpPr>
        <p:sp>
          <p:nvSpPr>
            <p:cNvPr id="16" name="矩形 15"/>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1302" y="1989634"/>
            <a:ext cx="2482703" cy="2955923"/>
            <a:chOff x="1827008" y="2120901"/>
            <a:chExt cx="2298700" cy="2736849"/>
          </a:xfrm>
        </p:grpSpPr>
        <p:sp>
          <p:nvSpPr>
            <p:cNvPr id="19" name="矩形 18"/>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8082"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项目一</a:t>
            </a:r>
          </a:p>
        </p:txBody>
      </p:sp>
      <p:sp>
        <p:nvSpPr>
          <p:cNvPr id="22" name="文本框 30"/>
          <p:cNvSpPr txBox="1"/>
          <p:nvPr/>
        </p:nvSpPr>
        <p:spPr>
          <a:xfrm>
            <a:off x="6672544"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项目三</a:t>
            </a:r>
          </a:p>
        </p:txBody>
      </p:sp>
      <p:sp>
        <p:nvSpPr>
          <p:cNvPr id="23" name="文本框 31"/>
          <p:cNvSpPr txBox="1"/>
          <p:nvPr/>
        </p:nvSpPr>
        <p:spPr>
          <a:xfrm>
            <a:off x="3850313"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项目二</a:t>
            </a:r>
          </a:p>
        </p:txBody>
      </p:sp>
      <p:sp>
        <p:nvSpPr>
          <p:cNvPr id="24" name="文本框 32"/>
          <p:cNvSpPr txBox="1"/>
          <p:nvPr/>
        </p:nvSpPr>
        <p:spPr>
          <a:xfrm>
            <a:off x="9494775"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项目四</a:t>
            </a:r>
          </a:p>
        </p:txBody>
      </p:sp>
      <p:sp>
        <p:nvSpPr>
          <p:cNvPr id="25" name="文本框 33"/>
          <p:cNvSpPr txBox="1"/>
          <p:nvPr/>
        </p:nvSpPr>
        <p:spPr>
          <a:xfrm>
            <a:off x="1028081"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6" name="文本框 34"/>
          <p:cNvSpPr txBox="1"/>
          <p:nvPr/>
        </p:nvSpPr>
        <p:spPr>
          <a:xfrm>
            <a:off x="3856855"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5629"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8" name="文本框 36"/>
          <p:cNvSpPr txBox="1"/>
          <p:nvPr/>
        </p:nvSpPr>
        <p:spPr>
          <a:xfrm>
            <a:off x="9514402"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9"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4556" y="3880664"/>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8386" y="2506068"/>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51361" y="1609402"/>
            <a:ext cx="914245" cy="778296"/>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1876" y="3075734"/>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5347" y="5015091"/>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3037" y="2036587"/>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8465" y="2708398"/>
            <a:ext cx="3782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3037" y="3405406"/>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8485" y="4425429"/>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8485" y="5435291"/>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91440" y="5251207"/>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5770734" y="4941787"/>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7091440" y="424747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3" name="TextBox 32"/>
          <p:cNvSpPr txBox="1"/>
          <p:nvPr/>
        </p:nvSpPr>
        <p:spPr>
          <a:xfrm>
            <a:off x="5770734" y="3947138"/>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091440" y="326782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5" name="TextBox 34"/>
          <p:cNvSpPr txBox="1"/>
          <p:nvPr/>
        </p:nvSpPr>
        <p:spPr>
          <a:xfrm>
            <a:off x="5770734" y="2937121"/>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7091440" y="2525703"/>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7" name="TextBox 36"/>
          <p:cNvSpPr txBox="1"/>
          <p:nvPr/>
        </p:nvSpPr>
        <p:spPr>
          <a:xfrm>
            <a:off x="5770734" y="2250880"/>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7091440" y="1832411"/>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5770734" y="1557586"/>
            <a:ext cx="1169002"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文本框 2"/>
          <p:cNvSpPr txBox="1"/>
          <p:nvPr/>
        </p:nvSpPr>
        <p:spPr>
          <a:xfrm>
            <a:off x="1724001"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796" y="1269554"/>
            <a:ext cx="5941115" cy="4995431"/>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Freeform 78"/>
          <p:cNvSpPr/>
          <p:nvPr/>
        </p:nvSpPr>
        <p:spPr bwMode="gray">
          <a:xfrm>
            <a:off x="4448296" y="5207465"/>
            <a:ext cx="895933"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1" name="Freeform 92"/>
          <p:cNvSpPr/>
          <p:nvPr/>
        </p:nvSpPr>
        <p:spPr bwMode="gray">
          <a:xfrm>
            <a:off x="4866082" y="3441757"/>
            <a:ext cx="78314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2" name="Freeform 100"/>
          <p:cNvSpPr/>
          <p:nvPr/>
        </p:nvSpPr>
        <p:spPr bwMode="gray">
          <a:xfrm>
            <a:off x="5171080" y="2635120"/>
            <a:ext cx="683069"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3" name="Freeform 82"/>
          <p:cNvSpPr/>
          <p:nvPr/>
        </p:nvSpPr>
        <p:spPr bwMode="gray">
          <a:xfrm>
            <a:off x="5338001" y="4346840"/>
            <a:ext cx="449555"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cxnSp>
        <p:nvCxnSpPr>
          <p:cNvPr id="94" name="直接连接符 93"/>
          <p:cNvCxnSpPr/>
          <p:nvPr/>
        </p:nvCxnSpPr>
        <p:spPr>
          <a:xfrm>
            <a:off x="5771884" y="3063051"/>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4461" y="3311552"/>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8290" y="357267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10868" y="3821175"/>
            <a:ext cx="24667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8004" y="4484986"/>
            <a:ext cx="316455"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4461" y="4484986"/>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8763" y="563698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301340" y="5885485"/>
            <a:ext cx="2862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6895" y="2830984"/>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6895" y="3406825"/>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706895" y="4072418"/>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6661601" y="5402696"/>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矩形标注 105"/>
          <p:cNvSpPr/>
          <p:nvPr/>
        </p:nvSpPr>
        <p:spPr>
          <a:xfrm>
            <a:off x="8814108" y="2252445"/>
            <a:ext cx="2901691" cy="3899377"/>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8218" y="2387458"/>
            <a:ext cx="2757581"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8" name="文本框 2"/>
          <p:cNvSpPr txBox="1"/>
          <p:nvPr/>
        </p:nvSpPr>
        <p:spPr>
          <a:xfrm>
            <a:off x="169785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561" y="1739545"/>
            <a:ext cx="2784529" cy="1551225"/>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添加文字标题</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559" y="4331834"/>
            <a:ext cx="2784530" cy="1678980"/>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添加文字标题</a:t>
              </a:r>
              <a:endParaRPr lang="en-US" altLang="zh-CN" sz="1800"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81969" y="1739545"/>
            <a:ext cx="2784529" cy="1635297"/>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添加文字标题</a:t>
              </a:r>
              <a:endParaRPr lang="en-US" altLang="zh-CN" sz="1800"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8612" y="4653929"/>
            <a:ext cx="2784529" cy="1656185"/>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添加文字标题</a:t>
              </a:r>
              <a:endParaRPr lang="en-US" altLang="zh-CN" sz="1800" b="1" dirty="0">
                <a:solidFill>
                  <a:schemeClr val="tx1">
                    <a:lumMod val="85000"/>
                    <a:lumOff val="15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4824"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9091" y="2306152"/>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20190" y="4746039"/>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20190" y="5677712"/>
            <a:ext cx="398422"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2"/>
          <p:cNvSpPr txBox="1"/>
          <p:nvPr/>
        </p:nvSpPr>
        <p:spPr>
          <a:xfrm>
            <a:off x="169461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3427" y="1679864"/>
            <a:ext cx="536378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2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altLang="zh-CN"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2233" y="5342093"/>
            <a:ext cx="2124188"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2200" y="5206855"/>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42673" y="4353297"/>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13542" y="3355246"/>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81275" y="2302000"/>
            <a:ext cx="187427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sp>
        <p:nvSpPr>
          <p:cNvPr id="41" name="文本框 2"/>
          <p:cNvSpPr txBox="1"/>
          <p:nvPr/>
        </p:nvSpPr>
        <p:spPr>
          <a:xfrm>
            <a:off x="1722245"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6365" y="4729733"/>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8640" y="3423220"/>
            <a:ext cx="7685087"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6365" y="2089720"/>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p:nvPr/>
        </p:nvGrpSpPr>
        <p:grpSpPr bwMode="auto">
          <a:xfrm>
            <a:off x="1858640" y="1837308"/>
            <a:ext cx="1238250"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205590" y="3191445"/>
            <a:ext cx="1238250"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9115" y="4569395"/>
            <a:ext cx="1238250"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71194" y="2256927"/>
            <a:ext cx="1214437" cy="400110"/>
          </a:xfrm>
          <a:prstGeom prst="rect">
            <a:avLst/>
          </a:prstGeom>
          <a:noFill/>
        </p:spPr>
        <p:txBody>
          <a:bodyPr>
            <a:spAutoFit/>
          </a:bodyPr>
          <a:lstStyle/>
          <a:p>
            <a:pPr algn="ct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3" name="TextBox 70"/>
          <p:cNvSpPr txBox="1"/>
          <p:nvPr/>
        </p:nvSpPr>
        <p:spPr>
          <a:xfrm>
            <a:off x="9491538" y="3597438"/>
            <a:ext cx="1000125"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4" name="TextBox 71"/>
          <p:cNvSpPr txBox="1"/>
          <p:nvPr/>
        </p:nvSpPr>
        <p:spPr>
          <a:xfrm>
            <a:off x="2103934" y="5015483"/>
            <a:ext cx="1143000"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5" name="TextBox 73"/>
          <p:cNvSpPr txBox="1"/>
          <p:nvPr/>
        </p:nvSpPr>
        <p:spPr>
          <a:xfrm>
            <a:off x="3215952" y="2197348"/>
            <a:ext cx="7148513" cy="625171"/>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80877" y="3486720"/>
            <a:ext cx="7170738"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7840" y="4788470"/>
            <a:ext cx="7416800"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圆角矩形 36"/>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组合 37"/>
          <p:cNvGrpSpPr/>
          <p:nvPr/>
        </p:nvGrpSpPr>
        <p:grpSpPr>
          <a:xfrm>
            <a:off x="6649262"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圆角矩形 57"/>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圆角矩形 61"/>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TextBox 65"/>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下箭头 66"/>
          <p:cNvSpPr/>
          <p:nvPr/>
        </p:nvSpPr>
        <p:spPr>
          <a:xfrm rot="16200000">
            <a:off x="4614050" y="3234117"/>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55"/>
                                        </p:tgtEl>
                                      </p:cBhvr>
                                    </p:animEffect>
                                    <p:animScale>
                                      <p:cBhvr>
                                        <p:cTn id="21"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4"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5917589" y="2493690"/>
            <a:ext cx="2192225"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p:nvPr/>
        </p:nvGrpSpPr>
        <p:grpSpPr bwMode="auto">
          <a:xfrm>
            <a:off x="8109814" y="2688420"/>
            <a:ext cx="2192225"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p:nvPr/>
        </p:nvGrpSpPr>
        <p:grpSpPr bwMode="auto">
          <a:xfrm>
            <a:off x="5008178" y="2752661"/>
            <a:ext cx="3099629"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p:nvPr/>
        </p:nvGrpSpPr>
        <p:grpSpPr bwMode="auto">
          <a:xfrm>
            <a:off x="8109814" y="3336853"/>
            <a:ext cx="3097622"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p:nvPr/>
        </p:nvGrpSpPr>
        <p:grpSpPr bwMode="auto">
          <a:xfrm>
            <a:off x="5016107" y="3654043"/>
            <a:ext cx="3097621"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p:nvPr/>
        </p:nvGrpSpPr>
        <p:grpSpPr bwMode="auto">
          <a:xfrm>
            <a:off x="8114121" y="4621673"/>
            <a:ext cx="3097622"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507753" y="4777858"/>
            <a:ext cx="1540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31"/>
          <p:cNvSpPr>
            <a:spLocks noChangeArrowheads="1"/>
          </p:cNvSpPr>
          <p:nvPr/>
        </p:nvSpPr>
        <p:spPr bwMode="auto">
          <a:xfrm>
            <a:off x="9406699" y="3820268"/>
            <a:ext cx="1439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 Box 32"/>
          <p:cNvSpPr>
            <a:spLocks noChangeArrowheads="1"/>
          </p:cNvSpPr>
          <p:nvPr/>
        </p:nvSpPr>
        <p:spPr bwMode="auto">
          <a:xfrm>
            <a:off x="5547313" y="3841754"/>
            <a:ext cx="156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 Box 33"/>
          <p:cNvSpPr>
            <a:spLocks noChangeArrowheads="1"/>
          </p:cNvSpPr>
          <p:nvPr/>
        </p:nvSpPr>
        <p:spPr bwMode="auto">
          <a:xfrm>
            <a:off x="6626143" y="2778946"/>
            <a:ext cx="1441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 Box 34"/>
          <p:cNvSpPr>
            <a:spLocks noChangeArrowheads="1"/>
          </p:cNvSpPr>
          <p:nvPr/>
        </p:nvSpPr>
        <p:spPr bwMode="auto">
          <a:xfrm>
            <a:off x="5331289" y="3193682"/>
            <a:ext cx="1625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3" name="Text Box 35"/>
          <p:cNvSpPr>
            <a:spLocks noChangeArrowheads="1"/>
          </p:cNvSpPr>
          <p:nvPr/>
        </p:nvSpPr>
        <p:spPr bwMode="auto">
          <a:xfrm>
            <a:off x="8283617" y="3028180"/>
            <a:ext cx="1468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4" name="Text Box 36"/>
          <p:cNvSpPr>
            <a:spLocks noChangeArrowheads="1"/>
          </p:cNvSpPr>
          <p:nvPr/>
        </p:nvSpPr>
        <p:spPr bwMode="auto">
          <a:xfrm>
            <a:off x="5152194" y="1197546"/>
            <a:ext cx="448737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6"/>
          <p:cNvSpPr>
            <a:spLocks noChangeArrowheads="1"/>
          </p:cNvSpPr>
          <p:nvPr/>
        </p:nvSpPr>
        <p:spPr bwMode="auto">
          <a:xfrm>
            <a:off x="903723" y="1989634"/>
            <a:ext cx="309634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2"/>
          <p:cNvSpPr txBox="1"/>
          <p:nvPr/>
        </p:nvSpPr>
        <p:spPr>
          <a:xfrm>
            <a:off x="1719226"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6041"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5" name="Freeform 7"/>
          <p:cNvSpPr/>
          <p:nvPr/>
        </p:nvSpPr>
        <p:spPr bwMode="auto">
          <a:xfrm>
            <a:off x="1956041" y="2795742"/>
            <a:ext cx="313347"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6" name="Freeform 8"/>
          <p:cNvSpPr/>
          <p:nvPr/>
        </p:nvSpPr>
        <p:spPr bwMode="auto">
          <a:xfrm>
            <a:off x="2358673"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7" name="Freeform 9"/>
          <p:cNvSpPr/>
          <p:nvPr/>
        </p:nvSpPr>
        <p:spPr bwMode="auto">
          <a:xfrm>
            <a:off x="2759623"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8" name="Freeform 10"/>
          <p:cNvSpPr/>
          <p:nvPr/>
        </p:nvSpPr>
        <p:spPr bwMode="auto">
          <a:xfrm>
            <a:off x="3157202" y="1458121"/>
            <a:ext cx="315029"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9" name="Freeform 11"/>
          <p:cNvSpPr/>
          <p:nvPr/>
        </p:nvSpPr>
        <p:spPr bwMode="auto">
          <a:xfrm>
            <a:off x="2358673" y="2392602"/>
            <a:ext cx="313347"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0" name="Freeform 12"/>
          <p:cNvSpPr/>
          <p:nvPr/>
        </p:nvSpPr>
        <p:spPr bwMode="auto">
          <a:xfrm>
            <a:off x="2759623" y="1975962"/>
            <a:ext cx="315029"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1" name="Freeform 13"/>
          <p:cNvSpPr/>
          <p:nvPr/>
        </p:nvSpPr>
        <p:spPr bwMode="auto">
          <a:xfrm>
            <a:off x="3157202" y="1702706"/>
            <a:ext cx="315029"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2" name="Freeform 14"/>
          <p:cNvSpPr/>
          <p:nvPr/>
        </p:nvSpPr>
        <p:spPr bwMode="auto">
          <a:xfrm>
            <a:off x="411576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3" name="Freeform 15"/>
          <p:cNvSpPr/>
          <p:nvPr/>
        </p:nvSpPr>
        <p:spPr bwMode="auto">
          <a:xfrm>
            <a:off x="4516719"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4" name="Freeform 16"/>
          <p:cNvSpPr/>
          <p:nvPr/>
        </p:nvSpPr>
        <p:spPr bwMode="auto">
          <a:xfrm>
            <a:off x="491935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5" name="Freeform 17"/>
          <p:cNvSpPr/>
          <p:nvPr/>
        </p:nvSpPr>
        <p:spPr bwMode="auto">
          <a:xfrm>
            <a:off x="532198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6" name="Freeform 18"/>
          <p:cNvSpPr/>
          <p:nvPr/>
        </p:nvSpPr>
        <p:spPr bwMode="auto">
          <a:xfrm>
            <a:off x="4115769" y="3101050"/>
            <a:ext cx="313347"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7" name="Freeform 19"/>
          <p:cNvSpPr/>
          <p:nvPr/>
        </p:nvSpPr>
        <p:spPr bwMode="auto">
          <a:xfrm>
            <a:off x="4516719" y="2401032"/>
            <a:ext cx="315029"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8" name="Freeform 20"/>
          <p:cNvSpPr/>
          <p:nvPr/>
        </p:nvSpPr>
        <p:spPr bwMode="auto">
          <a:xfrm>
            <a:off x="4919352" y="1702706"/>
            <a:ext cx="315029"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9" name="Freeform 21"/>
          <p:cNvSpPr/>
          <p:nvPr/>
        </p:nvSpPr>
        <p:spPr bwMode="auto">
          <a:xfrm>
            <a:off x="5321986" y="2647306"/>
            <a:ext cx="315029"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0" name="Freeform 22"/>
          <p:cNvSpPr/>
          <p:nvPr/>
        </p:nvSpPr>
        <p:spPr bwMode="auto">
          <a:xfrm>
            <a:off x="626539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1" name="Freeform 23"/>
          <p:cNvSpPr/>
          <p:nvPr/>
        </p:nvSpPr>
        <p:spPr bwMode="auto">
          <a:xfrm>
            <a:off x="666802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2" name="Freeform 24"/>
          <p:cNvSpPr/>
          <p:nvPr/>
        </p:nvSpPr>
        <p:spPr bwMode="auto">
          <a:xfrm>
            <a:off x="707065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3" name="Freeform 25"/>
          <p:cNvSpPr/>
          <p:nvPr/>
        </p:nvSpPr>
        <p:spPr bwMode="auto">
          <a:xfrm>
            <a:off x="747160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4" name="Freeform 26"/>
          <p:cNvSpPr/>
          <p:nvPr/>
        </p:nvSpPr>
        <p:spPr bwMode="auto">
          <a:xfrm>
            <a:off x="7471606" y="1694269"/>
            <a:ext cx="315029"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5" name="Freeform 27"/>
          <p:cNvSpPr/>
          <p:nvPr/>
        </p:nvSpPr>
        <p:spPr bwMode="auto">
          <a:xfrm>
            <a:off x="7070655" y="2008015"/>
            <a:ext cx="313347"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6" name="Freeform 28"/>
          <p:cNvSpPr/>
          <p:nvPr/>
        </p:nvSpPr>
        <p:spPr bwMode="auto">
          <a:xfrm>
            <a:off x="6668025" y="2401032"/>
            <a:ext cx="313347"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7" name="Freeform 29"/>
          <p:cNvSpPr/>
          <p:nvPr/>
        </p:nvSpPr>
        <p:spPr bwMode="auto">
          <a:xfrm>
            <a:off x="6265392" y="2809237"/>
            <a:ext cx="315029"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8" name="Freeform 30"/>
          <p:cNvSpPr/>
          <p:nvPr/>
        </p:nvSpPr>
        <p:spPr bwMode="auto">
          <a:xfrm>
            <a:off x="8531255" y="1458121"/>
            <a:ext cx="315029"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9" name="Freeform 31"/>
          <p:cNvSpPr/>
          <p:nvPr/>
        </p:nvSpPr>
        <p:spPr bwMode="auto">
          <a:xfrm>
            <a:off x="892883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0" name="Freeform 32"/>
          <p:cNvSpPr/>
          <p:nvPr/>
        </p:nvSpPr>
        <p:spPr bwMode="auto">
          <a:xfrm>
            <a:off x="9331466"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1" name="Freeform 33"/>
          <p:cNvSpPr/>
          <p:nvPr/>
        </p:nvSpPr>
        <p:spPr bwMode="auto">
          <a:xfrm>
            <a:off x="973409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2" name="Freeform 34"/>
          <p:cNvSpPr/>
          <p:nvPr/>
        </p:nvSpPr>
        <p:spPr bwMode="auto">
          <a:xfrm>
            <a:off x="9734099" y="1712826"/>
            <a:ext cx="313347"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3" name="Freeform 35"/>
          <p:cNvSpPr/>
          <p:nvPr/>
        </p:nvSpPr>
        <p:spPr bwMode="auto">
          <a:xfrm>
            <a:off x="9331466" y="1859576"/>
            <a:ext cx="313347"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4" name="Freeform 36"/>
          <p:cNvSpPr/>
          <p:nvPr/>
        </p:nvSpPr>
        <p:spPr bwMode="auto">
          <a:xfrm>
            <a:off x="8928836" y="2976226"/>
            <a:ext cx="315029"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5" name="Freeform 37"/>
          <p:cNvSpPr/>
          <p:nvPr/>
        </p:nvSpPr>
        <p:spPr bwMode="auto">
          <a:xfrm>
            <a:off x="8531255" y="2212112"/>
            <a:ext cx="315029"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6" name="Oval 38"/>
          <p:cNvSpPr>
            <a:spLocks noChangeArrowheads="1"/>
          </p:cNvSpPr>
          <p:nvPr/>
        </p:nvSpPr>
        <p:spPr bwMode="auto">
          <a:xfrm>
            <a:off x="2306449"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37" name="Freeform 39"/>
          <p:cNvSpPr>
            <a:spLocks noEditPoints="1"/>
          </p:cNvSpPr>
          <p:nvPr/>
        </p:nvSpPr>
        <p:spPr bwMode="auto">
          <a:xfrm>
            <a:off x="2495678" y="3895070"/>
            <a:ext cx="421756"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8" name="Oval 40"/>
          <p:cNvSpPr>
            <a:spLocks noChangeArrowheads="1"/>
          </p:cNvSpPr>
          <p:nvPr/>
        </p:nvSpPr>
        <p:spPr bwMode="auto">
          <a:xfrm>
            <a:off x="4475731" y="3709476"/>
            <a:ext cx="797845"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39" name="Oval 41"/>
          <p:cNvSpPr>
            <a:spLocks noChangeArrowheads="1"/>
          </p:cNvSpPr>
          <p:nvPr/>
        </p:nvSpPr>
        <p:spPr bwMode="auto">
          <a:xfrm>
            <a:off x="6634332"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40" name="Oval 42"/>
          <p:cNvSpPr>
            <a:spLocks noChangeArrowheads="1"/>
          </p:cNvSpPr>
          <p:nvPr/>
        </p:nvSpPr>
        <p:spPr bwMode="auto">
          <a:xfrm>
            <a:off x="8874502"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41" name="Freeform 43"/>
          <p:cNvSpPr>
            <a:spLocks noEditPoints="1"/>
          </p:cNvSpPr>
          <p:nvPr/>
        </p:nvSpPr>
        <p:spPr bwMode="auto">
          <a:xfrm>
            <a:off x="6864172" y="3975760"/>
            <a:ext cx="330420"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4645470" y="391070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3" name="Freeform 45"/>
          <p:cNvSpPr>
            <a:spLocks noEditPoints="1"/>
          </p:cNvSpPr>
          <p:nvPr/>
        </p:nvSpPr>
        <p:spPr bwMode="auto">
          <a:xfrm>
            <a:off x="9102839" y="3918091"/>
            <a:ext cx="33848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4" name="TextBox 43"/>
          <p:cNvSpPr txBox="1"/>
          <p:nvPr/>
        </p:nvSpPr>
        <p:spPr>
          <a:xfrm>
            <a:off x="1675009"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2582" y="4621962"/>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859528"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337100"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6014683"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92256"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253591" y="5046478"/>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31164"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3" name="文本框 2"/>
          <p:cNvSpPr txBox="1"/>
          <p:nvPr/>
        </p:nvSpPr>
        <p:spPr>
          <a:xfrm>
            <a:off x="1725199"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1499"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9743" y="1910048"/>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13700" y="349728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9743" y="4326504"/>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1103302" y="1113743"/>
            <a:ext cx="10019814" cy="5003801"/>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Rectangle 11"/>
          <p:cNvSpPr>
            <a:spLocks noChangeArrowheads="1"/>
          </p:cNvSpPr>
          <p:nvPr/>
        </p:nvSpPr>
        <p:spPr bwMode="auto">
          <a:xfrm>
            <a:off x="1562671" y="1773610"/>
            <a:ext cx="5956042" cy="4020515"/>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a:t>
            </a:r>
            <a:endPar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grpSp>
        <p:nvGrpSpPr>
          <p:cNvPr id="8" name="组合 7"/>
          <p:cNvGrpSpPr/>
          <p:nvPr/>
        </p:nvGrpSpPr>
        <p:grpSpPr>
          <a:xfrm>
            <a:off x="2007373" y="727133"/>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前 言</a:t>
              </a:r>
            </a:p>
          </p:txBody>
        </p:sp>
      </p:grpSp>
      <p:sp>
        <p:nvSpPr>
          <p:cNvPr id="12" name="圆角矩形 11"/>
          <p:cNvSpPr/>
          <p:nvPr/>
        </p:nvSpPr>
        <p:spPr>
          <a:xfrm>
            <a:off x="7926647" y="1869870"/>
            <a:ext cx="2613464" cy="1657090"/>
          </a:xfrm>
          <a:prstGeom prst="round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3" name="圆角矩形 12"/>
          <p:cNvSpPr/>
          <p:nvPr/>
        </p:nvSpPr>
        <p:spPr>
          <a:xfrm>
            <a:off x="7926647" y="3720767"/>
            <a:ext cx="2613464" cy="1657090"/>
          </a:xfrm>
          <a:prstGeom prst="round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1000"/>
                                        <p:tgtEl>
                                          <p:spTgt spid="7">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1000"/>
                                        <p:tgtEl>
                                          <p:spTgt spid="7">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1" dur="1000"/>
                                        <p:tgtEl>
                                          <p:spTgt spid="7">
                                            <p:txEl>
                                              <p:pRg st="2" end="2"/>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40714" y="2692332"/>
            <a:ext cx="2087562" cy="2089150"/>
          </a:xfrm>
          <a:prstGeom prst="pie">
            <a:avLst>
              <a:gd name="adj1" fmla="val 0"/>
              <a:gd name="adj2" fmla="val 178173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5">
            <a:off x="1360532" y="2289901"/>
            <a:ext cx="2798763" cy="2701925"/>
          </a:xfrm>
          <a:prstGeom prst="pie">
            <a:avLst>
              <a:gd name="adj1" fmla="val 0"/>
              <a:gd name="adj2" fmla="val 38734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82414" y="2697095"/>
            <a:ext cx="2089150" cy="2087562"/>
          </a:xfrm>
          <a:prstGeom prst="pie">
            <a:avLst>
              <a:gd name="adj1" fmla="val 0"/>
              <a:gd name="adj2" fmla="val 150318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5">
            <a:off x="4714126" y="2270057"/>
            <a:ext cx="2798763" cy="2703513"/>
          </a:xfrm>
          <a:prstGeom prst="pie">
            <a:avLst>
              <a:gd name="adj1" fmla="val 18826865"/>
              <a:gd name="adj2" fmla="val 38734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1650" y="3759804"/>
            <a:ext cx="1514350"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文本框 25"/>
          <p:cNvSpPr txBox="1">
            <a:spLocks noChangeArrowheads="1"/>
          </p:cNvSpPr>
          <p:nvPr/>
        </p:nvSpPr>
        <p:spPr bwMode="auto">
          <a:xfrm>
            <a:off x="5409610" y="3759804"/>
            <a:ext cx="1681162"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6964" y="2736782"/>
            <a:ext cx="2089150" cy="2089150"/>
          </a:xfrm>
          <a:prstGeom prst="pie">
            <a:avLst>
              <a:gd name="adj1" fmla="val 0"/>
              <a:gd name="adj2" fmla="val 19042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45558" y="2667726"/>
            <a:ext cx="2217737" cy="2054225"/>
          </a:xfrm>
          <a:prstGeom prst="pie">
            <a:avLst>
              <a:gd name="adj1" fmla="val 2758241"/>
              <a:gd name="adj2" fmla="val 51621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文本框 30"/>
          <p:cNvSpPr txBox="1">
            <a:spLocks noChangeArrowheads="1"/>
          </p:cNvSpPr>
          <p:nvPr/>
        </p:nvSpPr>
        <p:spPr bwMode="auto">
          <a:xfrm>
            <a:off x="8795088" y="3759804"/>
            <a:ext cx="154404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5501" y="5087719"/>
            <a:ext cx="2368716"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p>
        </p:txBody>
      </p:sp>
      <p:sp>
        <p:nvSpPr>
          <p:cNvPr id="126" name="文本框 36"/>
          <p:cNvSpPr txBox="1">
            <a:spLocks noChangeArrowheads="1"/>
          </p:cNvSpPr>
          <p:nvPr/>
        </p:nvSpPr>
        <p:spPr bwMode="auto">
          <a:xfrm>
            <a:off x="4927364" y="5084544"/>
            <a:ext cx="2352733"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6377" y="5078194"/>
            <a:ext cx="2323318"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4959" y="1394299"/>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6" name="文本框 2"/>
          <p:cNvSpPr txBox="1"/>
          <p:nvPr/>
        </p:nvSpPr>
        <p:spPr>
          <a:xfrm>
            <a:off x="169346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90828" y="1426623"/>
            <a:ext cx="3703963" cy="790298"/>
          </a:xfrm>
          <a:prstGeom prst="homePlate">
            <a:avLst>
              <a:gd name="adj" fmla="val 63872"/>
            </a:avLst>
          </a:prstGeom>
          <a:solidFill>
            <a:schemeClr val="accent1"/>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6" name="TextBox 5"/>
          <p:cNvSpPr txBox="1"/>
          <p:nvPr/>
        </p:nvSpPr>
        <p:spPr>
          <a:xfrm>
            <a:off x="2034938"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6176" y="1426623"/>
            <a:ext cx="3703963" cy="790298"/>
          </a:xfrm>
          <a:prstGeom prst="homePlate">
            <a:avLst>
              <a:gd name="adj" fmla="val 63872"/>
            </a:avLst>
          </a:prstGeom>
          <a:solidFill>
            <a:schemeClr val="bg1">
              <a:lumMod val="65000"/>
            </a:schemeClr>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9" name="TextBox 8"/>
          <p:cNvSpPr txBox="1"/>
          <p:nvPr/>
        </p:nvSpPr>
        <p:spPr>
          <a:xfrm>
            <a:off x="6430286"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6201" y="1559360"/>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Freeform 6"/>
          <p:cNvSpPr/>
          <p:nvPr/>
        </p:nvSpPr>
        <p:spPr bwMode="auto">
          <a:xfrm rot="18900000">
            <a:off x="7917530" y="2824392"/>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Freeform 5"/>
          <p:cNvSpPr/>
          <p:nvPr/>
        </p:nvSpPr>
        <p:spPr bwMode="auto">
          <a:xfrm rot="18900000">
            <a:off x="6655154" y="3478379"/>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Freeform 8"/>
          <p:cNvSpPr/>
          <p:nvPr/>
        </p:nvSpPr>
        <p:spPr bwMode="auto">
          <a:xfrm rot="18900000">
            <a:off x="6002269" y="2213344"/>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직선 연결선 250"/>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7982" y="405573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551" y="2181281"/>
            <a:ext cx="3101892"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6486" y="2511512"/>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2" name="矩形 10"/>
          <p:cNvSpPr>
            <a:spLocks noChangeArrowheads="1"/>
          </p:cNvSpPr>
          <p:nvPr/>
        </p:nvSpPr>
        <p:spPr bwMode="auto">
          <a:xfrm>
            <a:off x="10295342" y="1528364"/>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3" name="矩形 10"/>
          <p:cNvSpPr>
            <a:spLocks noChangeArrowheads="1"/>
          </p:cNvSpPr>
          <p:nvPr/>
        </p:nvSpPr>
        <p:spPr bwMode="auto">
          <a:xfrm>
            <a:off x="4423169" y="4656784"/>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4" name="矩形 10"/>
          <p:cNvSpPr>
            <a:spLocks noChangeArrowheads="1"/>
          </p:cNvSpPr>
          <p:nvPr/>
        </p:nvSpPr>
        <p:spPr bwMode="auto">
          <a:xfrm>
            <a:off x="10363087" y="3797347"/>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17" name="文本框 2"/>
          <p:cNvSpPr txBox="1"/>
          <p:nvPr/>
        </p:nvSpPr>
        <p:spPr>
          <a:xfrm>
            <a:off x="1699924"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圆角矩形 36"/>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组合 37"/>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圆角矩形 57"/>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圆角矩形 61"/>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TextBox 65"/>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下箭头 66"/>
          <p:cNvSpPr/>
          <p:nvPr/>
        </p:nvSpPr>
        <p:spPr>
          <a:xfrm rot="16200000">
            <a:off x="4614050" y="4097653"/>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58"/>
                                        </p:tgtEl>
                                      </p:cBhvr>
                                    </p:animEffect>
                                    <p:animScale>
                                      <p:cBhvr>
                                        <p:cTn id="17" dur="250" autoRev="1" fill="hold"/>
                                        <p:tgtEl>
                                          <p:spTgt spid="5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59"/>
                                        </p:tgtEl>
                                      </p:cBhvr>
                                    </p:animEffect>
                                    <p:animScale>
                                      <p:cBhvr>
                                        <p:cTn id="20"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8"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1129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265257" y="2740226"/>
            <a:ext cx="558539"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7369" y="3548691"/>
            <a:ext cx="577156"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5256" y="4072092"/>
            <a:ext cx="577156"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21847" y="4059630"/>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10425" y="3545576"/>
            <a:ext cx="577156"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40465" y="2740226"/>
            <a:ext cx="558539"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9272"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zh-CN" altLang="en-US" sz="2100" b="1" kern="0" dirty="0">
                  <a:solidFill>
                    <a:srgbClr val="4D4D4D"/>
                  </a:solidFill>
                  <a:latin typeface="Impact" panose="020B0806030902050204" pitchFamily="34" charset="0"/>
                  <a:ea typeface="微软雅黑" panose="020B0503020204020204" pitchFamily="34" charset="-122"/>
                </a:rPr>
                <a:t>存在不足</a:t>
              </a:r>
            </a:p>
          </p:txBody>
        </p:sp>
      </p:grpSp>
      <p:sp>
        <p:nvSpPr>
          <p:cNvPr id="17" name="Oval 19"/>
          <p:cNvSpPr>
            <a:spLocks noChangeArrowheads="1"/>
          </p:cNvSpPr>
          <p:nvPr/>
        </p:nvSpPr>
        <p:spPr bwMode="auto">
          <a:xfrm>
            <a:off x="3303328" y="1950453"/>
            <a:ext cx="969686" cy="973585"/>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8049357" y="1966030"/>
            <a:ext cx="969685"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489982" y="3096949"/>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8097452" y="4215405"/>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868910" y="305956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266094" y="420917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928555" y="1979988"/>
            <a:ext cx="2125516"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9234251" y="1979988"/>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535073"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9691058"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259471"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928555"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文本框 2"/>
          <p:cNvSpPr txBox="1"/>
          <p:nvPr/>
        </p:nvSpPr>
        <p:spPr>
          <a:xfrm>
            <a:off x="171005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5526" y="3770462"/>
            <a:ext cx="33543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5" name="Freeform 7"/>
          <p:cNvSpPr>
            <a:spLocks noChangeArrowheads="1"/>
          </p:cNvSpPr>
          <p:nvPr/>
        </p:nvSpPr>
        <p:spPr bwMode="auto">
          <a:xfrm>
            <a:off x="939148" y="1269554"/>
            <a:ext cx="6484770" cy="451839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a:p>
        </p:txBody>
      </p:sp>
      <p:sp>
        <p:nvSpPr>
          <p:cNvPr id="17" name="矩形 8"/>
          <p:cNvSpPr>
            <a:spLocks noChangeArrowheads="1"/>
          </p:cNvSpPr>
          <p:nvPr/>
        </p:nvSpPr>
        <p:spPr bwMode="auto">
          <a:xfrm>
            <a:off x="891261" y="4912345"/>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a typeface="微软雅黑" panose="020B0503020204020204" pitchFamily="34" charset="-122"/>
            </a:endParaRPr>
          </a:p>
        </p:txBody>
      </p:sp>
      <p:sp>
        <p:nvSpPr>
          <p:cNvPr id="20" name="矩形 9"/>
          <p:cNvSpPr>
            <a:spLocks noChangeArrowheads="1"/>
          </p:cNvSpPr>
          <p:nvPr/>
        </p:nvSpPr>
        <p:spPr bwMode="auto">
          <a:xfrm>
            <a:off x="2023318" y="3861842"/>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矩形 10"/>
          <p:cNvSpPr>
            <a:spLocks noChangeArrowheads="1"/>
          </p:cNvSpPr>
          <p:nvPr/>
        </p:nvSpPr>
        <p:spPr bwMode="auto">
          <a:xfrm>
            <a:off x="3294538" y="2781722"/>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ndParaRPr>
          </a:p>
        </p:txBody>
      </p:sp>
      <p:sp>
        <p:nvSpPr>
          <p:cNvPr id="26" name="矩形 11"/>
          <p:cNvSpPr>
            <a:spLocks noChangeArrowheads="1"/>
          </p:cNvSpPr>
          <p:nvPr/>
        </p:nvSpPr>
        <p:spPr bwMode="auto">
          <a:xfrm>
            <a:off x="4590682" y="1671985"/>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8" name="Text Box 30"/>
          <p:cNvSpPr>
            <a:spLocks noChangeArrowheads="1"/>
          </p:cNvSpPr>
          <p:nvPr/>
        </p:nvSpPr>
        <p:spPr bwMode="auto">
          <a:xfrm>
            <a:off x="5119662" y="2690341"/>
            <a:ext cx="27797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29" name="Text Box 30"/>
          <p:cNvSpPr>
            <a:spLocks noChangeArrowheads="1"/>
          </p:cNvSpPr>
          <p:nvPr/>
        </p:nvSpPr>
        <p:spPr bwMode="auto">
          <a:xfrm>
            <a:off x="2671390" y="4844579"/>
            <a:ext cx="335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0" name="Text Box 30"/>
          <p:cNvSpPr>
            <a:spLocks noChangeArrowheads="1"/>
          </p:cNvSpPr>
          <p:nvPr/>
        </p:nvSpPr>
        <p:spPr bwMode="auto">
          <a:xfrm>
            <a:off x="871190" y="5858694"/>
            <a:ext cx="3352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31" name="矩形 30"/>
          <p:cNvSpPr/>
          <p:nvPr/>
        </p:nvSpPr>
        <p:spPr>
          <a:xfrm>
            <a:off x="8331423" y="2277598"/>
            <a:ext cx="3024336" cy="378565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2521678" y="3501801"/>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945991" y="2810469"/>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2511328" y="2057424"/>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4" name="文本1"/>
          <p:cNvSpPr>
            <a:spLocks noChangeArrowheads="1"/>
          </p:cNvSpPr>
          <p:nvPr/>
        </p:nvSpPr>
        <p:spPr bwMode="gray">
          <a:xfrm>
            <a:off x="6891103" y="1701601"/>
            <a:ext cx="3381201" cy="11556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5" name="标题1"/>
          <p:cNvSpPr>
            <a:spLocks noChangeArrowheads="1"/>
          </p:cNvSpPr>
          <p:nvPr/>
        </p:nvSpPr>
        <p:spPr bwMode="gray">
          <a:xfrm>
            <a:off x="4231866" y="1701601"/>
            <a:ext cx="26592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6" name="文本2"/>
          <p:cNvSpPr>
            <a:spLocks noChangeArrowheads="1"/>
          </p:cNvSpPr>
          <p:nvPr/>
        </p:nvSpPr>
        <p:spPr bwMode="gray">
          <a:xfrm>
            <a:off x="6891103" y="3138289"/>
            <a:ext cx="3381201" cy="11556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zh-CN" altLang="en-US" sz="1600" dirty="0">
                <a:solidFill>
                  <a:srgbClr val="4D4D4D"/>
                </a:solidFill>
                <a:latin typeface="微软雅黑" panose="020B0503020204020204" pitchFamily="34" charset="-122"/>
                <a:ea typeface="微软雅黑" panose="020B0503020204020204" pitchFamily="34" charset="-122"/>
              </a:rPr>
              <a:t>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7" name="标题2"/>
          <p:cNvSpPr>
            <a:spLocks noChangeArrowheads="1"/>
          </p:cNvSpPr>
          <p:nvPr/>
        </p:nvSpPr>
        <p:spPr bwMode="gray">
          <a:xfrm>
            <a:off x="4244566" y="3138289"/>
            <a:ext cx="26465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8" name="文本3"/>
          <p:cNvSpPr>
            <a:spLocks noChangeArrowheads="1"/>
          </p:cNvSpPr>
          <p:nvPr/>
        </p:nvSpPr>
        <p:spPr bwMode="ltGray">
          <a:xfrm>
            <a:off x="6891103" y="4589016"/>
            <a:ext cx="3384376" cy="114503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
        <p:nvSpPr>
          <p:cNvPr id="219" name="标题3"/>
          <p:cNvSpPr>
            <a:spLocks noChangeArrowheads="1"/>
          </p:cNvSpPr>
          <p:nvPr/>
        </p:nvSpPr>
        <p:spPr bwMode="gray">
          <a:xfrm>
            <a:off x="4225516" y="4579490"/>
            <a:ext cx="2665587" cy="115455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4719" y="2997905"/>
            <a:ext cx="1440000" cy="1440000"/>
          </a:xfrm>
          <a:prstGeom prst="roundRect">
            <a:avLst/>
          </a:prstGeom>
          <a:solidFill>
            <a:schemeClr val="accent1"/>
          </a:solidFill>
          <a:ln w="3175" cap="flat" cmpd="sng" algn="ctr">
            <a:noFill/>
            <a:prstDash val="solid"/>
          </a:ln>
          <a:effectLst/>
        </p:spPr>
        <p:txBody>
          <a:bodyPr lIns="126000" rIns="126000" bIns="180000"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添加内容</a:t>
            </a:r>
          </a:p>
        </p:txBody>
      </p:sp>
      <p:sp>
        <p:nvSpPr>
          <p:cNvPr id="14" name="文本框 2"/>
          <p:cNvSpPr txBox="1"/>
          <p:nvPr/>
        </p:nvSpPr>
        <p:spPr>
          <a:xfrm>
            <a:off x="1681878"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6341" y="2094571"/>
            <a:ext cx="4747259" cy="526115"/>
          </a:xfrm>
          <a:prstGeom prst="rightArrow">
            <a:avLst>
              <a:gd name="adj1" fmla="val 50000"/>
              <a:gd name="adj2" fmla="val 50092"/>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41426" y="2883741"/>
            <a:ext cx="4915696" cy="523867"/>
          </a:xfrm>
          <a:prstGeom prst="rightArrow">
            <a:avLst>
              <a:gd name="adj1" fmla="val 50000"/>
              <a:gd name="adj2" fmla="val 50064"/>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1239250" y="1438053"/>
            <a:ext cx="2502175" cy="2538389"/>
          </a:xfrm>
          <a:prstGeom prst="ellipse">
            <a:avLst/>
          </a:prstGeom>
          <a:solidFill>
            <a:schemeClr val="accent1"/>
          </a:solidFill>
          <a:ln>
            <a:noFill/>
          </a:ln>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7" name="椭圆 6"/>
          <p:cNvSpPr>
            <a:spLocks noChangeArrowheads="1"/>
          </p:cNvSpPr>
          <p:nvPr/>
        </p:nvSpPr>
        <p:spPr bwMode="auto">
          <a:xfrm>
            <a:off x="8397819" y="1438053"/>
            <a:ext cx="2504390" cy="2538389"/>
          </a:xfrm>
          <a:prstGeom prst="ellipse">
            <a:avLst/>
          </a:prstGeom>
          <a:solidFill>
            <a:schemeClr val="accent1"/>
          </a:solidFill>
          <a:ln>
            <a:noFill/>
          </a:ln>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8" name="矩形 7"/>
          <p:cNvSpPr/>
          <p:nvPr/>
        </p:nvSpPr>
        <p:spPr>
          <a:xfrm>
            <a:off x="4904971" y="1921448"/>
            <a:ext cx="1983566" cy="1661533"/>
          </a:xfrm>
          <a:prstGeom prst="rect">
            <a:avLst/>
          </a:prstGeom>
          <a:gradFill>
            <a:gsLst>
              <a:gs pos="33000">
                <a:srgbClr val="F9F9F9"/>
              </a:gs>
              <a:gs pos="100000">
                <a:srgbClr val="D7D7D7"/>
              </a:gs>
            </a:gsLst>
            <a:lin ang="5400000" scaled="0"/>
          </a:gradFill>
          <a:ln w="3175" cap="flat" cmpd="sng" algn="ctr">
            <a:noFill/>
            <a:prstDash val="solid"/>
          </a:ln>
          <a:effectLst/>
        </p:spPr>
        <p:txBody>
          <a:bodyPr lIns="128296" tIns="64146" rIns="128296" bIns="64146"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添加内容</a:t>
            </a:r>
          </a:p>
        </p:txBody>
      </p:sp>
      <p:sp>
        <p:nvSpPr>
          <p:cNvPr id="9" name="下箭头 8"/>
          <p:cNvSpPr>
            <a:spLocks noChangeArrowheads="1"/>
          </p:cNvSpPr>
          <p:nvPr/>
        </p:nvSpPr>
        <p:spPr bwMode="auto">
          <a:xfrm>
            <a:off x="5370387" y="4028154"/>
            <a:ext cx="1123653" cy="786922"/>
          </a:xfrm>
          <a:prstGeom prst="downArrow">
            <a:avLst>
              <a:gd name="adj1" fmla="val 50000"/>
              <a:gd name="adj2" fmla="val 50000"/>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79055" y="4243995"/>
            <a:ext cx="2070000"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TextBox 10"/>
          <p:cNvSpPr txBox="1"/>
          <p:nvPr/>
        </p:nvSpPr>
        <p:spPr bwMode="auto">
          <a:xfrm>
            <a:off x="8615192" y="4329433"/>
            <a:ext cx="2072217"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6322" y="5071389"/>
            <a:ext cx="1571338"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4"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4658" y="1782598"/>
            <a:ext cx="8313653"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5451"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6" name="椭圆 5"/>
          <p:cNvSpPr/>
          <p:nvPr/>
        </p:nvSpPr>
        <p:spPr>
          <a:xfrm>
            <a:off x="9449104"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7" name="矩形 6"/>
          <p:cNvSpPr/>
          <p:nvPr/>
        </p:nvSpPr>
        <p:spPr>
          <a:xfrm>
            <a:off x="5348142" y="2974667"/>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8142" y="4255631"/>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402547" y="2166660"/>
            <a:ext cx="1477873"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402547" y="4750236"/>
            <a:ext cx="1477873"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3176" y="5598133"/>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anose="020B0503020204020204" pitchFamily="34" charset="-122"/>
                <a:ea typeface="微软雅黑" panose="020B0503020204020204" pitchFamily="34" charset="-122"/>
              </a:rPr>
              <a:t>点击添加文本</a:t>
            </a:r>
          </a:p>
        </p:txBody>
      </p:sp>
      <p:sp>
        <p:nvSpPr>
          <p:cNvPr id="12" name="矩形 11"/>
          <p:cNvSpPr/>
          <p:nvPr/>
        </p:nvSpPr>
        <p:spPr>
          <a:xfrm>
            <a:off x="3863176" y="1570624"/>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anose="020B0503020204020204" pitchFamily="34" charset="-122"/>
                <a:ea typeface="微软雅黑" panose="020B0503020204020204" pitchFamily="34" charset="-122"/>
              </a:rPr>
              <a:t>点击添加文本</a:t>
            </a:r>
          </a:p>
        </p:txBody>
      </p:sp>
      <p:sp>
        <p:nvSpPr>
          <p:cNvPr id="13" name="五边形 2"/>
          <p:cNvSpPr/>
          <p:nvPr/>
        </p:nvSpPr>
        <p:spPr>
          <a:xfrm>
            <a:off x="3247318" y="3849347"/>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7318" y="3425398"/>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60507" y="1125538"/>
            <a:ext cx="1276370" cy="1294904"/>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1641" y="1142571"/>
            <a:ext cx="1276370" cy="1294904"/>
          </a:xfrm>
          <a:prstGeom prst="ellipse">
            <a:avLst/>
          </a:pr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41058" y="1710946"/>
            <a:ext cx="1746230" cy="1771589"/>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41058" y="2239947"/>
            <a:ext cx="1746230"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3852" y="2524623"/>
            <a:ext cx="2152199" cy="2183738"/>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3852" y="3598161"/>
            <a:ext cx="21521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848" y="3569782"/>
            <a:ext cx="2641590" cy="2680302"/>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6437" y="5661959"/>
            <a:ext cx="2186414"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916" y="4638199"/>
            <a:ext cx="1681963" cy="543466"/>
          </a:xfrm>
          <a:prstGeom prst="rect">
            <a:avLst/>
          </a:prstGeom>
          <a:noFill/>
        </p:spPr>
        <p:txBody>
          <a:bodyPr wrap="none" lIns="96248" tIns="48125" rIns="96248" bIns="48125" rtlCol="0" anchor="ctr">
            <a:spAutoFit/>
          </a:bodyPr>
          <a:lstStyle/>
          <a:p>
            <a:r>
              <a:rPr lang="zh-CN" altLang="en-US" sz="2900" dirty="0">
                <a:solidFill>
                  <a:schemeClr val="bg1"/>
                </a:solidFill>
                <a:latin typeface="微软雅黑" panose="020B0503020204020204" pitchFamily="34" charset="-122"/>
                <a:ea typeface="微软雅黑" panose="020B0503020204020204" pitchFamily="34" charset="-122"/>
              </a:rPr>
              <a:t>添加文字</a:t>
            </a:r>
          </a:p>
        </p:txBody>
      </p:sp>
      <p:sp>
        <p:nvSpPr>
          <p:cNvPr id="13" name="TextBox 12"/>
          <p:cNvSpPr txBox="1"/>
          <p:nvPr/>
        </p:nvSpPr>
        <p:spPr>
          <a:xfrm>
            <a:off x="2937318" y="2963608"/>
            <a:ext cx="1476778" cy="481911"/>
          </a:xfrm>
          <a:prstGeom prst="rect">
            <a:avLst/>
          </a:prstGeom>
          <a:noFill/>
        </p:spPr>
        <p:txBody>
          <a:bodyPr wrap="none" lIns="96248" tIns="48125" rIns="96248" bIns="48125"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添加文字</a:t>
            </a:r>
          </a:p>
        </p:txBody>
      </p:sp>
      <p:sp>
        <p:nvSpPr>
          <p:cNvPr id="14" name="TextBox 13"/>
          <p:cNvSpPr txBox="1"/>
          <p:nvPr/>
        </p:nvSpPr>
        <p:spPr>
          <a:xfrm>
            <a:off x="4480312" y="2382709"/>
            <a:ext cx="1425482" cy="466522"/>
          </a:xfrm>
          <a:prstGeom prst="rect">
            <a:avLst/>
          </a:prstGeom>
          <a:noFill/>
        </p:spPr>
        <p:txBody>
          <a:bodyPr wrap="none" lIns="96248" tIns="48125" rIns="96248" bIns="48125" rtlCol="0" anchor="ctr">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a:t>
            </a:r>
          </a:p>
        </p:txBody>
      </p:sp>
      <p:cxnSp>
        <p:nvCxnSpPr>
          <p:cNvPr id="15" name="直接连接符 14"/>
          <p:cNvCxnSpPr/>
          <p:nvPr/>
        </p:nvCxnSpPr>
        <p:spPr>
          <a:xfrm>
            <a:off x="6300459" y="1952853"/>
            <a:ext cx="112235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102482" y="2928993"/>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20545" y="4041141"/>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9643" y="5199770"/>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10832" y="4909933"/>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510832" y="3769109"/>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7510832" y="2628286"/>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TextBox 21"/>
          <p:cNvSpPr txBox="1"/>
          <p:nvPr/>
        </p:nvSpPr>
        <p:spPr>
          <a:xfrm>
            <a:off x="7510832" y="1706768"/>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3" name="TextBox 22"/>
          <p:cNvSpPr txBox="1"/>
          <p:nvPr/>
        </p:nvSpPr>
        <p:spPr>
          <a:xfrm>
            <a:off x="5774035" y="1601284"/>
            <a:ext cx="1015113" cy="343411"/>
          </a:xfrm>
          <a:prstGeom prst="rect">
            <a:avLst/>
          </a:prstGeom>
          <a:noFill/>
        </p:spPr>
        <p:txBody>
          <a:bodyPr wrap="none" lIns="96248" tIns="48125" rIns="96248" bIns="48125"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sp>
        <p:nvSpPr>
          <p:cNvPr id="25" name="文本框 2"/>
          <p:cNvSpPr txBox="1"/>
          <p:nvPr/>
        </p:nvSpPr>
        <p:spPr>
          <a:xfrm>
            <a:off x="1739776"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4"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圆角矩形 74"/>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组合 75"/>
          <p:cNvGrpSpPr/>
          <p:nvPr/>
        </p:nvGrpSpPr>
        <p:grpSpPr>
          <a:xfrm>
            <a:off x="6673144"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圆角矩形 7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组合 79"/>
          <p:cNvGrpSpPr/>
          <p:nvPr/>
        </p:nvGrpSpPr>
        <p:grpSpPr>
          <a:xfrm>
            <a:off x="6673144"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圆角矩形 82"/>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组合 83"/>
          <p:cNvGrpSpPr/>
          <p:nvPr/>
        </p:nvGrpSpPr>
        <p:grpSpPr>
          <a:xfrm>
            <a:off x="6673144"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14050" y="150592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par>
                                <p:cTn id="36" presetID="56" presetClass="path" presetSubtype="0" accel="50000" decel="50000" fill="hold" grpId="1" nodeType="withEffect">
                                  <p:stCondLst>
                                    <p:cond delay="500"/>
                                  </p:stCondLst>
                                  <p:childTnLst>
                                    <p:animMotion origin="layout" path="M -0.03737 0.0412 L -6.25E-7 -7.40741E-7 " pathEditMode="relative" rAng="0" ptsTypes="AA">
                                      <p:cBhvr>
                                        <p:cTn id="37" dur="700" fill="hold"/>
                                        <p:tgtEl>
                                          <p:spTgt spid="75"/>
                                        </p:tgtEl>
                                        <p:attrNameLst>
                                          <p:attrName>ppt_x</p:attrName>
                                          <p:attrName>ppt_y</p:attrName>
                                        </p:attrNameLst>
                                      </p:cBhvr>
                                      <p:rCtr x="1862" y="-2060"/>
                                    </p:animMotion>
                                  </p:childTnLst>
                                </p:cTn>
                              </p:par>
                              <p:par>
                                <p:cTn id="38" presetID="22" presetClass="entr" presetSubtype="8" fill="hold" nodeType="withEffect">
                                  <p:stCondLst>
                                    <p:cond delay="75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56" presetClass="path" presetSubtype="0" accel="50000" decel="50000" fill="hold" grpId="1" nodeType="withEffect">
                                  <p:stCondLst>
                                    <p:cond delay="750"/>
                                  </p:stCondLst>
                                  <p:childTnLst>
                                    <p:animMotion origin="layout" path="M -0.03737 0.04121 L -6.25E-7 -4.44444E-6 " pathEditMode="relative" rAng="0" ptsTypes="AA">
                                      <p:cBhvr>
                                        <p:cTn id="45" dur="700" fill="hold"/>
                                        <p:tgtEl>
                                          <p:spTgt spid="79"/>
                                        </p:tgtEl>
                                        <p:attrNameLst>
                                          <p:attrName>ppt_x</p:attrName>
                                          <p:attrName>ppt_y</p:attrName>
                                        </p:attrNameLst>
                                      </p:cBhvr>
                                      <p:rCtr x="1862" y="-2060"/>
                                    </p:animMotion>
                                  </p:childTnLst>
                                </p:cTn>
                              </p:par>
                              <p:par>
                                <p:cTn id="46" presetID="22" presetClass="entr" presetSubtype="8" fill="hold" nodeType="withEffect">
                                  <p:stCondLst>
                                    <p:cond delay="100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childTnLst>
                                </p:cTn>
                              </p:par>
                              <p:par>
                                <p:cTn id="52" presetID="56" presetClass="path" presetSubtype="0" accel="50000" decel="50000" fill="hold" grpId="1" nodeType="withEffect">
                                  <p:stCondLst>
                                    <p:cond delay="750"/>
                                  </p:stCondLst>
                                  <p:childTnLst>
                                    <p:animMotion origin="layout" path="M -0.03737 0.04121 L -6.25E-7 -4.44444E-6 " pathEditMode="relative" rAng="0" ptsTypes="AA">
                                      <p:cBhvr>
                                        <p:cTn id="53" dur="700" fill="hold"/>
                                        <p:tgtEl>
                                          <p:spTgt spid="83"/>
                                        </p:tgtEl>
                                        <p:attrNameLst>
                                          <p:attrName>ppt_x</p:attrName>
                                          <p:attrName>ppt_y</p:attrName>
                                        </p:attrNameLst>
                                      </p:cBhvr>
                                      <p:rCtr x="1862" y="-2060"/>
                                    </p:animMotion>
                                  </p:childTnLst>
                                </p:cTn>
                              </p:par>
                              <p:par>
                                <p:cTn id="54" presetID="22" presetClass="entr" presetSubtype="8" fill="hold" nodeType="withEffect">
                                  <p:stCondLst>
                                    <p:cond delay="125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childTnLst>
                          </p:cTn>
                        </p:par>
                        <p:par>
                          <p:cTn id="57" fill="hold">
                            <p:stCondLst>
                              <p:cond delay="2750"/>
                            </p:stCondLst>
                            <p:childTnLst>
                              <p:par>
                                <p:cTn id="58" presetID="2" presetClass="entr" presetSubtype="8"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fill="hold"/>
                                        <p:tgtEl>
                                          <p:spTgt spid="88"/>
                                        </p:tgtEl>
                                        <p:attrNameLst>
                                          <p:attrName>ppt_x</p:attrName>
                                        </p:attrNameLst>
                                      </p:cBhvr>
                                      <p:tavLst>
                                        <p:tav tm="0">
                                          <p:val>
                                            <p:strVal val="0-#ppt_w/2"/>
                                          </p:val>
                                        </p:tav>
                                        <p:tav tm="100000">
                                          <p:val>
                                            <p:strVal val="#ppt_x"/>
                                          </p:val>
                                        </p:tav>
                                      </p:tavLst>
                                    </p:anim>
                                    <p:anim calcmode="lin" valueType="num">
                                      <p:cBhvr additive="base">
                                        <p:cTn id="61" dur="500" fill="hold"/>
                                        <p:tgtEl>
                                          <p:spTgt spid="88"/>
                                        </p:tgtEl>
                                        <p:attrNameLst>
                                          <p:attrName>ppt_y</p:attrName>
                                        </p:attrNameLst>
                                      </p:cBhvr>
                                      <p:tavLst>
                                        <p:tav tm="0">
                                          <p:val>
                                            <p:strVal val="#ppt_y"/>
                                          </p:val>
                                        </p:tav>
                                        <p:tav tm="100000">
                                          <p:val>
                                            <p:strVal val="#ppt_y"/>
                                          </p:val>
                                        </p:tav>
                                      </p:tavLst>
                                    </p:anim>
                                  </p:childTnLst>
                                </p:cTn>
                              </p:par>
                            </p:childTnLst>
                          </p:cTn>
                        </p:par>
                        <p:par>
                          <p:cTn id="62" fill="hold">
                            <p:stCondLst>
                              <p:cond delay="3250"/>
                            </p:stCondLst>
                            <p:childTnLst>
                              <p:par>
                                <p:cTn id="63" presetID="26" presetClass="emph" presetSubtype="0" fill="hold" grpId="2" nodeType="afterEffect">
                                  <p:stCondLst>
                                    <p:cond delay="0"/>
                                  </p:stCondLst>
                                  <p:childTnLst>
                                    <p:animEffect transition="out" filter="fade">
                                      <p:cBhvr>
                                        <p:cTn id="64" dur="500" tmFilter="0, 0; .2, .5; .8, .5; 1, 0"/>
                                        <p:tgtEl>
                                          <p:spTgt spid="67"/>
                                        </p:tgtEl>
                                      </p:cBhvr>
                                    </p:animEffect>
                                    <p:animScale>
                                      <p:cBhvr>
                                        <p:cTn id="65" dur="250" autoRev="1" fill="hold"/>
                                        <p:tgtEl>
                                          <p:spTgt spid="67"/>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68"/>
                                        </p:tgtEl>
                                      </p:cBhvr>
                                    </p:animEffect>
                                    <p:animScale>
                                      <p:cBhvr>
                                        <p:cTn id="68"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7" grpId="0" animBg="1"/>
      <p:bldP spid="67" grpId="1" animBg="1"/>
      <p:bldP spid="67" grpId="2" animBg="1"/>
      <p:bldP spid="71" grpId="0" animBg="1"/>
      <p:bldP spid="71" grpId="1" animBg="1"/>
      <p:bldP spid="75" grpId="0" animBg="1"/>
      <p:bldP spid="75" grpId="1" animBg="1"/>
      <p:bldP spid="79" grpId="0" animBg="1"/>
      <p:bldP spid="79" grpId="1" animBg="1"/>
      <p:bldP spid="83" grpId="0" animBg="1"/>
      <p:bldP spid="83" grpId="1"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圆角矩形 36"/>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组合 37"/>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圆角矩形 57"/>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圆角矩形 61"/>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TextBox 65"/>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下箭头 66"/>
          <p:cNvSpPr/>
          <p:nvPr/>
        </p:nvSpPr>
        <p:spPr>
          <a:xfrm rot="16200000">
            <a:off x="4614050" y="4973542"/>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62"/>
                                        </p:tgtEl>
                                      </p:cBhvr>
                                    </p:animEffect>
                                    <p:animScale>
                                      <p:cBhvr>
                                        <p:cTn id="17" dur="250" autoRev="1" fill="hold"/>
                                        <p:tgtEl>
                                          <p:spTgt spid="62"/>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63"/>
                                        </p:tgtEl>
                                      </p:cBhvr>
                                    </p:animEffect>
                                    <p:animScale>
                                      <p:cBhvr>
                                        <p:cTn id="20"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2"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7471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57471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矩形 47"/>
          <p:cNvSpPr/>
          <p:nvPr/>
        </p:nvSpPr>
        <p:spPr>
          <a:xfrm>
            <a:off x="356280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56280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0" name="矩形 49"/>
          <p:cNvSpPr/>
          <p:nvPr/>
        </p:nvSpPr>
        <p:spPr>
          <a:xfrm>
            <a:off x="5550896"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550896"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2" name="矩形 51"/>
          <p:cNvSpPr/>
          <p:nvPr/>
        </p:nvSpPr>
        <p:spPr>
          <a:xfrm>
            <a:off x="7538987"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538987"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4" name="矩形 53"/>
          <p:cNvSpPr/>
          <p:nvPr/>
        </p:nvSpPr>
        <p:spPr>
          <a:xfrm>
            <a:off x="9527077" y="1405543"/>
            <a:ext cx="1759372"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527077" y="3171995"/>
            <a:ext cx="1759372" cy="1059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6" name="组合 55"/>
          <p:cNvGrpSpPr/>
          <p:nvPr/>
        </p:nvGrpSpPr>
        <p:grpSpPr>
          <a:xfrm>
            <a:off x="2137972" y="1617516"/>
            <a:ext cx="632857"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4006886" y="1663320"/>
            <a:ext cx="871211"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6158651" y="1628542"/>
            <a:ext cx="543862"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966614" y="1741577"/>
            <a:ext cx="904119"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10021388" y="1662451"/>
            <a:ext cx="770755"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2348840" y="2677387"/>
            <a:ext cx="8163487"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2331949"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4320040"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630813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829622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10284313" y="4231864"/>
            <a:ext cx="244905" cy="21197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816592"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6" name="TextBox 85"/>
          <p:cNvSpPr txBox="1"/>
          <p:nvPr/>
        </p:nvSpPr>
        <p:spPr>
          <a:xfrm>
            <a:off x="3804683"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7" name="TextBox 86"/>
          <p:cNvSpPr txBox="1"/>
          <p:nvPr/>
        </p:nvSpPr>
        <p:spPr>
          <a:xfrm>
            <a:off x="579277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8" name="TextBox 87"/>
          <p:cNvSpPr txBox="1"/>
          <p:nvPr/>
        </p:nvSpPr>
        <p:spPr>
          <a:xfrm>
            <a:off x="7780866"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9" name="TextBox 88"/>
          <p:cNvSpPr txBox="1"/>
          <p:nvPr/>
        </p:nvSpPr>
        <p:spPr>
          <a:xfrm>
            <a:off x="976895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90" name="矩形 89"/>
          <p:cNvSpPr/>
          <p:nvPr/>
        </p:nvSpPr>
        <p:spPr>
          <a:xfrm>
            <a:off x="1574716" y="5079762"/>
            <a:ext cx="9711736" cy="57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92" name="文本框 2"/>
          <p:cNvSpPr txBox="1"/>
          <p:nvPr/>
        </p:nvSpPr>
        <p:spPr>
          <a:xfrm>
            <a:off x="1689610"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 y="5142492"/>
            <a:ext cx="9557359"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4380424" y="2029981"/>
            <a:ext cx="0" cy="736369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701915" y="3300994"/>
            <a:ext cx="5855444" cy="845185"/>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9825" y="2154259"/>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75210" y="4446174"/>
            <a:ext cx="2326033"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9155911" y="4428498"/>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2941" y="1528950"/>
            <a:ext cx="5374418"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376909" y="354059"/>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92337" y="2416665"/>
            <a:ext cx="2617229"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781496" y="2605810"/>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7728" y="124733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起点</a:t>
            </a:r>
          </a:p>
        </p:txBody>
      </p:sp>
      <p:sp>
        <p:nvSpPr>
          <p:cNvPr id="16" name="矩形 15"/>
          <p:cNvSpPr/>
          <p:nvPr/>
        </p:nvSpPr>
        <p:spPr>
          <a:xfrm>
            <a:off x="4717190" y="1579666"/>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3269" y="124733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第一季度</a:t>
            </a:r>
          </a:p>
        </p:txBody>
      </p:sp>
      <p:sp>
        <p:nvSpPr>
          <p:cNvPr id="18" name="Oval 38"/>
          <p:cNvSpPr>
            <a:spLocks noChangeArrowheads="1"/>
          </p:cNvSpPr>
          <p:nvPr/>
        </p:nvSpPr>
        <p:spPr bwMode="auto">
          <a:xfrm>
            <a:off x="3113269" y="3024819"/>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第二季度</a:t>
            </a:r>
          </a:p>
        </p:txBody>
      </p:sp>
      <p:sp>
        <p:nvSpPr>
          <p:cNvPr id="19" name="矩形 18"/>
          <p:cNvSpPr/>
          <p:nvPr/>
        </p:nvSpPr>
        <p:spPr>
          <a:xfrm>
            <a:off x="4717190" y="3379866"/>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8232" y="3024819"/>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第三季度</a:t>
            </a:r>
          </a:p>
        </p:txBody>
      </p:sp>
      <p:sp>
        <p:nvSpPr>
          <p:cNvPr id="21" name="Oval 38"/>
          <p:cNvSpPr>
            <a:spLocks noChangeArrowheads="1"/>
          </p:cNvSpPr>
          <p:nvPr/>
        </p:nvSpPr>
        <p:spPr bwMode="auto">
          <a:xfrm>
            <a:off x="8468232" y="4879632"/>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第四季度</a:t>
            </a:r>
          </a:p>
        </p:txBody>
      </p:sp>
      <p:sp>
        <p:nvSpPr>
          <p:cNvPr id="22" name="矩形 21"/>
          <p:cNvSpPr/>
          <p:nvPr/>
        </p:nvSpPr>
        <p:spPr>
          <a:xfrm>
            <a:off x="1164490" y="5252074"/>
            <a:ext cx="6897783"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latin typeface="微软雅黑" panose="020B0503020204020204" pitchFamily="34" charset="-122"/>
              <a:ea typeface="微软雅黑" panose="020B0503020204020204" pitchFamily="34" charset="-122"/>
            </a:endParaRPr>
          </a:p>
        </p:txBody>
      </p:sp>
      <p:sp>
        <p:nvSpPr>
          <p:cNvPr id="24" name="文本框 2"/>
          <p:cNvSpPr txBox="1"/>
          <p:nvPr/>
        </p:nvSpPr>
        <p:spPr>
          <a:xfrm>
            <a:off x="1735576"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3069" y="3060513"/>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3069" y="4566086"/>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974" y="1629594"/>
            <a:ext cx="2633964"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9" name="组合 8"/>
          <p:cNvGrpSpPr/>
          <p:nvPr/>
        </p:nvGrpSpPr>
        <p:grpSpPr>
          <a:xfrm>
            <a:off x="500682" y="3136184"/>
            <a:ext cx="2633964"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2" name="组合 11"/>
          <p:cNvGrpSpPr/>
          <p:nvPr/>
        </p:nvGrpSpPr>
        <p:grpSpPr>
          <a:xfrm>
            <a:off x="510971" y="4629295"/>
            <a:ext cx="2647306"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5" name="组合 14"/>
          <p:cNvGrpSpPr/>
          <p:nvPr/>
        </p:nvGrpSpPr>
        <p:grpSpPr>
          <a:xfrm>
            <a:off x="3466163" y="3908722"/>
            <a:ext cx="2472813"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4544" y="3908722"/>
            <a:ext cx="2472813"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43129" y="3908722"/>
            <a:ext cx="2472813"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4" name="组合 43"/>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1"/>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anose="020B0503020204020204" pitchFamily="34" charset="-122"/>
                  <a:ea typeface="微软雅黑" panose="020B0503020204020204" pitchFamily="34" charset="-122"/>
                </a:rPr>
                <a:t>添加标题</a:t>
              </a:r>
            </a:p>
          </p:txBody>
        </p:sp>
      </p:grpSp>
      <p:sp>
        <p:nvSpPr>
          <p:cNvPr id="49"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8654" y="4433888"/>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3140" y="2946274"/>
            <a:ext cx="1592055" cy="923330"/>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8" name="TextBox 17"/>
          <p:cNvSpPr txBox="1"/>
          <p:nvPr/>
        </p:nvSpPr>
        <p:spPr>
          <a:xfrm>
            <a:off x="4813056" y="4200001"/>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5828" y="3118513"/>
            <a:ext cx="1592055" cy="646331"/>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20" name="矩形 19"/>
          <p:cNvSpPr/>
          <p:nvPr/>
        </p:nvSpPr>
        <p:spPr>
          <a:xfrm>
            <a:off x="8610120" y="2205658"/>
            <a:ext cx="2592288" cy="3508653"/>
          </a:xfrm>
          <a:prstGeom prst="rect">
            <a:avLst/>
          </a:prstGeom>
        </p:spPr>
        <p:txBody>
          <a:bodyPr wrap="square">
            <a:spAutoFit/>
          </a:bodyPr>
          <a:lstStyle/>
          <a:p>
            <a:pP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Freeform 4"/>
          <p:cNvSpPr/>
          <p:nvPr/>
        </p:nvSpPr>
        <p:spPr bwMode="auto">
          <a:xfrm>
            <a:off x="2452736" y="2254044"/>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bg1">
              <a:lumMod val="65000"/>
            </a:schemeClr>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Freeform 6"/>
          <p:cNvSpPr/>
          <p:nvPr/>
        </p:nvSpPr>
        <p:spPr bwMode="auto">
          <a:xfrm>
            <a:off x="4442720" y="3524193"/>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23" name="Freeform 8"/>
          <p:cNvSpPr/>
          <p:nvPr/>
        </p:nvSpPr>
        <p:spPr bwMode="auto">
          <a:xfrm>
            <a:off x="914599" y="3702246"/>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Freeform 6"/>
          <p:cNvSpPr/>
          <p:nvPr/>
        </p:nvSpPr>
        <p:spPr bwMode="auto">
          <a:xfrm>
            <a:off x="5928111" y="2327433"/>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65000"/>
            </a:schemeClr>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3"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02632" y="1321087"/>
            <a:ext cx="49397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02632" y="3930870"/>
            <a:ext cx="4939783"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no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11807" y="3930870"/>
            <a:ext cx="4939783"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no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11806" y="1321087"/>
            <a:ext cx="49386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02631"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20748"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20748" y="1321087"/>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02631" y="1321087"/>
            <a:ext cx="4930839" cy="429074"/>
          </a:xfrm>
          <a:prstGeom prst="rect">
            <a:avLst/>
          </a:prstGeom>
          <a:solidFill>
            <a:schemeClr val="accent1"/>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67009" y="2665453"/>
            <a:ext cx="2296205" cy="2311815"/>
            <a:chOff x="2804400" y="1911431"/>
            <a:chExt cx="3535200" cy="3535200"/>
          </a:xfrm>
          <a:solidFill>
            <a:schemeClr val="accent1"/>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10" name="TextBox 9"/>
          <p:cNvSpPr txBox="1"/>
          <p:nvPr/>
        </p:nvSpPr>
        <p:spPr>
          <a:xfrm>
            <a:off x="7611343" y="2277666"/>
            <a:ext cx="3939534" cy="1231102"/>
          </a:xfrm>
          <a:prstGeom prst="rect">
            <a:avLst/>
          </a:prstGeom>
          <a:noFill/>
        </p:spPr>
        <p:txBody>
          <a:bodyPr wrap="none" lIns="121917" tIns="60958" rIns="121917" bIns="60958" rtlCol="0">
            <a:spAutoFit/>
          </a:bodyPr>
          <a:lstStyle/>
          <a:p>
            <a:pPr algn="r"/>
            <a:r>
              <a:rPr lang="zh-CN" altLang="en-US" sz="7200" b="1" dirty="0">
                <a:solidFill>
                  <a:schemeClr val="accent1"/>
                </a:solidFill>
                <a:latin typeface="微软雅黑" panose="020B0503020204020204" pitchFamily="34" charset="-122"/>
                <a:ea typeface="微软雅黑" panose="020B0503020204020204" pitchFamily="34" charset="-122"/>
              </a:rPr>
              <a:t>谢谢观看</a:t>
            </a:r>
          </a:p>
        </p:txBody>
      </p:sp>
      <p:cxnSp>
        <p:nvCxnSpPr>
          <p:cNvPr id="11" name="直接连接符 10"/>
          <p:cNvCxnSpPr/>
          <p:nvPr/>
        </p:nvCxnSpPr>
        <p:spPr>
          <a:xfrm>
            <a:off x="5327222" y="3605001"/>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825" y="455097"/>
            <a:ext cx="2152446" cy="861974"/>
          </a:xfrm>
          <a:prstGeom prst="rect">
            <a:avLst/>
          </a:prstGeom>
          <a:noFill/>
        </p:spPr>
        <p:txBody>
          <a:bodyPr wrap="none" lIns="121917" tIns="60958" rIns="121917" bIns="60958" rtlCol="0">
            <a:spAutoFit/>
          </a:bodyPr>
          <a:lstStyle/>
          <a:p>
            <a:r>
              <a:rPr lang="en-US" altLang="zh-CN" sz="4800" dirty="0">
                <a:solidFill>
                  <a:schemeClr val="bg1"/>
                </a:solidFill>
                <a:latin typeface="Eras Bold ITC" panose="020B0907030504020204" pitchFamily="34" charset="0"/>
              </a:rPr>
              <a:t>LOGO</a:t>
            </a:r>
            <a:endParaRPr lang="zh-CN" altLang="en-US" sz="4800" dirty="0">
              <a:solidFill>
                <a:schemeClr val="bg1"/>
              </a:solidFill>
              <a:latin typeface="Eras Bold ITC" panose="020B0907030504020204" pitchFamily="34" charset="0"/>
            </a:endParaRPr>
          </a:p>
        </p:txBody>
      </p:sp>
      <p:sp>
        <p:nvSpPr>
          <p:cNvPr id="13" name="TextBox 12"/>
          <p:cNvSpPr txBox="1"/>
          <p:nvPr/>
        </p:nvSpPr>
        <p:spPr>
          <a:xfrm>
            <a:off x="7942393" y="3797067"/>
            <a:ext cx="3528711" cy="615696"/>
          </a:xfrm>
          <a:prstGeom prst="rect">
            <a:avLst/>
          </a:prstGeom>
          <a:noFill/>
        </p:spPr>
        <p:txBody>
          <a:bodyPr wrap="none" lIns="121917" tIns="60958" rIns="121917" bIns="60958" rtlCol="0">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输入您的企业名称</a:t>
            </a:r>
          </a:p>
        </p:txBody>
      </p:sp>
      <p:sp>
        <p:nvSpPr>
          <p:cNvPr id="14" name="TextBox 13"/>
          <p:cNvSpPr txBox="1"/>
          <p:nvPr/>
        </p:nvSpPr>
        <p:spPr>
          <a:xfrm>
            <a:off x="9788811" y="5045495"/>
            <a:ext cx="1730596" cy="415494"/>
          </a:xfrm>
          <a:prstGeom prst="rect">
            <a:avLst/>
          </a:prstGeom>
          <a:noFill/>
        </p:spPr>
        <p:txBody>
          <a:bodyPr wrap="none" lIns="121917" tIns="60958" rIns="121917" bIns="60958" rtlCol="0">
            <a:spAutoFit/>
          </a:bodyPr>
          <a:lstStyle/>
          <a:p>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en-US" altLang="zh-CN" sz="1900" b="1" dirty="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215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65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15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62312" y="1555341"/>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094704" y="1341562"/>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774978" y="3142178"/>
            <a:ext cx="1588089" cy="136846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工作进度</a:t>
            </a:r>
          </a:p>
        </p:txBody>
      </p:sp>
      <p:cxnSp>
        <p:nvCxnSpPr>
          <p:cNvPr id="6" name="直接箭头连接符 5"/>
          <p:cNvCxnSpPr>
            <a:stCxn id="5" idx="5"/>
            <a:endCxn id="3" idx="1"/>
          </p:cNvCxnSpPr>
          <p:nvPr/>
        </p:nvCxnSpPr>
        <p:spPr>
          <a:xfrm flipV="1">
            <a:off x="2020950" y="2168115"/>
            <a:ext cx="1241362" cy="97406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a:endCxn id="11" idx="1"/>
          </p:cNvCxnSpPr>
          <p:nvPr/>
        </p:nvCxnSpPr>
        <p:spPr>
          <a:xfrm flipV="1">
            <a:off x="2363067" y="3824299"/>
            <a:ext cx="899245" cy="211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a:endCxn id="14" idx="1"/>
          </p:cNvCxnSpPr>
          <p:nvPr/>
        </p:nvCxnSpPr>
        <p:spPr>
          <a:xfrm>
            <a:off x="2020950" y="4510647"/>
            <a:ext cx="1241362" cy="9698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8476" y="1845735"/>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1" name="矩形 10"/>
          <p:cNvSpPr/>
          <p:nvPr/>
        </p:nvSpPr>
        <p:spPr>
          <a:xfrm>
            <a:off x="3262312" y="3211525"/>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094704" y="2997746"/>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TextBox 12"/>
          <p:cNvSpPr txBox="1"/>
          <p:nvPr/>
        </p:nvSpPr>
        <p:spPr>
          <a:xfrm>
            <a:off x="3478476" y="3501919"/>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4" name="矩形 13"/>
          <p:cNvSpPr/>
          <p:nvPr/>
        </p:nvSpPr>
        <p:spPr>
          <a:xfrm>
            <a:off x="3262312" y="4867709"/>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094704" y="4653930"/>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6" name="TextBox 15"/>
          <p:cNvSpPr txBox="1"/>
          <p:nvPr/>
        </p:nvSpPr>
        <p:spPr>
          <a:xfrm>
            <a:off x="3478476" y="5158103"/>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7"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438" y="3790084"/>
            <a:ext cx="10944224"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1169"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20305" y="3673113"/>
            <a:ext cx="583096"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32" name="文本框 64"/>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33" name="组合 132"/>
          <p:cNvGrpSpPr/>
          <p:nvPr/>
        </p:nvGrpSpPr>
        <p:grpSpPr>
          <a:xfrm>
            <a:off x="1603401" y="2482065"/>
            <a:ext cx="1413335" cy="1122464"/>
            <a:chOff x="1853741" y="1952625"/>
            <a:chExt cx="1413335" cy="1122464"/>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35" name="文本框 66"/>
            <p:cNvSpPr txBox="1"/>
            <p:nvPr/>
          </p:nvSpPr>
          <p:spPr>
            <a:xfrm>
              <a:off x="1853742" y="1997871"/>
              <a:ext cx="1413334" cy="1077218"/>
            </a:xfrm>
            <a:prstGeom prst="rect">
              <a:avLst/>
            </a:prstGeom>
            <a:grp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p>
          </p:txBody>
        </p:sp>
      </p:grpSp>
      <p:cxnSp>
        <p:nvCxnSpPr>
          <p:cNvPr id="136" name="肘形连接符 135"/>
          <p:cNvCxnSpPr>
            <a:stCxn id="138" idx="3"/>
            <a:endCxn id="141" idx="1"/>
          </p:cNvCxnSpPr>
          <p:nvPr/>
        </p:nvCxnSpPr>
        <p:spPr>
          <a:xfrm rot="5400000" flipH="1" flipV="1">
            <a:off x="3661561"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600697" y="3673113"/>
            <a:ext cx="583096"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39" name="文本框 72"/>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40" name="组合 139"/>
          <p:cNvGrpSpPr/>
          <p:nvPr/>
        </p:nvGrpSpPr>
        <p:grpSpPr>
          <a:xfrm>
            <a:off x="4183793" y="2482065"/>
            <a:ext cx="1413335" cy="1122464"/>
            <a:chOff x="1853741" y="1952625"/>
            <a:chExt cx="1413335" cy="1122464"/>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42" name="文本框 75"/>
            <p:cNvSpPr txBox="1"/>
            <p:nvPr/>
          </p:nvSpPr>
          <p:spPr>
            <a:xfrm>
              <a:off x="1853742" y="1997871"/>
              <a:ext cx="1413334" cy="1077218"/>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43" name="肘形连接符 142"/>
          <p:cNvCxnSpPr>
            <a:stCxn id="145" idx="3"/>
            <a:endCxn id="148" idx="1"/>
          </p:cNvCxnSpPr>
          <p:nvPr/>
        </p:nvCxnSpPr>
        <p:spPr>
          <a:xfrm rot="5400000" flipH="1" flipV="1">
            <a:off x="6241953"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81089" y="3673113"/>
            <a:ext cx="583096"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46" name="文本框 79"/>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47" name="组合 146"/>
          <p:cNvGrpSpPr/>
          <p:nvPr/>
        </p:nvGrpSpPr>
        <p:grpSpPr>
          <a:xfrm>
            <a:off x="6764185" y="2482065"/>
            <a:ext cx="1413335" cy="1122464"/>
            <a:chOff x="1853741" y="1952625"/>
            <a:chExt cx="1413335" cy="1122464"/>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49" name="文本框 82"/>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50" name="肘形连接符 149"/>
          <p:cNvCxnSpPr>
            <a:stCxn id="152" idx="3"/>
            <a:endCxn id="155" idx="1"/>
          </p:cNvCxnSpPr>
          <p:nvPr/>
        </p:nvCxnSpPr>
        <p:spPr>
          <a:xfrm rot="5400000" flipH="1" flipV="1">
            <a:off x="8822345"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91463" y="3673113"/>
            <a:ext cx="720080"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53" name="文本框 86"/>
            <p:cNvSpPr txBox="1"/>
            <p:nvPr/>
          </p:nvSpPr>
          <p:spPr>
            <a:xfrm>
              <a:off x="1039738" y="3298194"/>
              <a:ext cx="72008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54" name="组合 153"/>
          <p:cNvGrpSpPr/>
          <p:nvPr/>
        </p:nvGrpSpPr>
        <p:grpSpPr>
          <a:xfrm>
            <a:off x="9344577" y="2482065"/>
            <a:ext cx="1413335" cy="1122464"/>
            <a:chOff x="1853741" y="1952625"/>
            <a:chExt cx="1413335" cy="1122464"/>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56" name="文本框 89"/>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57" name="肘形连接符 156"/>
          <p:cNvCxnSpPr>
            <a:stCxn id="159" idx="0"/>
            <a:endCxn id="162" idx="1"/>
          </p:cNvCxnSpPr>
          <p:nvPr/>
        </p:nvCxnSpPr>
        <p:spPr>
          <a:xfrm rot="16200000" flipH="1">
            <a:off x="2346624"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10501" y="3673113"/>
            <a:ext cx="583096"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60" name="文本框 93"/>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61" name="组合 160"/>
          <p:cNvGrpSpPr/>
          <p:nvPr/>
        </p:nvGrpSpPr>
        <p:grpSpPr>
          <a:xfrm>
            <a:off x="2893597" y="4713772"/>
            <a:ext cx="1413335" cy="1122464"/>
            <a:chOff x="1853741" y="1952625"/>
            <a:chExt cx="1413335" cy="1122464"/>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63" name="文本框 96"/>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64" name="肘形连接符 163"/>
          <p:cNvCxnSpPr>
            <a:stCxn id="166" idx="0"/>
            <a:endCxn id="169" idx="1"/>
          </p:cNvCxnSpPr>
          <p:nvPr/>
        </p:nvCxnSpPr>
        <p:spPr>
          <a:xfrm rot="16200000" flipH="1">
            <a:off x="4927016"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90893" y="3673113"/>
            <a:ext cx="583096"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67" name="文本框 101"/>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68" name="组合 167"/>
          <p:cNvGrpSpPr/>
          <p:nvPr/>
        </p:nvGrpSpPr>
        <p:grpSpPr>
          <a:xfrm>
            <a:off x="5473989" y="4713772"/>
            <a:ext cx="1413335" cy="1122464"/>
            <a:chOff x="1853741" y="1952625"/>
            <a:chExt cx="1413335" cy="1122464"/>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70" name="文本框 104"/>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71" name="肘形连接符 170"/>
          <p:cNvCxnSpPr>
            <a:stCxn id="173" idx="0"/>
            <a:endCxn id="176" idx="1"/>
          </p:cNvCxnSpPr>
          <p:nvPr/>
        </p:nvCxnSpPr>
        <p:spPr>
          <a:xfrm rot="16200000" flipH="1">
            <a:off x="7507408"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71285" y="3673113"/>
            <a:ext cx="583096"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74" name="文本框 108"/>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75" name="组合 174"/>
          <p:cNvGrpSpPr/>
          <p:nvPr/>
        </p:nvGrpSpPr>
        <p:grpSpPr>
          <a:xfrm>
            <a:off x="8054381" y="4713772"/>
            <a:ext cx="1413335" cy="1122464"/>
            <a:chOff x="1853741" y="1952625"/>
            <a:chExt cx="1413335" cy="1122464"/>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77" name="文本框 111"/>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grpSp>
        <p:nvGrpSpPr>
          <p:cNvPr id="178" name="组合 177"/>
          <p:cNvGrpSpPr/>
          <p:nvPr/>
        </p:nvGrpSpPr>
        <p:grpSpPr>
          <a:xfrm>
            <a:off x="9987607" y="3673113"/>
            <a:ext cx="682162"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80" name="文本框 114"/>
            <p:cNvSpPr txBox="1"/>
            <p:nvPr/>
          </p:nvSpPr>
          <p:spPr>
            <a:xfrm>
              <a:off x="1045689" y="3298194"/>
              <a:ext cx="682162"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sp>
        <p:nvSpPr>
          <p:cNvPr id="65" name="矩形 64"/>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66"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5837" y="3600103"/>
            <a:ext cx="1926285" cy="3286075"/>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Rectangle 6"/>
          <p:cNvSpPr>
            <a:spLocks noChangeArrowheads="1"/>
          </p:cNvSpPr>
          <p:nvPr/>
        </p:nvSpPr>
        <p:spPr bwMode="auto">
          <a:xfrm>
            <a:off x="3878125" y="4291168"/>
            <a:ext cx="1946997" cy="2595010"/>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6041127" y="4998361"/>
            <a:ext cx="1946997" cy="1887817"/>
          </a:xfrm>
          <a:prstGeom prst="rect">
            <a:avLst/>
          </a:prstGeom>
          <a:solidFill>
            <a:schemeClr val="bg1">
              <a:lumMod val="65000"/>
            </a:schemeClr>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Rectangle 8"/>
          <p:cNvSpPr>
            <a:spLocks noChangeArrowheads="1"/>
          </p:cNvSpPr>
          <p:nvPr/>
        </p:nvSpPr>
        <p:spPr bwMode="auto">
          <a:xfrm>
            <a:off x="8204126" y="2678535"/>
            <a:ext cx="1946997" cy="4207643"/>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TextBox 682"/>
          <p:cNvSpPr txBox="1"/>
          <p:nvPr/>
        </p:nvSpPr>
        <p:spPr>
          <a:xfrm>
            <a:off x="2130716" y="3792363"/>
            <a:ext cx="124425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4284145" y="4468835"/>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23641" y="5050789"/>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64365" y="2843248"/>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p:nvPr/>
        </p:nvSpPr>
        <p:spPr bwMode="auto">
          <a:xfrm>
            <a:off x="1997968" y="3047473"/>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4214572" y="3732038"/>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6354068" y="4468835"/>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8505450" y="2127662"/>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634679" y="1160959"/>
            <a:ext cx="4220286" cy="1692771"/>
          </a:xfrm>
          <a:prstGeom prst="rect">
            <a:avLst/>
          </a:prstGeom>
        </p:spPr>
        <p:txBody>
          <a:bodyPr wrap="square">
            <a:spAutoFit/>
          </a:bodyPr>
          <a:lstStyle/>
          <a:p>
            <a:pPr>
              <a:lnSpc>
                <a:spcPct val="200000"/>
              </a:lnSpc>
            </a:pPr>
            <a:r>
              <a:rPr lang="zh-CN" altLang="en-US" sz="2000" b="1" dirty="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6249" y="2165588"/>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52091" y="2165588"/>
            <a:ext cx="4320480"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7008"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034572"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554519"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074466"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94413"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14360"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634307"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154254"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74201"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49264" y="1867104"/>
            <a:ext cx="545342"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072118"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50043"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030096"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510149"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990202"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470255"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8950308"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430361"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910414"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0345586" y="1867104"/>
            <a:ext cx="545342"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五边形 64"/>
          <p:cNvSpPr/>
          <p:nvPr/>
        </p:nvSpPr>
        <p:spPr>
          <a:xfrm flipH="1">
            <a:off x="2518455" y="2707699"/>
            <a:ext cx="317827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五边形 65"/>
          <p:cNvSpPr/>
          <p:nvPr/>
        </p:nvSpPr>
        <p:spPr>
          <a:xfrm flipH="1">
            <a:off x="3742095" y="3259760"/>
            <a:ext cx="195463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五边形 66"/>
          <p:cNvSpPr/>
          <p:nvPr/>
        </p:nvSpPr>
        <p:spPr>
          <a:xfrm flipH="1">
            <a:off x="2998509" y="3811821"/>
            <a:ext cx="2698220"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五边形 67"/>
          <p:cNvSpPr/>
          <p:nvPr/>
        </p:nvSpPr>
        <p:spPr>
          <a:xfrm flipH="1">
            <a:off x="1407302" y="4363882"/>
            <a:ext cx="4289427"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五边形 68"/>
          <p:cNvSpPr/>
          <p:nvPr/>
        </p:nvSpPr>
        <p:spPr>
          <a:xfrm flipH="1">
            <a:off x="2154254" y="4915943"/>
            <a:ext cx="3542475"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五边形 69"/>
          <p:cNvSpPr/>
          <p:nvPr/>
        </p:nvSpPr>
        <p:spPr>
          <a:xfrm flipH="1">
            <a:off x="3296461" y="5468004"/>
            <a:ext cx="2400268"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五边形 70"/>
          <p:cNvSpPr/>
          <p:nvPr/>
        </p:nvSpPr>
        <p:spPr>
          <a:xfrm flipH="1">
            <a:off x="4256567" y="6020538"/>
            <a:ext cx="1440162"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TextBox 71"/>
          <p:cNvSpPr txBox="1"/>
          <p:nvPr/>
        </p:nvSpPr>
        <p:spPr>
          <a:xfrm>
            <a:off x="1532425"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2732166" y="3257207"/>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2016514"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5" name="TextBox 74"/>
          <p:cNvSpPr txBox="1"/>
          <p:nvPr/>
        </p:nvSpPr>
        <p:spPr>
          <a:xfrm>
            <a:off x="482551"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6" name="TextBox 75"/>
          <p:cNvSpPr txBox="1"/>
          <p:nvPr/>
        </p:nvSpPr>
        <p:spPr>
          <a:xfrm>
            <a:off x="1234245"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7" name="TextBox 76"/>
          <p:cNvSpPr txBox="1"/>
          <p:nvPr/>
        </p:nvSpPr>
        <p:spPr>
          <a:xfrm>
            <a:off x="2284348"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8" name="TextBox 77"/>
          <p:cNvSpPr txBox="1"/>
          <p:nvPr/>
        </p:nvSpPr>
        <p:spPr>
          <a:xfrm>
            <a:off x="3236391"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9" name="五边形 78"/>
          <p:cNvSpPr/>
          <p:nvPr/>
        </p:nvSpPr>
        <p:spPr>
          <a:xfrm>
            <a:off x="6252091" y="2707699"/>
            <a:ext cx="162226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五边形 79"/>
          <p:cNvSpPr/>
          <p:nvPr/>
        </p:nvSpPr>
        <p:spPr>
          <a:xfrm>
            <a:off x="6252091" y="3259760"/>
            <a:ext cx="3062419"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五边形 80"/>
          <p:cNvSpPr/>
          <p:nvPr/>
        </p:nvSpPr>
        <p:spPr>
          <a:xfrm>
            <a:off x="6252091" y="3811821"/>
            <a:ext cx="1920212"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五边形 81"/>
          <p:cNvSpPr/>
          <p:nvPr/>
        </p:nvSpPr>
        <p:spPr>
          <a:xfrm>
            <a:off x="6252090" y="4363882"/>
            <a:ext cx="4093495"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3" name="五边形 82"/>
          <p:cNvSpPr/>
          <p:nvPr/>
        </p:nvSpPr>
        <p:spPr>
          <a:xfrm>
            <a:off x="6252091" y="4915943"/>
            <a:ext cx="3360371"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五边形 83"/>
          <p:cNvSpPr/>
          <p:nvPr/>
        </p:nvSpPr>
        <p:spPr>
          <a:xfrm>
            <a:off x="6252091" y="5468004"/>
            <a:ext cx="3658323"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五边形 84"/>
          <p:cNvSpPr/>
          <p:nvPr/>
        </p:nvSpPr>
        <p:spPr>
          <a:xfrm>
            <a:off x="6252091" y="6020538"/>
            <a:ext cx="2880318"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TextBox 85"/>
          <p:cNvSpPr txBox="1"/>
          <p:nvPr/>
        </p:nvSpPr>
        <p:spPr>
          <a:xfrm>
            <a:off x="7936172"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7" name="TextBox 86"/>
          <p:cNvSpPr txBox="1"/>
          <p:nvPr/>
        </p:nvSpPr>
        <p:spPr>
          <a:xfrm>
            <a:off x="9391111" y="3268496"/>
            <a:ext cx="543739" cy="307777"/>
          </a:xfrm>
          <a:prstGeom prst="rect">
            <a:avLst/>
          </a:prstGeom>
          <a:noFill/>
        </p:spPr>
        <p:txBody>
          <a:bodyPr wrap="none" rtlCol="0">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88" name="TextBox 87"/>
          <p:cNvSpPr txBox="1"/>
          <p:nvPr/>
        </p:nvSpPr>
        <p:spPr>
          <a:xfrm>
            <a:off x="8216405"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9" name="TextBox 88"/>
          <p:cNvSpPr txBox="1"/>
          <p:nvPr/>
        </p:nvSpPr>
        <p:spPr>
          <a:xfrm>
            <a:off x="10323008"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0" name="TextBox 89"/>
          <p:cNvSpPr txBox="1"/>
          <p:nvPr/>
        </p:nvSpPr>
        <p:spPr>
          <a:xfrm>
            <a:off x="9663386"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1" name="TextBox 90"/>
          <p:cNvSpPr txBox="1"/>
          <p:nvPr/>
        </p:nvSpPr>
        <p:spPr>
          <a:xfrm>
            <a:off x="9928557"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2" name="TextBox 91"/>
          <p:cNvSpPr txBox="1"/>
          <p:nvPr/>
        </p:nvSpPr>
        <p:spPr>
          <a:xfrm>
            <a:off x="9228246"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3" name="TextBox 92"/>
          <p:cNvSpPr txBox="1"/>
          <p:nvPr/>
        </p:nvSpPr>
        <p:spPr>
          <a:xfrm>
            <a:off x="5791507" y="2669644"/>
            <a:ext cx="36580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5791507" y="3221705"/>
            <a:ext cx="34496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5791507" y="3773766"/>
            <a:ext cx="35618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5791507" y="4325827"/>
            <a:ext cx="38023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5791507" y="4877888"/>
            <a:ext cx="325730"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5791507" y="5429949"/>
            <a:ext cx="32092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5791507" y="5982012"/>
            <a:ext cx="375424"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4154959" y="1053530"/>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01" name="文本框 2"/>
          <p:cNvSpPr txBox="1"/>
          <p:nvPr/>
        </p:nvSpPr>
        <p:spPr>
          <a:xfrm>
            <a:off x="168244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932" y="548004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9162" y="475403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5569" y="4072680"/>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7140" y="4849587"/>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72420" y="4355137"/>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92701" y="3778324"/>
            <a:ext cx="287338"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5891" y="3065558"/>
            <a:ext cx="288926" cy="293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705091">
            <a:off x="8982081" y="2146979"/>
            <a:ext cx="288926"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13039" y="1552762"/>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658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2" name="文本框 31"/>
          <p:cNvSpPr txBox="1">
            <a:spLocks noChangeArrowheads="1"/>
          </p:cNvSpPr>
          <p:nvPr/>
        </p:nvSpPr>
        <p:spPr bwMode="auto">
          <a:xfrm>
            <a:off x="1914373"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3" name="文本框 32"/>
          <p:cNvSpPr txBox="1">
            <a:spLocks noChangeArrowheads="1"/>
          </p:cNvSpPr>
          <p:nvPr/>
        </p:nvSpPr>
        <p:spPr bwMode="auto">
          <a:xfrm>
            <a:off x="294443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文本框 33"/>
          <p:cNvSpPr txBox="1">
            <a:spLocks noChangeArrowheads="1"/>
          </p:cNvSpPr>
          <p:nvPr/>
        </p:nvSpPr>
        <p:spPr bwMode="auto">
          <a:xfrm>
            <a:off x="3714369"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5" name="文本框 34"/>
          <p:cNvSpPr txBox="1">
            <a:spLocks noChangeArrowheads="1"/>
          </p:cNvSpPr>
          <p:nvPr/>
        </p:nvSpPr>
        <p:spPr bwMode="auto">
          <a:xfrm>
            <a:off x="571303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6" name="文本框 35"/>
          <p:cNvSpPr txBox="1">
            <a:spLocks noChangeArrowheads="1"/>
          </p:cNvSpPr>
          <p:nvPr/>
        </p:nvSpPr>
        <p:spPr bwMode="auto">
          <a:xfrm>
            <a:off x="667279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7" name="文本框 36"/>
          <p:cNvSpPr txBox="1">
            <a:spLocks noChangeArrowheads="1"/>
          </p:cNvSpPr>
          <p:nvPr/>
        </p:nvSpPr>
        <p:spPr bwMode="auto">
          <a:xfrm>
            <a:off x="7469943"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8" name="文本框 37"/>
          <p:cNvSpPr txBox="1">
            <a:spLocks noChangeArrowheads="1"/>
          </p:cNvSpPr>
          <p:nvPr/>
        </p:nvSpPr>
        <p:spPr bwMode="auto">
          <a:xfrm>
            <a:off x="8836101"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9" name="文本框 38"/>
          <p:cNvSpPr txBox="1">
            <a:spLocks noChangeArrowheads="1"/>
          </p:cNvSpPr>
          <p:nvPr/>
        </p:nvSpPr>
        <p:spPr bwMode="auto">
          <a:xfrm>
            <a:off x="9966630"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0" name="文本框 39"/>
          <p:cNvSpPr txBox="1">
            <a:spLocks noChangeArrowheads="1"/>
          </p:cNvSpPr>
          <p:nvPr/>
        </p:nvSpPr>
        <p:spPr bwMode="auto">
          <a:xfrm>
            <a:off x="1747505" y="5414665"/>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1" name="文本框 40"/>
          <p:cNvSpPr txBox="1">
            <a:spLocks noChangeArrowheads="1"/>
          </p:cNvSpPr>
          <p:nvPr/>
        </p:nvSpPr>
        <p:spPr bwMode="auto">
          <a:xfrm>
            <a:off x="482551" y="4680060"/>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2" name="文本框 41"/>
          <p:cNvSpPr txBox="1">
            <a:spLocks noChangeArrowheads="1"/>
          </p:cNvSpPr>
          <p:nvPr/>
        </p:nvSpPr>
        <p:spPr bwMode="auto">
          <a:xfrm>
            <a:off x="2680110" y="364273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3" name="文本框 42"/>
          <p:cNvSpPr txBox="1">
            <a:spLocks noChangeArrowheads="1"/>
          </p:cNvSpPr>
          <p:nvPr/>
        </p:nvSpPr>
        <p:spPr bwMode="auto">
          <a:xfrm>
            <a:off x="3875465" y="443678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4" name="文本框 43"/>
          <p:cNvSpPr txBox="1">
            <a:spLocks noChangeArrowheads="1"/>
          </p:cNvSpPr>
          <p:nvPr/>
        </p:nvSpPr>
        <p:spPr bwMode="auto">
          <a:xfrm>
            <a:off x="6217371" y="4350159"/>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5" name="文本框 44"/>
          <p:cNvSpPr txBox="1">
            <a:spLocks noChangeArrowheads="1"/>
          </p:cNvSpPr>
          <p:nvPr/>
        </p:nvSpPr>
        <p:spPr bwMode="auto">
          <a:xfrm>
            <a:off x="7140738" y="3791221"/>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6" name="文本框 45"/>
          <p:cNvSpPr txBox="1">
            <a:spLocks noChangeArrowheads="1"/>
          </p:cNvSpPr>
          <p:nvPr/>
        </p:nvSpPr>
        <p:spPr bwMode="auto">
          <a:xfrm>
            <a:off x="7913307" y="304821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7" name="文本框 46"/>
          <p:cNvSpPr txBox="1">
            <a:spLocks noChangeArrowheads="1"/>
          </p:cNvSpPr>
          <p:nvPr/>
        </p:nvSpPr>
        <p:spPr bwMode="auto">
          <a:xfrm>
            <a:off x="9403096" y="213710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cxnSp>
        <p:nvCxnSpPr>
          <p:cNvPr id="48" name="直接连接符 47"/>
          <p:cNvCxnSpPr>
            <a:stCxn id="13" idx="7"/>
            <a:endCxn id="14" idx="3"/>
          </p:cNvCxnSpPr>
          <p:nvPr/>
        </p:nvCxnSpPr>
        <p:spPr>
          <a:xfrm flipV="1">
            <a:off x="1557656" y="4997224"/>
            <a:ext cx="575504"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4090" y="4248315"/>
            <a:ext cx="804233"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9223" y="4302915"/>
            <a:ext cx="567377"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4322" y="5352884"/>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6606" y="5087267"/>
            <a:ext cx="581880"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2877" y="4595585"/>
            <a:ext cx="840940"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8361" y="4015031"/>
            <a:ext cx="693876"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50503" y="3303279"/>
            <a:ext cx="47601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54186" y="2374676"/>
            <a:ext cx="1251200" cy="74684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47702" y="1745915"/>
            <a:ext cx="870633" cy="46705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8025" y="533846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59" name="文本框 33"/>
          <p:cNvSpPr txBox="1">
            <a:spLocks noChangeArrowheads="1"/>
          </p:cNvSpPr>
          <p:nvPr/>
        </p:nvSpPr>
        <p:spPr bwMode="auto">
          <a:xfrm>
            <a:off x="459921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60" name="文本框 46"/>
          <p:cNvSpPr txBox="1">
            <a:spLocks noChangeArrowheads="1"/>
          </p:cNvSpPr>
          <p:nvPr/>
        </p:nvSpPr>
        <p:spPr bwMode="auto">
          <a:xfrm>
            <a:off x="9546001" y="1125538"/>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grpSp>
        <p:nvGrpSpPr>
          <p:cNvPr id="61" name="组合 60"/>
          <p:cNvGrpSpPr/>
          <p:nvPr/>
        </p:nvGrpSpPr>
        <p:grpSpPr>
          <a:xfrm>
            <a:off x="545040" y="5952187"/>
            <a:ext cx="10744200"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2825" y="1197546"/>
            <a:ext cx="4220286" cy="1692771"/>
          </a:xfrm>
          <a:prstGeom prst="rect">
            <a:avLst/>
          </a:prstGeom>
        </p:spPr>
        <p:txBody>
          <a:bodyPr wrap="square">
            <a:spAutoFit/>
          </a:bodyPr>
          <a:lstStyle/>
          <a:p>
            <a:pPr>
              <a:lnSpc>
                <a:spcPct val="200000"/>
              </a:lnSpc>
            </a:pPr>
            <a:r>
              <a:rPr lang="zh-CN" altLang="en-US" sz="2000" b="1" dirty="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86378"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67893"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86378"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4011"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圆角矩形 74"/>
          <p:cNvSpPr/>
          <p:nvPr/>
        </p:nvSpPr>
        <p:spPr>
          <a:xfrm>
            <a:off x="5786378"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组合 75"/>
          <p:cNvGrpSpPr/>
          <p:nvPr/>
        </p:nvGrpSpPr>
        <p:grpSpPr>
          <a:xfrm>
            <a:off x="6667893"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圆角矩形 78"/>
          <p:cNvSpPr/>
          <p:nvPr/>
        </p:nvSpPr>
        <p:spPr>
          <a:xfrm>
            <a:off x="5786378"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组合 79"/>
          <p:cNvGrpSpPr/>
          <p:nvPr/>
        </p:nvGrpSpPr>
        <p:grpSpPr>
          <a:xfrm>
            <a:off x="6667893"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圆角矩形 82"/>
          <p:cNvSpPr/>
          <p:nvPr/>
        </p:nvSpPr>
        <p:spPr>
          <a:xfrm>
            <a:off x="5786507"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组合 83"/>
          <p:cNvGrpSpPr/>
          <p:nvPr/>
        </p:nvGrpSpPr>
        <p:grpSpPr>
          <a:xfrm>
            <a:off x="6667893"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nvSpPr>
        <p:spPr>
          <a:xfrm>
            <a:off x="340362"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08799" y="237002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0-#ppt_w/2"/>
                                          </p:val>
                                        </p:tav>
                                        <p:tav tm="100000">
                                          <p:val>
                                            <p:strVal val="#ppt_x"/>
                                          </p:val>
                                        </p:tav>
                                      </p:tavLst>
                                    </p:anim>
                                    <p:anim calcmode="lin" valueType="num">
                                      <p:cBhvr additive="base">
                                        <p:cTn id="13" dur="500" fill="hold"/>
                                        <p:tgtEl>
                                          <p:spTgt spid="8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71"/>
                                        </p:tgtEl>
                                      </p:cBhvr>
                                    </p:animEffect>
                                    <p:animScale>
                                      <p:cBhvr>
                                        <p:cTn id="17" dur="250" autoRev="1" fill="hold"/>
                                        <p:tgtEl>
                                          <p:spTgt spid="71"/>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72"/>
                                        </p:tgtEl>
                                      </p:cBhvr>
                                    </p:animEffect>
                                    <p:animScale>
                                      <p:cBhvr>
                                        <p:cTn id="20"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1" grpId="0" animBg="1"/>
      <p:bldP spid="8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 name="ISPRING_RESOURCE_PATHS_HASH_PRESENTER" val="af3f2d575d923f6e4ff64f325e7b41567660d7"/>
</p:tagLst>
</file>

<file path=ppt/theme/theme1.xml><?xml version="1.0" encoding="utf-8"?>
<a:theme xmlns:a="http://schemas.openxmlformats.org/drawingml/2006/main" name="Office 主题​​">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3251</Words>
  <Application>Microsoft Office PowerPoint</Application>
  <PresentationFormat>自定义</PresentationFormat>
  <Paragraphs>467</Paragraphs>
  <Slides>36</Slides>
  <Notes>36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굴림</vt:lpstr>
      <vt:lpstr>굴림</vt:lpstr>
      <vt:lpstr>微软雅黑</vt:lpstr>
      <vt:lpstr>Arial</vt:lpstr>
      <vt:lpstr>Arial Black</vt:lpstr>
      <vt:lpstr>Calibri</vt:lpstr>
      <vt:lpstr>Eras Bold ITC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102</cp:revision>
  <dcterms:created xsi:type="dcterms:W3CDTF">2014-08-23T07:50:00Z</dcterms:created>
  <dcterms:modified xsi:type="dcterms:W3CDTF">2021-01-05T15:42:10Z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