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346"/>
    <a:srgbClr val="1C1C1C"/>
    <a:srgbClr val="F7F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8" d="100"/>
          <a:sy n="88" d="100"/>
        </p:scale>
        <p:origin x="2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09191755624699E-2"/>
          <c:y val="0"/>
          <c:w val="0.91209080824437505"/>
          <c:h val="1"/>
        </c:manualLayout>
      </c:layout>
      <c:areaChart>
        <c:grouping val="standard"/>
        <c:varyColors val="0"/>
        <c:ser>
          <c:idx val="0"/>
          <c:order val="0"/>
          <c:tx>
            <c:strRef>
              <c:f>Sheet1!$B$1</c:f>
              <c:strCache>
                <c:ptCount val="1"/>
                <c:pt idx="0">
                  <c:v>Series 1</c:v>
                </c:pt>
              </c:strCache>
            </c:strRef>
          </c:tx>
          <c:spPr>
            <a:solidFill>
              <a:srgbClr val="F2A346"/>
            </a:solidFill>
            <a:ln>
              <a:noFill/>
            </a:ln>
            <a:effectLst/>
            <a:sp3d/>
          </c:spPr>
          <c:dPt>
            <c:idx val="0"/>
            <c:bubble3D val="0"/>
            <c:extLst>
              <c:ext xmlns:c16="http://schemas.microsoft.com/office/drawing/2014/chart" uri="{C3380CC4-5D6E-409C-BE32-E72D297353CC}">
                <c16:uniqueId val="{00000001-4E9B-4530-A4A4-F4EB1C3CF829}"/>
              </c:ext>
            </c:extLst>
          </c:dPt>
          <c:dPt>
            <c:idx val="1"/>
            <c:bubble3D val="0"/>
            <c:extLst>
              <c:ext xmlns:c16="http://schemas.microsoft.com/office/drawing/2014/chart" uri="{C3380CC4-5D6E-409C-BE32-E72D297353CC}">
                <c16:uniqueId val="{00000003-4E9B-4530-A4A4-F4EB1C3CF829}"/>
              </c:ext>
            </c:extLst>
          </c:dPt>
          <c:dPt>
            <c:idx val="2"/>
            <c:bubble3D val="0"/>
            <c:extLst>
              <c:ext xmlns:c16="http://schemas.microsoft.com/office/drawing/2014/chart" uri="{C3380CC4-5D6E-409C-BE32-E72D297353CC}">
                <c16:uniqueId val="{00000005-4E9B-4530-A4A4-F4EB1C3CF829}"/>
              </c:ext>
            </c:extLst>
          </c:dPt>
          <c:dPt>
            <c:idx val="3"/>
            <c:bubble3D val="0"/>
            <c:extLst>
              <c:ext xmlns:c16="http://schemas.microsoft.com/office/drawing/2014/chart" uri="{C3380CC4-5D6E-409C-BE32-E72D297353CC}">
                <c16:uniqueId val="{00000007-4E9B-4530-A4A4-F4EB1C3CF829}"/>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4E9B-4530-A4A4-F4EB1C3CF829}"/>
            </c:ext>
          </c:extLst>
        </c:ser>
        <c:ser>
          <c:idx val="1"/>
          <c:order val="1"/>
          <c:tx>
            <c:strRef>
              <c:f>Sheet1!$C$1</c:f>
              <c:strCache>
                <c:ptCount val="1"/>
                <c:pt idx="0">
                  <c:v>Series 2</c:v>
                </c:pt>
              </c:strCache>
            </c:strRef>
          </c:tx>
          <c:spPr>
            <a:solidFill>
              <a:sysClr val="windowText" lastClr="000000">
                <a:lumMod val="75000"/>
                <a:lumOff val="25000"/>
              </a:sysClr>
            </a:solidFill>
            <a:ln>
              <a:noFill/>
            </a:ln>
            <a:effectLst/>
            <a:sp3d/>
          </c:spPr>
          <c:dPt>
            <c:idx val="0"/>
            <c:bubble3D val="0"/>
            <c:extLst>
              <c:ext xmlns:c16="http://schemas.microsoft.com/office/drawing/2014/chart" uri="{C3380CC4-5D6E-409C-BE32-E72D297353CC}">
                <c16:uniqueId val="{0000000A-4E9B-4530-A4A4-F4EB1C3CF829}"/>
              </c:ext>
            </c:extLst>
          </c:dPt>
          <c:dPt>
            <c:idx val="1"/>
            <c:bubble3D val="0"/>
            <c:extLst>
              <c:ext xmlns:c16="http://schemas.microsoft.com/office/drawing/2014/chart" uri="{C3380CC4-5D6E-409C-BE32-E72D297353CC}">
                <c16:uniqueId val="{0000000C-4E9B-4530-A4A4-F4EB1C3CF829}"/>
              </c:ext>
            </c:extLst>
          </c:dPt>
          <c:dPt>
            <c:idx val="2"/>
            <c:bubble3D val="0"/>
            <c:extLst>
              <c:ext xmlns:c16="http://schemas.microsoft.com/office/drawing/2014/chart" uri="{C3380CC4-5D6E-409C-BE32-E72D297353CC}">
                <c16:uniqueId val="{0000000E-4E9B-4530-A4A4-F4EB1C3CF829}"/>
              </c:ext>
            </c:extLst>
          </c:dPt>
          <c:dPt>
            <c:idx val="3"/>
            <c:bubble3D val="0"/>
            <c:extLst>
              <c:ext xmlns:c16="http://schemas.microsoft.com/office/drawing/2014/chart" uri="{C3380CC4-5D6E-409C-BE32-E72D297353CC}">
                <c16:uniqueId val="{00000010-4E9B-4530-A4A4-F4EB1C3CF829}"/>
              </c:ext>
            </c:extLst>
          </c:dPt>
          <c:dLbls>
            <c:spPr>
              <a:noFill/>
              <a:ln>
                <a:noFill/>
              </a:ln>
              <a:effectLst/>
            </c:spPr>
            <c:txPr>
              <a:bodyPr rot="-5400000" spcFirstLastPara="1" vertOverflow="clip" horzOverflow="clip" vert="horz" wrap="square" lIns="38100" tIns="19050" rIns="38100" bIns="19050" anchor="ctr" anchorCtr="1">
                <a:spAutoFit/>
              </a:bodyPr>
              <a:lstStyle/>
              <a:p>
                <a:pPr>
                  <a:defRPr lang="zh-CN" sz="1065" b="1" i="0" u="none" strike="noStrike" kern="1200" baseline="0">
                    <a:solidFill>
                      <a:schemeClr val="bg1"/>
                    </a:solidFill>
                    <a:latin typeface="Agency FB" charset="0"/>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4E9B-4530-A4A4-F4EB1C3CF829}"/>
            </c:ext>
          </c:extLst>
        </c:ser>
        <c:ser>
          <c:idx val="2"/>
          <c:order val="2"/>
          <c:tx>
            <c:strRef>
              <c:f>Sheet1!$D$1</c:f>
              <c:strCache>
                <c:ptCount val="1"/>
                <c:pt idx="0">
                  <c:v>Series 3</c:v>
                </c:pt>
              </c:strCache>
            </c:strRef>
          </c:tx>
          <c:spPr>
            <a:solidFill>
              <a:schemeClr val="accent3"/>
            </a:solidFill>
            <a:ln>
              <a:noFill/>
            </a:ln>
            <a:effectLst/>
            <a:sp3d/>
          </c:spPr>
          <c:dPt>
            <c:idx val="0"/>
            <c:bubble3D val="0"/>
            <c:extLst>
              <c:ext xmlns:c16="http://schemas.microsoft.com/office/drawing/2014/chart" uri="{C3380CC4-5D6E-409C-BE32-E72D297353CC}">
                <c16:uniqueId val="{00000013-4E9B-4530-A4A4-F4EB1C3CF829}"/>
              </c:ext>
            </c:extLst>
          </c:dPt>
          <c:dPt>
            <c:idx val="1"/>
            <c:bubble3D val="0"/>
            <c:extLst>
              <c:ext xmlns:c16="http://schemas.microsoft.com/office/drawing/2014/chart" uri="{C3380CC4-5D6E-409C-BE32-E72D297353CC}">
                <c16:uniqueId val="{00000015-4E9B-4530-A4A4-F4EB1C3CF829}"/>
              </c:ext>
            </c:extLst>
          </c:dPt>
          <c:dPt>
            <c:idx val="2"/>
            <c:bubble3D val="0"/>
            <c:extLst>
              <c:ext xmlns:c16="http://schemas.microsoft.com/office/drawing/2014/chart" uri="{C3380CC4-5D6E-409C-BE32-E72D297353CC}">
                <c16:uniqueId val="{00000017-4E9B-4530-A4A4-F4EB1C3CF829}"/>
              </c:ext>
            </c:extLst>
          </c:dPt>
          <c:dPt>
            <c:idx val="3"/>
            <c:bubble3D val="0"/>
            <c:extLst>
              <c:ext xmlns:c16="http://schemas.microsoft.com/office/drawing/2014/chart" uri="{C3380CC4-5D6E-409C-BE32-E72D297353CC}">
                <c16:uniqueId val="{00000019-4E9B-4530-A4A4-F4EB1C3CF829}"/>
              </c:ext>
            </c:extLst>
          </c:dPt>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4E9B-4530-A4A4-F4EB1C3CF829}"/>
            </c:ext>
          </c:extLst>
        </c:ser>
        <c:dLbls>
          <c:showLegendKey val="0"/>
          <c:showVal val="0"/>
          <c:showCatName val="0"/>
          <c:showSerName val="0"/>
          <c:showPercent val="0"/>
          <c:showBubbleSize val="0"/>
        </c:dLbls>
        <c:axId val="299057376"/>
        <c:axId val="299056816"/>
      </c:areaChart>
      <c:catAx>
        <c:axId val="29905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065" b="0" i="0" u="none" strike="noStrike" kern="1200" cap="all" spc="120" normalizeH="0" baseline="0">
                <a:solidFill>
                  <a:schemeClr val="tx1">
                    <a:lumMod val="65000"/>
                    <a:lumOff val="35000"/>
                  </a:schemeClr>
                </a:solidFill>
                <a:latin typeface="Agency FB" charset="0"/>
                <a:ea typeface="+mn-ea"/>
                <a:cs typeface="+mn-ea"/>
                <a:sym typeface="+mn-lt"/>
              </a:defRPr>
            </a:pPr>
            <a:endParaRPr lang="zh-CN"/>
          </a:p>
        </c:txPr>
        <c:crossAx val="299056816"/>
        <c:crosses val="autoZero"/>
        <c:auto val="1"/>
        <c:lblAlgn val="ctr"/>
        <c:lblOffset val="100"/>
        <c:noMultiLvlLbl val="0"/>
      </c:catAx>
      <c:valAx>
        <c:axId val="29905681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gency FB" charset="0"/>
                <a:ea typeface="+mn-ea"/>
                <a:cs typeface="+mn-ea"/>
                <a:sym typeface="+mn-lt"/>
              </a:defRPr>
            </a:pPr>
            <a:endParaRPr lang="zh-CN"/>
          </a:p>
        </c:txPr>
        <c:crossAx val="299057376"/>
        <c:crosses val="autoZero"/>
        <c:crossBetween val="midCat"/>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2A346"/>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DE9-471D-B7A1-921E21C6BE14}"/>
            </c:ext>
          </c:extLst>
        </c:ser>
        <c:ser>
          <c:idx val="1"/>
          <c:order val="1"/>
          <c:tx>
            <c:strRef>
              <c:f>Sheet1!$C$1</c:f>
              <c:strCache>
                <c:ptCount val="1"/>
                <c:pt idx="0">
                  <c:v>Series 2</c:v>
                </c:pt>
              </c:strCache>
            </c:strRef>
          </c:tx>
          <c:spPr>
            <a:solidFill>
              <a:schemeClr val="tx1">
                <a:lumMod val="65000"/>
                <a:lumOff val="35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DE9-471D-B7A1-921E21C6BE14}"/>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DE9-471D-B7A1-921E21C6BE14}"/>
            </c:ext>
          </c:extLst>
        </c:ser>
        <c:dLbls>
          <c:showLegendKey val="0"/>
          <c:showVal val="0"/>
          <c:showCatName val="0"/>
          <c:showSerName val="0"/>
          <c:showPercent val="0"/>
          <c:showBubbleSize val="0"/>
        </c:dLbls>
        <c:gapWidth val="150"/>
        <c:axId val="187180000"/>
        <c:axId val="187180560"/>
      </c:barChart>
      <c:catAx>
        <c:axId val="187180000"/>
        <c:scaling>
          <c:orientation val="minMax"/>
        </c:scaling>
        <c:delete val="1"/>
        <c:axPos val="b"/>
        <c:numFmt formatCode="General" sourceLinked="1"/>
        <c:majorTickMark val="none"/>
        <c:minorTickMark val="none"/>
        <c:tickLblPos val="nextTo"/>
        <c:crossAx val="187180560"/>
        <c:crosses val="autoZero"/>
        <c:auto val="1"/>
        <c:lblAlgn val="ctr"/>
        <c:lblOffset val="100"/>
        <c:noMultiLvlLbl val="1"/>
      </c:catAx>
      <c:valAx>
        <c:axId val="187180560"/>
        <c:scaling>
          <c:orientation val="minMax"/>
        </c:scaling>
        <c:delete val="1"/>
        <c:axPos val="l"/>
        <c:numFmt formatCode="General" sourceLinked="1"/>
        <c:majorTickMark val="none"/>
        <c:minorTickMark val="none"/>
        <c:tickLblPos val="nextTo"/>
        <c:crossAx val="18718000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5C6F0-B5B9-4E5B-BE48-682C293DE26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F86D4-CD65-4638-B5DE-85256906A7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0"/>
            <a:ext cx="12192000" cy="3771901"/>
          </a:xfrm>
          <a:custGeom>
            <a:avLst/>
            <a:gdLst>
              <a:gd name="connsiteX0" fmla="*/ 0 w 12192000"/>
              <a:gd name="connsiteY0" fmla="*/ 0 h 5105400"/>
              <a:gd name="connsiteX1" fmla="*/ 12192000 w 12192000"/>
              <a:gd name="connsiteY1" fmla="*/ 0 h 5105400"/>
              <a:gd name="connsiteX2" fmla="*/ 12192000 w 12192000"/>
              <a:gd name="connsiteY2" fmla="*/ 5105400 h 5105400"/>
              <a:gd name="connsiteX3" fmla="*/ 0 w 12192000"/>
              <a:gd name="connsiteY3" fmla="*/ 5105400 h 5105400"/>
            </a:gdLst>
            <a:ahLst/>
            <a:cxnLst>
              <a:cxn ang="0">
                <a:pos x="connsiteX0" y="connsiteY0"/>
              </a:cxn>
              <a:cxn ang="0">
                <a:pos x="connsiteX1" y="connsiteY1"/>
              </a:cxn>
              <a:cxn ang="0">
                <a:pos x="connsiteX2" y="connsiteY2"/>
              </a:cxn>
              <a:cxn ang="0">
                <a:pos x="connsiteX3" y="connsiteY3"/>
              </a:cxn>
            </a:cxnLst>
            <a:rect l="l" t="t" r="r" b="b"/>
            <a:pathLst>
              <a:path w="12192000" h="5105400">
                <a:moveTo>
                  <a:pt x="0" y="0"/>
                </a:moveTo>
                <a:lnTo>
                  <a:pt x="12192000" y="0"/>
                </a:lnTo>
                <a:lnTo>
                  <a:pt x="12192000" y="5105400"/>
                </a:lnTo>
                <a:lnTo>
                  <a:pt x="0" y="5105400"/>
                </a:ln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DE29097-F538-4996-AD85-B9AE779776D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29097-F538-4996-AD85-B9AE779776D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F4F00-204B-4839-91A5-AB7ACB7638A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1.png"/><Relationship Id="rId7"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982406" y="2368028"/>
            <a:ext cx="6211958" cy="769441"/>
          </a:xfrm>
          <a:prstGeom prst="rect">
            <a:avLst/>
          </a:prstGeom>
        </p:spPr>
        <p:txBody>
          <a:bodyPr wrap="none">
            <a:spAutoFit/>
          </a:bodyPr>
          <a:lstStyle/>
          <a:p>
            <a:pPr algn="ctr"/>
            <a:r>
              <a:rPr lang="zh-CN" altLang="en-US" sz="4400" b="1" spc="300" dirty="0">
                <a:solidFill>
                  <a:srgbClr val="F2A346"/>
                </a:solidFill>
                <a:cs typeface="+mn-ea"/>
                <a:sym typeface="+mn-lt"/>
              </a:rPr>
              <a:t>活动策划</a:t>
            </a:r>
            <a:r>
              <a:rPr lang="zh-CN" altLang="en-US" sz="4400" b="1" spc="300" dirty="0">
                <a:solidFill>
                  <a:schemeClr val="tx1">
                    <a:lumMod val="65000"/>
                    <a:lumOff val="35000"/>
                  </a:schemeClr>
                </a:solidFill>
                <a:cs typeface="+mn-ea"/>
                <a:sym typeface="+mn-lt"/>
              </a:rPr>
              <a:t>执行方案汇报</a:t>
            </a:r>
            <a:endParaRPr lang="zh-CN" altLang="en-US" sz="4400" b="1" dirty="0">
              <a:solidFill>
                <a:schemeClr val="tx1">
                  <a:lumMod val="65000"/>
                  <a:lumOff val="35000"/>
                </a:schemeClr>
              </a:solidFill>
              <a:cs typeface="+mn-ea"/>
              <a:sym typeface="+mn-lt"/>
            </a:endParaRPr>
          </a:p>
        </p:txBody>
      </p:sp>
      <p:sp>
        <p:nvSpPr>
          <p:cNvPr id="21" name="矩形 20"/>
          <p:cNvSpPr/>
          <p:nvPr/>
        </p:nvSpPr>
        <p:spPr>
          <a:xfrm>
            <a:off x="1762548" y="3164755"/>
            <a:ext cx="8666904" cy="754566"/>
          </a:xfrm>
          <a:prstGeom prst="rect">
            <a:avLst/>
          </a:prstGeom>
        </p:spPr>
        <p:txBody>
          <a:bodyPr wrap="square">
            <a:spAutoFit/>
          </a:bodyPr>
          <a:lstStyle/>
          <a:p>
            <a:pPr algn="ctr">
              <a:lnSpc>
                <a:spcPct val="150000"/>
              </a:lnSpc>
              <a:buClr>
                <a:srgbClr val="E7E6E6">
                  <a:lumMod val="10000"/>
                </a:srgbClr>
              </a:buClr>
            </a:pPr>
            <a:r>
              <a:rPr lang="en-US" altLang="zh-CN" sz="1000" dirty="0">
                <a:solidFill>
                  <a:schemeClr val="tx1">
                    <a:lumMod val="65000"/>
                    <a:lumOff val="35000"/>
                  </a:schemeClr>
                </a:solidFill>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a:p>
            <a:pPr algn="ctr">
              <a:lnSpc>
                <a:spcPct val="150000"/>
              </a:lnSpc>
              <a:buClr>
                <a:srgbClr val="E7E6E6">
                  <a:lumMod val="10000"/>
                </a:srgbClr>
              </a:buClr>
            </a:pPr>
            <a:endParaRPr lang="en-US" altLang="zh-CN" sz="1000" dirty="0">
              <a:solidFill>
                <a:schemeClr val="tx1">
                  <a:lumMod val="65000"/>
                  <a:lumOff val="35000"/>
                </a:schemeClr>
              </a:solidFill>
              <a:cs typeface="+mn-ea"/>
              <a:sym typeface="+mn-lt"/>
            </a:endParaRPr>
          </a:p>
        </p:txBody>
      </p:sp>
      <p:sp>
        <p:nvSpPr>
          <p:cNvPr id="22" name="TextBox 60"/>
          <p:cNvSpPr txBox="1"/>
          <p:nvPr/>
        </p:nvSpPr>
        <p:spPr>
          <a:xfrm>
            <a:off x="5093052" y="2078987"/>
            <a:ext cx="1990655" cy="230832"/>
          </a:xfrm>
          <a:prstGeom prst="rect">
            <a:avLst/>
          </a:prstGeom>
          <a:noFill/>
        </p:spPr>
        <p:txBody>
          <a:bodyPr wrap="none" rtlCol="0">
            <a:spAutoFit/>
          </a:bodyPr>
          <a:lstStyle/>
          <a:p>
            <a:pPr algn="ctr" defTabSz="914400"/>
            <a:r>
              <a:rPr lang="en-US" sz="900" b="1" spc="150" dirty="0">
                <a:solidFill>
                  <a:schemeClr val="tx1">
                    <a:lumMod val="65000"/>
                    <a:lumOff val="35000"/>
                  </a:schemeClr>
                </a:solidFill>
                <a:cs typeface="+mn-ea"/>
                <a:sym typeface="+mn-lt"/>
              </a:rPr>
              <a:t>WRITE A TITLE IN THIS SECTION</a:t>
            </a:r>
            <a:endParaRPr lang="en-US" sz="1000" b="1" spc="150" dirty="0">
              <a:solidFill>
                <a:schemeClr val="tx1">
                  <a:lumMod val="65000"/>
                  <a:lumOff val="35000"/>
                </a:schemeClr>
              </a:solidFill>
              <a:cs typeface="+mn-ea"/>
              <a:sym typeface="+mn-lt"/>
            </a:endParaRPr>
          </a:p>
        </p:txBody>
      </p:sp>
      <p:sp>
        <p:nvSpPr>
          <p:cNvPr id="19" name="文本框 18"/>
          <p:cNvSpPr txBox="1"/>
          <p:nvPr/>
        </p:nvSpPr>
        <p:spPr>
          <a:xfrm>
            <a:off x="4218954" y="3900072"/>
            <a:ext cx="3754092" cy="337185"/>
          </a:xfrm>
          <a:prstGeom prst="rect">
            <a:avLst/>
          </a:prstGeom>
          <a:noFill/>
        </p:spPr>
        <p:txBody>
          <a:bodyPr wrap="square" rtlCol="0">
            <a:spAutoFit/>
          </a:bodyPr>
          <a:lstStyle/>
          <a:p>
            <a:pPr algn="ctr"/>
            <a:r>
              <a:rPr lang="zh-CN" altLang="en-US" sz="1600" b="1">
                <a:solidFill>
                  <a:schemeClr val="tx1">
                    <a:lumMod val="65000"/>
                    <a:lumOff val="35000"/>
                  </a:schemeClr>
                </a:solidFill>
                <a:cs typeface="+mn-ea"/>
                <a:sym typeface="+mn-lt"/>
              </a:rPr>
              <a:t>汇报人：</a:t>
            </a:r>
            <a:r>
              <a:rPr lang="en-US" altLang="zh-CN" sz="1600" b="1">
                <a:solidFill>
                  <a:schemeClr val="tx1">
                    <a:lumMod val="65000"/>
                    <a:lumOff val="35000"/>
                  </a:schemeClr>
                </a:solidFill>
                <a:cs typeface="+mn-ea"/>
                <a:sym typeface="+mn-lt"/>
              </a:rPr>
              <a:t>xiazaii     </a:t>
            </a:r>
            <a:r>
              <a:rPr lang="zh-CN" altLang="en-US" sz="1600" b="1">
                <a:solidFill>
                  <a:schemeClr val="tx1">
                    <a:lumMod val="65000"/>
                    <a:lumOff val="35000"/>
                  </a:schemeClr>
                </a:solidFill>
                <a:cs typeface="+mn-ea"/>
                <a:sym typeface="+mn-lt"/>
              </a:rPr>
              <a:t>部门：招商部</a:t>
            </a:r>
            <a:endParaRPr lang="zh-CN" altLang="en-US" sz="16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1500"/>
                            </p:stCondLst>
                            <p:childTnLst>
                              <p:par>
                                <p:cTn id="18" presetID="50" presetClass="entr" presetSubtype="0" decel="10000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3"/>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par>
                          <p:cTn id="23" fill="hold">
                            <p:stCondLst>
                              <p:cond delay="3400"/>
                            </p:stCondLst>
                            <p:childTnLst>
                              <p:par>
                                <p:cTn id="24" presetID="1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childTnLst>
                          </p:cTn>
                        </p:par>
                        <p:par>
                          <p:cTn id="28" fill="hold">
                            <p:stCondLst>
                              <p:cond delay="39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4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20" grpId="0"/>
      <p:bldP spid="21" grpId="0"/>
      <p:bldP spid="22"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1" name="矩形 90"/>
          <p:cNvSpPr/>
          <p:nvPr/>
        </p:nvSpPr>
        <p:spPr>
          <a:xfrm>
            <a:off x="0" y="3057034"/>
            <a:ext cx="12427856" cy="977900"/>
          </a:xfrm>
          <a:prstGeom prst="rect">
            <a:avLst/>
          </a:prstGeom>
          <a:solidFill>
            <a:srgbClr val="F2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nvGrpSpPr>
          <p:cNvPr id="92" name="组合 91"/>
          <p:cNvGrpSpPr/>
          <p:nvPr/>
        </p:nvGrpSpPr>
        <p:grpSpPr>
          <a:xfrm>
            <a:off x="1023437" y="1486011"/>
            <a:ext cx="2468922" cy="753070"/>
            <a:chOff x="641605" y="4922140"/>
            <a:chExt cx="2468922" cy="753070"/>
          </a:xfrm>
        </p:grpSpPr>
        <p:sp>
          <p:nvSpPr>
            <p:cNvPr id="93" name="TextBox 119"/>
            <p:cNvSpPr txBox="1"/>
            <p:nvPr/>
          </p:nvSpPr>
          <p:spPr>
            <a:xfrm>
              <a:off x="641606" y="4922140"/>
              <a:ext cx="2468921" cy="307777"/>
            </a:xfrm>
            <a:prstGeom prst="rect">
              <a:avLst/>
            </a:prstGeom>
            <a:noFill/>
          </p:spPr>
          <p:txBody>
            <a:bodyPr wrap="square" rtlCol="0">
              <a:spAutoFit/>
            </a:bodyPr>
            <a:lstStyle/>
            <a:p>
              <a:pPr defTabSz="914400"/>
              <a:r>
                <a:rPr lang="zh-CN" altLang="en-US" sz="1400" b="1" dirty="0">
                  <a:solidFill>
                    <a:schemeClr val="tx1">
                      <a:lumMod val="65000"/>
                      <a:lumOff val="35000"/>
                    </a:schemeClr>
                  </a:solidFill>
                  <a:cs typeface="+mn-ea"/>
                  <a:sym typeface="+mn-lt"/>
                </a:rPr>
                <a:t>前期策划</a:t>
              </a:r>
              <a:endParaRPr lang="id-ID" sz="1400" b="1" dirty="0">
                <a:solidFill>
                  <a:schemeClr val="tx1">
                    <a:lumMod val="65000"/>
                    <a:lumOff val="35000"/>
                  </a:schemeClr>
                </a:solidFill>
                <a:cs typeface="+mn-ea"/>
                <a:sym typeface="+mn-lt"/>
              </a:endParaRPr>
            </a:p>
          </p:txBody>
        </p:sp>
        <p:sp>
          <p:nvSpPr>
            <p:cNvPr id="94" name="Rectangle 120"/>
            <p:cNvSpPr/>
            <p:nvPr/>
          </p:nvSpPr>
          <p:spPr>
            <a:xfrm>
              <a:off x="641605" y="5151477"/>
              <a:ext cx="2468922" cy="523733"/>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95" name="组合 94"/>
          <p:cNvGrpSpPr/>
          <p:nvPr/>
        </p:nvGrpSpPr>
        <p:grpSpPr>
          <a:xfrm>
            <a:off x="3342171" y="5204095"/>
            <a:ext cx="2468922" cy="753070"/>
            <a:chOff x="641605" y="4922140"/>
            <a:chExt cx="2468922" cy="753070"/>
          </a:xfrm>
        </p:grpSpPr>
        <p:sp>
          <p:nvSpPr>
            <p:cNvPr id="96" name="TextBox 119"/>
            <p:cNvSpPr txBox="1"/>
            <p:nvPr/>
          </p:nvSpPr>
          <p:spPr>
            <a:xfrm>
              <a:off x="641606" y="4922140"/>
              <a:ext cx="2468921" cy="307777"/>
            </a:xfrm>
            <a:prstGeom prst="rect">
              <a:avLst/>
            </a:prstGeom>
            <a:noFill/>
          </p:spPr>
          <p:txBody>
            <a:bodyPr wrap="square" rtlCol="0">
              <a:spAutoFit/>
            </a:bodyPr>
            <a:lstStyle/>
            <a:p>
              <a:pPr defTabSz="914400"/>
              <a:r>
                <a:rPr lang="zh-CN" altLang="en-US" sz="1400" b="1" dirty="0">
                  <a:solidFill>
                    <a:schemeClr val="tx1">
                      <a:lumMod val="65000"/>
                      <a:lumOff val="35000"/>
                    </a:schemeClr>
                  </a:solidFill>
                  <a:cs typeface="+mn-ea"/>
                  <a:sym typeface="+mn-lt"/>
                </a:rPr>
                <a:t>宣传准备</a:t>
              </a:r>
              <a:endParaRPr lang="id-ID" sz="1400" b="1" dirty="0">
                <a:solidFill>
                  <a:schemeClr val="tx1">
                    <a:lumMod val="65000"/>
                    <a:lumOff val="35000"/>
                  </a:schemeClr>
                </a:solidFill>
                <a:cs typeface="+mn-ea"/>
                <a:sym typeface="+mn-lt"/>
              </a:endParaRPr>
            </a:p>
          </p:txBody>
        </p:sp>
        <p:sp>
          <p:nvSpPr>
            <p:cNvPr id="97" name="Rectangle 120"/>
            <p:cNvSpPr/>
            <p:nvPr/>
          </p:nvSpPr>
          <p:spPr>
            <a:xfrm>
              <a:off x="641605" y="5151477"/>
              <a:ext cx="2468922" cy="523733"/>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98" name="组合 97"/>
          <p:cNvGrpSpPr/>
          <p:nvPr/>
        </p:nvGrpSpPr>
        <p:grpSpPr>
          <a:xfrm>
            <a:off x="5307127" y="1486011"/>
            <a:ext cx="2468922" cy="753070"/>
            <a:chOff x="641605" y="4922140"/>
            <a:chExt cx="2468922" cy="753070"/>
          </a:xfrm>
        </p:grpSpPr>
        <p:sp>
          <p:nvSpPr>
            <p:cNvPr id="99" name="TextBox 119"/>
            <p:cNvSpPr txBox="1"/>
            <p:nvPr/>
          </p:nvSpPr>
          <p:spPr>
            <a:xfrm>
              <a:off x="641606" y="4922140"/>
              <a:ext cx="2468921" cy="307777"/>
            </a:xfrm>
            <a:prstGeom prst="rect">
              <a:avLst/>
            </a:prstGeom>
            <a:noFill/>
          </p:spPr>
          <p:txBody>
            <a:bodyPr wrap="square" rtlCol="0">
              <a:spAutoFit/>
            </a:bodyPr>
            <a:lstStyle/>
            <a:p>
              <a:pPr defTabSz="914400"/>
              <a:r>
                <a:rPr lang="zh-CN" altLang="en-US" sz="1400" b="1" dirty="0">
                  <a:solidFill>
                    <a:schemeClr val="tx1">
                      <a:lumMod val="65000"/>
                      <a:lumOff val="35000"/>
                    </a:schemeClr>
                  </a:solidFill>
                  <a:cs typeface="+mn-ea"/>
                  <a:sym typeface="+mn-lt"/>
                </a:rPr>
                <a:t>准备阶段</a:t>
              </a:r>
              <a:endParaRPr lang="id-ID" sz="1400" b="1" dirty="0">
                <a:solidFill>
                  <a:schemeClr val="tx1">
                    <a:lumMod val="65000"/>
                    <a:lumOff val="35000"/>
                  </a:schemeClr>
                </a:solidFill>
                <a:cs typeface="+mn-ea"/>
                <a:sym typeface="+mn-lt"/>
              </a:endParaRPr>
            </a:p>
          </p:txBody>
        </p:sp>
        <p:sp>
          <p:nvSpPr>
            <p:cNvPr id="100" name="Rectangle 120"/>
            <p:cNvSpPr/>
            <p:nvPr/>
          </p:nvSpPr>
          <p:spPr>
            <a:xfrm>
              <a:off x="641605" y="5151477"/>
              <a:ext cx="2468922" cy="523733"/>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101" name="组合 100"/>
          <p:cNvGrpSpPr/>
          <p:nvPr/>
        </p:nvGrpSpPr>
        <p:grpSpPr>
          <a:xfrm>
            <a:off x="7694461" y="5204095"/>
            <a:ext cx="2468922" cy="753070"/>
            <a:chOff x="641605" y="4922140"/>
            <a:chExt cx="2468922" cy="753070"/>
          </a:xfrm>
        </p:grpSpPr>
        <p:sp>
          <p:nvSpPr>
            <p:cNvPr id="102" name="TextBox 119"/>
            <p:cNvSpPr txBox="1"/>
            <p:nvPr/>
          </p:nvSpPr>
          <p:spPr>
            <a:xfrm>
              <a:off x="641606" y="4922140"/>
              <a:ext cx="2468921" cy="307777"/>
            </a:xfrm>
            <a:prstGeom prst="rect">
              <a:avLst/>
            </a:prstGeom>
            <a:noFill/>
          </p:spPr>
          <p:txBody>
            <a:bodyPr wrap="square" rtlCol="0">
              <a:spAutoFit/>
            </a:bodyPr>
            <a:lstStyle/>
            <a:p>
              <a:pPr defTabSz="914400"/>
              <a:r>
                <a:rPr lang="zh-CN" altLang="en-US" sz="1400" b="1" dirty="0">
                  <a:solidFill>
                    <a:schemeClr val="tx1">
                      <a:lumMod val="65000"/>
                      <a:lumOff val="35000"/>
                    </a:schemeClr>
                  </a:solidFill>
                  <a:cs typeface="+mn-ea"/>
                  <a:sym typeface="+mn-lt"/>
                </a:rPr>
                <a:t>活动实施</a:t>
              </a:r>
              <a:endParaRPr lang="id-ID" sz="1400" b="1" dirty="0">
                <a:solidFill>
                  <a:schemeClr val="tx1">
                    <a:lumMod val="65000"/>
                    <a:lumOff val="35000"/>
                  </a:schemeClr>
                </a:solidFill>
                <a:cs typeface="+mn-ea"/>
                <a:sym typeface="+mn-lt"/>
              </a:endParaRPr>
            </a:p>
          </p:txBody>
        </p:sp>
        <p:sp>
          <p:nvSpPr>
            <p:cNvPr id="103" name="Rectangle 120"/>
            <p:cNvSpPr/>
            <p:nvPr/>
          </p:nvSpPr>
          <p:spPr>
            <a:xfrm>
              <a:off x="641605" y="5151477"/>
              <a:ext cx="2468922" cy="523733"/>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104" name="组合 103"/>
          <p:cNvGrpSpPr/>
          <p:nvPr/>
        </p:nvGrpSpPr>
        <p:grpSpPr>
          <a:xfrm>
            <a:off x="9324117" y="1486011"/>
            <a:ext cx="2468922" cy="753070"/>
            <a:chOff x="641605" y="4922140"/>
            <a:chExt cx="2468922" cy="753070"/>
          </a:xfrm>
        </p:grpSpPr>
        <p:sp>
          <p:nvSpPr>
            <p:cNvPr id="105" name="TextBox 119"/>
            <p:cNvSpPr txBox="1"/>
            <p:nvPr/>
          </p:nvSpPr>
          <p:spPr>
            <a:xfrm>
              <a:off x="641606" y="4922140"/>
              <a:ext cx="2468921" cy="307777"/>
            </a:xfrm>
            <a:prstGeom prst="rect">
              <a:avLst/>
            </a:prstGeom>
            <a:noFill/>
          </p:spPr>
          <p:txBody>
            <a:bodyPr wrap="square" rtlCol="0">
              <a:spAutoFit/>
            </a:bodyPr>
            <a:lstStyle/>
            <a:p>
              <a:pPr defTabSz="914400"/>
              <a:r>
                <a:rPr lang="zh-CN" altLang="en-US" sz="1400" b="1" dirty="0">
                  <a:solidFill>
                    <a:schemeClr val="tx1">
                      <a:lumMod val="65000"/>
                      <a:lumOff val="35000"/>
                    </a:schemeClr>
                  </a:solidFill>
                  <a:cs typeface="+mn-ea"/>
                  <a:sym typeface="+mn-lt"/>
                </a:rPr>
                <a:t>活动总结</a:t>
              </a:r>
              <a:endParaRPr lang="id-ID" sz="1400" b="1" dirty="0">
                <a:solidFill>
                  <a:schemeClr val="tx1">
                    <a:lumMod val="65000"/>
                    <a:lumOff val="35000"/>
                  </a:schemeClr>
                </a:solidFill>
                <a:cs typeface="+mn-ea"/>
                <a:sym typeface="+mn-lt"/>
              </a:endParaRPr>
            </a:p>
          </p:txBody>
        </p:sp>
        <p:sp>
          <p:nvSpPr>
            <p:cNvPr id="106" name="Rectangle 120"/>
            <p:cNvSpPr/>
            <p:nvPr/>
          </p:nvSpPr>
          <p:spPr>
            <a:xfrm>
              <a:off x="641605" y="5151477"/>
              <a:ext cx="2468922" cy="523733"/>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107" name="组合 106"/>
          <p:cNvGrpSpPr/>
          <p:nvPr/>
        </p:nvGrpSpPr>
        <p:grpSpPr>
          <a:xfrm>
            <a:off x="3438026" y="4639195"/>
            <a:ext cx="384789" cy="384789"/>
            <a:chOff x="2984818" y="5049261"/>
            <a:chExt cx="384789" cy="384789"/>
          </a:xfrm>
        </p:grpSpPr>
        <p:sp>
          <p:nvSpPr>
            <p:cNvPr id="108" name="椭圆 107"/>
            <p:cNvSpPr/>
            <p:nvPr/>
          </p:nvSpPr>
          <p:spPr>
            <a:xfrm>
              <a:off x="2984818" y="5049261"/>
              <a:ext cx="384789" cy="384789"/>
            </a:xfrm>
            <a:prstGeom prst="ellipse">
              <a:avLst/>
            </a:prstGeom>
            <a:solidFill>
              <a:srgbClr val="F2A346"/>
            </a:solidFill>
            <a:ln>
              <a:noFill/>
            </a:ln>
            <a:effectLst>
              <a:outerShdw blurRad="88900" dist="38100" dir="2700000" algn="tl"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109" name="图形 108" descr="发送"/>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5776" y="5156467"/>
              <a:ext cx="177594" cy="177594"/>
            </a:xfrm>
            <a:prstGeom prst="rect">
              <a:avLst/>
            </a:prstGeom>
          </p:spPr>
        </p:pic>
      </p:grpSp>
      <p:grpSp>
        <p:nvGrpSpPr>
          <p:cNvPr id="110" name="组合 109"/>
          <p:cNvGrpSpPr/>
          <p:nvPr/>
        </p:nvGrpSpPr>
        <p:grpSpPr>
          <a:xfrm>
            <a:off x="5402982" y="921111"/>
            <a:ext cx="384789" cy="384789"/>
            <a:chOff x="5094554" y="1331177"/>
            <a:chExt cx="384789" cy="384789"/>
          </a:xfrm>
        </p:grpSpPr>
        <p:sp>
          <p:nvSpPr>
            <p:cNvPr id="111" name="椭圆 110"/>
            <p:cNvSpPr/>
            <p:nvPr/>
          </p:nvSpPr>
          <p:spPr>
            <a:xfrm>
              <a:off x="5094554" y="1331177"/>
              <a:ext cx="384789" cy="384789"/>
            </a:xfrm>
            <a:prstGeom prst="ellipse">
              <a:avLst/>
            </a:prstGeom>
            <a:solidFill>
              <a:srgbClr val="F2A346"/>
            </a:solidFill>
            <a:ln>
              <a:noFill/>
            </a:ln>
            <a:effectLst>
              <a:outerShdw blurRad="88900" dist="38100" dir="2700000" algn="tl"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pic>
          <p:nvPicPr>
            <p:cNvPr id="112" name="图形 111" descr="员工识别证"/>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8151" y="1432356"/>
              <a:ext cx="177594" cy="177594"/>
            </a:xfrm>
            <a:prstGeom prst="rect">
              <a:avLst/>
            </a:prstGeom>
          </p:spPr>
        </p:pic>
      </p:grpSp>
      <p:grpSp>
        <p:nvGrpSpPr>
          <p:cNvPr id="113" name="组合 112"/>
          <p:cNvGrpSpPr/>
          <p:nvPr/>
        </p:nvGrpSpPr>
        <p:grpSpPr>
          <a:xfrm>
            <a:off x="9419972" y="921111"/>
            <a:ext cx="384789" cy="384789"/>
            <a:chOff x="9523024" y="1331177"/>
            <a:chExt cx="384789" cy="384789"/>
          </a:xfrm>
        </p:grpSpPr>
        <p:sp>
          <p:nvSpPr>
            <p:cNvPr id="114" name="椭圆 113"/>
            <p:cNvSpPr/>
            <p:nvPr/>
          </p:nvSpPr>
          <p:spPr>
            <a:xfrm>
              <a:off x="9523024" y="1331177"/>
              <a:ext cx="384789" cy="384789"/>
            </a:xfrm>
            <a:prstGeom prst="ellipse">
              <a:avLst/>
            </a:prstGeom>
            <a:solidFill>
              <a:srgbClr val="F2A346"/>
            </a:solidFill>
            <a:ln>
              <a:noFill/>
            </a:ln>
            <a:effectLst>
              <a:outerShdw blurRad="88900" dist="38100" dir="2700000" algn="tl"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115" name="图形 114" descr="层次结构"/>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6621" y="1432356"/>
              <a:ext cx="177594" cy="177594"/>
            </a:xfrm>
            <a:prstGeom prst="rect">
              <a:avLst/>
            </a:prstGeom>
          </p:spPr>
        </p:pic>
      </p:grpSp>
      <p:grpSp>
        <p:nvGrpSpPr>
          <p:cNvPr id="116" name="组合 115"/>
          <p:cNvGrpSpPr/>
          <p:nvPr/>
        </p:nvGrpSpPr>
        <p:grpSpPr>
          <a:xfrm>
            <a:off x="7790316" y="4639195"/>
            <a:ext cx="384789" cy="384789"/>
            <a:chOff x="7305358" y="5049261"/>
            <a:chExt cx="384789" cy="384789"/>
          </a:xfrm>
        </p:grpSpPr>
        <p:sp>
          <p:nvSpPr>
            <p:cNvPr id="117" name="椭圆 116"/>
            <p:cNvSpPr/>
            <p:nvPr/>
          </p:nvSpPr>
          <p:spPr>
            <a:xfrm>
              <a:off x="7305358" y="5049261"/>
              <a:ext cx="384789" cy="384789"/>
            </a:xfrm>
            <a:prstGeom prst="ellipse">
              <a:avLst/>
            </a:prstGeom>
            <a:solidFill>
              <a:srgbClr val="F2A346"/>
            </a:solidFill>
            <a:ln>
              <a:noFill/>
            </a:ln>
            <a:effectLst>
              <a:outerShdw blurRad="88900" dist="38100" dir="2700000" algn="tl"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118" name="图形 117" descr="靶心"/>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08955" y="5156467"/>
              <a:ext cx="177594" cy="177594"/>
            </a:xfrm>
            <a:prstGeom prst="rect">
              <a:avLst/>
            </a:prstGeom>
          </p:spPr>
        </p:pic>
      </p:grpSp>
      <p:grpSp>
        <p:nvGrpSpPr>
          <p:cNvPr id="119" name="组合 118"/>
          <p:cNvGrpSpPr/>
          <p:nvPr/>
        </p:nvGrpSpPr>
        <p:grpSpPr>
          <a:xfrm>
            <a:off x="1119292" y="921111"/>
            <a:ext cx="384789" cy="384789"/>
            <a:chOff x="666084" y="1331177"/>
            <a:chExt cx="384789" cy="384789"/>
          </a:xfrm>
        </p:grpSpPr>
        <p:sp>
          <p:nvSpPr>
            <p:cNvPr id="120" name="椭圆 119"/>
            <p:cNvSpPr/>
            <p:nvPr/>
          </p:nvSpPr>
          <p:spPr>
            <a:xfrm>
              <a:off x="666084" y="1331177"/>
              <a:ext cx="384789" cy="384789"/>
            </a:xfrm>
            <a:prstGeom prst="ellipse">
              <a:avLst/>
            </a:prstGeom>
            <a:solidFill>
              <a:srgbClr val="F2A346"/>
            </a:solidFill>
            <a:ln>
              <a:noFill/>
            </a:ln>
            <a:effectLst>
              <a:outerShdw blurRad="88900" dist="38100" dir="2700000" algn="tl" rotWithShape="0">
                <a:srgbClr val="DC3C4C">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121" name="图形 120" descr="带齿轮的头部"/>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7424" y="1432356"/>
              <a:ext cx="177594" cy="177594"/>
            </a:xfrm>
            <a:prstGeom prst="rect">
              <a:avLst/>
            </a:prstGeom>
          </p:spPr>
        </p:pic>
      </p:grpSp>
      <p:grpSp>
        <p:nvGrpSpPr>
          <p:cNvPr id="122" name="组合 121"/>
          <p:cNvGrpSpPr/>
          <p:nvPr/>
        </p:nvGrpSpPr>
        <p:grpSpPr>
          <a:xfrm>
            <a:off x="1132616" y="3309942"/>
            <a:ext cx="551221" cy="490261"/>
            <a:chOff x="542248" y="3183869"/>
            <a:chExt cx="551221" cy="490261"/>
          </a:xfrm>
        </p:grpSpPr>
        <p:sp>
          <p:nvSpPr>
            <p:cNvPr id="123" name="矩形: 圆角 122"/>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24" name="文本框 123"/>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tx1">
                      <a:lumMod val="65000"/>
                      <a:lumOff val="35000"/>
                    </a:schemeClr>
                  </a:solidFill>
                  <a:cs typeface="+mn-ea"/>
                  <a:sym typeface="+mn-lt"/>
                </a:rPr>
                <a:t>01</a:t>
              </a:r>
              <a:endParaRPr lang="zh-CN" altLang="en-US" b="1" dirty="0">
                <a:solidFill>
                  <a:schemeClr val="tx1">
                    <a:lumMod val="65000"/>
                    <a:lumOff val="35000"/>
                  </a:schemeClr>
                </a:solidFill>
                <a:cs typeface="+mn-ea"/>
                <a:sym typeface="+mn-lt"/>
              </a:endParaRPr>
            </a:p>
          </p:txBody>
        </p:sp>
      </p:grpSp>
      <p:grpSp>
        <p:nvGrpSpPr>
          <p:cNvPr id="125" name="组合 124"/>
          <p:cNvGrpSpPr/>
          <p:nvPr/>
        </p:nvGrpSpPr>
        <p:grpSpPr>
          <a:xfrm>
            <a:off x="3342171" y="3309942"/>
            <a:ext cx="551221" cy="490261"/>
            <a:chOff x="542248" y="3183869"/>
            <a:chExt cx="551221" cy="490261"/>
          </a:xfrm>
        </p:grpSpPr>
        <p:sp>
          <p:nvSpPr>
            <p:cNvPr id="126" name="矩形: 圆角 125"/>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27" name="文本框 126"/>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tx1">
                      <a:lumMod val="65000"/>
                      <a:lumOff val="35000"/>
                    </a:schemeClr>
                  </a:solidFill>
                  <a:cs typeface="+mn-ea"/>
                  <a:sym typeface="+mn-lt"/>
                </a:rPr>
                <a:t>02</a:t>
              </a:r>
              <a:endParaRPr lang="zh-CN" altLang="en-US" b="1" dirty="0">
                <a:solidFill>
                  <a:schemeClr val="tx1">
                    <a:lumMod val="65000"/>
                    <a:lumOff val="35000"/>
                  </a:schemeClr>
                </a:solidFill>
                <a:cs typeface="+mn-ea"/>
                <a:sym typeface="+mn-lt"/>
              </a:endParaRPr>
            </a:p>
          </p:txBody>
        </p:sp>
      </p:grpSp>
      <p:grpSp>
        <p:nvGrpSpPr>
          <p:cNvPr id="128" name="组合 127"/>
          <p:cNvGrpSpPr/>
          <p:nvPr/>
        </p:nvGrpSpPr>
        <p:grpSpPr>
          <a:xfrm>
            <a:off x="5551726" y="3309942"/>
            <a:ext cx="551221" cy="490261"/>
            <a:chOff x="542248" y="3183869"/>
            <a:chExt cx="551221" cy="490261"/>
          </a:xfrm>
        </p:grpSpPr>
        <p:sp>
          <p:nvSpPr>
            <p:cNvPr id="129" name="矩形: 圆角 128"/>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30" name="文本框 129"/>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tx1">
                      <a:lumMod val="65000"/>
                      <a:lumOff val="35000"/>
                    </a:schemeClr>
                  </a:solidFill>
                  <a:cs typeface="+mn-ea"/>
                  <a:sym typeface="+mn-lt"/>
                </a:rPr>
                <a:t>03</a:t>
              </a:r>
              <a:endParaRPr lang="zh-CN" altLang="en-US" b="1" dirty="0">
                <a:solidFill>
                  <a:schemeClr val="tx1">
                    <a:lumMod val="65000"/>
                    <a:lumOff val="35000"/>
                  </a:schemeClr>
                </a:solidFill>
                <a:cs typeface="+mn-ea"/>
                <a:sym typeface="+mn-lt"/>
              </a:endParaRPr>
            </a:p>
          </p:txBody>
        </p:sp>
      </p:grpSp>
      <p:grpSp>
        <p:nvGrpSpPr>
          <p:cNvPr id="131" name="组合 130"/>
          <p:cNvGrpSpPr/>
          <p:nvPr/>
        </p:nvGrpSpPr>
        <p:grpSpPr>
          <a:xfrm>
            <a:off x="7761281" y="3309942"/>
            <a:ext cx="551221" cy="490261"/>
            <a:chOff x="542248" y="3183869"/>
            <a:chExt cx="551221" cy="490261"/>
          </a:xfrm>
        </p:grpSpPr>
        <p:sp>
          <p:nvSpPr>
            <p:cNvPr id="132" name="矩形: 圆角 131"/>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33" name="文本框 132"/>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tx1">
                      <a:lumMod val="65000"/>
                      <a:lumOff val="35000"/>
                    </a:schemeClr>
                  </a:solidFill>
                  <a:cs typeface="+mn-ea"/>
                  <a:sym typeface="+mn-lt"/>
                </a:rPr>
                <a:t>04</a:t>
              </a:r>
              <a:endParaRPr lang="zh-CN" altLang="en-US" b="1" dirty="0">
                <a:solidFill>
                  <a:schemeClr val="tx1">
                    <a:lumMod val="65000"/>
                    <a:lumOff val="35000"/>
                  </a:schemeClr>
                </a:solidFill>
                <a:cs typeface="+mn-ea"/>
                <a:sym typeface="+mn-lt"/>
              </a:endParaRPr>
            </a:p>
          </p:txBody>
        </p:sp>
      </p:grpSp>
      <p:grpSp>
        <p:nvGrpSpPr>
          <p:cNvPr id="134" name="组合 133"/>
          <p:cNvGrpSpPr/>
          <p:nvPr/>
        </p:nvGrpSpPr>
        <p:grpSpPr>
          <a:xfrm>
            <a:off x="9970834" y="3309942"/>
            <a:ext cx="551221" cy="490261"/>
            <a:chOff x="542248" y="3183869"/>
            <a:chExt cx="551221" cy="490261"/>
          </a:xfrm>
        </p:grpSpPr>
        <p:sp>
          <p:nvSpPr>
            <p:cNvPr id="135" name="矩形: 圆角 134"/>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36" name="文本框 135"/>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tx1">
                      <a:lumMod val="65000"/>
                      <a:lumOff val="35000"/>
                    </a:schemeClr>
                  </a:solidFill>
                  <a:cs typeface="+mn-ea"/>
                  <a:sym typeface="+mn-lt"/>
                </a:rPr>
                <a:t>05</a:t>
              </a:r>
              <a:endParaRPr lang="zh-CN" altLang="en-US" b="1"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p:cTn id="17" dur="500" fill="hold"/>
                                        <p:tgtEl>
                                          <p:spTgt spid="119"/>
                                        </p:tgtEl>
                                        <p:attrNameLst>
                                          <p:attrName>ppt_w</p:attrName>
                                        </p:attrNameLst>
                                      </p:cBhvr>
                                      <p:tavLst>
                                        <p:tav tm="0">
                                          <p:val>
                                            <p:fltVal val="0"/>
                                          </p:val>
                                        </p:tav>
                                        <p:tav tm="100000">
                                          <p:val>
                                            <p:strVal val="#ppt_w"/>
                                          </p:val>
                                        </p:tav>
                                      </p:tavLst>
                                    </p:anim>
                                    <p:anim calcmode="lin" valueType="num">
                                      <p:cBhvr>
                                        <p:cTn id="18" dur="500" fill="hold"/>
                                        <p:tgtEl>
                                          <p:spTgt spid="119"/>
                                        </p:tgtEl>
                                        <p:attrNameLst>
                                          <p:attrName>ppt_h</p:attrName>
                                        </p:attrNameLst>
                                      </p:cBhvr>
                                      <p:tavLst>
                                        <p:tav tm="0">
                                          <p:val>
                                            <p:fltVal val="0"/>
                                          </p:val>
                                        </p:tav>
                                        <p:tav tm="100000">
                                          <p:val>
                                            <p:strVal val="#ppt_h"/>
                                          </p:val>
                                        </p:tav>
                                      </p:tavLst>
                                    </p:anim>
                                    <p:animEffect transition="in" filter="fade">
                                      <p:cBhvr>
                                        <p:cTn id="19" dur="500"/>
                                        <p:tgtEl>
                                          <p:spTgt spid="119"/>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up)">
                                      <p:cBhvr>
                                        <p:cTn id="23" dur="500"/>
                                        <p:tgtEl>
                                          <p:spTgt spid="9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500" fill="hold"/>
                                        <p:tgtEl>
                                          <p:spTgt spid="125"/>
                                        </p:tgtEl>
                                        <p:attrNameLst>
                                          <p:attrName>ppt_w</p:attrName>
                                        </p:attrNameLst>
                                      </p:cBhvr>
                                      <p:tavLst>
                                        <p:tav tm="0">
                                          <p:val>
                                            <p:fltVal val="0"/>
                                          </p:val>
                                        </p:tav>
                                        <p:tav tm="100000">
                                          <p:val>
                                            <p:strVal val="#ppt_w"/>
                                          </p:val>
                                        </p:tav>
                                      </p:tavLst>
                                    </p:anim>
                                    <p:anim calcmode="lin" valueType="num">
                                      <p:cBhvr>
                                        <p:cTn id="28" dur="500" fill="hold"/>
                                        <p:tgtEl>
                                          <p:spTgt spid="125"/>
                                        </p:tgtEl>
                                        <p:attrNameLst>
                                          <p:attrName>ppt_h</p:attrName>
                                        </p:attrNameLst>
                                      </p:cBhvr>
                                      <p:tavLst>
                                        <p:tav tm="0">
                                          <p:val>
                                            <p:fltVal val="0"/>
                                          </p:val>
                                        </p:tav>
                                        <p:tav tm="100000">
                                          <p:val>
                                            <p:strVal val="#ppt_h"/>
                                          </p:val>
                                        </p:tav>
                                      </p:tavLst>
                                    </p:anim>
                                    <p:animEffect transition="in" filter="fade">
                                      <p:cBhvr>
                                        <p:cTn id="29" dur="500"/>
                                        <p:tgtEl>
                                          <p:spTgt spid="125"/>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07"/>
                                        </p:tgtEl>
                                        <p:attrNameLst>
                                          <p:attrName>style.visibility</p:attrName>
                                        </p:attrNameLst>
                                      </p:cBhvr>
                                      <p:to>
                                        <p:strVal val="visible"/>
                                      </p:to>
                                    </p:set>
                                    <p:anim calcmode="lin" valueType="num">
                                      <p:cBhvr>
                                        <p:cTn id="33" dur="500" fill="hold"/>
                                        <p:tgtEl>
                                          <p:spTgt spid="107"/>
                                        </p:tgtEl>
                                        <p:attrNameLst>
                                          <p:attrName>ppt_w</p:attrName>
                                        </p:attrNameLst>
                                      </p:cBhvr>
                                      <p:tavLst>
                                        <p:tav tm="0">
                                          <p:val>
                                            <p:fltVal val="0"/>
                                          </p:val>
                                        </p:tav>
                                        <p:tav tm="100000">
                                          <p:val>
                                            <p:strVal val="#ppt_w"/>
                                          </p:val>
                                        </p:tav>
                                      </p:tavLst>
                                    </p:anim>
                                    <p:anim calcmode="lin" valueType="num">
                                      <p:cBhvr>
                                        <p:cTn id="34" dur="500" fill="hold"/>
                                        <p:tgtEl>
                                          <p:spTgt spid="107"/>
                                        </p:tgtEl>
                                        <p:attrNameLst>
                                          <p:attrName>ppt_h</p:attrName>
                                        </p:attrNameLst>
                                      </p:cBhvr>
                                      <p:tavLst>
                                        <p:tav tm="0">
                                          <p:val>
                                            <p:fltVal val="0"/>
                                          </p:val>
                                        </p:tav>
                                        <p:tav tm="100000">
                                          <p:val>
                                            <p:strVal val="#ppt_h"/>
                                          </p:val>
                                        </p:tav>
                                      </p:tavLst>
                                    </p:anim>
                                    <p:animEffect transition="in" filter="fade">
                                      <p:cBhvr>
                                        <p:cTn id="35" dur="500"/>
                                        <p:tgtEl>
                                          <p:spTgt spid="107"/>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up)">
                                      <p:cBhvr>
                                        <p:cTn id="39" dur="500"/>
                                        <p:tgtEl>
                                          <p:spTgt spid="95"/>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p:cTn id="43" dur="500" fill="hold"/>
                                        <p:tgtEl>
                                          <p:spTgt spid="128"/>
                                        </p:tgtEl>
                                        <p:attrNameLst>
                                          <p:attrName>ppt_w</p:attrName>
                                        </p:attrNameLst>
                                      </p:cBhvr>
                                      <p:tavLst>
                                        <p:tav tm="0">
                                          <p:val>
                                            <p:fltVal val="0"/>
                                          </p:val>
                                        </p:tav>
                                        <p:tav tm="100000">
                                          <p:val>
                                            <p:strVal val="#ppt_w"/>
                                          </p:val>
                                        </p:tav>
                                      </p:tavLst>
                                    </p:anim>
                                    <p:anim calcmode="lin" valueType="num">
                                      <p:cBhvr>
                                        <p:cTn id="44" dur="500" fill="hold"/>
                                        <p:tgtEl>
                                          <p:spTgt spid="128"/>
                                        </p:tgtEl>
                                        <p:attrNameLst>
                                          <p:attrName>ppt_h</p:attrName>
                                        </p:attrNameLst>
                                      </p:cBhvr>
                                      <p:tavLst>
                                        <p:tav tm="0">
                                          <p:val>
                                            <p:fltVal val="0"/>
                                          </p:val>
                                        </p:tav>
                                        <p:tav tm="100000">
                                          <p:val>
                                            <p:strVal val="#ppt_h"/>
                                          </p:val>
                                        </p:tav>
                                      </p:tavLst>
                                    </p:anim>
                                    <p:animEffect transition="in" filter="fade">
                                      <p:cBhvr>
                                        <p:cTn id="45" dur="500"/>
                                        <p:tgtEl>
                                          <p:spTgt spid="128"/>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10"/>
                                        </p:tgtEl>
                                        <p:attrNameLst>
                                          <p:attrName>style.visibility</p:attrName>
                                        </p:attrNameLst>
                                      </p:cBhvr>
                                      <p:to>
                                        <p:strVal val="visible"/>
                                      </p:to>
                                    </p:set>
                                    <p:anim calcmode="lin" valueType="num">
                                      <p:cBhvr>
                                        <p:cTn id="49" dur="500" fill="hold"/>
                                        <p:tgtEl>
                                          <p:spTgt spid="110"/>
                                        </p:tgtEl>
                                        <p:attrNameLst>
                                          <p:attrName>ppt_w</p:attrName>
                                        </p:attrNameLst>
                                      </p:cBhvr>
                                      <p:tavLst>
                                        <p:tav tm="0">
                                          <p:val>
                                            <p:fltVal val="0"/>
                                          </p:val>
                                        </p:tav>
                                        <p:tav tm="100000">
                                          <p:val>
                                            <p:strVal val="#ppt_w"/>
                                          </p:val>
                                        </p:tav>
                                      </p:tavLst>
                                    </p:anim>
                                    <p:anim calcmode="lin" valueType="num">
                                      <p:cBhvr>
                                        <p:cTn id="50" dur="500" fill="hold"/>
                                        <p:tgtEl>
                                          <p:spTgt spid="110"/>
                                        </p:tgtEl>
                                        <p:attrNameLst>
                                          <p:attrName>ppt_h</p:attrName>
                                        </p:attrNameLst>
                                      </p:cBhvr>
                                      <p:tavLst>
                                        <p:tav tm="0">
                                          <p:val>
                                            <p:fltVal val="0"/>
                                          </p:val>
                                        </p:tav>
                                        <p:tav tm="100000">
                                          <p:val>
                                            <p:strVal val="#ppt_h"/>
                                          </p:val>
                                        </p:tav>
                                      </p:tavLst>
                                    </p:anim>
                                    <p:animEffect transition="in" filter="fade">
                                      <p:cBhvr>
                                        <p:cTn id="51" dur="500"/>
                                        <p:tgtEl>
                                          <p:spTgt spid="110"/>
                                        </p:tgtEl>
                                      </p:cBhvr>
                                    </p:animEffect>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up)">
                                      <p:cBhvr>
                                        <p:cTn id="55" dur="500"/>
                                        <p:tgtEl>
                                          <p:spTgt spid="98"/>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 calcmode="lin" valueType="num">
                                      <p:cBhvr>
                                        <p:cTn id="59" dur="500" fill="hold"/>
                                        <p:tgtEl>
                                          <p:spTgt spid="131"/>
                                        </p:tgtEl>
                                        <p:attrNameLst>
                                          <p:attrName>ppt_w</p:attrName>
                                        </p:attrNameLst>
                                      </p:cBhvr>
                                      <p:tavLst>
                                        <p:tav tm="0">
                                          <p:val>
                                            <p:fltVal val="0"/>
                                          </p:val>
                                        </p:tav>
                                        <p:tav tm="100000">
                                          <p:val>
                                            <p:strVal val="#ppt_w"/>
                                          </p:val>
                                        </p:tav>
                                      </p:tavLst>
                                    </p:anim>
                                    <p:anim calcmode="lin" valueType="num">
                                      <p:cBhvr>
                                        <p:cTn id="60" dur="500" fill="hold"/>
                                        <p:tgtEl>
                                          <p:spTgt spid="131"/>
                                        </p:tgtEl>
                                        <p:attrNameLst>
                                          <p:attrName>ppt_h</p:attrName>
                                        </p:attrNameLst>
                                      </p:cBhvr>
                                      <p:tavLst>
                                        <p:tav tm="0">
                                          <p:val>
                                            <p:fltVal val="0"/>
                                          </p:val>
                                        </p:tav>
                                        <p:tav tm="100000">
                                          <p:val>
                                            <p:strVal val="#ppt_h"/>
                                          </p:val>
                                        </p:tav>
                                      </p:tavLst>
                                    </p:anim>
                                    <p:animEffect transition="in" filter="fade">
                                      <p:cBhvr>
                                        <p:cTn id="61" dur="500"/>
                                        <p:tgtEl>
                                          <p:spTgt spid="131"/>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116"/>
                                        </p:tgtEl>
                                        <p:attrNameLst>
                                          <p:attrName>style.visibility</p:attrName>
                                        </p:attrNameLst>
                                      </p:cBhvr>
                                      <p:to>
                                        <p:strVal val="visible"/>
                                      </p:to>
                                    </p:set>
                                    <p:anim calcmode="lin" valueType="num">
                                      <p:cBhvr>
                                        <p:cTn id="65" dur="500" fill="hold"/>
                                        <p:tgtEl>
                                          <p:spTgt spid="116"/>
                                        </p:tgtEl>
                                        <p:attrNameLst>
                                          <p:attrName>ppt_w</p:attrName>
                                        </p:attrNameLst>
                                      </p:cBhvr>
                                      <p:tavLst>
                                        <p:tav tm="0">
                                          <p:val>
                                            <p:fltVal val="0"/>
                                          </p:val>
                                        </p:tav>
                                        <p:tav tm="100000">
                                          <p:val>
                                            <p:strVal val="#ppt_w"/>
                                          </p:val>
                                        </p:tav>
                                      </p:tavLst>
                                    </p:anim>
                                    <p:anim calcmode="lin" valueType="num">
                                      <p:cBhvr>
                                        <p:cTn id="66" dur="500" fill="hold"/>
                                        <p:tgtEl>
                                          <p:spTgt spid="116"/>
                                        </p:tgtEl>
                                        <p:attrNameLst>
                                          <p:attrName>ppt_h</p:attrName>
                                        </p:attrNameLst>
                                      </p:cBhvr>
                                      <p:tavLst>
                                        <p:tav tm="0">
                                          <p:val>
                                            <p:fltVal val="0"/>
                                          </p:val>
                                        </p:tav>
                                        <p:tav tm="100000">
                                          <p:val>
                                            <p:strVal val="#ppt_h"/>
                                          </p:val>
                                        </p:tav>
                                      </p:tavLst>
                                    </p:anim>
                                    <p:animEffect transition="in" filter="fade">
                                      <p:cBhvr>
                                        <p:cTn id="67" dur="500"/>
                                        <p:tgtEl>
                                          <p:spTgt spid="116"/>
                                        </p:tgtEl>
                                      </p:cBhvr>
                                    </p:animEffect>
                                  </p:childTnLst>
                                </p:cTn>
                              </p:par>
                            </p:childTnLst>
                          </p:cTn>
                        </p:par>
                        <p:par>
                          <p:cTn id="68" fill="hold">
                            <p:stCondLst>
                              <p:cond delay="6000"/>
                            </p:stCondLst>
                            <p:childTnLst>
                              <p:par>
                                <p:cTn id="69" presetID="22" presetClass="entr" presetSubtype="1" fill="hold"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wipe(up)">
                                      <p:cBhvr>
                                        <p:cTn id="71" dur="500"/>
                                        <p:tgtEl>
                                          <p:spTgt spid="10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134"/>
                                        </p:tgtEl>
                                        <p:attrNameLst>
                                          <p:attrName>style.visibility</p:attrName>
                                        </p:attrNameLst>
                                      </p:cBhvr>
                                      <p:to>
                                        <p:strVal val="visible"/>
                                      </p:to>
                                    </p:set>
                                    <p:anim calcmode="lin" valueType="num">
                                      <p:cBhvr>
                                        <p:cTn id="75" dur="500" fill="hold"/>
                                        <p:tgtEl>
                                          <p:spTgt spid="134"/>
                                        </p:tgtEl>
                                        <p:attrNameLst>
                                          <p:attrName>ppt_w</p:attrName>
                                        </p:attrNameLst>
                                      </p:cBhvr>
                                      <p:tavLst>
                                        <p:tav tm="0">
                                          <p:val>
                                            <p:fltVal val="0"/>
                                          </p:val>
                                        </p:tav>
                                        <p:tav tm="100000">
                                          <p:val>
                                            <p:strVal val="#ppt_w"/>
                                          </p:val>
                                        </p:tav>
                                      </p:tavLst>
                                    </p:anim>
                                    <p:anim calcmode="lin" valueType="num">
                                      <p:cBhvr>
                                        <p:cTn id="76" dur="500" fill="hold"/>
                                        <p:tgtEl>
                                          <p:spTgt spid="134"/>
                                        </p:tgtEl>
                                        <p:attrNameLst>
                                          <p:attrName>ppt_h</p:attrName>
                                        </p:attrNameLst>
                                      </p:cBhvr>
                                      <p:tavLst>
                                        <p:tav tm="0">
                                          <p:val>
                                            <p:fltVal val="0"/>
                                          </p:val>
                                        </p:tav>
                                        <p:tav tm="100000">
                                          <p:val>
                                            <p:strVal val="#ppt_h"/>
                                          </p:val>
                                        </p:tav>
                                      </p:tavLst>
                                    </p:anim>
                                    <p:animEffect transition="in" filter="fade">
                                      <p:cBhvr>
                                        <p:cTn id="77" dur="500"/>
                                        <p:tgtEl>
                                          <p:spTgt spid="134"/>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113"/>
                                        </p:tgtEl>
                                        <p:attrNameLst>
                                          <p:attrName>style.visibility</p:attrName>
                                        </p:attrNameLst>
                                      </p:cBhvr>
                                      <p:to>
                                        <p:strVal val="visible"/>
                                      </p:to>
                                    </p:set>
                                    <p:anim calcmode="lin" valueType="num">
                                      <p:cBhvr>
                                        <p:cTn id="81" dur="500" fill="hold"/>
                                        <p:tgtEl>
                                          <p:spTgt spid="113"/>
                                        </p:tgtEl>
                                        <p:attrNameLst>
                                          <p:attrName>ppt_w</p:attrName>
                                        </p:attrNameLst>
                                      </p:cBhvr>
                                      <p:tavLst>
                                        <p:tav tm="0">
                                          <p:val>
                                            <p:fltVal val="0"/>
                                          </p:val>
                                        </p:tav>
                                        <p:tav tm="100000">
                                          <p:val>
                                            <p:strVal val="#ppt_w"/>
                                          </p:val>
                                        </p:tav>
                                      </p:tavLst>
                                    </p:anim>
                                    <p:anim calcmode="lin" valueType="num">
                                      <p:cBhvr>
                                        <p:cTn id="82" dur="500" fill="hold"/>
                                        <p:tgtEl>
                                          <p:spTgt spid="113"/>
                                        </p:tgtEl>
                                        <p:attrNameLst>
                                          <p:attrName>ppt_h</p:attrName>
                                        </p:attrNameLst>
                                      </p:cBhvr>
                                      <p:tavLst>
                                        <p:tav tm="0">
                                          <p:val>
                                            <p:fltVal val="0"/>
                                          </p:val>
                                        </p:tav>
                                        <p:tav tm="100000">
                                          <p:val>
                                            <p:strVal val="#ppt_h"/>
                                          </p:val>
                                        </p:tav>
                                      </p:tavLst>
                                    </p:anim>
                                    <p:animEffect transition="in" filter="fade">
                                      <p:cBhvr>
                                        <p:cTn id="83" dur="500"/>
                                        <p:tgtEl>
                                          <p:spTgt spid="113"/>
                                        </p:tgtEl>
                                      </p:cBhvr>
                                    </p:animEffect>
                                  </p:childTnLst>
                                </p:cTn>
                              </p:par>
                            </p:childTnLst>
                          </p:cTn>
                        </p:par>
                        <p:par>
                          <p:cTn id="84" fill="hold">
                            <p:stCondLst>
                              <p:cond delay="7500"/>
                            </p:stCondLst>
                            <p:childTnLst>
                              <p:par>
                                <p:cTn id="85" presetID="22" presetClass="entr" presetSubtype="1" fill="hold" nodeType="after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wipe(up)">
                                      <p:cBhvr>
                                        <p:cTn id="8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5" name="Shape 1906"/>
          <p:cNvSpPr/>
          <p:nvPr/>
        </p:nvSpPr>
        <p:spPr>
          <a:xfrm>
            <a:off x="1027269" y="1409578"/>
            <a:ext cx="2056653" cy="334451"/>
          </a:xfrm>
          <a:prstGeom prst="rect">
            <a:avLst/>
          </a:prstGeom>
          <a:ln w="12700">
            <a:miter lim="400000"/>
          </a:ln>
        </p:spPr>
        <p:txBody>
          <a:bodyPr wrap="none" lIns="25400" tIns="25400" rIns="25400" bIns="25400" anchor="b">
            <a:spAutoFit/>
          </a:bodyPr>
          <a:lstStyle/>
          <a:p>
            <a:pPr defTabSz="412750" hangingPunct="0">
              <a:lnSpc>
                <a:spcPct val="120000"/>
              </a:lnSpc>
              <a:defRPr sz="3300">
                <a:solidFill>
                  <a:srgbClr val="53585F"/>
                </a:solidFill>
                <a:latin typeface="San Francisco Display Light"/>
                <a:ea typeface="San Francisco Display Light"/>
                <a:cs typeface="San Francisco Display Light"/>
                <a:sym typeface="San Francisco Display Light"/>
              </a:defRPr>
            </a:pPr>
            <a:r>
              <a:rPr lang="zh-CN" altLang="en-US" sz="1650" b="1" kern="0" dirty="0">
                <a:solidFill>
                  <a:srgbClr val="F2A346"/>
                </a:solidFill>
                <a:cs typeface="+mn-ea"/>
                <a:sym typeface="+mn-lt"/>
              </a:rPr>
              <a:t>活动流程及现场布置</a:t>
            </a:r>
            <a:r>
              <a:rPr sz="1650" kern="0" dirty="0">
                <a:solidFill>
                  <a:srgbClr val="F2A346"/>
                </a:solidFill>
                <a:cs typeface="+mn-ea"/>
                <a:sym typeface="+mn-lt"/>
              </a:rPr>
              <a:t>. </a:t>
            </a:r>
          </a:p>
        </p:txBody>
      </p:sp>
      <p:sp>
        <p:nvSpPr>
          <p:cNvPr id="156" name="Shape 1907"/>
          <p:cNvSpPr/>
          <p:nvPr/>
        </p:nvSpPr>
        <p:spPr>
          <a:xfrm>
            <a:off x="1027269" y="2357169"/>
            <a:ext cx="3691716" cy="549894"/>
          </a:xfrm>
          <a:prstGeom prst="rect">
            <a:avLst/>
          </a:prstGeom>
          <a:ln w="12700">
            <a:miter lim="400000"/>
          </a:ln>
        </p:spPr>
        <p:txBody>
          <a:bodyPr wrap="none" lIns="25400" tIns="25400" rIns="25400" bIns="25400" anchor="ctr">
            <a:spAutoFit/>
          </a:bodyPr>
          <a:lstStyle/>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dirty="0">
                <a:solidFill>
                  <a:schemeClr val="tx1">
                    <a:lumMod val="65000"/>
                    <a:lumOff val="35000"/>
                  </a:schemeClr>
                </a:solidFill>
                <a:cs typeface="+mn-ea"/>
                <a:sym typeface="+mn-lt"/>
              </a:rPr>
              <a:t>Quickly leverage other's distributed internal or "organic" sources rather than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dirty="0">
                <a:solidFill>
                  <a:schemeClr val="tx1">
                    <a:lumMod val="65000"/>
                    <a:lumOff val="35000"/>
                  </a:schemeClr>
                </a:solidFill>
                <a:cs typeface="+mn-ea"/>
                <a:sym typeface="+mn-lt"/>
              </a:rPr>
              <a:t>empowered materials. Conveniently leverage existing client-centric solutions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dirty="0">
                <a:solidFill>
                  <a:schemeClr val="tx1">
                    <a:lumMod val="65000"/>
                    <a:lumOff val="35000"/>
                  </a:schemeClr>
                </a:solidFill>
                <a:cs typeface="+mn-ea"/>
                <a:sym typeface="+mn-lt"/>
              </a:rPr>
              <a:t>with transparent ROI. </a:t>
            </a:r>
          </a:p>
        </p:txBody>
      </p:sp>
      <p:sp>
        <p:nvSpPr>
          <p:cNvPr id="157" name="Shape 1908"/>
          <p:cNvSpPr/>
          <p:nvPr/>
        </p:nvSpPr>
        <p:spPr>
          <a:xfrm>
            <a:off x="1069271" y="1890588"/>
            <a:ext cx="286064" cy="1"/>
          </a:xfrm>
          <a:prstGeom prst="line">
            <a:avLst/>
          </a:prstGeom>
          <a:ln w="25400">
            <a:solidFill>
              <a:schemeClr val="tx1">
                <a:lumMod val="65000"/>
                <a:lumOff val="35000"/>
              </a:schemeClr>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pic>
        <p:nvPicPr>
          <p:cNvPr id="158" name="macbook pro op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383" y="-183456"/>
            <a:ext cx="7805652" cy="6858001"/>
          </a:xfrm>
          <a:prstGeom prst="rect">
            <a:avLst/>
          </a:prstGeom>
          <a:ln w="12700">
            <a:miter lim="400000"/>
            <a:headEnd/>
            <a:tailEnd/>
          </a:ln>
        </p:spPr>
      </p:pic>
      <p:grpSp>
        <p:nvGrpSpPr>
          <p:cNvPr id="159" name="组合 158"/>
          <p:cNvGrpSpPr/>
          <p:nvPr/>
        </p:nvGrpSpPr>
        <p:grpSpPr>
          <a:xfrm>
            <a:off x="1075621" y="3686176"/>
            <a:ext cx="792696" cy="915327"/>
            <a:chOff x="830990" y="3975755"/>
            <a:chExt cx="792696" cy="915327"/>
          </a:xfrm>
        </p:grpSpPr>
        <p:sp>
          <p:nvSpPr>
            <p:cNvPr id="160" name="Shape 1910"/>
            <p:cNvSpPr/>
            <p:nvPr/>
          </p:nvSpPr>
          <p:spPr>
            <a:xfrm>
              <a:off x="830990" y="3975755"/>
              <a:ext cx="792696"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rgbClr val="1C1C1C"/>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61" name="Shape 1914"/>
            <p:cNvSpPr/>
            <p:nvPr/>
          </p:nvSpPr>
          <p:spPr>
            <a:xfrm>
              <a:off x="1084306" y="4289834"/>
              <a:ext cx="286064" cy="234035"/>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1">
                <a:lumMod val="65000"/>
                <a:lumOff val="35000"/>
              </a:schemeClr>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162" name="组合 161"/>
          <p:cNvGrpSpPr/>
          <p:nvPr/>
        </p:nvGrpSpPr>
        <p:grpSpPr>
          <a:xfrm>
            <a:off x="4027133" y="3686176"/>
            <a:ext cx="792697" cy="915327"/>
            <a:chOff x="3782502" y="3975755"/>
            <a:chExt cx="792697" cy="915327"/>
          </a:xfrm>
        </p:grpSpPr>
        <p:sp>
          <p:nvSpPr>
            <p:cNvPr id="163" name="Shape 1912"/>
            <p:cNvSpPr/>
            <p:nvPr/>
          </p:nvSpPr>
          <p:spPr>
            <a:xfrm>
              <a:off x="3782502" y="3975755"/>
              <a:ext cx="792697"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chemeClr val="tx1">
                  <a:lumMod val="65000"/>
                  <a:lumOff val="35000"/>
                </a:schemeClr>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64" name="Shape 1915"/>
            <p:cNvSpPr/>
            <p:nvPr/>
          </p:nvSpPr>
          <p:spPr>
            <a:xfrm>
              <a:off x="4035818" y="4276832"/>
              <a:ext cx="286064" cy="26003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lumMod val="65000"/>
                <a:lumOff val="35000"/>
              </a:schemeClr>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165" name="组合 164"/>
          <p:cNvGrpSpPr/>
          <p:nvPr/>
        </p:nvGrpSpPr>
        <p:grpSpPr>
          <a:xfrm>
            <a:off x="2551377" y="3686176"/>
            <a:ext cx="792696" cy="915327"/>
            <a:chOff x="2306746" y="3975755"/>
            <a:chExt cx="792696" cy="915327"/>
          </a:xfrm>
        </p:grpSpPr>
        <p:sp>
          <p:nvSpPr>
            <p:cNvPr id="166" name="Shape 1911"/>
            <p:cNvSpPr/>
            <p:nvPr/>
          </p:nvSpPr>
          <p:spPr>
            <a:xfrm>
              <a:off x="2306746" y="3975755"/>
              <a:ext cx="792696"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2A346"/>
            </a:solidFill>
            <a:ln w="12700">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67" name="Shape 1916"/>
            <p:cNvSpPr/>
            <p:nvPr/>
          </p:nvSpPr>
          <p:spPr>
            <a:xfrm>
              <a:off x="2560062" y="4290397"/>
              <a:ext cx="286064" cy="28604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FFFFF"/>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168" name="组合 167"/>
          <p:cNvGrpSpPr/>
          <p:nvPr/>
        </p:nvGrpSpPr>
        <p:grpSpPr>
          <a:xfrm>
            <a:off x="5502889" y="3686176"/>
            <a:ext cx="792697" cy="915327"/>
            <a:chOff x="5258258" y="3975755"/>
            <a:chExt cx="792697" cy="915327"/>
          </a:xfrm>
        </p:grpSpPr>
        <p:sp>
          <p:nvSpPr>
            <p:cNvPr id="169" name="Shape 1913"/>
            <p:cNvSpPr/>
            <p:nvPr/>
          </p:nvSpPr>
          <p:spPr>
            <a:xfrm>
              <a:off x="5258258" y="3975755"/>
              <a:ext cx="792697"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chemeClr val="tx1">
                  <a:lumMod val="65000"/>
                  <a:lumOff val="35000"/>
                </a:schemeClr>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70" name="Shape 1917"/>
            <p:cNvSpPr/>
            <p:nvPr/>
          </p:nvSpPr>
          <p:spPr>
            <a:xfrm>
              <a:off x="5511574" y="4316400"/>
              <a:ext cx="286064" cy="234036"/>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tx1">
                <a:lumMod val="65000"/>
                <a:lumOff val="35000"/>
              </a:schemeClr>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sp>
        <p:nvSpPr>
          <p:cNvPr id="171" name="Shape 1918"/>
          <p:cNvSpPr/>
          <p:nvPr/>
        </p:nvSpPr>
        <p:spPr>
          <a:xfrm>
            <a:off x="3478661" y="4142673"/>
            <a:ext cx="407535" cy="1"/>
          </a:xfrm>
          <a:prstGeom prst="line">
            <a:avLst/>
          </a:prstGeom>
          <a:ln w="12700">
            <a:solidFill>
              <a:schemeClr val="tx1">
                <a:lumMod val="65000"/>
                <a:lumOff val="35000"/>
              </a:schemeClr>
            </a:solidFill>
            <a:custDash>
              <a:ds d="200000" sp="200000"/>
            </a:custDash>
            <a:miter lim="400000"/>
            <a:headEnd type="oval"/>
            <a:tailEnd type="oval"/>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72" name="Shape 1919"/>
          <p:cNvSpPr/>
          <p:nvPr/>
        </p:nvSpPr>
        <p:spPr>
          <a:xfrm>
            <a:off x="4957592" y="4142673"/>
            <a:ext cx="407536" cy="1"/>
          </a:xfrm>
          <a:prstGeom prst="line">
            <a:avLst/>
          </a:prstGeom>
          <a:ln w="12700">
            <a:solidFill>
              <a:schemeClr val="tx1">
                <a:lumMod val="65000"/>
                <a:lumOff val="35000"/>
              </a:schemeClr>
            </a:solidFill>
            <a:custDash>
              <a:ds d="200000" sp="200000"/>
            </a:custDash>
            <a:miter lim="400000"/>
            <a:headEnd type="oval"/>
            <a:tailEnd type="oval"/>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73" name="Shape 1920"/>
          <p:cNvSpPr/>
          <p:nvPr/>
        </p:nvSpPr>
        <p:spPr>
          <a:xfrm>
            <a:off x="1999729" y="4143839"/>
            <a:ext cx="407536" cy="1"/>
          </a:xfrm>
          <a:prstGeom prst="line">
            <a:avLst/>
          </a:prstGeom>
          <a:ln w="12700">
            <a:solidFill>
              <a:schemeClr val="tx1">
                <a:lumMod val="65000"/>
                <a:lumOff val="35000"/>
              </a:schemeClr>
            </a:solidFill>
            <a:custDash>
              <a:ds d="200000" sp="200000"/>
            </a:custDash>
            <a:miter lim="400000"/>
            <a:headEnd type="oval"/>
            <a:tailEnd type="oval"/>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74" name="Shape 1921"/>
          <p:cNvSpPr/>
          <p:nvPr/>
        </p:nvSpPr>
        <p:spPr>
          <a:xfrm>
            <a:off x="1120974" y="4882453"/>
            <a:ext cx="689291" cy="383695"/>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dirty="0">
                <a:solidFill>
                  <a:schemeClr val="tx1">
                    <a:lumMod val="65000"/>
                    <a:lumOff val="35000"/>
                  </a:schemeClr>
                </a:solidFill>
                <a:cs typeface="+mn-ea"/>
                <a:sym typeface="+mn-lt"/>
              </a:rPr>
              <a:t>Photo Gallery</a:t>
            </a: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900" kern="0" dirty="0">
                <a:solidFill>
                  <a:schemeClr val="tx1">
                    <a:lumMod val="65000"/>
                    <a:lumOff val="35000"/>
                  </a:schemeClr>
                </a:solidFill>
                <a:cs typeface="+mn-ea"/>
                <a:sym typeface="+mn-lt"/>
              </a:rPr>
              <a:t>125k</a:t>
            </a:r>
          </a:p>
        </p:txBody>
      </p:sp>
      <p:sp>
        <p:nvSpPr>
          <p:cNvPr id="175" name="Shape 1922"/>
          <p:cNvSpPr/>
          <p:nvPr/>
        </p:nvSpPr>
        <p:spPr>
          <a:xfrm>
            <a:off x="2499810" y="4882453"/>
            <a:ext cx="870431" cy="383695"/>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dirty="0">
                <a:solidFill>
                  <a:schemeClr val="tx1">
                    <a:lumMod val="65000"/>
                    <a:lumOff val="35000"/>
                  </a:schemeClr>
                </a:solidFill>
                <a:cs typeface="+mn-ea"/>
                <a:sym typeface="+mn-lt"/>
              </a:rPr>
              <a:t>Costumer Service</a:t>
            </a: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900" kern="0" dirty="0">
                <a:solidFill>
                  <a:schemeClr val="tx1">
                    <a:lumMod val="65000"/>
                    <a:lumOff val="35000"/>
                  </a:schemeClr>
                </a:solidFill>
                <a:cs typeface="+mn-ea"/>
                <a:sym typeface="+mn-lt"/>
              </a:rPr>
              <a:t>300k</a:t>
            </a:r>
          </a:p>
        </p:txBody>
      </p:sp>
      <p:sp>
        <p:nvSpPr>
          <p:cNvPr id="176" name="Shape 1923"/>
          <p:cNvSpPr/>
          <p:nvPr/>
        </p:nvSpPr>
        <p:spPr>
          <a:xfrm>
            <a:off x="4003556" y="4882453"/>
            <a:ext cx="827151" cy="383695"/>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a:solidFill>
                  <a:schemeClr val="tx1">
                    <a:lumMod val="65000"/>
                    <a:lumOff val="35000"/>
                  </a:schemeClr>
                </a:solidFill>
                <a:cs typeface="+mn-ea"/>
                <a:sym typeface="+mn-lt"/>
              </a:rPr>
              <a:t>Business Section</a:t>
            </a: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900" kern="0">
                <a:solidFill>
                  <a:schemeClr val="tx1">
                    <a:lumMod val="65000"/>
                    <a:lumOff val="35000"/>
                  </a:schemeClr>
                </a:solidFill>
                <a:cs typeface="+mn-ea"/>
                <a:sym typeface="+mn-lt"/>
              </a:rPr>
              <a:t>455k</a:t>
            </a:r>
          </a:p>
        </p:txBody>
      </p:sp>
      <p:sp>
        <p:nvSpPr>
          <p:cNvPr id="177" name="Shape 1924"/>
          <p:cNvSpPr/>
          <p:nvPr/>
        </p:nvSpPr>
        <p:spPr>
          <a:xfrm>
            <a:off x="5375858" y="4882453"/>
            <a:ext cx="1046761" cy="383695"/>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dirty="0">
                <a:solidFill>
                  <a:schemeClr val="tx1">
                    <a:lumMod val="65000"/>
                    <a:lumOff val="35000"/>
                  </a:schemeClr>
                </a:solidFill>
                <a:cs typeface="+mn-ea"/>
                <a:sym typeface="+mn-lt"/>
              </a:rPr>
              <a:t>Marketing </a:t>
            </a:r>
            <a:r>
              <a:rPr sz="900" kern="0" dirty="0" err="1">
                <a:solidFill>
                  <a:schemeClr val="tx1">
                    <a:lumMod val="65000"/>
                    <a:lumOff val="35000"/>
                  </a:schemeClr>
                </a:solidFill>
                <a:cs typeface="+mn-ea"/>
                <a:sym typeface="+mn-lt"/>
              </a:rPr>
              <a:t>Reseearch</a:t>
            </a:r>
            <a:endParaRPr sz="900" kern="0" dirty="0">
              <a:solidFill>
                <a:schemeClr val="tx1">
                  <a:lumMod val="65000"/>
                  <a:lumOff val="35000"/>
                </a:schemeClr>
              </a:solidFill>
              <a:cs typeface="+mn-ea"/>
              <a:sym typeface="+mn-lt"/>
            </a:endParaRP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900" kern="0" dirty="0">
                <a:solidFill>
                  <a:schemeClr val="tx1">
                    <a:lumMod val="65000"/>
                    <a:lumOff val="35000"/>
                  </a:schemeClr>
                </a:solidFill>
                <a:cs typeface="+mn-ea"/>
                <a:sym typeface="+mn-lt"/>
              </a:rPr>
              <a:t>480k</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fill="hold"/>
                                        <p:tgtEl>
                                          <p:spTgt spid="158"/>
                                        </p:tgtEl>
                                        <p:attrNameLst>
                                          <p:attrName>ppt_x</p:attrName>
                                        </p:attrNameLst>
                                      </p:cBhvr>
                                      <p:tavLst>
                                        <p:tav tm="0">
                                          <p:val>
                                            <p:strVal val="1+#ppt_w/2"/>
                                          </p:val>
                                        </p:tav>
                                        <p:tav tm="100000">
                                          <p:val>
                                            <p:strVal val="#ppt_x"/>
                                          </p:val>
                                        </p:tav>
                                      </p:tavLst>
                                    </p:anim>
                                    <p:anim calcmode="lin" valueType="num">
                                      <p:cBhvr additive="base">
                                        <p:cTn id="8" dur="500" fill="hold"/>
                                        <p:tgtEl>
                                          <p:spTgt spid="1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up)">
                                      <p:cBhvr>
                                        <p:cTn id="12" dur="500"/>
                                        <p:tgtEl>
                                          <p:spTgt spid="15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wipe(left)">
                                      <p:cBhvr>
                                        <p:cTn id="16" dur="500"/>
                                        <p:tgtEl>
                                          <p:spTgt spid="157"/>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56"/>
                                        </p:tgtEl>
                                        <p:attrNameLst>
                                          <p:attrName>style.visibility</p:attrName>
                                        </p:attrNameLst>
                                      </p:cBhvr>
                                      <p:to>
                                        <p:strVal val="visible"/>
                                      </p:to>
                                    </p:set>
                                    <p:animEffect transition="in" filter="wipe(up)">
                                      <p:cBhvr>
                                        <p:cTn id="20" dur="500"/>
                                        <p:tgtEl>
                                          <p:spTgt spid="156"/>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59"/>
                                        </p:tgtEl>
                                        <p:attrNameLst>
                                          <p:attrName>style.visibility</p:attrName>
                                        </p:attrNameLst>
                                      </p:cBhvr>
                                      <p:to>
                                        <p:strVal val="visible"/>
                                      </p:to>
                                    </p:set>
                                    <p:anim calcmode="lin" valueType="num">
                                      <p:cBhvr>
                                        <p:cTn id="24" dur="500" fill="hold"/>
                                        <p:tgtEl>
                                          <p:spTgt spid="159"/>
                                        </p:tgtEl>
                                        <p:attrNameLst>
                                          <p:attrName>ppt_w</p:attrName>
                                        </p:attrNameLst>
                                      </p:cBhvr>
                                      <p:tavLst>
                                        <p:tav tm="0">
                                          <p:val>
                                            <p:fltVal val="0"/>
                                          </p:val>
                                        </p:tav>
                                        <p:tav tm="100000">
                                          <p:val>
                                            <p:strVal val="#ppt_w"/>
                                          </p:val>
                                        </p:tav>
                                      </p:tavLst>
                                    </p:anim>
                                    <p:anim calcmode="lin" valueType="num">
                                      <p:cBhvr>
                                        <p:cTn id="25" dur="500" fill="hold"/>
                                        <p:tgtEl>
                                          <p:spTgt spid="159"/>
                                        </p:tgtEl>
                                        <p:attrNameLst>
                                          <p:attrName>ppt_h</p:attrName>
                                        </p:attrNameLst>
                                      </p:cBhvr>
                                      <p:tavLst>
                                        <p:tav tm="0">
                                          <p:val>
                                            <p:fltVal val="0"/>
                                          </p:val>
                                        </p:tav>
                                        <p:tav tm="100000">
                                          <p:val>
                                            <p:strVal val="#ppt_h"/>
                                          </p:val>
                                        </p:tav>
                                      </p:tavLst>
                                    </p:anim>
                                    <p:animEffect transition="in" filter="fade">
                                      <p:cBhvr>
                                        <p:cTn id="26" dur="500"/>
                                        <p:tgtEl>
                                          <p:spTgt spid="159"/>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up)">
                                      <p:cBhvr>
                                        <p:cTn id="30" dur="500"/>
                                        <p:tgtEl>
                                          <p:spTgt spid="17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73"/>
                                        </p:tgtEl>
                                        <p:attrNameLst>
                                          <p:attrName>style.visibility</p:attrName>
                                        </p:attrNameLst>
                                      </p:cBhvr>
                                      <p:to>
                                        <p:strVal val="visible"/>
                                      </p:to>
                                    </p:set>
                                    <p:animEffect transition="in" filter="wipe(left)">
                                      <p:cBhvr>
                                        <p:cTn id="34" dur="500"/>
                                        <p:tgtEl>
                                          <p:spTgt spid="173"/>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65"/>
                                        </p:tgtEl>
                                        <p:attrNameLst>
                                          <p:attrName>style.visibility</p:attrName>
                                        </p:attrNameLst>
                                      </p:cBhvr>
                                      <p:to>
                                        <p:strVal val="visible"/>
                                      </p:to>
                                    </p:set>
                                    <p:anim calcmode="lin" valueType="num">
                                      <p:cBhvr>
                                        <p:cTn id="38" dur="500" fill="hold"/>
                                        <p:tgtEl>
                                          <p:spTgt spid="165"/>
                                        </p:tgtEl>
                                        <p:attrNameLst>
                                          <p:attrName>ppt_w</p:attrName>
                                        </p:attrNameLst>
                                      </p:cBhvr>
                                      <p:tavLst>
                                        <p:tav tm="0">
                                          <p:val>
                                            <p:fltVal val="0"/>
                                          </p:val>
                                        </p:tav>
                                        <p:tav tm="100000">
                                          <p:val>
                                            <p:strVal val="#ppt_w"/>
                                          </p:val>
                                        </p:tav>
                                      </p:tavLst>
                                    </p:anim>
                                    <p:anim calcmode="lin" valueType="num">
                                      <p:cBhvr>
                                        <p:cTn id="39" dur="500" fill="hold"/>
                                        <p:tgtEl>
                                          <p:spTgt spid="165"/>
                                        </p:tgtEl>
                                        <p:attrNameLst>
                                          <p:attrName>ppt_h</p:attrName>
                                        </p:attrNameLst>
                                      </p:cBhvr>
                                      <p:tavLst>
                                        <p:tav tm="0">
                                          <p:val>
                                            <p:fltVal val="0"/>
                                          </p:val>
                                        </p:tav>
                                        <p:tav tm="100000">
                                          <p:val>
                                            <p:strVal val="#ppt_h"/>
                                          </p:val>
                                        </p:tav>
                                      </p:tavLst>
                                    </p:anim>
                                    <p:animEffect transition="in" filter="fade">
                                      <p:cBhvr>
                                        <p:cTn id="40" dur="500"/>
                                        <p:tgtEl>
                                          <p:spTgt spid="165"/>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75"/>
                                        </p:tgtEl>
                                        <p:attrNameLst>
                                          <p:attrName>style.visibility</p:attrName>
                                        </p:attrNameLst>
                                      </p:cBhvr>
                                      <p:to>
                                        <p:strVal val="visible"/>
                                      </p:to>
                                    </p:set>
                                    <p:animEffect transition="in" filter="wipe(up)">
                                      <p:cBhvr>
                                        <p:cTn id="44" dur="500"/>
                                        <p:tgtEl>
                                          <p:spTgt spid="17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71"/>
                                        </p:tgtEl>
                                        <p:attrNameLst>
                                          <p:attrName>style.visibility</p:attrName>
                                        </p:attrNameLst>
                                      </p:cBhvr>
                                      <p:to>
                                        <p:strVal val="visible"/>
                                      </p:to>
                                    </p:set>
                                    <p:animEffect transition="in" filter="wipe(left)">
                                      <p:cBhvr>
                                        <p:cTn id="48" dur="500"/>
                                        <p:tgtEl>
                                          <p:spTgt spid="171"/>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162"/>
                                        </p:tgtEl>
                                        <p:attrNameLst>
                                          <p:attrName>style.visibility</p:attrName>
                                        </p:attrNameLst>
                                      </p:cBhvr>
                                      <p:to>
                                        <p:strVal val="visible"/>
                                      </p:to>
                                    </p:set>
                                    <p:anim calcmode="lin" valueType="num">
                                      <p:cBhvr>
                                        <p:cTn id="52" dur="500" fill="hold"/>
                                        <p:tgtEl>
                                          <p:spTgt spid="162"/>
                                        </p:tgtEl>
                                        <p:attrNameLst>
                                          <p:attrName>ppt_w</p:attrName>
                                        </p:attrNameLst>
                                      </p:cBhvr>
                                      <p:tavLst>
                                        <p:tav tm="0">
                                          <p:val>
                                            <p:fltVal val="0"/>
                                          </p:val>
                                        </p:tav>
                                        <p:tav tm="100000">
                                          <p:val>
                                            <p:strVal val="#ppt_w"/>
                                          </p:val>
                                        </p:tav>
                                      </p:tavLst>
                                    </p:anim>
                                    <p:anim calcmode="lin" valueType="num">
                                      <p:cBhvr>
                                        <p:cTn id="53" dur="500" fill="hold"/>
                                        <p:tgtEl>
                                          <p:spTgt spid="162"/>
                                        </p:tgtEl>
                                        <p:attrNameLst>
                                          <p:attrName>ppt_h</p:attrName>
                                        </p:attrNameLst>
                                      </p:cBhvr>
                                      <p:tavLst>
                                        <p:tav tm="0">
                                          <p:val>
                                            <p:fltVal val="0"/>
                                          </p:val>
                                        </p:tav>
                                        <p:tav tm="100000">
                                          <p:val>
                                            <p:strVal val="#ppt_h"/>
                                          </p:val>
                                        </p:tav>
                                      </p:tavLst>
                                    </p:anim>
                                    <p:animEffect transition="in" filter="fade">
                                      <p:cBhvr>
                                        <p:cTn id="54" dur="500"/>
                                        <p:tgtEl>
                                          <p:spTgt spid="162"/>
                                        </p:tgtEl>
                                      </p:cBhvr>
                                    </p:animEffect>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176"/>
                                        </p:tgtEl>
                                        <p:attrNameLst>
                                          <p:attrName>style.visibility</p:attrName>
                                        </p:attrNameLst>
                                      </p:cBhvr>
                                      <p:to>
                                        <p:strVal val="visible"/>
                                      </p:to>
                                    </p:set>
                                    <p:animEffect transition="in" filter="wipe(up)">
                                      <p:cBhvr>
                                        <p:cTn id="58" dur="500"/>
                                        <p:tgtEl>
                                          <p:spTgt spid="176"/>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172"/>
                                        </p:tgtEl>
                                        <p:attrNameLst>
                                          <p:attrName>style.visibility</p:attrName>
                                        </p:attrNameLst>
                                      </p:cBhvr>
                                      <p:to>
                                        <p:strVal val="visible"/>
                                      </p:to>
                                    </p:set>
                                    <p:animEffect transition="in" filter="wipe(left)">
                                      <p:cBhvr>
                                        <p:cTn id="62" dur="500"/>
                                        <p:tgtEl>
                                          <p:spTgt spid="172"/>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68"/>
                                        </p:tgtEl>
                                        <p:attrNameLst>
                                          <p:attrName>style.visibility</p:attrName>
                                        </p:attrNameLst>
                                      </p:cBhvr>
                                      <p:to>
                                        <p:strVal val="visible"/>
                                      </p:to>
                                    </p:set>
                                    <p:anim calcmode="lin" valueType="num">
                                      <p:cBhvr>
                                        <p:cTn id="66" dur="500" fill="hold"/>
                                        <p:tgtEl>
                                          <p:spTgt spid="168"/>
                                        </p:tgtEl>
                                        <p:attrNameLst>
                                          <p:attrName>ppt_w</p:attrName>
                                        </p:attrNameLst>
                                      </p:cBhvr>
                                      <p:tavLst>
                                        <p:tav tm="0">
                                          <p:val>
                                            <p:fltVal val="0"/>
                                          </p:val>
                                        </p:tav>
                                        <p:tav tm="100000">
                                          <p:val>
                                            <p:strVal val="#ppt_w"/>
                                          </p:val>
                                        </p:tav>
                                      </p:tavLst>
                                    </p:anim>
                                    <p:anim calcmode="lin" valueType="num">
                                      <p:cBhvr>
                                        <p:cTn id="67" dur="500" fill="hold"/>
                                        <p:tgtEl>
                                          <p:spTgt spid="168"/>
                                        </p:tgtEl>
                                        <p:attrNameLst>
                                          <p:attrName>ppt_h</p:attrName>
                                        </p:attrNameLst>
                                      </p:cBhvr>
                                      <p:tavLst>
                                        <p:tav tm="0">
                                          <p:val>
                                            <p:fltVal val="0"/>
                                          </p:val>
                                        </p:tav>
                                        <p:tav tm="100000">
                                          <p:val>
                                            <p:strVal val="#ppt_h"/>
                                          </p:val>
                                        </p:tav>
                                      </p:tavLst>
                                    </p:anim>
                                    <p:animEffect transition="in" filter="fade">
                                      <p:cBhvr>
                                        <p:cTn id="68" dur="500"/>
                                        <p:tgtEl>
                                          <p:spTgt spid="168"/>
                                        </p:tgtEl>
                                      </p:cBhvr>
                                    </p:animEffect>
                                  </p:childTnLst>
                                </p:cTn>
                              </p:par>
                            </p:childTnLst>
                          </p:cTn>
                        </p:par>
                        <p:par>
                          <p:cTn id="69" fill="hold">
                            <p:stCondLst>
                              <p:cond delay="7000"/>
                            </p:stCondLst>
                            <p:childTnLst>
                              <p:par>
                                <p:cTn id="70" presetID="22" presetClass="entr" presetSubtype="1" fill="hold" grpId="0" nodeType="afterEffect">
                                  <p:stCondLst>
                                    <p:cond delay="0"/>
                                  </p:stCondLst>
                                  <p:childTnLst>
                                    <p:set>
                                      <p:cBhvr>
                                        <p:cTn id="71" dur="1" fill="hold">
                                          <p:stCondLst>
                                            <p:cond delay="0"/>
                                          </p:stCondLst>
                                        </p:cTn>
                                        <p:tgtEl>
                                          <p:spTgt spid="177"/>
                                        </p:tgtEl>
                                        <p:attrNameLst>
                                          <p:attrName>style.visibility</p:attrName>
                                        </p:attrNameLst>
                                      </p:cBhvr>
                                      <p:to>
                                        <p:strVal val="visible"/>
                                      </p:to>
                                    </p:set>
                                    <p:animEffect transition="in" filter="wipe(up)">
                                      <p:cBhvr>
                                        <p:cTn id="7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P spid="171" grpId="0" animBg="1"/>
      <p:bldP spid="172" grpId="0" animBg="1"/>
      <p:bldP spid="173" grpId="0" animBg="1"/>
      <p:bldP spid="174" grpId="0" animBg="1"/>
      <p:bldP spid="175" grpId="0" animBg="1"/>
      <p:bldP spid="176" grpId="0" animBg="1"/>
      <p:bldP spid="1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文本框 2"/>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活动运作策划</a:t>
            </a:r>
          </a:p>
        </p:txBody>
      </p:sp>
      <p:cxnSp>
        <p:nvCxnSpPr>
          <p:cNvPr id="29" name="直接连接符 28"/>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7359139" y="2197792"/>
            <a:ext cx="3691716" cy="1895320"/>
            <a:chOff x="7282939" y="2073422"/>
            <a:chExt cx="3691716" cy="1895320"/>
          </a:xfrm>
        </p:grpSpPr>
        <p:sp>
          <p:nvSpPr>
            <p:cNvPr id="92" name="Shape 1949"/>
            <p:cNvSpPr/>
            <p:nvPr/>
          </p:nvSpPr>
          <p:spPr>
            <a:xfrm>
              <a:off x="7282939" y="2073422"/>
              <a:ext cx="3129062" cy="737831"/>
            </a:xfrm>
            <a:prstGeom prst="rect">
              <a:avLst/>
            </a:prstGeom>
            <a:ln w="12700">
              <a:miter lim="400000"/>
            </a:ln>
          </p:spPr>
          <p:txBody>
            <a:bodyPr wrap="none" lIns="25400" tIns="25400" rIns="25400" bIns="25400" anchor="b">
              <a:spAutoFit/>
            </a:bodyPr>
            <a:lstStyle/>
            <a:p>
              <a:pPr defTabSz="412750" hangingPunct="0">
                <a:lnSpc>
                  <a:spcPct val="120000"/>
                </a:lnSpc>
                <a:defRPr sz="3300">
                  <a:solidFill>
                    <a:srgbClr val="53585F"/>
                  </a:solidFill>
                  <a:latin typeface="San Francisco Display Light"/>
                  <a:ea typeface="San Francisco Display Light"/>
                  <a:cs typeface="San Francisco Display Light"/>
                  <a:sym typeface="San Francisco Display Light"/>
                </a:defRPr>
              </a:pPr>
              <a:r>
                <a:rPr lang="zh-CN" altLang="en-US" sz="4000" b="1" kern="0" dirty="0">
                  <a:solidFill>
                    <a:srgbClr val="F2A346"/>
                  </a:solidFill>
                  <a:cs typeface="+mn-ea"/>
                  <a:sym typeface="+mn-lt"/>
                </a:rPr>
                <a:t>现场布置风格</a:t>
              </a:r>
              <a:endParaRPr sz="4000" b="1" kern="0" dirty="0">
                <a:solidFill>
                  <a:srgbClr val="F2A346"/>
                </a:solidFill>
                <a:cs typeface="+mn-ea"/>
                <a:sym typeface="+mn-lt"/>
              </a:endParaRPr>
            </a:p>
          </p:txBody>
        </p:sp>
        <p:sp>
          <p:nvSpPr>
            <p:cNvPr id="93" name="Shape 1950"/>
            <p:cNvSpPr/>
            <p:nvPr/>
          </p:nvSpPr>
          <p:spPr>
            <a:xfrm>
              <a:off x="7282939" y="3429940"/>
              <a:ext cx="3691716" cy="538802"/>
            </a:xfrm>
            <a:prstGeom prst="rect">
              <a:avLst/>
            </a:prstGeom>
            <a:ln w="12700">
              <a:miter lim="400000"/>
            </a:ln>
          </p:spPr>
          <p:txBody>
            <a:bodyPr wrap="none" lIns="25400" tIns="25400" rIns="25400" bIns="25400" anchor="ctr">
              <a:spAutoFit/>
            </a:bodyPr>
            <a:lstStyle/>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a:solidFill>
                    <a:schemeClr val="tx1">
                      <a:lumMod val="65000"/>
                      <a:lumOff val="35000"/>
                    </a:schemeClr>
                  </a:solidFill>
                  <a:cs typeface="+mn-ea"/>
                  <a:sym typeface="+mn-lt"/>
                </a:rPr>
                <a:t>Quickly leverage other's distributed internal or "organic" sources rather than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a:solidFill>
                    <a:schemeClr val="tx1">
                      <a:lumMod val="65000"/>
                      <a:lumOff val="35000"/>
                    </a:schemeClr>
                  </a:solidFill>
                  <a:cs typeface="+mn-ea"/>
                  <a:sym typeface="+mn-lt"/>
                </a:rPr>
                <a:t>empowered materials. Conveniently leverage existing client-centric solutions </a:t>
              </a:r>
            </a:p>
            <a:p>
              <a:pP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900" kern="0">
                  <a:solidFill>
                    <a:schemeClr val="tx1">
                      <a:lumMod val="65000"/>
                      <a:lumOff val="35000"/>
                    </a:schemeClr>
                  </a:solidFill>
                  <a:cs typeface="+mn-ea"/>
                  <a:sym typeface="+mn-lt"/>
                </a:rPr>
                <a:t>with transparent ROI. </a:t>
              </a:r>
            </a:p>
          </p:txBody>
        </p:sp>
        <p:sp>
          <p:nvSpPr>
            <p:cNvPr id="94" name="Shape 1951"/>
            <p:cNvSpPr/>
            <p:nvPr/>
          </p:nvSpPr>
          <p:spPr>
            <a:xfrm>
              <a:off x="7324941" y="2957812"/>
              <a:ext cx="286064" cy="1"/>
            </a:xfrm>
            <a:prstGeom prst="line">
              <a:avLst/>
            </a:prstGeom>
            <a:ln w="25400">
              <a:solidFill>
                <a:schemeClr val="tx1">
                  <a:lumMod val="65000"/>
                  <a:lumOff val="35000"/>
                </a:schemeClr>
              </a:solidFill>
              <a:miter lim="400000"/>
            </a:ln>
          </p:spPr>
          <p:txBody>
            <a:bodyPr lIns="25400" tIns="25400" rIns="25400" bIns="25400" anchor="ctr"/>
            <a:lstStyle/>
            <a:p>
              <a:pPr algn="ctr" defTabSz="412750" hangingPunct="0">
                <a:defRPr sz="3200"/>
              </a:pPr>
              <a:endParaRPr sz="1600" kern="0">
                <a:solidFill>
                  <a:schemeClr val="tx1">
                    <a:lumMod val="65000"/>
                    <a:lumOff val="35000"/>
                  </a:schemeClr>
                </a:solidFill>
                <a:cs typeface="+mn-ea"/>
                <a:sym typeface="+mn-lt"/>
              </a:endParaRPr>
            </a:p>
          </p:txBody>
        </p:sp>
      </p:grpSp>
      <p:grpSp>
        <p:nvGrpSpPr>
          <p:cNvPr id="95" name="组合 94"/>
          <p:cNvGrpSpPr/>
          <p:nvPr/>
        </p:nvGrpSpPr>
        <p:grpSpPr>
          <a:xfrm>
            <a:off x="7359139" y="4711797"/>
            <a:ext cx="1092598" cy="270851"/>
            <a:chOff x="7282939" y="4587427"/>
            <a:chExt cx="1092598" cy="270851"/>
          </a:xfrm>
        </p:grpSpPr>
        <p:sp>
          <p:nvSpPr>
            <p:cNvPr id="96" name="Shape 1952"/>
            <p:cNvSpPr/>
            <p:nvPr/>
          </p:nvSpPr>
          <p:spPr>
            <a:xfrm>
              <a:off x="7282939" y="4587427"/>
              <a:ext cx="1092598" cy="270851"/>
            </a:xfrm>
            <a:prstGeom prst="roundRect">
              <a:avLst>
                <a:gd name="adj" fmla="val 29245"/>
              </a:avLst>
            </a:prstGeom>
            <a:solidFill>
              <a:srgbClr val="F2A346"/>
            </a:solidFill>
            <a:ln w="12700">
              <a:miter lim="400000"/>
            </a:ln>
          </p:spPr>
          <p:txBody>
            <a:bodyPr lIns="25400" tIns="25400" rIns="25400" bIns="25400" anchor="ctr"/>
            <a:lstStyle/>
            <a:p>
              <a:pPr algn="ctr" defTabSz="412750" hangingPunct="0">
                <a:defRPr sz="3200">
                  <a:solidFill>
                    <a:srgbClr val="FFFFFF"/>
                  </a:solidFill>
                </a:defRPr>
              </a:pPr>
              <a:endParaRPr sz="1600" b="1" kern="0" dirty="0">
                <a:solidFill>
                  <a:schemeClr val="tx1">
                    <a:lumMod val="65000"/>
                    <a:lumOff val="35000"/>
                  </a:schemeClr>
                </a:solidFill>
                <a:cs typeface="+mn-ea"/>
                <a:sym typeface="+mn-lt"/>
              </a:endParaRPr>
            </a:p>
          </p:txBody>
        </p:sp>
        <p:sp>
          <p:nvSpPr>
            <p:cNvPr id="97" name="Shape 1953"/>
            <p:cNvSpPr/>
            <p:nvPr/>
          </p:nvSpPr>
          <p:spPr>
            <a:xfrm>
              <a:off x="7532827" y="4622985"/>
              <a:ext cx="498534" cy="199735"/>
            </a:xfrm>
            <a:prstGeom prst="rect">
              <a:avLst/>
            </a:prstGeom>
            <a:ln w="12700">
              <a:miter lim="400000"/>
            </a:ln>
          </p:spPr>
          <p:txBody>
            <a:bodyPr wrap="none" lIns="25400" tIns="25400" rIns="25400" bIns="25400" anchor="ctr">
              <a:spAutoFit/>
            </a:bodyPr>
            <a:lstStyle>
              <a:lvl1pPr algn="l">
                <a:lnSpc>
                  <a:spcPct val="120000"/>
                </a:lnSpc>
                <a:defRPr sz="1800">
                  <a:solidFill>
                    <a:srgbClr val="FFFFFF"/>
                  </a:solidFill>
                  <a:latin typeface="San Francisco Display Light"/>
                  <a:ea typeface="San Francisco Display Light"/>
                  <a:cs typeface="San Francisco Display Light"/>
                  <a:sym typeface="San Francisco Display Light"/>
                </a:defRPr>
              </a:lvl1pPr>
            </a:lstStyle>
            <a:p>
              <a:pPr defTabSz="412750" hangingPunct="0"/>
              <a:r>
                <a:rPr sz="900" b="1" kern="0">
                  <a:solidFill>
                    <a:schemeClr val="tx1">
                      <a:lumMod val="65000"/>
                      <a:lumOff val="35000"/>
                    </a:schemeClr>
                  </a:solidFill>
                  <a:latin typeface="+mn-lt"/>
                  <a:ea typeface="+mn-ea"/>
                  <a:cs typeface="+mn-ea"/>
                  <a:sym typeface="+mn-lt"/>
                </a:rPr>
                <a:t>Chart Tittle</a:t>
              </a:r>
            </a:p>
          </p:txBody>
        </p:sp>
      </p:grpSp>
      <p:grpSp>
        <p:nvGrpSpPr>
          <p:cNvPr id="98" name="组合 97"/>
          <p:cNvGrpSpPr/>
          <p:nvPr/>
        </p:nvGrpSpPr>
        <p:grpSpPr>
          <a:xfrm>
            <a:off x="8726947" y="4711797"/>
            <a:ext cx="1092597" cy="270851"/>
            <a:chOff x="8650747" y="4587427"/>
            <a:chExt cx="1092597" cy="270851"/>
          </a:xfrm>
        </p:grpSpPr>
        <p:sp>
          <p:nvSpPr>
            <p:cNvPr id="99" name="Shape 1954"/>
            <p:cNvSpPr/>
            <p:nvPr/>
          </p:nvSpPr>
          <p:spPr>
            <a:xfrm>
              <a:off x="8650747" y="4587427"/>
              <a:ext cx="1092597" cy="270851"/>
            </a:xfrm>
            <a:prstGeom prst="roundRect">
              <a:avLst>
                <a:gd name="adj" fmla="val 29245"/>
              </a:avLst>
            </a:prstGeom>
            <a:solidFill>
              <a:schemeClr val="tx1">
                <a:lumMod val="65000"/>
                <a:lumOff val="35000"/>
              </a:schemeClr>
            </a:solidFill>
            <a:ln w="12700">
              <a:miter lim="400000"/>
            </a:ln>
          </p:spPr>
          <p:txBody>
            <a:bodyPr lIns="25400" tIns="25400" rIns="25400" bIns="25400" anchor="ctr"/>
            <a:lstStyle/>
            <a:p>
              <a:pPr algn="ctr" defTabSz="412750" hangingPunct="0">
                <a:defRPr sz="3200">
                  <a:solidFill>
                    <a:srgbClr val="FFFFFF"/>
                  </a:solidFill>
                </a:defRPr>
              </a:pPr>
              <a:endParaRPr sz="1600" b="1" kern="0">
                <a:solidFill>
                  <a:schemeClr val="bg1"/>
                </a:solidFill>
                <a:cs typeface="+mn-ea"/>
                <a:sym typeface="+mn-lt"/>
              </a:endParaRPr>
            </a:p>
          </p:txBody>
        </p:sp>
        <p:sp>
          <p:nvSpPr>
            <p:cNvPr id="100" name="Shape 1955"/>
            <p:cNvSpPr/>
            <p:nvPr/>
          </p:nvSpPr>
          <p:spPr>
            <a:xfrm>
              <a:off x="8900635" y="4622985"/>
              <a:ext cx="498534" cy="199735"/>
            </a:xfrm>
            <a:prstGeom prst="rect">
              <a:avLst/>
            </a:prstGeom>
            <a:ln w="12700">
              <a:miter lim="400000"/>
            </a:ln>
          </p:spPr>
          <p:txBody>
            <a:bodyPr wrap="none" lIns="25400" tIns="25400" rIns="25400" bIns="25400" anchor="ctr">
              <a:spAutoFit/>
            </a:bodyPr>
            <a:lstStyle>
              <a:lvl1pPr algn="l">
                <a:lnSpc>
                  <a:spcPct val="120000"/>
                </a:lnSpc>
                <a:defRPr sz="1800">
                  <a:solidFill>
                    <a:srgbClr val="FFFFFF"/>
                  </a:solidFill>
                  <a:latin typeface="San Francisco Display Light"/>
                  <a:ea typeface="San Francisco Display Light"/>
                  <a:cs typeface="San Francisco Display Light"/>
                  <a:sym typeface="San Francisco Display Light"/>
                </a:defRPr>
              </a:lvl1pPr>
            </a:lstStyle>
            <a:p>
              <a:pPr defTabSz="412750" hangingPunct="0"/>
              <a:r>
                <a:rPr sz="900" b="1" kern="0">
                  <a:solidFill>
                    <a:schemeClr val="bg1"/>
                  </a:solidFill>
                  <a:latin typeface="+mn-lt"/>
                  <a:ea typeface="+mn-ea"/>
                  <a:cs typeface="+mn-ea"/>
                  <a:sym typeface="+mn-lt"/>
                </a:rPr>
                <a:t>Chart Tittle</a:t>
              </a:r>
            </a:p>
          </p:txBody>
        </p:sp>
      </p:grpSp>
      <p:grpSp>
        <p:nvGrpSpPr>
          <p:cNvPr id="101" name="组合 100"/>
          <p:cNvGrpSpPr/>
          <p:nvPr/>
        </p:nvGrpSpPr>
        <p:grpSpPr>
          <a:xfrm>
            <a:off x="10094755" y="4711797"/>
            <a:ext cx="1092597" cy="270851"/>
            <a:chOff x="10018555" y="4587427"/>
            <a:chExt cx="1092597" cy="270851"/>
          </a:xfrm>
        </p:grpSpPr>
        <p:sp>
          <p:nvSpPr>
            <p:cNvPr id="102" name="Shape 1956"/>
            <p:cNvSpPr/>
            <p:nvPr/>
          </p:nvSpPr>
          <p:spPr>
            <a:xfrm>
              <a:off x="10018555" y="4587427"/>
              <a:ext cx="1092597" cy="270851"/>
            </a:xfrm>
            <a:prstGeom prst="roundRect">
              <a:avLst>
                <a:gd name="adj" fmla="val 29245"/>
              </a:avLst>
            </a:prstGeom>
            <a:solidFill>
              <a:schemeClr val="tx1">
                <a:lumMod val="65000"/>
                <a:lumOff val="35000"/>
              </a:schemeClr>
            </a:solidFill>
            <a:ln w="12700">
              <a:miter lim="400000"/>
            </a:ln>
          </p:spPr>
          <p:txBody>
            <a:bodyPr lIns="25400" tIns="25400" rIns="25400" bIns="25400" anchor="ctr"/>
            <a:lstStyle/>
            <a:p>
              <a:pPr algn="ctr" defTabSz="412750" hangingPunct="0">
                <a:defRPr sz="3200">
                  <a:solidFill>
                    <a:srgbClr val="FFFFFF"/>
                  </a:solidFill>
                </a:defRPr>
              </a:pPr>
              <a:endParaRPr sz="1600" b="1" kern="0">
                <a:solidFill>
                  <a:schemeClr val="bg1"/>
                </a:solidFill>
                <a:cs typeface="+mn-ea"/>
                <a:sym typeface="+mn-lt"/>
              </a:endParaRPr>
            </a:p>
          </p:txBody>
        </p:sp>
        <p:sp>
          <p:nvSpPr>
            <p:cNvPr id="103" name="Shape 1957"/>
            <p:cNvSpPr/>
            <p:nvPr/>
          </p:nvSpPr>
          <p:spPr>
            <a:xfrm>
              <a:off x="10268443" y="4622985"/>
              <a:ext cx="498534" cy="199735"/>
            </a:xfrm>
            <a:prstGeom prst="rect">
              <a:avLst/>
            </a:prstGeom>
            <a:ln w="12700">
              <a:miter lim="400000"/>
            </a:ln>
          </p:spPr>
          <p:txBody>
            <a:bodyPr wrap="none" lIns="25400" tIns="25400" rIns="25400" bIns="25400" anchor="ctr">
              <a:spAutoFit/>
            </a:bodyPr>
            <a:lstStyle>
              <a:lvl1pPr algn="l">
                <a:lnSpc>
                  <a:spcPct val="120000"/>
                </a:lnSpc>
                <a:defRPr sz="1800">
                  <a:solidFill>
                    <a:srgbClr val="FFFFFF"/>
                  </a:solidFill>
                  <a:latin typeface="San Francisco Display Light"/>
                  <a:ea typeface="San Francisco Display Light"/>
                  <a:cs typeface="San Francisco Display Light"/>
                  <a:sym typeface="San Francisco Display Light"/>
                </a:defRPr>
              </a:lvl1pPr>
            </a:lstStyle>
            <a:p>
              <a:pPr defTabSz="412750" hangingPunct="0"/>
              <a:r>
                <a:rPr sz="900" b="1" kern="0" dirty="0">
                  <a:solidFill>
                    <a:schemeClr val="bg1"/>
                  </a:solidFill>
                  <a:latin typeface="+mn-lt"/>
                  <a:ea typeface="+mn-ea"/>
                  <a:cs typeface="+mn-ea"/>
                  <a:sym typeface="+mn-lt"/>
                </a:rPr>
                <a:t>Chart Tittle</a:t>
              </a:r>
            </a:p>
          </p:txBody>
        </p:sp>
      </p:grpSp>
      <p:grpSp>
        <p:nvGrpSpPr>
          <p:cNvPr id="104" name="组合 103"/>
          <p:cNvGrpSpPr/>
          <p:nvPr/>
        </p:nvGrpSpPr>
        <p:grpSpPr>
          <a:xfrm>
            <a:off x="76200" y="232320"/>
            <a:ext cx="6858001" cy="6858001"/>
            <a:chOff x="0" y="107950"/>
            <a:chExt cx="6858001" cy="6858001"/>
          </a:xfrm>
        </p:grpSpPr>
        <p:pic>
          <p:nvPicPr>
            <p:cNvPr id="105" name="Frame Mock Up.png"/>
            <p:cNvPicPr>
              <a:picLocks noChangeAspect="1"/>
            </p:cNvPicPr>
            <p:nvPr/>
          </p:nvPicPr>
          <p:blipFill>
            <a:blip r:embed="rId4"/>
            <a:stretch>
              <a:fillRect/>
            </a:stretch>
          </p:blipFill>
          <p:spPr>
            <a:xfrm>
              <a:off x="0" y="107950"/>
              <a:ext cx="6858001" cy="6858001"/>
            </a:xfrm>
            <a:prstGeom prst="rect">
              <a:avLst/>
            </a:prstGeom>
            <a:ln w="12700">
              <a:miter lim="400000"/>
              <a:headEnd/>
              <a:tailEnd/>
            </a:ln>
          </p:spPr>
        </p:pic>
        <p:pic>
          <p:nvPicPr>
            <p:cNvPr id="106" name="图片 105"/>
            <p:cNvPicPr>
              <a:picLocks noChangeAspect="1"/>
            </p:cNvPicPr>
            <p:nvPr/>
          </p:nvPicPr>
          <p:blipFill>
            <a:blip r:embed="rId5" cstate="print">
              <a:extLst>
                <a:ext uri="{28A0092B-C50C-407E-A947-70E740481C1C}">
                  <a14:useLocalDpi xmlns:a14="http://schemas.microsoft.com/office/drawing/2010/main" val="0"/>
                </a:ext>
              </a:extLst>
            </a:blip>
            <a:srcRect l="10563" t="5582" r="4070" b="3302"/>
            <a:stretch>
              <a:fillRect/>
            </a:stretch>
          </p:blipFill>
          <p:spPr>
            <a:xfrm>
              <a:off x="1433515" y="2132013"/>
              <a:ext cx="3995737" cy="2843212"/>
            </a:xfrm>
            <a:custGeom>
              <a:avLst/>
              <a:gdLst>
                <a:gd name="connsiteX0" fmla="*/ 0 w 3995737"/>
                <a:gd name="connsiteY0" fmla="*/ 0 h 2843212"/>
                <a:gd name="connsiteX1" fmla="*/ 3995737 w 3995737"/>
                <a:gd name="connsiteY1" fmla="*/ 0 h 2843212"/>
                <a:gd name="connsiteX2" fmla="*/ 3995737 w 3995737"/>
                <a:gd name="connsiteY2" fmla="*/ 2843212 h 2843212"/>
                <a:gd name="connsiteX3" fmla="*/ 0 w 3995737"/>
                <a:gd name="connsiteY3" fmla="*/ 2843212 h 2843212"/>
              </a:gdLst>
              <a:ahLst/>
              <a:cxnLst>
                <a:cxn ang="0">
                  <a:pos x="connsiteX0" y="connsiteY0"/>
                </a:cxn>
                <a:cxn ang="0">
                  <a:pos x="connsiteX1" y="connsiteY1"/>
                </a:cxn>
                <a:cxn ang="0">
                  <a:pos x="connsiteX2" y="connsiteY2"/>
                </a:cxn>
                <a:cxn ang="0">
                  <a:pos x="connsiteX3" y="connsiteY3"/>
                </a:cxn>
              </a:cxnLst>
              <a:rect l="l" t="t" r="r" b="b"/>
              <a:pathLst>
                <a:path w="3995737" h="2843212">
                  <a:moveTo>
                    <a:pt x="0" y="0"/>
                  </a:moveTo>
                  <a:lnTo>
                    <a:pt x="3995737" y="0"/>
                  </a:lnTo>
                  <a:lnTo>
                    <a:pt x="3995737" y="2843212"/>
                  </a:lnTo>
                  <a:lnTo>
                    <a:pt x="0" y="2843212"/>
                  </a:ln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fltVal val="0"/>
                                          </p:val>
                                        </p:tav>
                                        <p:tav tm="100000">
                                          <p:val>
                                            <p:strVal val="#ppt_w"/>
                                          </p:val>
                                        </p:tav>
                                      </p:tavLst>
                                    </p:anim>
                                    <p:anim calcmode="lin" valueType="num">
                                      <p:cBhvr>
                                        <p:cTn id="8" dur="500" fill="hold"/>
                                        <p:tgtEl>
                                          <p:spTgt spid="104"/>
                                        </p:tgtEl>
                                        <p:attrNameLst>
                                          <p:attrName>ppt_h</p:attrName>
                                        </p:attrNameLst>
                                      </p:cBhvr>
                                      <p:tavLst>
                                        <p:tav tm="0">
                                          <p:val>
                                            <p:fltVal val="0"/>
                                          </p:val>
                                        </p:tav>
                                        <p:tav tm="100000">
                                          <p:val>
                                            <p:strVal val="#ppt_h"/>
                                          </p:val>
                                        </p:tav>
                                      </p:tavLst>
                                    </p:anim>
                                    <p:animEffect transition="in" filter="fade">
                                      <p:cBhvr>
                                        <p:cTn id="9" dur="500"/>
                                        <p:tgtEl>
                                          <p:spTgt spid="104"/>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up)">
                                      <p:cBhvr>
                                        <p:cTn id="13" dur="500"/>
                                        <p:tgtEl>
                                          <p:spTgt spid="9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ppt_w</p:attrName>
                                        </p:attrNameLst>
                                      </p:cBhvr>
                                      <p:tavLst>
                                        <p:tav tm="0">
                                          <p:val>
                                            <p:fltVal val="0"/>
                                          </p:val>
                                        </p:tav>
                                        <p:tav tm="100000">
                                          <p:val>
                                            <p:strVal val="#ppt_w"/>
                                          </p:val>
                                        </p:tav>
                                      </p:tavLst>
                                    </p:anim>
                                    <p:anim calcmode="lin" valueType="num">
                                      <p:cBhvr>
                                        <p:cTn id="18" dur="500" fill="hold"/>
                                        <p:tgtEl>
                                          <p:spTgt spid="95"/>
                                        </p:tgtEl>
                                        <p:attrNameLst>
                                          <p:attrName>ppt_h</p:attrName>
                                        </p:attrNameLst>
                                      </p:cBhvr>
                                      <p:tavLst>
                                        <p:tav tm="0">
                                          <p:val>
                                            <p:fltVal val="0"/>
                                          </p:val>
                                        </p:tav>
                                        <p:tav tm="100000">
                                          <p:val>
                                            <p:strVal val="#ppt_h"/>
                                          </p:val>
                                        </p:tav>
                                      </p:tavLst>
                                    </p:anim>
                                    <p:animEffect transition="in" filter="fade">
                                      <p:cBhvr>
                                        <p:cTn id="19" dur="500"/>
                                        <p:tgtEl>
                                          <p:spTgt spid="95"/>
                                        </p:tgtEl>
                                      </p:cBhvr>
                                    </p:animEffect>
                                  </p:childTnLst>
                                </p:cTn>
                              </p:par>
                              <p:par>
                                <p:cTn id="20" presetID="53" presetClass="entr" presetSubtype="16" fill="hold" nodeType="withEffect">
                                  <p:stCondLst>
                                    <p:cond delay="250"/>
                                  </p:stCondLst>
                                  <p:childTnLst>
                                    <p:set>
                                      <p:cBhvr>
                                        <p:cTn id="21" dur="1" fill="hold">
                                          <p:stCondLst>
                                            <p:cond delay="0"/>
                                          </p:stCondLst>
                                        </p:cTn>
                                        <p:tgtEl>
                                          <p:spTgt spid="98"/>
                                        </p:tgtEl>
                                        <p:attrNameLst>
                                          <p:attrName>style.visibility</p:attrName>
                                        </p:attrNameLst>
                                      </p:cBhvr>
                                      <p:to>
                                        <p:strVal val="visible"/>
                                      </p:to>
                                    </p:set>
                                    <p:anim calcmode="lin" valueType="num">
                                      <p:cBhvr>
                                        <p:cTn id="22" dur="500" fill="hold"/>
                                        <p:tgtEl>
                                          <p:spTgt spid="98"/>
                                        </p:tgtEl>
                                        <p:attrNameLst>
                                          <p:attrName>ppt_w</p:attrName>
                                        </p:attrNameLst>
                                      </p:cBhvr>
                                      <p:tavLst>
                                        <p:tav tm="0">
                                          <p:val>
                                            <p:fltVal val="0"/>
                                          </p:val>
                                        </p:tav>
                                        <p:tav tm="100000">
                                          <p:val>
                                            <p:strVal val="#ppt_w"/>
                                          </p:val>
                                        </p:tav>
                                      </p:tavLst>
                                    </p:anim>
                                    <p:anim calcmode="lin" valueType="num">
                                      <p:cBhvr>
                                        <p:cTn id="23" dur="500" fill="hold"/>
                                        <p:tgtEl>
                                          <p:spTgt spid="98"/>
                                        </p:tgtEl>
                                        <p:attrNameLst>
                                          <p:attrName>ppt_h</p:attrName>
                                        </p:attrNameLst>
                                      </p:cBhvr>
                                      <p:tavLst>
                                        <p:tav tm="0">
                                          <p:val>
                                            <p:fltVal val="0"/>
                                          </p:val>
                                        </p:tav>
                                        <p:tav tm="100000">
                                          <p:val>
                                            <p:strVal val="#ppt_h"/>
                                          </p:val>
                                        </p:tav>
                                      </p:tavLst>
                                    </p:anim>
                                    <p:animEffect transition="in" filter="fade">
                                      <p:cBhvr>
                                        <p:cTn id="24" dur="500"/>
                                        <p:tgtEl>
                                          <p:spTgt spid="98"/>
                                        </p:tgtEl>
                                      </p:cBhvr>
                                    </p:animEffect>
                                  </p:childTnLst>
                                </p:cTn>
                              </p:par>
                              <p:par>
                                <p:cTn id="25" presetID="53" presetClass="entr" presetSubtype="16" fill="hold" nodeType="withEffect">
                                  <p:stCondLst>
                                    <p:cond delay="500"/>
                                  </p:stCondLst>
                                  <p:childTnLst>
                                    <p:set>
                                      <p:cBhvr>
                                        <p:cTn id="26" dur="1" fill="hold">
                                          <p:stCondLst>
                                            <p:cond delay="0"/>
                                          </p:stCondLst>
                                        </p:cTn>
                                        <p:tgtEl>
                                          <p:spTgt spid="101"/>
                                        </p:tgtEl>
                                        <p:attrNameLst>
                                          <p:attrName>style.visibility</p:attrName>
                                        </p:attrNameLst>
                                      </p:cBhvr>
                                      <p:to>
                                        <p:strVal val="visible"/>
                                      </p:to>
                                    </p:set>
                                    <p:anim calcmode="lin" valueType="num">
                                      <p:cBhvr>
                                        <p:cTn id="27" dur="500" fill="hold"/>
                                        <p:tgtEl>
                                          <p:spTgt spid="101"/>
                                        </p:tgtEl>
                                        <p:attrNameLst>
                                          <p:attrName>ppt_w</p:attrName>
                                        </p:attrNameLst>
                                      </p:cBhvr>
                                      <p:tavLst>
                                        <p:tav tm="0">
                                          <p:val>
                                            <p:fltVal val="0"/>
                                          </p:val>
                                        </p:tav>
                                        <p:tav tm="100000">
                                          <p:val>
                                            <p:strVal val="#ppt_w"/>
                                          </p:val>
                                        </p:tav>
                                      </p:tavLst>
                                    </p:anim>
                                    <p:anim calcmode="lin" valueType="num">
                                      <p:cBhvr>
                                        <p:cTn id="28" dur="500" fill="hold"/>
                                        <p:tgtEl>
                                          <p:spTgt spid="101"/>
                                        </p:tgtEl>
                                        <p:attrNameLst>
                                          <p:attrName>ppt_h</p:attrName>
                                        </p:attrNameLst>
                                      </p:cBhvr>
                                      <p:tavLst>
                                        <p:tav tm="0">
                                          <p:val>
                                            <p:fltVal val="0"/>
                                          </p:val>
                                        </p:tav>
                                        <p:tav tm="100000">
                                          <p:val>
                                            <p:strVal val="#ppt_h"/>
                                          </p:val>
                                        </p:tav>
                                      </p:tavLst>
                                    </p:anim>
                                    <p:animEffect transition="in" filter="fade">
                                      <p:cBhvr>
                                        <p:cTn id="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 name="组合 1"/>
          <p:cNvGrpSpPr/>
          <p:nvPr/>
        </p:nvGrpSpPr>
        <p:grpSpPr>
          <a:xfrm>
            <a:off x="3350260" y="2803286"/>
            <a:ext cx="7766050" cy="1743551"/>
            <a:chOff x="4343400" y="2152174"/>
            <a:chExt cx="7766050" cy="1743551"/>
          </a:xfrm>
        </p:grpSpPr>
        <p:sp>
          <p:nvSpPr>
            <p:cNvPr id="38" name="矩形 60"/>
            <p:cNvSpPr/>
            <p:nvPr/>
          </p:nvSpPr>
          <p:spPr>
            <a:xfrm>
              <a:off x="4476750" y="2152174"/>
              <a:ext cx="7632700" cy="1108075"/>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F2A346"/>
                  </a:solidFill>
                  <a:effectLst/>
                  <a:uLnTx/>
                  <a:uFillTx/>
                  <a:cs typeface="+mn-ea"/>
                  <a:sym typeface="+mn-lt"/>
                </a:rPr>
                <a:t>现场执行策略</a:t>
              </a:r>
            </a:p>
          </p:txBody>
        </p:sp>
        <p:sp>
          <p:nvSpPr>
            <p:cNvPr id="39" name="TextBox 65"/>
            <p:cNvSpPr txBox="1"/>
            <p:nvPr/>
          </p:nvSpPr>
          <p:spPr>
            <a:xfrm>
              <a:off x="4624388" y="3495675"/>
              <a:ext cx="1533525"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执行背景</a:t>
              </a:r>
            </a:p>
          </p:txBody>
        </p:sp>
        <p:sp>
          <p:nvSpPr>
            <p:cNvPr id="40" name="TextBox 66"/>
            <p:cNvSpPr txBox="1"/>
            <p:nvPr/>
          </p:nvSpPr>
          <p:spPr>
            <a:xfrm>
              <a:off x="6727825" y="3495675"/>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怎么执行</a:t>
              </a:r>
            </a:p>
          </p:txBody>
        </p:sp>
        <p:sp>
          <p:nvSpPr>
            <p:cNvPr id="41" name="Freeform 21"/>
            <p:cNvSpPr>
              <a:spLocks noEditPoints="1"/>
            </p:cNvSpPr>
            <p:nvPr/>
          </p:nvSpPr>
          <p:spPr>
            <a:xfrm>
              <a:off x="4343400"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42" name="Freeform 22"/>
            <p:cNvSpPr>
              <a:spLocks noEditPoints="1"/>
            </p:cNvSpPr>
            <p:nvPr/>
          </p:nvSpPr>
          <p:spPr>
            <a:xfrm>
              <a:off x="6430963"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43" name="TextBox 15"/>
            <p:cNvSpPr txBox="1"/>
            <p:nvPr/>
          </p:nvSpPr>
          <p:spPr>
            <a:xfrm>
              <a:off x="9017000" y="3479800"/>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其他想法</a:t>
              </a:r>
            </a:p>
          </p:txBody>
        </p:sp>
        <p:sp>
          <p:nvSpPr>
            <p:cNvPr id="44" name="Freeform 22"/>
            <p:cNvSpPr>
              <a:spLocks noEditPoints="1"/>
            </p:cNvSpPr>
            <p:nvPr/>
          </p:nvSpPr>
          <p:spPr>
            <a:xfrm>
              <a:off x="8720138" y="3544888"/>
              <a:ext cx="266700" cy="268287"/>
            </a:xfrm>
            <a:custGeom>
              <a:avLst/>
              <a:gdLst/>
              <a:ahLst/>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grpSp>
      <p:sp>
        <p:nvSpPr>
          <p:cNvPr id="4" name="文本框 3"/>
          <p:cNvSpPr txBox="1"/>
          <p:nvPr/>
        </p:nvSpPr>
        <p:spPr>
          <a:xfrm>
            <a:off x="5087620" y="1437640"/>
            <a:ext cx="20421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black">
                    <a:lumMod val="75000"/>
                    <a:lumOff val="25000"/>
                  </a:prstClr>
                </a:solidFill>
                <a:effectLst/>
                <a:uLnTx/>
                <a:uFillTx/>
                <a:cs typeface="+mn-ea"/>
                <a:sym typeface="+mn-lt"/>
              </a:rPr>
              <a:t>03</a:t>
            </a:r>
            <a:endParaRPr kumimoji="0" lang="zh-CN" altLang="en-US" sz="80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文本框 2"/>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现场执行策略</a:t>
            </a:r>
          </a:p>
        </p:txBody>
      </p:sp>
      <p:cxnSp>
        <p:nvCxnSpPr>
          <p:cNvPr id="29" name="直接连接符 28"/>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11"/>
          <p:cNvSpPr txBox="1"/>
          <p:nvPr/>
        </p:nvSpPr>
        <p:spPr>
          <a:xfrm>
            <a:off x="2785034" y="1703481"/>
            <a:ext cx="275097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b="1" kern="0" spc="300" dirty="0">
                <a:solidFill>
                  <a:srgbClr val="F2A346"/>
                </a:solidFill>
                <a:cs typeface="+mn-ea"/>
                <a:sym typeface="+mn-lt"/>
              </a:rPr>
              <a:t>执行策略一</a:t>
            </a:r>
            <a:endParaRPr kumimoji="0" lang="en-US" sz="1800" b="1" i="0" u="none" strike="noStrike" kern="0" cap="none" spc="300" normalizeH="0" baseline="0" noProof="0" dirty="0">
              <a:ln>
                <a:noFill/>
              </a:ln>
              <a:solidFill>
                <a:srgbClr val="F2A346"/>
              </a:solidFill>
              <a:effectLst/>
              <a:uLnTx/>
              <a:uFillTx/>
              <a:cs typeface="+mn-ea"/>
              <a:sym typeface="+mn-lt"/>
            </a:endParaRPr>
          </a:p>
        </p:txBody>
      </p:sp>
      <p:sp>
        <p:nvSpPr>
          <p:cNvPr id="24" name="TextBox 12"/>
          <p:cNvSpPr txBox="1"/>
          <p:nvPr/>
        </p:nvSpPr>
        <p:spPr>
          <a:xfrm>
            <a:off x="8297466" y="1792906"/>
            <a:ext cx="275097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300" normalizeH="0" baseline="0" noProof="0" dirty="0">
                <a:ln>
                  <a:noFill/>
                </a:ln>
                <a:solidFill>
                  <a:srgbClr val="F2A346"/>
                </a:solidFill>
                <a:effectLst/>
                <a:uLnTx/>
                <a:uFillTx/>
                <a:cs typeface="+mn-ea"/>
                <a:sym typeface="+mn-lt"/>
              </a:rPr>
              <a:t>执行策略二</a:t>
            </a:r>
            <a:endParaRPr kumimoji="0" lang="en-US" sz="1800" b="1" i="0" u="none" strike="noStrike" kern="0" cap="none" spc="300" normalizeH="0" baseline="0" noProof="0" dirty="0">
              <a:ln>
                <a:noFill/>
              </a:ln>
              <a:solidFill>
                <a:srgbClr val="F2A346"/>
              </a:solidFill>
              <a:effectLst/>
              <a:uLnTx/>
              <a:uFillTx/>
              <a:cs typeface="+mn-ea"/>
              <a:sym typeface="+mn-lt"/>
            </a:endParaRPr>
          </a:p>
        </p:txBody>
      </p:sp>
      <p:sp>
        <p:nvSpPr>
          <p:cNvPr id="25" name="TextBox 16"/>
          <p:cNvSpPr txBox="1"/>
          <p:nvPr/>
        </p:nvSpPr>
        <p:spPr>
          <a:xfrm>
            <a:off x="8356244" y="4016932"/>
            <a:ext cx="275097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300" normalizeH="0" baseline="0" noProof="0" dirty="0">
                <a:ln>
                  <a:noFill/>
                </a:ln>
                <a:solidFill>
                  <a:srgbClr val="F2A346"/>
                </a:solidFill>
                <a:effectLst/>
                <a:uLnTx/>
                <a:uFillTx/>
                <a:cs typeface="+mn-ea"/>
                <a:sym typeface="+mn-lt"/>
              </a:rPr>
              <a:t>执行策略三</a:t>
            </a:r>
            <a:endParaRPr kumimoji="0" lang="en-US" sz="1800" b="1" i="0" u="none" strike="noStrike" kern="0" cap="none" spc="300" normalizeH="0" baseline="0" noProof="0" dirty="0">
              <a:ln>
                <a:noFill/>
              </a:ln>
              <a:solidFill>
                <a:srgbClr val="F2A346"/>
              </a:solidFill>
              <a:effectLst/>
              <a:uLnTx/>
              <a:uFillTx/>
              <a:cs typeface="+mn-ea"/>
              <a:sym typeface="+mn-lt"/>
            </a:endParaRPr>
          </a:p>
        </p:txBody>
      </p:sp>
      <p:sp>
        <p:nvSpPr>
          <p:cNvPr id="26" name="TextBox 17"/>
          <p:cNvSpPr txBox="1"/>
          <p:nvPr/>
        </p:nvSpPr>
        <p:spPr>
          <a:xfrm>
            <a:off x="2752605" y="3961075"/>
            <a:ext cx="275097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300" normalizeH="0" baseline="0" noProof="0" dirty="0">
                <a:ln>
                  <a:noFill/>
                </a:ln>
                <a:solidFill>
                  <a:srgbClr val="F2A346"/>
                </a:solidFill>
                <a:effectLst/>
                <a:uLnTx/>
                <a:uFillTx/>
                <a:cs typeface="+mn-ea"/>
                <a:sym typeface="+mn-lt"/>
              </a:rPr>
              <a:t>执行策略三</a:t>
            </a:r>
            <a:endParaRPr kumimoji="0" lang="en-US" sz="1800" b="1" i="0" u="none" strike="noStrike" kern="0" cap="none" spc="300" normalizeH="0" baseline="0" noProof="0" dirty="0">
              <a:ln>
                <a:noFill/>
              </a:ln>
              <a:solidFill>
                <a:srgbClr val="F2A346"/>
              </a:solidFill>
              <a:effectLst/>
              <a:uLnTx/>
              <a:uFillTx/>
              <a:cs typeface="+mn-ea"/>
              <a:sym typeface="+mn-lt"/>
            </a:endParaRPr>
          </a:p>
        </p:txBody>
      </p:sp>
      <p:grpSp>
        <p:nvGrpSpPr>
          <p:cNvPr id="27" name="Group 3"/>
          <p:cNvGrpSpPr/>
          <p:nvPr/>
        </p:nvGrpSpPr>
        <p:grpSpPr>
          <a:xfrm>
            <a:off x="2812751" y="2523179"/>
            <a:ext cx="3541468" cy="1024905"/>
            <a:chOff x="2850041" y="2972145"/>
            <a:chExt cx="3541468" cy="1024905"/>
          </a:xfrm>
        </p:grpSpPr>
        <p:grpSp>
          <p:nvGrpSpPr>
            <p:cNvPr id="28" name="Group 1"/>
            <p:cNvGrpSpPr/>
            <p:nvPr/>
          </p:nvGrpSpPr>
          <p:grpSpPr>
            <a:xfrm>
              <a:off x="2908025" y="3213402"/>
              <a:ext cx="2644645" cy="771197"/>
              <a:chOff x="2928211" y="3167239"/>
              <a:chExt cx="2612657" cy="605562"/>
            </a:xfrm>
          </p:grpSpPr>
          <p:grpSp>
            <p:nvGrpSpPr>
              <p:cNvPr id="34" name="Group 15"/>
              <p:cNvGrpSpPr/>
              <p:nvPr/>
            </p:nvGrpSpPr>
            <p:grpSpPr>
              <a:xfrm>
                <a:off x="2929408" y="3167239"/>
                <a:ext cx="2611460" cy="167937"/>
                <a:chOff x="5560990" y="4525556"/>
                <a:chExt cx="5147448" cy="214084"/>
              </a:xfrm>
            </p:grpSpPr>
            <p:sp>
              <p:nvSpPr>
                <p:cNvPr id="38" name="Rectangle 22"/>
                <p:cNvSpPr/>
                <p:nvPr/>
              </p:nvSpPr>
              <p:spPr>
                <a:xfrm>
                  <a:off x="5638800" y="4530963"/>
                  <a:ext cx="5069638" cy="208677"/>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9" name="Rectangle 23"/>
                <p:cNvSpPr/>
                <p:nvPr/>
              </p:nvSpPr>
              <p:spPr>
                <a:xfrm>
                  <a:off x="5560990" y="4525556"/>
                  <a:ext cx="4177701" cy="208677"/>
                </a:xfrm>
                <a:prstGeom prst="rect">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35" name="Group 24"/>
              <p:cNvGrpSpPr/>
              <p:nvPr/>
            </p:nvGrpSpPr>
            <p:grpSpPr>
              <a:xfrm>
                <a:off x="2928211" y="3604861"/>
                <a:ext cx="2575325" cy="167940"/>
                <a:chOff x="5632212" y="4525550"/>
                <a:chExt cx="5076226" cy="214090"/>
              </a:xfrm>
            </p:grpSpPr>
            <p:sp>
              <p:nvSpPr>
                <p:cNvPr id="36" name="Rectangle 27"/>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7" name="Rectangle 28"/>
                <p:cNvSpPr/>
                <p:nvPr/>
              </p:nvSpPr>
              <p:spPr>
                <a:xfrm>
                  <a:off x="5632212" y="4525550"/>
                  <a:ext cx="3658048" cy="208677"/>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30" name="TextBox 2"/>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31" name="TextBox 29"/>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32" name="TextBox 30"/>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33" name="TextBox 31"/>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grpSp>
        <p:nvGrpSpPr>
          <p:cNvPr id="40" name="Group 32"/>
          <p:cNvGrpSpPr/>
          <p:nvPr/>
        </p:nvGrpSpPr>
        <p:grpSpPr>
          <a:xfrm>
            <a:off x="2752605" y="4732521"/>
            <a:ext cx="3541468" cy="1024905"/>
            <a:chOff x="2850041" y="2972145"/>
            <a:chExt cx="3541468" cy="1024905"/>
          </a:xfrm>
        </p:grpSpPr>
        <p:grpSp>
          <p:nvGrpSpPr>
            <p:cNvPr id="41" name="Group 33"/>
            <p:cNvGrpSpPr/>
            <p:nvPr/>
          </p:nvGrpSpPr>
          <p:grpSpPr>
            <a:xfrm>
              <a:off x="2908026" y="3218783"/>
              <a:ext cx="2644644" cy="765842"/>
              <a:chOff x="2928212" y="3171469"/>
              <a:chExt cx="2612656" cy="601358"/>
            </a:xfrm>
          </p:grpSpPr>
          <p:grpSp>
            <p:nvGrpSpPr>
              <p:cNvPr id="46" name="Group 38"/>
              <p:cNvGrpSpPr/>
              <p:nvPr/>
            </p:nvGrpSpPr>
            <p:grpSpPr>
              <a:xfrm>
                <a:off x="2929408" y="3171469"/>
                <a:ext cx="2611460" cy="163695"/>
                <a:chOff x="5560990" y="4530963"/>
                <a:chExt cx="5147448" cy="208677"/>
              </a:xfrm>
            </p:grpSpPr>
            <p:sp>
              <p:nvSpPr>
                <p:cNvPr id="50" name="Rectangle 42"/>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 name="Rectangle 43"/>
                <p:cNvSpPr/>
                <p:nvPr/>
              </p:nvSpPr>
              <p:spPr>
                <a:xfrm>
                  <a:off x="5560990" y="4530963"/>
                  <a:ext cx="4177701" cy="208677"/>
                </a:xfrm>
                <a:prstGeom prst="rect">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47" name="Group 39"/>
              <p:cNvGrpSpPr/>
              <p:nvPr/>
            </p:nvGrpSpPr>
            <p:grpSpPr>
              <a:xfrm>
                <a:off x="2928212" y="3609132"/>
                <a:ext cx="2611460" cy="163695"/>
                <a:chOff x="5632213" y="4530963"/>
                <a:chExt cx="5147448" cy="208677"/>
              </a:xfrm>
            </p:grpSpPr>
            <p:sp>
              <p:nvSpPr>
                <p:cNvPr id="48" name="Rectangle 40"/>
                <p:cNvSpPr/>
                <p:nvPr/>
              </p:nvSpPr>
              <p:spPr>
                <a:xfrm>
                  <a:off x="5710024" y="4530963"/>
                  <a:ext cx="5069637"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9" name="Rectangle 41"/>
                <p:cNvSpPr/>
                <p:nvPr/>
              </p:nvSpPr>
              <p:spPr>
                <a:xfrm>
                  <a:off x="5632213" y="4530963"/>
                  <a:ext cx="3658048" cy="208677"/>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42" name="TextBox 34"/>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43" name="TextBox 35"/>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44" name="TextBox 36"/>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45" name="TextBox 37"/>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grpSp>
        <p:nvGrpSpPr>
          <p:cNvPr id="52" name="Group 44"/>
          <p:cNvGrpSpPr/>
          <p:nvPr/>
        </p:nvGrpSpPr>
        <p:grpSpPr>
          <a:xfrm>
            <a:off x="8342181" y="2580232"/>
            <a:ext cx="3541468" cy="1024905"/>
            <a:chOff x="2850041" y="2972145"/>
            <a:chExt cx="3541468" cy="1024905"/>
          </a:xfrm>
        </p:grpSpPr>
        <p:grpSp>
          <p:nvGrpSpPr>
            <p:cNvPr id="53" name="Group 45"/>
            <p:cNvGrpSpPr/>
            <p:nvPr/>
          </p:nvGrpSpPr>
          <p:grpSpPr>
            <a:xfrm>
              <a:off x="2908025" y="3218783"/>
              <a:ext cx="2644645" cy="765842"/>
              <a:chOff x="2928211" y="3171469"/>
              <a:chExt cx="2612657" cy="601358"/>
            </a:xfrm>
          </p:grpSpPr>
          <p:grpSp>
            <p:nvGrpSpPr>
              <p:cNvPr id="58" name="Group 50"/>
              <p:cNvGrpSpPr/>
              <p:nvPr/>
            </p:nvGrpSpPr>
            <p:grpSpPr>
              <a:xfrm>
                <a:off x="2929408" y="3171469"/>
                <a:ext cx="2611460" cy="163695"/>
                <a:chOff x="5560990" y="4530963"/>
                <a:chExt cx="5147448" cy="208677"/>
              </a:xfrm>
            </p:grpSpPr>
            <p:sp>
              <p:nvSpPr>
                <p:cNvPr id="62" name="Rectangle 54"/>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3" name="Rectangle 55"/>
                <p:cNvSpPr/>
                <p:nvPr/>
              </p:nvSpPr>
              <p:spPr>
                <a:xfrm>
                  <a:off x="5560990" y="4530963"/>
                  <a:ext cx="4177701" cy="208677"/>
                </a:xfrm>
                <a:prstGeom prst="rect">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59" name="Group 51"/>
              <p:cNvGrpSpPr/>
              <p:nvPr/>
            </p:nvGrpSpPr>
            <p:grpSpPr>
              <a:xfrm>
                <a:off x="2928211" y="3609132"/>
                <a:ext cx="2575325" cy="163695"/>
                <a:chOff x="5632212" y="4530963"/>
                <a:chExt cx="5076226" cy="208677"/>
              </a:xfrm>
            </p:grpSpPr>
            <p:sp>
              <p:nvSpPr>
                <p:cNvPr id="60" name="Rectangle 52"/>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1" name="Rectangle 53"/>
                <p:cNvSpPr/>
                <p:nvPr/>
              </p:nvSpPr>
              <p:spPr>
                <a:xfrm>
                  <a:off x="5632212" y="4530963"/>
                  <a:ext cx="3658048" cy="208677"/>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54" name="TextBox 46"/>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55" name="TextBox 47"/>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56" name="TextBox 48"/>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57" name="TextBox 49"/>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grpSp>
        <p:nvGrpSpPr>
          <p:cNvPr id="64" name="Group 56"/>
          <p:cNvGrpSpPr/>
          <p:nvPr/>
        </p:nvGrpSpPr>
        <p:grpSpPr>
          <a:xfrm>
            <a:off x="8356244" y="4824096"/>
            <a:ext cx="3541468" cy="1024905"/>
            <a:chOff x="2850041" y="2972145"/>
            <a:chExt cx="3541468" cy="1024905"/>
          </a:xfrm>
        </p:grpSpPr>
        <p:grpSp>
          <p:nvGrpSpPr>
            <p:cNvPr id="65" name="Group 57"/>
            <p:cNvGrpSpPr/>
            <p:nvPr/>
          </p:nvGrpSpPr>
          <p:grpSpPr>
            <a:xfrm>
              <a:off x="2908025" y="3218783"/>
              <a:ext cx="2644645" cy="765842"/>
              <a:chOff x="2928211" y="3171469"/>
              <a:chExt cx="2612657" cy="601358"/>
            </a:xfrm>
          </p:grpSpPr>
          <p:grpSp>
            <p:nvGrpSpPr>
              <p:cNvPr id="70" name="Group 62"/>
              <p:cNvGrpSpPr/>
              <p:nvPr/>
            </p:nvGrpSpPr>
            <p:grpSpPr>
              <a:xfrm>
                <a:off x="2929408" y="3171469"/>
                <a:ext cx="2611460" cy="163695"/>
                <a:chOff x="5560990" y="4530963"/>
                <a:chExt cx="5147448" cy="208677"/>
              </a:xfrm>
            </p:grpSpPr>
            <p:sp>
              <p:nvSpPr>
                <p:cNvPr id="74" name="Rectangle 66"/>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5" name="Rectangle 67"/>
                <p:cNvSpPr/>
                <p:nvPr/>
              </p:nvSpPr>
              <p:spPr>
                <a:xfrm>
                  <a:off x="5560990" y="4530963"/>
                  <a:ext cx="4177701" cy="208677"/>
                </a:xfrm>
                <a:prstGeom prst="rect">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71" name="Group 63"/>
              <p:cNvGrpSpPr/>
              <p:nvPr/>
            </p:nvGrpSpPr>
            <p:grpSpPr>
              <a:xfrm>
                <a:off x="2928211" y="3609132"/>
                <a:ext cx="2575325" cy="163695"/>
                <a:chOff x="5632212" y="4530963"/>
                <a:chExt cx="5076226" cy="208677"/>
              </a:xfrm>
            </p:grpSpPr>
            <p:sp>
              <p:nvSpPr>
                <p:cNvPr id="72" name="Rectangle 64"/>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73" name="Rectangle 65"/>
                <p:cNvSpPr/>
                <p:nvPr/>
              </p:nvSpPr>
              <p:spPr>
                <a:xfrm>
                  <a:off x="5632212" y="4530963"/>
                  <a:ext cx="3658048" cy="208677"/>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66" name="TextBox 58"/>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67" name="TextBox 59"/>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68" name="TextBox 60"/>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69" name="TextBox 61"/>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pic>
        <p:nvPicPr>
          <p:cNvPr id="76" name="图片占位符 6"/>
          <p:cNvPicPr>
            <a:picLocks noChangeAspect="1"/>
          </p:cNvPicPr>
          <p:nvPr/>
        </p:nvPicPr>
        <p:blipFill>
          <a:blip r:embed="rId4" cstate="print">
            <a:extLst>
              <a:ext uri="{28A0092B-C50C-407E-A947-70E740481C1C}">
                <a14:useLocalDpi xmlns:a14="http://schemas.microsoft.com/office/drawing/2010/main" val="0"/>
              </a:ext>
            </a:extLst>
          </a:blip>
          <a:srcRect l="16667" r="16667"/>
          <a:stretch>
            <a:fillRect/>
          </a:stretch>
        </p:blipFill>
        <p:spPr>
          <a:xfrm flipH="1">
            <a:off x="630873" y="1573533"/>
            <a:ext cx="1957326" cy="1956817"/>
          </a:xfrm>
          <a:prstGeom prst="flowChartDelay">
            <a:avLst/>
          </a:prstGeom>
        </p:spPr>
      </p:pic>
      <p:pic>
        <p:nvPicPr>
          <p:cNvPr id="77" name="图片占位符 9"/>
          <p:cNvPicPr>
            <a:picLocks noChangeAspect="1"/>
          </p:cNvPicPr>
          <p:nvPr/>
        </p:nvPicPr>
        <p:blipFill>
          <a:blip r:embed="rId5" cstate="print">
            <a:extLst>
              <a:ext uri="{28A0092B-C50C-407E-A947-70E740481C1C}">
                <a14:useLocalDpi xmlns:a14="http://schemas.microsoft.com/office/drawing/2010/main" val="0"/>
              </a:ext>
            </a:extLst>
          </a:blip>
          <a:srcRect l="16798" r="16798"/>
          <a:stretch>
            <a:fillRect/>
          </a:stretch>
        </p:blipFill>
        <p:spPr>
          <a:xfrm flipH="1">
            <a:off x="630873" y="3870413"/>
            <a:ext cx="1957326" cy="1956817"/>
          </a:xfrm>
          <a:prstGeom prst="flowChartDelay">
            <a:avLst/>
          </a:prstGeom>
        </p:spPr>
      </p:pic>
      <p:pic>
        <p:nvPicPr>
          <p:cNvPr id="78" name="图片占位符 7"/>
          <p:cNvPicPr>
            <a:picLocks noChangeAspect="1"/>
          </p:cNvPicPr>
          <p:nvPr/>
        </p:nvPicPr>
        <p:blipFill>
          <a:blip r:embed="rId6" cstate="print">
            <a:extLst>
              <a:ext uri="{28A0092B-C50C-407E-A947-70E740481C1C}">
                <a14:useLocalDpi xmlns:a14="http://schemas.microsoft.com/office/drawing/2010/main" val="0"/>
              </a:ext>
            </a:extLst>
          </a:blip>
          <a:srcRect l="16640" r="16640"/>
          <a:stretch>
            <a:fillRect/>
          </a:stretch>
        </p:blipFill>
        <p:spPr>
          <a:xfrm flipH="1">
            <a:off x="6178233" y="1638061"/>
            <a:ext cx="1957326" cy="1956817"/>
          </a:xfrm>
          <a:prstGeom prst="flowChartDelay">
            <a:avLst/>
          </a:prstGeom>
        </p:spPr>
      </p:pic>
      <p:pic>
        <p:nvPicPr>
          <p:cNvPr id="79" name="图片占位符 10"/>
          <p:cNvPicPr>
            <a:picLocks noChangeAspect="1"/>
          </p:cNvPicPr>
          <p:nvPr/>
        </p:nvPicPr>
        <p:blipFill>
          <a:blip r:embed="rId7" cstate="print">
            <a:extLst>
              <a:ext uri="{28A0092B-C50C-407E-A947-70E740481C1C}">
                <a14:useLocalDpi xmlns:a14="http://schemas.microsoft.com/office/drawing/2010/main" val="0"/>
              </a:ext>
            </a:extLst>
          </a:blip>
          <a:srcRect l="16667" r="16667"/>
          <a:stretch>
            <a:fillRect/>
          </a:stretch>
        </p:blipFill>
        <p:spPr>
          <a:xfrm flipH="1">
            <a:off x="6178233" y="3870412"/>
            <a:ext cx="1957326" cy="1956817"/>
          </a:xfrm>
          <a:prstGeom prst="flowChartDelay">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iterate type="lt">
                                        <p:tmPct val="10000"/>
                                      </p:iterate>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3"/>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par>
                              <p:cTn id="16" fill="hold">
                                <p:stCondLst>
                                  <p:cond delay="1899"/>
                                </p:stCondLst>
                                <p:childTnLst>
                                  <p:par>
                                    <p:cTn id="17" presetID="2" presetClass="entr" presetSubtype="2" fill="hold" nodeType="afterEffect" p14:presetBounceEnd="68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68000">
                                          <p:cBhvr additive="base">
                                            <p:cTn id="19" dur="2000" fill="hold"/>
                                            <p:tgtEl>
                                              <p:spTgt spid="27"/>
                                            </p:tgtEl>
                                            <p:attrNameLst>
                                              <p:attrName>ppt_x</p:attrName>
                                            </p:attrNameLst>
                                          </p:cBhvr>
                                          <p:tavLst>
                                            <p:tav tm="0">
                                              <p:val>
                                                <p:strVal val="1+#ppt_w/2"/>
                                              </p:val>
                                            </p:tav>
                                            <p:tav tm="100000">
                                              <p:val>
                                                <p:strVal val="#ppt_x"/>
                                              </p:val>
                                            </p:tav>
                                          </p:tavLst>
                                        </p:anim>
                                        <p:anim calcmode="lin" valueType="num" p14:bounceEnd="68000">
                                          <p:cBhvr additive="base">
                                            <p:cTn id="20" dur="2000" fill="hold"/>
                                            <p:tgtEl>
                                              <p:spTgt spid="27"/>
                                            </p:tgtEl>
                                            <p:attrNameLst>
                                              <p:attrName>ppt_y</p:attrName>
                                            </p:attrNameLst>
                                          </p:cBhvr>
                                          <p:tavLst>
                                            <p:tav tm="0">
                                              <p:val>
                                                <p:strVal val="#ppt_y"/>
                                              </p:val>
                                            </p:tav>
                                            <p:tav tm="100000">
                                              <p:val>
                                                <p:strVal val="#ppt_y"/>
                                              </p:val>
                                            </p:tav>
                                          </p:tavLst>
                                        </p:anim>
                                      </p:childTnLst>
                                    </p:cTn>
                                  </p:par>
                                </p:childTnLst>
                              </p:cTn>
                            </p:par>
                            <p:par>
                              <p:cTn id="21" fill="hold">
                                <p:stCondLst>
                                  <p:cond delay="3899"/>
                                </p:stCondLst>
                                <p:childTnLst>
                                  <p:par>
                                    <p:cTn id="22" presetID="53" presetClass="entr" presetSubtype="16"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p:cTn id="24" dur="500" fill="hold"/>
                                            <p:tgtEl>
                                              <p:spTgt spid="78"/>
                                            </p:tgtEl>
                                            <p:attrNameLst>
                                              <p:attrName>ppt_w</p:attrName>
                                            </p:attrNameLst>
                                          </p:cBhvr>
                                          <p:tavLst>
                                            <p:tav tm="0">
                                              <p:val>
                                                <p:fltVal val="0"/>
                                              </p:val>
                                            </p:tav>
                                            <p:tav tm="100000">
                                              <p:val>
                                                <p:strVal val="#ppt_w"/>
                                              </p:val>
                                            </p:tav>
                                          </p:tavLst>
                                        </p:anim>
                                        <p:anim calcmode="lin" valueType="num">
                                          <p:cBhvr>
                                            <p:cTn id="25" dur="500" fill="hold"/>
                                            <p:tgtEl>
                                              <p:spTgt spid="78"/>
                                            </p:tgtEl>
                                            <p:attrNameLst>
                                              <p:attrName>ppt_h</p:attrName>
                                            </p:attrNameLst>
                                          </p:cBhvr>
                                          <p:tavLst>
                                            <p:tav tm="0">
                                              <p:val>
                                                <p:fltVal val="0"/>
                                              </p:val>
                                            </p:tav>
                                            <p:tav tm="100000">
                                              <p:val>
                                                <p:strVal val="#ppt_h"/>
                                              </p:val>
                                            </p:tav>
                                          </p:tavLst>
                                        </p:anim>
                                        <p:animEffect transition="in" filter="fade">
                                          <p:cBhvr>
                                            <p:cTn id="26" dur="500"/>
                                            <p:tgtEl>
                                              <p:spTgt spid="78"/>
                                            </p:tgtEl>
                                          </p:cBhvr>
                                        </p:animEffect>
                                      </p:childTnLst>
                                    </p:cTn>
                                  </p:par>
                                </p:childTnLst>
                              </p:cTn>
                            </p:par>
                            <p:par>
                              <p:cTn id="27" fill="hold">
                                <p:stCondLst>
                                  <p:cond delay="4399"/>
                                </p:stCondLst>
                                <p:childTnLst>
                                  <p:par>
                                    <p:cTn id="28" presetID="50" presetClass="entr" presetSubtype="0" decel="10000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3"/>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childTnLst>
                              </p:cTn>
                            </p:par>
                            <p:par>
                              <p:cTn id="33" fill="hold">
                                <p:stCondLst>
                                  <p:cond delay="5800"/>
                                </p:stCondLst>
                                <p:childTnLst>
                                  <p:par>
                                    <p:cTn id="34" presetID="2" presetClass="entr" presetSubtype="2" fill="hold" nodeType="afterEffect" p14:presetBounceEnd="68000">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14:bounceEnd="68000">
                                          <p:cBhvr additive="base">
                                            <p:cTn id="36" dur="2000" fill="hold"/>
                                            <p:tgtEl>
                                              <p:spTgt spid="52"/>
                                            </p:tgtEl>
                                            <p:attrNameLst>
                                              <p:attrName>ppt_x</p:attrName>
                                            </p:attrNameLst>
                                          </p:cBhvr>
                                          <p:tavLst>
                                            <p:tav tm="0">
                                              <p:val>
                                                <p:strVal val="1+#ppt_w/2"/>
                                              </p:val>
                                            </p:tav>
                                            <p:tav tm="100000">
                                              <p:val>
                                                <p:strVal val="#ppt_x"/>
                                              </p:val>
                                            </p:tav>
                                          </p:tavLst>
                                        </p:anim>
                                        <p:anim calcmode="lin" valueType="num" p14:bounceEnd="68000">
                                          <p:cBhvr additive="base">
                                            <p:cTn id="37" dur="2000" fill="hold"/>
                                            <p:tgtEl>
                                              <p:spTgt spid="52"/>
                                            </p:tgtEl>
                                            <p:attrNameLst>
                                              <p:attrName>ppt_y</p:attrName>
                                            </p:attrNameLst>
                                          </p:cBhvr>
                                          <p:tavLst>
                                            <p:tav tm="0">
                                              <p:val>
                                                <p:strVal val="#ppt_y"/>
                                              </p:val>
                                            </p:tav>
                                            <p:tav tm="100000">
                                              <p:val>
                                                <p:strVal val="#ppt_y"/>
                                              </p:val>
                                            </p:tav>
                                          </p:tavLst>
                                        </p:anim>
                                      </p:childTnLst>
                                    </p:cTn>
                                  </p:par>
                                </p:childTnLst>
                              </p:cTn>
                            </p:par>
                            <p:par>
                              <p:cTn id="38" fill="hold">
                                <p:stCondLst>
                                  <p:cond delay="7800"/>
                                </p:stCondLst>
                                <p:childTnLst>
                                  <p:par>
                                    <p:cTn id="39" presetID="53" presetClass="entr" presetSubtype="16"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500" fill="hold"/>
                                            <p:tgtEl>
                                              <p:spTgt spid="77"/>
                                            </p:tgtEl>
                                            <p:attrNameLst>
                                              <p:attrName>ppt_w</p:attrName>
                                            </p:attrNameLst>
                                          </p:cBhvr>
                                          <p:tavLst>
                                            <p:tav tm="0">
                                              <p:val>
                                                <p:fltVal val="0"/>
                                              </p:val>
                                            </p:tav>
                                            <p:tav tm="100000">
                                              <p:val>
                                                <p:strVal val="#ppt_w"/>
                                              </p:val>
                                            </p:tav>
                                          </p:tavLst>
                                        </p:anim>
                                        <p:anim calcmode="lin" valueType="num">
                                          <p:cBhvr>
                                            <p:cTn id="42" dur="500" fill="hold"/>
                                            <p:tgtEl>
                                              <p:spTgt spid="77"/>
                                            </p:tgtEl>
                                            <p:attrNameLst>
                                              <p:attrName>ppt_h</p:attrName>
                                            </p:attrNameLst>
                                          </p:cBhvr>
                                          <p:tavLst>
                                            <p:tav tm="0">
                                              <p:val>
                                                <p:fltVal val="0"/>
                                              </p:val>
                                            </p:tav>
                                            <p:tav tm="100000">
                                              <p:val>
                                                <p:strVal val="#ppt_h"/>
                                              </p:val>
                                            </p:tav>
                                          </p:tavLst>
                                        </p:anim>
                                        <p:animEffect transition="in" filter="fade">
                                          <p:cBhvr>
                                            <p:cTn id="43" dur="500"/>
                                            <p:tgtEl>
                                              <p:spTgt spid="77"/>
                                            </p:tgtEl>
                                          </p:cBhvr>
                                        </p:animEffect>
                                      </p:childTnLst>
                                    </p:cTn>
                                  </p:par>
                                </p:childTnLst>
                              </p:cTn>
                            </p:par>
                            <p:par>
                              <p:cTn id="44" fill="hold">
                                <p:stCondLst>
                                  <p:cond delay="8300"/>
                                </p:stCondLst>
                                <p:childTnLst>
                                  <p:par>
                                    <p:cTn id="45" presetID="50" presetClass="entr" presetSubtype="0" decel="100000" fill="hold" grpId="0" nodeType="afterEffect">
                                      <p:stCondLst>
                                        <p:cond delay="0"/>
                                      </p:stCondLst>
                                      <p:iterate type="lt">
                                        <p:tmPct val="10000"/>
                                      </p:iterate>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strVal val="#ppt_w+.3"/>
                                              </p:val>
                                            </p:tav>
                                            <p:tav tm="100000">
                                              <p:val>
                                                <p:strVal val="#ppt_w"/>
                                              </p:val>
                                            </p:tav>
                                          </p:tavLst>
                                        </p:anim>
                                        <p:anim calcmode="lin" valueType="num">
                                          <p:cBhvr>
                                            <p:cTn id="48" dur="1000" fill="hold"/>
                                            <p:tgtEl>
                                              <p:spTgt spid="26"/>
                                            </p:tgtEl>
                                            <p:attrNameLst>
                                              <p:attrName>ppt_h</p:attrName>
                                            </p:attrNameLst>
                                          </p:cBhvr>
                                          <p:tavLst>
                                            <p:tav tm="0">
                                              <p:val>
                                                <p:strVal val="#ppt_h"/>
                                              </p:val>
                                            </p:tav>
                                            <p:tav tm="100000">
                                              <p:val>
                                                <p:strVal val="#ppt_h"/>
                                              </p:val>
                                            </p:tav>
                                          </p:tavLst>
                                        </p:anim>
                                        <p:animEffect transition="in" filter="fade">
                                          <p:cBhvr>
                                            <p:cTn id="49" dur="1000"/>
                                            <p:tgtEl>
                                              <p:spTgt spid="26"/>
                                            </p:tgtEl>
                                          </p:cBhvr>
                                        </p:animEffect>
                                      </p:childTnLst>
                                    </p:cTn>
                                  </p:par>
                                </p:childTnLst>
                              </p:cTn>
                            </p:par>
                            <p:par>
                              <p:cTn id="50" fill="hold">
                                <p:stCondLst>
                                  <p:cond delay="9699"/>
                                </p:stCondLst>
                                <p:childTnLst>
                                  <p:par>
                                    <p:cTn id="51" presetID="2" presetClass="entr" presetSubtype="2" fill="hold" nodeType="afterEffect" p14:presetBounceEnd="68000">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14:bounceEnd="68000">
                                          <p:cBhvr additive="base">
                                            <p:cTn id="53" dur="2000" fill="hold"/>
                                            <p:tgtEl>
                                              <p:spTgt spid="40"/>
                                            </p:tgtEl>
                                            <p:attrNameLst>
                                              <p:attrName>ppt_x</p:attrName>
                                            </p:attrNameLst>
                                          </p:cBhvr>
                                          <p:tavLst>
                                            <p:tav tm="0">
                                              <p:val>
                                                <p:strVal val="1+#ppt_w/2"/>
                                              </p:val>
                                            </p:tav>
                                            <p:tav tm="100000">
                                              <p:val>
                                                <p:strVal val="#ppt_x"/>
                                              </p:val>
                                            </p:tav>
                                          </p:tavLst>
                                        </p:anim>
                                        <p:anim calcmode="lin" valueType="num" p14:bounceEnd="68000">
                                          <p:cBhvr additive="base">
                                            <p:cTn id="54" dur="2000" fill="hold"/>
                                            <p:tgtEl>
                                              <p:spTgt spid="40"/>
                                            </p:tgtEl>
                                            <p:attrNameLst>
                                              <p:attrName>ppt_y</p:attrName>
                                            </p:attrNameLst>
                                          </p:cBhvr>
                                          <p:tavLst>
                                            <p:tav tm="0">
                                              <p:val>
                                                <p:strVal val="#ppt_y"/>
                                              </p:val>
                                            </p:tav>
                                            <p:tav tm="100000">
                                              <p:val>
                                                <p:strVal val="#ppt_y"/>
                                              </p:val>
                                            </p:tav>
                                          </p:tavLst>
                                        </p:anim>
                                      </p:childTnLst>
                                    </p:cTn>
                                  </p:par>
                                </p:childTnLst>
                              </p:cTn>
                            </p:par>
                            <p:par>
                              <p:cTn id="55" fill="hold">
                                <p:stCondLst>
                                  <p:cond delay="11699"/>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12199"/>
                                </p:stCondLst>
                                <p:childTnLst>
                                  <p:par>
                                    <p:cTn id="62" presetID="50" presetClass="entr" presetSubtype="0" decel="100000" fill="hold" grpId="0" nodeType="afterEffect">
                                      <p:stCondLst>
                                        <p:cond delay="0"/>
                                      </p:stCondLst>
                                      <p:iterate type="lt">
                                        <p:tmPct val="10000"/>
                                      </p:iterate>
                                      <p:childTnLst>
                                        <p:set>
                                          <p:cBhvr>
                                            <p:cTn id="63" dur="1" fill="hold">
                                              <p:stCondLst>
                                                <p:cond delay="0"/>
                                              </p:stCondLst>
                                            </p:cTn>
                                            <p:tgtEl>
                                              <p:spTgt spid="25"/>
                                            </p:tgtEl>
                                            <p:attrNameLst>
                                              <p:attrName>style.visibility</p:attrName>
                                            </p:attrNameLst>
                                          </p:cBhvr>
                                          <p:to>
                                            <p:strVal val="visible"/>
                                          </p:to>
                                        </p:set>
                                        <p:anim calcmode="lin" valueType="num">
                                          <p:cBhvr>
                                            <p:cTn id="64" dur="1000" fill="hold"/>
                                            <p:tgtEl>
                                              <p:spTgt spid="25"/>
                                            </p:tgtEl>
                                            <p:attrNameLst>
                                              <p:attrName>ppt_w</p:attrName>
                                            </p:attrNameLst>
                                          </p:cBhvr>
                                          <p:tavLst>
                                            <p:tav tm="0">
                                              <p:val>
                                                <p:strVal val="#ppt_w+.3"/>
                                              </p:val>
                                            </p:tav>
                                            <p:tav tm="100000">
                                              <p:val>
                                                <p:strVal val="#ppt_w"/>
                                              </p:val>
                                            </p:tav>
                                          </p:tavLst>
                                        </p:anim>
                                        <p:anim calcmode="lin" valueType="num">
                                          <p:cBhvr>
                                            <p:cTn id="65" dur="1000" fill="hold"/>
                                            <p:tgtEl>
                                              <p:spTgt spid="25"/>
                                            </p:tgtEl>
                                            <p:attrNameLst>
                                              <p:attrName>ppt_h</p:attrName>
                                            </p:attrNameLst>
                                          </p:cBhvr>
                                          <p:tavLst>
                                            <p:tav tm="0">
                                              <p:val>
                                                <p:strVal val="#ppt_h"/>
                                              </p:val>
                                            </p:tav>
                                            <p:tav tm="100000">
                                              <p:val>
                                                <p:strVal val="#ppt_h"/>
                                              </p:val>
                                            </p:tav>
                                          </p:tavLst>
                                        </p:anim>
                                        <p:animEffect transition="in" filter="fade">
                                          <p:cBhvr>
                                            <p:cTn id="66" dur="1000"/>
                                            <p:tgtEl>
                                              <p:spTgt spid="25"/>
                                            </p:tgtEl>
                                          </p:cBhvr>
                                        </p:animEffect>
                                      </p:childTnLst>
                                    </p:cTn>
                                  </p:par>
                                </p:childTnLst>
                              </p:cTn>
                            </p:par>
                            <p:par>
                              <p:cTn id="67" fill="hold">
                                <p:stCondLst>
                                  <p:cond delay="13599"/>
                                </p:stCondLst>
                                <p:childTnLst>
                                  <p:par>
                                    <p:cTn id="68" presetID="2" presetClass="entr" presetSubtype="2" fill="hold" nodeType="afterEffect" p14:presetBounceEnd="68000">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14:bounceEnd="68000">
                                          <p:cBhvr additive="base">
                                            <p:cTn id="70" dur="2000" fill="hold"/>
                                            <p:tgtEl>
                                              <p:spTgt spid="64"/>
                                            </p:tgtEl>
                                            <p:attrNameLst>
                                              <p:attrName>ppt_x</p:attrName>
                                            </p:attrNameLst>
                                          </p:cBhvr>
                                          <p:tavLst>
                                            <p:tav tm="0">
                                              <p:val>
                                                <p:strVal val="1+#ppt_w/2"/>
                                              </p:val>
                                            </p:tav>
                                            <p:tav tm="100000">
                                              <p:val>
                                                <p:strVal val="#ppt_x"/>
                                              </p:val>
                                            </p:tav>
                                          </p:tavLst>
                                        </p:anim>
                                        <p:anim calcmode="lin" valueType="num" p14:bounceEnd="68000">
                                          <p:cBhvr additive="base">
                                            <p:cTn id="71" dur="2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iterate type="lt">
                                        <p:tmPct val="10000"/>
                                      </p:iterate>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strVal val="#ppt_w+.3"/>
                                              </p:val>
                                            </p:tav>
                                            <p:tav tm="100000">
                                              <p:val>
                                                <p:strVal val="#ppt_w"/>
                                              </p:val>
                                            </p:tav>
                                          </p:tavLst>
                                        </p:anim>
                                        <p:anim calcmode="lin" valueType="num">
                                          <p:cBhvr>
                                            <p:cTn id="14" dur="1000" fill="hold"/>
                                            <p:tgtEl>
                                              <p:spTgt spid="23"/>
                                            </p:tgtEl>
                                            <p:attrNameLst>
                                              <p:attrName>ppt_h</p:attrName>
                                            </p:attrNameLst>
                                          </p:cBhvr>
                                          <p:tavLst>
                                            <p:tav tm="0">
                                              <p:val>
                                                <p:strVal val="#ppt_h"/>
                                              </p:val>
                                            </p:tav>
                                            <p:tav tm="100000">
                                              <p:val>
                                                <p:strVal val="#ppt_h"/>
                                              </p:val>
                                            </p:tav>
                                          </p:tavLst>
                                        </p:anim>
                                        <p:animEffect transition="in" filter="fade">
                                          <p:cBhvr>
                                            <p:cTn id="15" dur="1000"/>
                                            <p:tgtEl>
                                              <p:spTgt spid="23"/>
                                            </p:tgtEl>
                                          </p:cBhvr>
                                        </p:animEffect>
                                      </p:childTnLst>
                                    </p:cTn>
                                  </p:par>
                                </p:childTnLst>
                              </p:cTn>
                            </p:par>
                            <p:par>
                              <p:cTn id="16" fill="hold">
                                <p:stCondLst>
                                  <p:cond delay="1899"/>
                                </p:stCondLst>
                                <p:childTnLst>
                                  <p:par>
                                    <p:cTn id="17" presetID="2" presetClass="entr" presetSubtype="2"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1+#ppt_w/2"/>
                                              </p:val>
                                            </p:tav>
                                            <p:tav tm="100000">
                                              <p:val>
                                                <p:strVal val="#ppt_x"/>
                                              </p:val>
                                            </p:tav>
                                          </p:tavLst>
                                        </p:anim>
                                        <p:anim calcmode="lin" valueType="num">
                                          <p:cBhvr additive="base">
                                            <p:cTn id="20" dur="2000" fill="hold"/>
                                            <p:tgtEl>
                                              <p:spTgt spid="27"/>
                                            </p:tgtEl>
                                            <p:attrNameLst>
                                              <p:attrName>ppt_y</p:attrName>
                                            </p:attrNameLst>
                                          </p:cBhvr>
                                          <p:tavLst>
                                            <p:tav tm="0">
                                              <p:val>
                                                <p:strVal val="#ppt_y"/>
                                              </p:val>
                                            </p:tav>
                                            <p:tav tm="100000">
                                              <p:val>
                                                <p:strVal val="#ppt_y"/>
                                              </p:val>
                                            </p:tav>
                                          </p:tavLst>
                                        </p:anim>
                                      </p:childTnLst>
                                    </p:cTn>
                                  </p:par>
                                </p:childTnLst>
                              </p:cTn>
                            </p:par>
                            <p:par>
                              <p:cTn id="21" fill="hold">
                                <p:stCondLst>
                                  <p:cond delay="3899"/>
                                </p:stCondLst>
                                <p:childTnLst>
                                  <p:par>
                                    <p:cTn id="22" presetID="53" presetClass="entr" presetSubtype="16"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p:cTn id="24" dur="500" fill="hold"/>
                                            <p:tgtEl>
                                              <p:spTgt spid="78"/>
                                            </p:tgtEl>
                                            <p:attrNameLst>
                                              <p:attrName>ppt_w</p:attrName>
                                            </p:attrNameLst>
                                          </p:cBhvr>
                                          <p:tavLst>
                                            <p:tav tm="0">
                                              <p:val>
                                                <p:fltVal val="0"/>
                                              </p:val>
                                            </p:tav>
                                            <p:tav tm="100000">
                                              <p:val>
                                                <p:strVal val="#ppt_w"/>
                                              </p:val>
                                            </p:tav>
                                          </p:tavLst>
                                        </p:anim>
                                        <p:anim calcmode="lin" valueType="num">
                                          <p:cBhvr>
                                            <p:cTn id="25" dur="500" fill="hold"/>
                                            <p:tgtEl>
                                              <p:spTgt spid="78"/>
                                            </p:tgtEl>
                                            <p:attrNameLst>
                                              <p:attrName>ppt_h</p:attrName>
                                            </p:attrNameLst>
                                          </p:cBhvr>
                                          <p:tavLst>
                                            <p:tav tm="0">
                                              <p:val>
                                                <p:fltVal val="0"/>
                                              </p:val>
                                            </p:tav>
                                            <p:tav tm="100000">
                                              <p:val>
                                                <p:strVal val="#ppt_h"/>
                                              </p:val>
                                            </p:tav>
                                          </p:tavLst>
                                        </p:anim>
                                        <p:animEffect transition="in" filter="fade">
                                          <p:cBhvr>
                                            <p:cTn id="26" dur="500"/>
                                            <p:tgtEl>
                                              <p:spTgt spid="78"/>
                                            </p:tgtEl>
                                          </p:cBhvr>
                                        </p:animEffect>
                                      </p:childTnLst>
                                    </p:cTn>
                                  </p:par>
                                </p:childTnLst>
                              </p:cTn>
                            </p:par>
                            <p:par>
                              <p:cTn id="27" fill="hold">
                                <p:stCondLst>
                                  <p:cond delay="4399"/>
                                </p:stCondLst>
                                <p:childTnLst>
                                  <p:par>
                                    <p:cTn id="28" presetID="50" presetClass="entr" presetSubtype="0" decel="10000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3"/>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childTnLst>
                              </p:cTn>
                            </p:par>
                            <p:par>
                              <p:cTn id="33" fill="hold">
                                <p:stCondLst>
                                  <p:cond delay="5800"/>
                                </p:stCondLst>
                                <p:childTnLst>
                                  <p:par>
                                    <p:cTn id="34" presetID="2" presetClass="entr" presetSubtype="2"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2000" fill="hold"/>
                                            <p:tgtEl>
                                              <p:spTgt spid="52"/>
                                            </p:tgtEl>
                                            <p:attrNameLst>
                                              <p:attrName>ppt_x</p:attrName>
                                            </p:attrNameLst>
                                          </p:cBhvr>
                                          <p:tavLst>
                                            <p:tav tm="0">
                                              <p:val>
                                                <p:strVal val="1+#ppt_w/2"/>
                                              </p:val>
                                            </p:tav>
                                            <p:tav tm="100000">
                                              <p:val>
                                                <p:strVal val="#ppt_x"/>
                                              </p:val>
                                            </p:tav>
                                          </p:tavLst>
                                        </p:anim>
                                        <p:anim calcmode="lin" valueType="num">
                                          <p:cBhvr additive="base">
                                            <p:cTn id="37" dur="2000" fill="hold"/>
                                            <p:tgtEl>
                                              <p:spTgt spid="52"/>
                                            </p:tgtEl>
                                            <p:attrNameLst>
                                              <p:attrName>ppt_y</p:attrName>
                                            </p:attrNameLst>
                                          </p:cBhvr>
                                          <p:tavLst>
                                            <p:tav tm="0">
                                              <p:val>
                                                <p:strVal val="#ppt_y"/>
                                              </p:val>
                                            </p:tav>
                                            <p:tav tm="100000">
                                              <p:val>
                                                <p:strVal val="#ppt_y"/>
                                              </p:val>
                                            </p:tav>
                                          </p:tavLst>
                                        </p:anim>
                                      </p:childTnLst>
                                    </p:cTn>
                                  </p:par>
                                </p:childTnLst>
                              </p:cTn>
                            </p:par>
                            <p:par>
                              <p:cTn id="38" fill="hold">
                                <p:stCondLst>
                                  <p:cond delay="7800"/>
                                </p:stCondLst>
                                <p:childTnLst>
                                  <p:par>
                                    <p:cTn id="39" presetID="53" presetClass="entr" presetSubtype="16"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500" fill="hold"/>
                                            <p:tgtEl>
                                              <p:spTgt spid="77"/>
                                            </p:tgtEl>
                                            <p:attrNameLst>
                                              <p:attrName>ppt_w</p:attrName>
                                            </p:attrNameLst>
                                          </p:cBhvr>
                                          <p:tavLst>
                                            <p:tav tm="0">
                                              <p:val>
                                                <p:fltVal val="0"/>
                                              </p:val>
                                            </p:tav>
                                            <p:tav tm="100000">
                                              <p:val>
                                                <p:strVal val="#ppt_w"/>
                                              </p:val>
                                            </p:tav>
                                          </p:tavLst>
                                        </p:anim>
                                        <p:anim calcmode="lin" valueType="num">
                                          <p:cBhvr>
                                            <p:cTn id="42" dur="500" fill="hold"/>
                                            <p:tgtEl>
                                              <p:spTgt spid="77"/>
                                            </p:tgtEl>
                                            <p:attrNameLst>
                                              <p:attrName>ppt_h</p:attrName>
                                            </p:attrNameLst>
                                          </p:cBhvr>
                                          <p:tavLst>
                                            <p:tav tm="0">
                                              <p:val>
                                                <p:fltVal val="0"/>
                                              </p:val>
                                            </p:tav>
                                            <p:tav tm="100000">
                                              <p:val>
                                                <p:strVal val="#ppt_h"/>
                                              </p:val>
                                            </p:tav>
                                          </p:tavLst>
                                        </p:anim>
                                        <p:animEffect transition="in" filter="fade">
                                          <p:cBhvr>
                                            <p:cTn id="43" dur="500"/>
                                            <p:tgtEl>
                                              <p:spTgt spid="77"/>
                                            </p:tgtEl>
                                          </p:cBhvr>
                                        </p:animEffect>
                                      </p:childTnLst>
                                    </p:cTn>
                                  </p:par>
                                </p:childTnLst>
                              </p:cTn>
                            </p:par>
                            <p:par>
                              <p:cTn id="44" fill="hold">
                                <p:stCondLst>
                                  <p:cond delay="8300"/>
                                </p:stCondLst>
                                <p:childTnLst>
                                  <p:par>
                                    <p:cTn id="45" presetID="50" presetClass="entr" presetSubtype="0" decel="100000" fill="hold" grpId="0" nodeType="afterEffect">
                                      <p:stCondLst>
                                        <p:cond delay="0"/>
                                      </p:stCondLst>
                                      <p:iterate type="lt">
                                        <p:tmPct val="10000"/>
                                      </p:iterate>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strVal val="#ppt_w+.3"/>
                                              </p:val>
                                            </p:tav>
                                            <p:tav tm="100000">
                                              <p:val>
                                                <p:strVal val="#ppt_w"/>
                                              </p:val>
                                            </p:tav>
                                          </p:tavLst>
                                        </p:anim>
                                        <p:anim calcmode="lin" valueType="num">
                                          <p:cBhvr>
                                            <p:cTn id="48" dur="1000" fill="hold"/>
                                            <p:tgtEl>
                                              <p:spTgt spid="26"/>
                                            </p:tgtEl>
                                            <p:attrNameLst>
                                              <p:attrName>ppt_h</p:attrName>
                                            </p:attrNameLst>
                                          </p:cBhvr>
                                          <p:tavLst>
                                            <p:tav tm="0">
                                              <p:val>
                                                <p:strVal val="#ppt_h"/>
                                              </p:val>
                                            </p:tav>
                                            <p:tav tm="100000">
                                              <p:val>
                                                <p:strVal val="#ppt_h"/>
                                              </p:val>
                                            </p:tav>
                                          </p:tavLst>
                                        </p:anim>
                                        <p:animEffect transition="in" filter="fade">
                                          <p:cBhvr>
                                            <p:cTn id="49" dur="1000"/>
                                            <p:tgtEl>
                                              <p:spTgt spid="26"/>
                                            </p:tgtEl>
                                          </p:cBhvr>
                                        </p:animEffect>
                                      </p:childTnLst>
                                    </p:cTn>
                                  </p:par>
                                </p:childTnLst>
                              </p:cTn>
                            </p:par>
                            <p:par>
                              <p:cTn id="50" fill="hold">
                                <p:stCondLst>
                                  <p:cond delay="9699"/>
                                </p:stCondLst>
                                <p:childTnLst>
                                  <p:par>
                                    <p:cTn id="51" presetID="2" presetClass="entr" presetSubtype="2"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2000" fill="hold"/>
                                            <p:tgtEl>
                                              <p:spTgt spid="40"/>
                                            </p:tgtEl>
                                            <p:attrNameLst>
                                              <p:attrName>ppt_x</p:attrName>
                                            </p:attrNameLst>
                                          </p:cBhvr>
                                          <p:tavLst>
                                            <p:tav tm="0">
                                              <p:val>
                                                <p:strVal val="1+#ppt_w/2"/>
                                              </p:val>
                                            </p:tav>
                                            <p:tav tm="100000">
                                              <p:val>
                                                <p:strVal val="#ppt_x"/>
                                              </p:val>
                                            </p:tav>
                                          </p:tavLst>
                                        </p:anim>
                                        <p:anim calcmode="lin" valueType="num">
                                          <p:cBhvr additive="base">
                                            <p:cTn id="54" dur="2000" fill="hold"/>
                                            <p:tgtEl>
                                              <p:spTgt spid="40"/>
                                            </p:tgtEl>
                                            <p:attrNameLst>
                                              <p:attrName>ppt_y</p:attrName>
                                            </p:attrNameLst>
                                          </p:cBhvr>
                                          <p:tavLst>
                                            <p:tav tm="0">
                                              <p:val>
                                                <p:strVal val="#ppt_y"/>
                                              </p:val>
                                            </p:tav>
                                            <p:tav tm="100000">
                                              <p:val>
                                                <p:strVal val="#ppt_y"/>
                                              </p:val>
                                            </p:tav>
                                          </p:tavLst>
                                        </p:anim>
                                      </p:childTnLst>
                                    </p:cTn>
                                  </p:par>
                                </p:childTnLst>
                              </p:cTn>
                            </p:par>
                            <p:par>
                              <p:cTn id="55" fill="hold">
                                <p:stCondLst>
                                  <p:cond delay="11699"/>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12199"/>
                                </p:stCondLst>
                                <p:childTnLst>
                                  <p:par>
                                    <p:cTn id="62" presetID="50" presetClass="entr" presetSubtype="0" decel="100000" fill="hold" grpId="0" nodeType="afterEffect">
                                      <p:stCondLst>
                                        <p:cond delay="0"/>
                                      </p:stCondLst>
                                      <p:iterate type="lt">
                                        <p:tmPct val="10000"/>
                                      </p:iterate>
                                      <p:childTnLst>
                                        <p:set>
                                          <p:cBhvr>
                                            <p:cTn id="63" dur="1" fill="hold">
                                              <p:stCondLst>
                                                <p:cond delay="0"/>
                                              </p:stCondLst>
                                            </p:cTn>
                                            <p:tgtEl>
                                              <p:spTgt spid="25"/>
                                            </p:tgtEl>
                                            <p:attrNameLst>
                                              <p:attrName>style.visibility</p:attrName>
                                            </p:attrNameLst>
                                          </p:cBhvr>
                                          <p:to>
                                            <p:strVal val="visible"/>
                                          </p:to>
                                        </p:set>
                                        <p:anim calcmode="lin" valueType="num">
                                          <p:cBhvr>
                                            <p:cTn id="64" dur="1000" fill="hold"/>
                                            <p:tgtEl>
                                              <p:spTgt spid="25"/>
                                            </p:tgtEl>
                                            <p:attrNameLst>
                                              <p:attrName>ppt_w</p:attrName>
                                            </p:attrNameLst>
                                          </p:cBhvr>
                                          <p:tavLst>
                                            <p:tav tm="0">
                                              <p:val>
                                                <p:strVal val="#ppt_w+.3"/>
                                              </p:val>
                                            </p:tav>
                                            <p:tav tm="100000">
                                              <p:val>
                                                <p:strVal val="#ppt_w"/>
                                              </p:val>
                                            </p:tav>
                                          </p:tavLst>
                                        </p:anim>
                                        <p:anim calcmode="lin" valueType="num">
                                          <p:cBhvr>
                                            <p:cTn id="65" dur="1000" fill="hold"/>
                                            <p:tgtEl>
                                              <p:spTgt spid="25"/>
                                            </p:tgtEl>
                                            <p:attrNameLst>
                                              <p:attrName>ppt_h</p:attrName>
                                            </p:attrNameLst>
                                          </p:cBhvr>
                                          <p:tavLst>
                                            <p:tav tm="0">
                                              <p:val>
                                                <p:strVal val="#ppt_h"/>
                                              </p:val>
                                            </p:tav>
                                            <p:tav tm="100000">
                                              <p:val>
                                                <p:strVal val="#ppt_h"/>
                                              </p:val>
                                            </p:tav>
                                          </p:tavLst>
                                        </p:anim>
                                        <p:animEffect transition="in" filter="fade">
                                          <p:cBhvr>
                                            <p:cTn id="66" dur="1000"/>
                                            <p:tgtEl>
                                              <p:spTgt spid="25"/>
                                            </p:tgtEl>
                                          </p:cBhvr>
                                        </p:animEffect>
                                      </p:childTnLst>
                                    </p:cTn>
                                  </p:par>
                                </p:childTnLst>
                              </p:cTn>
                            </p:par>
                            <p:par>
                              <p:cTn id="67" fill="hold">
                                <p:stCondLst>
                                  <p:cond delay="13599"/>
                                </p:stCondLst>
                                <p:childTnLst>
                                  <p:par>
                                    <p:cTn id="68" presetID="2" presetClass="entr" presetSubtype="2" fill="hold" nodeType="after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2000" fill="hold"/>
                                            <p:tgtEl>
                                              <p:spTgt spid="64"/>
                                            </p:tgtEl>
                                            <p:attrNameLst>
                                              <p:attrName>ppt_x</p:attrName>
                                            </p:attrNameLst>
                                          </p:cBhvr>
                                          <p:tavLst>
                                            <p:tav tm="0">
                                              <p:val>
                                                <p:strVal val="1+#ppt_w/2"/>
                                              </p:val>
                                            </p:tav>
                                            <p:tav tm="100000">
                                              <p:val>
                                                <p:strVal val="#ppt_x"/>
                                              </p:val>
                                            </p:tav>
                                          </p:tavLst>
                                        </p:anim>
                                        <p:anim calcmode="lin" valueType="num">
                                          <p:cBhvr additive="base">
                                            <p:cTn id="71" dur="2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80" name="图片 79"/>
          <p:cNvPicPr>
            <a:picLocks noChangeAspect="1"/>
          </p:cNvPicPr>
          <p:nvPr/>
        </p:nvPicPr>
        <p:blipFill>
          <a:blip r:embed="rId4" cstate="print">
            <a:extLst>
              <a:ext uri="{28A0092B-C50C-407E-A947-70E740481C1C}">
                <a14:useLocalDpi xmlns:a14="http://schemas.microsoft.com/office/drawing/2010/main" val="0"/>
              </a:ext>
            </a:extLst>
          </a:blip>
          <a:srcRect l="13360" t="8782" r="43245" b="26142"/>
          <a:stretch>
            <a:fillRect/>
          </a:stretch>
        </p:blipFill>
        <p:spPr>
          <a:xfrm>
            <a:off x="802036" y="2685226"/>
            <a:ext cx="1595801" cy="1595801"/>
          </a:xfrm>
          <a:custGeom>
            <a:avLst/>
            <a:gdLst>
              <a:gd name="connsiteX0" fmla="*/ 0 w 2806700"/>
              <a:gd name="connsiteY0" fmla="*/ 0 h 2806700"/>
              <a:gd name="connsiteX1" fmla="*/ 2806700 w 2806700"/>
              <a:gd name="connsiteY1" fmla="*/ 0 h 2806700"/>
              <a:gd name="connsiteX2" fmla="*/ 2806700 w 2806700"/>
              <a:gd name="connsiteY2" fmla="*/ 2806700 h 2806700"/>
              <a:gd name="connsiteX3" fmla="*/ 0 w 2806700"/>
              <a:gd name="connsiteY3" fmla="*/ 2806700 h 2806700"/>
            </a:gdLst>
            <a:ahLst/>
            <a:cxnLst>
              <a:cxn ang="0">
                <a:pos x="connsiteX0" y="connsiteY0"/>
              </a:cxn>
              <a:cxn ang="0">
                <a:pos x="connsiteX1" y="connsiteY1"/>
              </a:cxn>
              <a:cxn ang="0">
                <a:pos x="connsiteX2" y="connsiteY2"/>
              </a:cxn>
              <a:cxn ang="0">
                <a:pos x="connsiteX3" y="connsiteY3"/>
              </a:cxn>
            </a:cxnLst>
            <a:rect l="l" t="t" r="r" b="b"/>
            <a:pathLst>
              <a:path w="2806700" h="2806700">
                <a:moveTo>
                  <a:pt x="0" y="0"/>
                </a:moveTo>
                <a:lnTo>
                  <a:pt x="2806700" y="0"/>
                </a:lnTo>
                <a:lnTo>
                  <a:pt x="2806700" y="2806700"/>
                </a:lnTo>
                <a:lnTo>
                  <a:pt x="0" y="2806700"/>
                </a:lnTo>
                <a:close/>
              </a:path>
            </a:pathLst>
          </a:custGeom>
          <a:effectLst>
            <a:outerShdw blurRad="50800" dist="38100" dir="2700000" algn="tl" rotWithShape="0">
              <a:prstClr val="black">
                <a:alpha val="40000"/>
              </a:prstClr>
            </a:outerShdw>
          </a:effectLst>
        </p:spPr>
      </p:pic>
      <p:pic>
        <p:nvPicPr>
          <p:cNvPr id="81" name="图片 80"/>
          <p:cNvPicPr>
            <a:picLocks noChangeAspect="1"/>
          </p:cNvPicPr>
          <p:nvPr/>
        </p:nvPicPr>
        <p:blipFill>
          <a:blip r:embed="rId5" cstate="print">
            <a:extLst>
              <a:ext uri="{28A0092B-C50C-407E-A947-70E740481C1C}">
                <a14:useLocalDpi xmlns:a14="http://schemas.microsoft.com/office/drawing/2010/main" val="0"/>
              </a:ext>
            </a:extLst>
          </a:blip>
          <a:srcRect l="13160" t="8658" r="43507" b="26311"/>
          <a:stretch>
            <a:fillRect/>
          </a:stretch>
        </p:blipFill>
        <p:spPr>
          <a:xfrm>
            <a:off x="4321050" y="4425113"/>
            <a:ext cx="1595801" cy="1595801"/>
          </a:xfrm>
          <a:custGeom>
            <a:avLst/>
            <a:gdLst>
              <a:gd name="connsiteX0" fmla="*/ 0 w 2806700"/>
              <a:gd name="connsiteY0" fmla="*/ 0 h 2806700"/>
              <a:gd name="connsiteX1" fmla="*/ 2806700 w 2806700"/>
              <a:gd name="connsiteY1" fmla="*/ 0 h 2806700"/>
              <a:gd name="connsiteX2" fmla="*/ 2806700 w 2806700"/>
              <a:gd name="connsiteY2" fmla="*/ 2806700 h 2806700"/>
              <a:gd name="connsiteX3" fmla="*/ 0 w 2806700"/>
              <a:gd name="connsiteY3" fmla="*/ 2806700 h 2806700"/>
            </a:gdLst>
            <a:ahLst/>
            <a:cxnLst>
              <a:cxn ang="0">
                <a:pos x="connsiteX0" y="connsiteY0"/>
              </a:cxn>
              <a:cxn ang="0">
                <a:pos x="connsiteX1" y="connsiteY1"/>
              </a:cxn>
              <a:cxn ang="0">
                <a:pos x="connsiteX2" y="connsiteY2"/>
              </a:cxn>
              <a:cxn ang="0">
                <a:pos x="connsiteX3" y="connsiteY3"/>
              </a:cxn>
            </a:cxnLst>
            <a:rect l="l" t="t" r="r" b="b"/>
            <a:pathLst>
              <a:path w="2806700" h="2806700">
                <a:moveTo>
                  <a:pt x="0" y="0"/>
                </a:moveTo>
                <a:lnTo>
                  <a:pt x="2806700" y="0"/>
                </a:lnTo>
                <a:lnTo>
                  <a:pt x="2806700" y="2806700"/>
                </a:lnTo>
                <a:lnTo>
                  <a:pt x="0" y="2806700"/>
                </a:lnTo>
                <a:close/>
              </a:path>
            </a:pathLst>
          </a:custGeom>
          <a:effectLst>
            <a:outerShdw blurRad="50800" dist="38100" dir="2700000" algn="tl" rotWithShape="0">
              <a:prstClr val="black">
                <a:alpha val="40000"/>
              </a:prstClr>
            </a:outerShdw>
          </a:effectLst>
        </p:spPr>
      </p:pic>
      <p:pic>
        <p:nvPicPr>
          <p:cNvPr id="82" name="图片 81"/>
          <p:cNvPicPr>
            <a:picLocks noChangeAspect="1"/>
          </p:cNvPicPr>
          <p:nvPr/>
        </p:nvPicPr>
        <p:blipFill>
          <a:blip r:embed="rId6"/>
          <a:stretch>
            <a:fillRect/>
          </a:stretch>
        </p:blipFill>
        <p:spPr>
          <a:xfrm>
            <a:off x="4309697" y="930492"/>
            <a:ext cx="1607154" cy="1610648"/>
          </a:xfrm>
          <a:prstGeom prst="rect">
            <a:avLst/>
          </a:prstGeom>
          <a:effectLst>
            <a:outerShdw blurRad="50800" dist="38100" dir="2700000" algn="tl" rotWithShape="0">
              <a:prstClr val="black">
                <a:alpha val="40000"/>
              </a:prstClr>
            </a:outerShdw>
          </a:effectLst>
        </p:spPr>
      </p:pic>
      <p:sp>
        <p:nvSpPr>
          <p:cNvPr id="83" name="TextBox 70"/>
          <p:cNvSpPr txBox="1"/>
          <p:nvPr/>
        </p:nvSpPr>
        <p:spPr>
          <a:xfrm>
            <a:off x="6407373" y="1439760"/>
            <a:ext cx="4724337" cy="769441"/>
          </a:xfrm>
          <a:prstGeom prst="rect">
            <a:avLst/>
          </a:prstGeom>
          <a:solidFill>
            <a:sysClr val="window" lastClr="FFFFFF"/>
          </a:solidFill>
          <a:effectLst>
            <a:outerShdw blurRad="50800" dist="38100" dir="5400000" algn="t" rotWithShape="0">
              <a:prstClr val="black">
                <a:alpha val="40000"/>
              </a:prstClr>
            </a:outerShdw>
          </a:effectLst>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lang="zh-CN" altLang="en-US" sz="4400" b="1" kern="0" dirty="0">
                <a:solidFill>
                  <a:srgbClr val="F2A346"/>
                </a:solidFill>
                <a:cs typeface="+mn-ea"/>
                <a:sym typeface="+mn-lt"/>
              </a:rPr>
              <a:t>活动执行</a:t>
            </a:r>
            <a:endParaRPr kumimoji="0" lang="en-US" sz="4400" b="1" i="0" u="none" strike="noStrike" kern="0" cap="none" spc="0" normalizeH="0" baseline="0" noProof="0" dirty="0">
              <a:ln>
                <a:noFill/>
              </a:ln>
              <a:solidFill>
                <a:srgbClr val="F2A346"/>
              </a:solidFill>
              <a:effectLst/>
              <a:uLnTx/>
              <a:uFillTx/>
              <a:cs typeface="+mn-ea"/>
              <a:sym typeface="+mn-lt"/>
            </a:endParaRPr>
          </a:p>
        </p:txBody>
      </p:sp>
      <p:sp>
        <p:nvSpPr>
          <p:cNvPr id="84" name="Rectangle 71"/>
          <p:cNvSpPr/>
          <p:nvPr/>
        </p:nvSpPr>
        <p:spPr>
          <a:xfrm>
            <a:off x="6414341" y="2185973"/>
            <a:ext cx="3175337" cy="769441"/>
          </a:xfrm>
          <a:prstGeom prst="rect">
            <a:avLst/>
          </a:prstGeom>
          <a:solidFill>
            <a:sysClr val="window" lastClr="FFFFFF"/>
          </a:solidFill>
          <a:effectLst>
            <a:outerShdw blurRad="50800" dist="38100" dir="16200000" rotWithShape="0">
              <a:prstClr val="black">
                <a:alpha val="40000"/>
              </a:prstClr>
            </a:outerShdw>
          </a:effectLst>
        </p:spPr>
        <p:txBody>
          <a:bodyPr wrap="square">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lang="zh-CN" altLang="en-US" sz="4400" b="1" kern="0" dirty="0">
                <a:solidFill>
                  <a:schemeClr val="tx1">
                    <a:lumMod val="75000"/>
                    <a:lumOff val="25000"/>
                  </a:schemeClr>
                </a:solidFill>
                <a:cs typeface="+mn-ea"/>
                <a:sym typeface="+mn-lt"/>
              </a:rPr>
              <a:t>主要策略</a:t>
            </a:r>
            <a:endParaRPr kumimoji="0" lang="en-US" sz="4400" b="1"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85" name="Rectangle 76"/>
          <p:cNvSpPr/>
          <p:nvPr/>
        </p:nvSpPr>
        <p:spPr>
          <a:xfrm>
            <a:off x="6414342" y="3037386"/>
            <a:ext cx="5023278" cy="696344"/>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sz="1400" b="0" i="0" u="none" strike="noStrike" kern="3000" cap="none" spc="30" normalizeH="0" baseline="0" noProof="0" dirty="0">
                <a:ln>
                  <a:noFill/>
                </a:ln>
                <a:solidFill>
                  <a:prstClr val="black">
                    <a:lumMod val="75000"/>
                    <a:lumOff val="25000"/>
                  </a:prstClr>
                </a:solidFill>
                <a:effectLst/>
                <a:uLnTx/>
                <a:uFillTx/>
                <a:cs typeface="+mn-ea"/>
                <a:sym typeface="+mn-lt"/>
              </a:rPr>
              <a:t>Everyone that works here has a desire to create amazing user experiences. Being great at what you do is the cost of entry at </a:t>
            </a:r>
            <a:r>
              <a:rPr kumimoji="0" lang="en-US" sz="1400" b="0" i="0" u="none" strike="noStrike" kern="3000" cap="none" spc="30" normalizeH="0" baseline="0" noProof="0" dirty="0" err="1">
                <a:ln>
                  <a:noFill/>
                </a:ln>
                <a:solidFill>
                  <a:prstClr val="black">
                    <a:lumMod val="75000"/>
                    <a:lumOff val="25000"/>
                  </a:prstClr>
                </a:solidFill>
                <a:effectLst/>
                <a:uLnTx/>
                <a:uFillTx/>
                <a:cs typeface="+mn-ea"/>
                <a:sym typeface="+mn-lt"/>
              </a:rPr>
              <a:t>Neue</a:t>
            </a:r>
            <a:r>
              <a:rPr kumimoji="0" lang="en-US" sz="1400" b="0" i="0" u="none" strike="noStrike" kern="3000" cap="none" spc="30" normalizeH="0" baseline="0" noProof="0" dirty="0">
                <a:ln>
                  <a:noFill/>
                </a:ln>
                <a:solidFill>
                  <a:prstClr val="black">
                    <a:lumMod val="75000"/>
                    <a:lumOff val="25000"/>
                  </a:prstClr>
                </a:solidFill>
                <a:effectLst/>
                <a:uLnTx/>
                <a:uFillTx/>
                <a:cs typeface="+mn-ea"/>
                <a:sym typeface="+mn-lt"/>
              </a:rPr>
              <a:t> Swiss.</a:t>
            </a:r>
          </a:p>
        </p:txBody>
      </p:sp>
      <p:grpSp>
        <p:nvGrpSpPr>
          <p:cNvPr id="86" name="组合 85"/>
          <p:cNvGrpSpPr/>
          <p:nvPr/>
        </p:nvGrpSpPr>
        <p:grpSpPr>
          <a:xfrm>
            <a:off x="2555866" y="2685226"/>
            <a:ext cx="1595801" cy="1595800"/>
            <a:chOff x="2412878" y="3148734"/>
            <a:chExt cx="1595801" cy="1595800"/>
          </a:xfrm>
        </p:grpSpPr>
        <p:sp>
          <p:nvSpPr>
            <p:cNvPr id="87" name="矩形 86"/>
            <p:cNvSpPr/>
            <p:nvPr/>
          </p:nvSpPr>
          <p:spPr>
            <a:xfrm>
              <a:off x="2412878" y="3148734"/>
              <a:ext cx="1595801" cy="1595800"/>
            </a:xfrm>
            <a:prstGeom prst="rect">
              <a:avLst/>
            </a:prstGeom>
            <a:solidFill>
              <a:srgbClr val="F2A34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8" name="Freeform 70"/>
            <p:cNvSpPr/>
            <p:nvPr/>
          </p:nvSpPr>
          <p:spPr bwMode="auto">
            <a:xfrm>
              <a:off x="3061404" y="3641425"/>
              <a:ext cx="298748" cy="274967"/>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9" name="文本框 88"/>
            <p:cNvSpPr txBox="1"/>
            <p:nvPr/>
          </p:nvSpPr>
          <p:spPr>
            <a:xfrm>
              <a:off x="2643512" y="4070748"/>
              <a:ext cx="11345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设计新潮</a:t>
              </a:r>
            </a:p>
          </p:txBody>
        </p:sp>
      </p:grpSp>
      <p:grpSp>
        <p:nvGrpSpPr>
          <p:cNvPr id="90" name="组合 89"/>
          <p:cNvGrpSpPr/>
          <p:nvPr/>
        </p:nvGrpSpPr>
        <p:grpSpPr>
          <a:xfrm>
            <a:off x="4309696" y="2685226"/>
            <a:ext cx="1595801" cy="1595800"/>
            <a:chOff x="4166708" y="3148734"/>
            <a:chExt cx="1595801" cy="1595800"/>
          </a:xfrm>
        </p:grpSpPr>
        <p:sp>
          <p:nvSpPr>
            <p:cNvPr id="91" name="矩形 90"/>
            <p:cNvSpPr/>
            <p:nvPr/>
          </p:nvSpPr>
          <p:spPr>
            <a:xfrm>
              <a:off x="4166708" y="3148734"/>
              <a:ext cx="1595801" cy="1595800"/>
            </a:xfrm>
            <a:prstGeom prst="rect">
              <a:avLst/>
            </a:prstGeom>
            <a:solidFill>
              <a:schemeClr val="tx1">
                <a:lumMod val="65000"/>
                <a:lumOff val="3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2" name="Freeform 333"/>
            <p:cNvSpPr>
              <a:spLocks noEditPoints="1"/>
            </p:cNvSpPr>
            <p:nvPr/>
          </p:nvSpPr>
          <p:spPr bwMode="auto">
            <a:xfrm>
              <a:off x="4811414" y="3631422"/>
              <a:ext cx="306388" cy="369888"/>
            </a:xfrm>
            <a:custGeom>
              <a:avLst/>
              <a:gdLst>
                <a:gd name="T0" fmla="*/ 40 w 87"/>
                <a:gd name="T1" fmla="*/ 38 h 105"/>
                <a:gd name="T2" fmla="*/ 77 w 87"/>
                <a:gd name="T3" fmla="*/ 68 h 105"/>
                <a:gd name="T4" fmla="*/ 78 w 87"/>
                <a:gd name="T5" fmla="*/ 69 h 105"/>
                <a:gd name="T6" fmla="*/ 81 w 87"/>
                <a:gd name="T7" fmla="*/ 65 h 105"/>
                <a:gd name="T8" fmla="*/ 84 w 87"/>
                <a:gd name="T9" fmla="*/ 63 h 105"/>
                <a:gd name="T10" fmla="*/ 86 w 87"/>
                <a:gd name="T11" fmla="*/ 68 h 105"/>
                <a:gd name="T12" fmla="*/ 84 w 87"/>
                <a:gd name="T13" fmla="*/ 69 h 105"/>
                <a:gd name="T14" fmla="*/ 83 w 87"/>
                <a:gd name="T15" fmla="*/ 71 h 105"/>
                <a:gd name="T16" fmla="*/ 84 w 87"/>
                <a:gd name="T17" fmla="*/ 71 h 105"/>
                <a:gd name="T18" fmla="*/ 87 w 87"/>
                <a:gd name="T19" fmla="*/ 76 h 105"/>
                <a:gd name="T20" fmla="*/ 85 w 87"/>
                <a:gd name="T21" fmla="*/ 79 h 105"/>
                <a:gd name="T22" fmla="*/ 83 w 87"/>
                <a:gd name="T23" fmla="*/ 80 h 105"/>
                <a:gd name="T24" fmla="*/ 83 w 87"/>
                <a:gd name="T25" fmla="*/ 80 h 105"/>
                <a:gd name="T26" fmla="*/ 78 w 87"/>
                <a:gd name="T27" fmla="*/ 79 h 105"/>
                <a:gd name="T28" fmla="*/ 77 w 87"/>
                <a:gd name="T29" fmla="*/ 77 h 105"/>
                <a:gd name="T30" fmla="*/ 76 w 87"/>
                <a:gd name="T31" fmla="*/ 74 h 105"/>
                <a:gd name="T32" fmla="*/ 76 w 87"/>
                <a:gd name="T33" fmla="*/ 74 h 105"/>
                <a:gd name="T34" fmla="*/ 65 w 87"/>
                <a:gd name="T35" fmla="*/ 92 h 105"/>
                <a:gd name="T36" fmla="*/ 69 w 87"/>
                <a:gd name="T37" fmla="*/ 100 h 105"/>
                <a:gd name="T38" fmla="*/ 59 w 87"/>
                <a:gd name="T39" fmla="*/ 105 h 105"/>
                <a:gd name="T40" fmla="*/ 56 w 87"/>
                <a:gd name="T41" fmla="*/ 98 h 105"/>
                <a:gd name="T42" fmla="*/ 40 w 87"/>
                <a:gd name="T43" fmla="*/ 101 h 105"/>
                <a:gd name="T44" fmla="*/ 24 w 87"/>
                <a:gd name="T45" fmla="*/ 98 h 105"/>
                <a:gd name="T46" fmla="*/ 20 w 87"/>
                <a:gd name="T47" fmla="*/ 105 h 105"/>
                <a:gd name="T48" fmla="*/ 10 w 87"/>
                <a:gd name="T49" fmla="*/ 100 h 105"/>
                <a:gd name="T50" fmla="*/ 15 w 87"/>
                <a:gd name="T51" fmla="*/ 91 h 105"/>
                <a:gd name="T52" fmla="*/ 6 w 87"/>
                <a:gd name="T53" fmla="*/ 80 h 105"/>
                <a:gd name="T54" fmla="*/ 0 w 87"/>
                <a:gd name="T55" fmla="*/ 80 h 105"/>
                <a:gd name="T56" fmla="*/ 0 w 87"/>
                <a:gd name="T57" fmla="*/ 58 h 105"/>
                <a:gd name="T58" fmla="*/ 7 w 87"/>
                <a:gd name="T59" fmla="*/ 58 h 105"/>
                <a:gd name="T60" fmla="*/ 17 w 87"/>
                <a:gd name="T61" fmla="*/ 45 h 105"/>
                <a:gd name="T62" fmla="*/ 16 w 87"/>
                <a:gd name="T63" fmla="*/ 34 h 105"/>
                <a:gd name="T64" fmla="*/ 34 w 87"/>
                <a:gd name="T65" fmla="*/ 47 h 105"/>
                <a:gd name="T66" fmla="*/ 37 w 87"/>
                <a:gd name="T67" fmla="*/ 47 h 105"/>
                <a:gd name="T68" fmla="*/ 34 w 87"/>
                <a:gd name="T69" fmla="*/ 38 h 105"/>
                <a:gd name="T70" fmla="*/ 40 w 87"/>
                <a:gd name="T71" fmla="*/ 38 h 105"/>
                <a:gd name="T72" fmla="*/ 41 w 87"/>
                <a:gd name="T73" fmla="*/ 0 h 105"/>
                <a:gd name="T74" fmla="*/ 58 w 87"/>
                <a:gd name="T75" fmla="*/ 17 h 105"/>
                <a:gd name="T76" fmla="*/ 41 w 87"/>
                <a:gd name="T77" fmla="*/ 33 h 105"/>
                <a:gd name="T78" fmla="*/ 25 w 87"/>
                <a:gd name="T79" fmla="*/ 17 h 105"/>
                <a:gd name="T80" fmla="*/ 41 w 87"/>
                <a:gd name="T8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05">
                  <a:moveTo>
                    <a:pt x="40" y="38"/>
                  </a:moveTo>
                  <a:cubicBezTo>
                    <a:pt x="60" y="38"/>
                    <a:pt x="76" y="51"/>
                    <a:pt x="77" y="68"/>
                  </a:cubicBezTo>
                  <a:cubicBezTo>
                    <a:pt x="77" y="69"/>
                    <a:pt x="77" y="69"/>
                    <a:pt x="78" y="69"/>
                  </a:cubicBezTo>
                  <a:cubicBezTo>
                    <a:pt x="79" y="67"/>
                    <a:pt x="80" y="66"/>
                    <a:pt x="81" y="65"/>
                  </a:cubicBezTo>
                  <a:cubicBezTo>
                    <a:pt x="82" y="64"/>
                    <a:pt x="83" y="64"/>
                    <a:pt x="84" y="63"/>
                  </a:cubicBezTo>
                  <a:cubicBezTo>
                    <a:pt x="86" y="68"/>
                    <a:pt x="86" y="68"/>
                    <a:pt x="86" y="68"/>
                  </a:cubicBezTo>
                  <a:cubicBezTo>
                    <a:pt x="86" y="68"/>
                    <a:pt x="85" y="69"/>
                    <a:pt x="84" y="69"/>
                  </a:cubicBezTo>
                  <a:cubicBezTo>
                    <a:pt x="84" y="70"/>
                    <a:pt x="83" y="70"/>
                    <a:pt x="83" y="71"/>
                  </a:cubicBezTo>
                  <a:cubicBezTo>
                    <a:pt x="83" y="71"/>
                    <a:pt x="83" y="71"/>
                    <a:pt x="84" y="71"/>
                  </a:cubicBezTo>
                  <a:cubicBezTo>
                    <a:pt x="86" y="73"/>
                    <a:pt x="87" y="75"/>
                    <a:pt x="87" y="76"/>
                  </a:cubicBezTo>
                  <a:cubicBezTo>
                    <a:pt x="87" y="77"/>
                    <a:pt x="86" y="78"/>
                    <a:pt x="85" y="79"/>
                  </a:cubicBezTo>
                  <a:cubicBezTo>
                    <a:pt x="85" y="80"/>
                    <a:pt x="84" y="80"/>
                    <a:pt x="83" y="80"/>
                  </a:cubicBezTo>
                  <a:cubicBezTo>
                    <a:pt x="83" y="80"/>
                    <a:pt x="83" y="80"/>
                    <a:pt x="83" y="80"/>
                  </a:cubicBezTo>
                  <a:cubicBezTo>
                    <a:pt x="81" y="81"/>
                    <a:pt x="79" y="80"/>
                    <a:pt x="78" y="79"/>
                  </a:cubicBezTo>
                  <a:cubicBezTo>
                    <a:pt x="78" y="78"/>
                    <a:pt x="77" y="78"/>
                    <a:pt x="77" y="77"/>
                  </a:cubicBezTo>
                  <a:cubicBezTo>
                    <a:pt x="77" y="76"/>
                    <a:pt x="76" y="75"/>
                    <a:pt x="76" y="74"/>
                  </a:cubicBezTo>
                  <a:cubicBezTo>
                    <a:pt x="76" y="74"/>
                    <a:pt x="76" y="74"/>
                    <a:pt x="76" y="74"/>
                  </a:cubicBezTo>
                  <a:cubicBezTo>
                    <a:pt x="75" y="81"/>
                    <a:pt x="71" y="88"/>
                    <a:pt x="65" y="92"/>
                  </a:cubicBezTo>
                  <a:cubicBezTo>
                    <a:pt x="69" y="100"/>
                    <a:pt x="69" y="100"/>
                    <a:pt x="69" y="100"/>
                  </a:cubicBezTo>
                  <a:cubicBezTo>
                    <a:pt x="59" y="105"/>
                    <a:pt x="59" y="105"/>
                    <a:pt x="59" y="105"/>
                  </a:cubicBezTo>
                  <a:cubicBezTo>
                    <a:pt x="56" y="98"/>
                    <a:pt x="56" y="98"/>
                    <a:pt x="56" y="98"/>
                  </a:cubicBezTo>
                  <a:cubicBezTo>
                    <a:pt x="51" y="100"/>
                    <a:pt x="46" y="101"/>
                    <a:pt x="40" y="101"/>
                  </a:cubicBezTo>
                  <a:cubicBezTo>
                    <a:pt x="35" y="101"/>
                    <a:pt x="29" y="100"/>
                    <a:pt x="24" y="98"/>
                  </a:cubicBezTo>
                  <a:cubicBezTo>
                    <a:pt x="20" y="105"/>
                    <a:pt x="20" y="105"/>
                    <a:pt x="20" y="105"/>
                  </a:cubicBezTo>
                  <a:cubicBezTo>
                    <a:pt x="10" y="100"/>
                    <a:pt x="10" y="100"/>
                    <a:pt x="10" y="100"/>
                  </a:cubicBezTo>
                  <a:cubicBezTo>
                    <a:pt x="15" y="91"/>
                    <a:pt x="15" y="91"/>
                    <a:pt x="15" y="91"/>
                  </a:cubicBezTo>
                  <a:cubicBezTo>
                    <a:pt x="11" y="88"/>
                    <a:pt x="8" y="84"/>
                    <a:pt x="6" y="80"/>
                  </a:cubicBezTo>
                  <a:cubicBezTo>
                    <a:pt x="0" y="80"/>
                    <a:pt x="0" y="80"/>
                    <a:pt x="0" y="80"/>
                  </a:cubicBezTo>
                  <a:cubicBezTo>
                    <a:pt x="0" y="58"/>
                    <a:pt x="0" y="58"/>
                    <a:pt x="0" y="58"/>
                  </a:cubicBezTo>
                  <a:cubicBezTo>
                    <a:pt x="7" y="58"/>
                    <a:pt x="7" y="58"/>
                    <a:pt x="7" y="58"/>
                  </a:cubicBezTo>
                  <a:cubicBezTo>
                    <a:pt x="9" y="53"/>
                    <a:pt x="13" y="48"/>
                    <a:pt x="17" y="45"/>
                  </a:cubicBezTo>
                  <a:cubicBezTo>
                    <a:pt x="16" y="34"/>
                    <a:pt x="16" y="34"/>
                    <a:pt x="16" y="34"/>
                  </a:cubicBezTo>
                  <a:cubicBezTo>
                    <a:pt x="22" y="36"/>
                    <a:pt x="32" y="40"/>
                    <a:pt x="34" y="47"/>
                  </a:cubicBezTo>
                  <a:cubicBezTo>
                    <a:pt x="37" y="47"/>
                    <a:pt x="37" y="47"/>
                    <a:pt x="37" y="47"/>
                  </a:cubicBezTo>
                  <a:cubicBezTo>
                    <a:pt x="34" y="38"/>
                    <a:pt x="34" y="38"/>
                    <a:pt x="34" y="38"/>
                  </a:cubicBezTo>
                  <a:cubicBezTo>
                    <a:pt x="36" y="38"/>
                    <a:pt x="38" y="38"/>
                    <a:pt x="40" y="38"/>
                  </a:cubicBezTo>
                  <a:close/>
                  <a:moveTo>
                    <a:pt x="41" y="0"/>
                  </a:moveTo>
                  <a:cubicBezTo>
                    <a:pt x="50" y="0"/>
                    <a:pt x="58" y="8"/>
                    <a:pt x="58" y="17"/>
                  </a:cubicBezTo>
                  <a:cubicBezTo>
                    <a:pt x="58" y="26"/>
                    <a:pt x="50" y="33"/>
                    <a:pt x="41" y="33"/>
                  </a:cubicBezTo>
                  <a:cubicBezTo>
                    <a:pt x="32" y="33"/>
                    <a:pt x="25" y="26"/>
                    <a:pt x="25" y="17"/>
                  </a:cubicBezTo>
                  <a:cubicBezTo>
                    <a:pt x="25" y="8"/>
                    <a:pt x="32" y="0"/>
                    <a:pt x="41" y="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3" name="文本框 92"/>
            <p:cNvSpPr txBox="1"/>
            <p:nvPr/>
          </p:nvSpPr>
          <p:spPr>
            <a:xfrm>
              <a:off x="4408695" y="4070748"/>
              <a:ext cx="11345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经济效益</a:t>
              </a:r>
            </a:p>
          </p:txBody>
        </p:sp>
      </p:grpSp>
      <p:grpSp>
        <p:nvGrpSpPr>
          <p:cNvPr id="94" name="组合 93"/>
          <p:cNvGrpSpPr/>
          <p:nvPr/>
        </p:nvGrpSpPr>
        <p:grpSpPr>
          <a:xfrm>
            <a:off x="6033633" y="4425114"/>
            <a:ext cx="1595801" cy="1595800"/>
            <a:chOff x="5890645" y="4888622"/>
            <a:chExt cx="1595801" cy="1595800"/>
          </a:xfrm>
        </p:grpSpPr>
        <p:sp>
          <p:nvSpPr>
            <p:cNvPr id="95" name="矩形 94"/>
            <p:cNvSpPr/>
            <p:nvPr/>
          </p:nvSpPr>
          <p:spPr>
            <a:xfrm>
              <a:off x="5890645" y="4888622"/>
              <a:ext cx="1595801" cy="1595800"/>
            </a:xfrm>
            <a:prstGeom prst="rect">
              <a:avLst/>
            </a:prstGeom>
            <a:solidFill>
              <a:srgbClr val="F2A34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96" name="Freeform 30"/>
            <p:cNvSpPr>
              <a:spLocks noEditPoints="1"/>
            </p:cNvSpPr>
            <p:nvPr/>
          </p:nvSpPr>
          <p:spPr bwMode="auto">
            <a:xfrm>
              <a:off x="6558493" y="5355194"/>
              <a:ext cx="260104" cy="341850"/>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97" name="文本框 96"/>
            <p:cNvSpPr txBox="1"/>
            <p:nvPr/>
          </p:nvSpPr>
          <p:spPr>
            <a:xfrm>
              <a:off x="6121278" y="5746802"/>
              <a:ext cx="11345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市场分析</a:t>
              </a:r>
            </a:p>
          </p:txBody>
        </p:sp>
      </p:grpSp>
      <p:grpSp>
        <p:nvGrpSpPr>
          <p:cNvPr id="98" name="组合 97"/>
          <p:cNvGrpSpPr/>
          <p:nvPr/>
        </p:nvGrpSpPr>
        <p:grpSpPr>
          <a:xfrm>
            <a:off x="7757569" y="4425114"/>
            <a:ext cx="1595801" cy="1595800"/>
            <a:chOff x="7614581" y="4888622"/>
            <a:chExt cx="1595801" cy="1595800"/>
          </a:xfrm>
        </p:grpSpPr>
        <p:sp>
          <p:nvSpPr>
            <p:cNvPr id="99" name="矩形 98"/>
            <p:cNvSpPr/>
            <p:nvPr/>
          </p:nvSpPr>
          <p:spPr>
            <a:xfrm>
              <a:off x="7614581" y="4888622"/>
              <a:ext cx="1595801" cy="1595800"/>
            </a:xfrm>
            <a:prstGeom prst="rect">
              <a:avLst/>
            </a:prstGeom>
            <a:solidFill>
              <a:schemeClr val="tx1">
                <a:lumMod val="65000"/>
                <a:lumOff val="3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0" name="Freeform 41"/>
            <p:cNvSpPr>
              <a:spLocks noEditPoints="1"/>
            </p:cNvSpPr>
            <p:nvPr/>
          </p:nvSpPr>
          <p:spPr bwMode="auto">
            <a:xfrm>
              <a:off x="8264591" y="5358966"/>
              <a:ext cx="295775" cy="33739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01" name="文本框 100"/>
            <p:cNvSpPr txBox="1"/>
            <p:nvPr/>
          </p:nvSpPr>
          <p:spPr>
            <a:xfrm>
              <a:off x="7845213" y="5746802"/>
              <a:ext cx="11345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全天售后</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53" presetClass="entr" presetSubtype="16" fill="hold" nodeType="withEffect">
                                      <p:stCondLst>
                                        <p:cond delay="25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par>
                                    <p:cTn id="15" presetID="53" presetClass="entr" presetSubtype="16" fill="hold" nodeType="withEffect">
                                      <p:stCondLst>
                                        <p:cond delay="50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fltVal val="0"/>
                                              </p:val>
                                            </p:tav>
                                            <p:tav tm="100000">
                                              <p:val>
                                                <p:strVal val="#ppt_w"/>
                                              </p:val>
                                            </p:tav>
                                          </p:tavLst>
                                        </p:anim>
                                        <p:anim calcmode="lin" valueType="num">
                                          <p:cBhvr>
                                            <p:cTn id="18" dur="500" fill="hold"/>
                                            <p:tgtEl>
                                              <p:spTgt spid="90"/>
                                            </p:tgtEl>
                                            <p:attrNameLst>
                                              <p:attrName>ppt_h</p:attrName>
                                            </p:attrNameLst>
                                          </p:cBhvr>
                                          <p:tavLst>
                                            <p:tav tm="0">
                                              <p:val>
                                                <p:fltVal val="0"/>
                                              </p:val>
                                            </p:tav>
                                            <p:tav tm="100000">
                                              <p:val>
                                                <p:strVal val="#ppt_h"/>
                                              </p:val>
                                            </p:tav>
                                          </p:tavLst>
                                        </p:anim>
                                        <p:animEffect transition="in" filter="fade">
                                          <p:cBhvr>
                                            <p:cTn id="19" dur="500"/>
                                            <p:tgtEl>
                                              <p:spTgt spid="90"/>
                                            </p:tgtEl>
                                          </p:cBhvr>
                                        </p:animEffect>
                                      </p:childTnLst>
                                    </p:cTn>
                                  </p:par>
                                  <p:par>
                                    <p:cTn id="20" presetID="53" presetClass="entr" presetSubtype="16" fill="hold" nodeType="withEffect">
                                      <p:stCondLst>
                                        <p:cond delay="750"/>
                                      </p:stCondLst>
                                      <p:childTnLst>
                                        <p:set>
                                          <p:cBhvr>
                                            <p:cTn id="21" dur="1" fill="hold">
                                              <p:stCondLst>
                                                <p:cond delay="0"/>
                                              </p:stCondLst>
                                            </p:cTn>
                                            <p:tgtEl>
                                              <p:spTgt spid="82"/>
                                            </p:tgtEl>
                                            <p:attrNameLst>
                                              <p:attrName>style.visibility</p:attrName>
                                            </p:attrNameLst>
                                          </p:cBhvr>
                                          <p:to>
                                            <p:strVal val="visible"/>
                                          </p:to>
                                        </p:set>
                                        <p:anim calcmode="lin" valueType="num">
                                          <p:cBhvr>
                                            <p:cTn id="22" dur="500" fill="hold"/>
                                            <p:tgtEl>
                                              <p:spTgt spid="82"/>
                                            </p:tgtEl>
                                            <p:attrNameLst>
                                              <p:attrName>ppt_w</p:attrName>
                                            </p:attrNameLst>
                                          </p:cBhvr>
                                          <p:tavLst>
                                            <p:tav tm="0">
                                              <p:val>
                                                <p:fltVal val="0"/>
                                              </p:val>
                                            </p:tav>
                                            <p:tav tm="100000">
                                              <p:val>
                                                <p:strVal val="#ppt_w"/>
                                              </p:val>
                                            </p:tav>
                                          </p:tavLst>
                                        </p:anim>
                                        <p:anim calcmode="lin" valueType="num">
                                          <p:cBhvr>
                                            <p:cTn id="23" dur="500" fill="hold"/>
                                            <p:tgtEl>
                                              <p:spTgt spid="82"/>
                                            </p:tgtEl>
                                            <p:attrNameLst>
                                              <p:attrName>ppt_h</p:attrName>
                                            </p:attrNameLst>
                                          </p:cBhvr>
                                          <p:tavLst>
                                            <p:tav tm="0">
                                              <p:val>
                                                <p:fltVal val="0"/>
                                              </p:val>
                                            </p:tav>
                                            <p:tav tm="100000">
                                              <p:val>
                                                <p:strVal val="#ppt_h"/>
                                              </p:val>
                                            </p:tav>
                                          </p:tavLst>
                                        </p:anim>
                                        <p:animEffect transition="in" filter="fade">
                                          <p:cBhvr>
                                            <p:cTn id="24" dur="500"/>
                                            <p:tgtEl>
                                              <p:spTgt spid="8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nodeType="withEffect">
                                      <p:stCondLst>
                                        <p:cond delay="1250"/>
                                      </p:stCondLst>
                                      <p:childTnLst>
                                        <p:set>
                                          <p:cBhvr>
                                            <p:cTn id="31" dur="1" fill="hold">
                                              <p:stCondLst>
                                                <p:cond delay="0"/>
                                              </p:stCondLst>
                                            </p:cTn>
                                            <p:tgtEl>
                                              <p:spTgt spid="94"/>
                                            </p:tgtEl>
                                            <p:attrNameLst>
                                              <p:attrName>style.visibility</p:attrName>
                                            </p:attrNameLst>
                                          </p:cBhvr>
                                          <p:to>
                                            <p:strVal val="visible"/>
                                          </p:to>
                                        </p:set>
                                        <p:anim calcmode="lin" valueType="num">
                                          <p:cBhvr>
                                            <p:cTn id="32" dur="500" fill="hold"/>
                                            <p:tgtEl>
                                              <p:spTgt spid="94"/>
                                            </p:tgtEl>
                                            <p:attrNameLst>
                                              <p:attrName>ppt_w</p:attrName>
                                            </p:attrNameLst>
                                          </p:cBhvr>
                                          <p:tavLst>
                                            <p:tav tm="0">
                                              <p:val>
                                                <p:fltVal val="0"/>
                                              </p:val>
                                            </p:tav>
                                            <p:tav tm="100000">
                                              <p:val>
                                                <p:strVal val="#ppt_w"/>
                                              </p:val>
                                            </p:tav>
                                          </p:tavLst>
                                        </p:anim>
                                        <p:anim calcmode="lin" valueType="num">
                                          <p:cBhvr>
                                            <p:cTn id="33" dur="500" fill="hold"/>
                                            <p:tgtEl>
                                              <p:spTgt spid="94"/>
                                            </p:tgtEl>
                                            <p:attrNameLst>
                                              <p:attrName>ppt_h</p:attrName>
                                            </p:attrNameLst>
                                          </p:cBhvr>
                                          <p:tavLst>
                                            <p:tav tm="0">
                                              <p:val>
                                                <p:fltVal val="0"/>
                                              </p:val>
                                            </p:tav>
                                            <p:tav tm="100000">
                                              <p:val>
                                                <p:strVal val="#ppt_h"/>
                                              </p:val>
                                            </p:tav>
                                          </p:tavLst>
                                        </p:anim>
                                        <p:animEffect transition="in" filter="fade">
                                          <p:cBhvr>
                                            <p:cTn id="34" dur="500"/>
                                            <p:tgtEl>
                                              <p:spTgt spid="94"/>
                                            </p:tgtEl>
                                          </p:cBhvr>
                                        </p:animEffect>
                                      </p:childTnLst>
                                    </p:cTn>
                                  </p:par>
                                  <p:par>
                                    <p:cTn id="35" presetID="53" presetClass="entr" presetSubtype="16" fill="hold" nodeType="withEffect">
                                      <p:stCondLst>
                                        <p:cond delay="150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500"/>
                                </p:stCondLst>
                                <p:childTnLst>
                                  <p:par>
                                    <p:cTn id="41" presetID="2" presetClass="entr" presetSubtype="2" fill="hold" grpId="0" nodeType="afterEffect" p14:presetBounceEnd="75000">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14:bounceEnd="75000">
                                          <p:cBhvr additive="base">
                                            <p:cTn id="43" dur="2250" fill="hold"/>
                                            <p:tgtEl>
                                              <p:spTgt spid="83"/>
                                            </p:tgtEl>
                                            <p:attrNameLst>
                                              <p:attrName>ppt_x</p:attrName>
                                            </p:attrNameLst>
                                          </p:cBhvr>
                                          <p:tavLst>
                                            <p:tav tm="0">
                                              <p:val>
                                                <p:strVal val="1+#ppt_w/2"/>
                                              </p:val>
                                            </p:tav>
                                            <p:tav tm="100000">
                                              <p:val>
                                                <p:strVal val="#ppt_x"/>
                                              </p:val>
                                            </p:tav>
                                          </p:tavLst>
                                        </p:anim>
                                        <p:anim calcmode="lin" valueType="num" p14:bounceEnd="75000">
                                          <p:cBhvr additive="base">
                                            <p:cTn id="44" dur="2250" fill="hold"/>
                                            <p:tgtEl>
                                              <p:spTgt spid="8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75000">
                                      <p:stCondLst>
                                        <p:cond delay="250"/>
                                      </p:stCondLst>
                                      <p:childTnLst>
                                        <p:set>
                                          <p:cBhvr>
                                            <p:cTn id="46" dur="1" fill="hold">
                                              <p:stCondLst>
                                                <p:cond delay="0"/>
                                              </p:stCondLst>
                                            </p:cTn>
                                            <p:tgtEl>
                                              <p:spTgt spid="84"/>
                                            </p:tgtEl>
                                            <p:attrNameLst>
                                              <p:attrName>style.visibility</p:attrName>
                                            </p:attrNameLst>
                                          </p:cBhvr>
                                          <p:to>
                                            <p:strVal val="visible"/>
                                          </p:to>
                                        </p:set>
                                        <p:anim calcmode="lin" valueType="num" p14:bounceEnd="75000">
                                          <p:cBhvr additive="base">
                                            <p:cTn id="47" dur="2250" fill="hold"/>
                                            <p:tgtEl>
                                              <p:spTgt spid="84"/>
                                            </p:tgtEl>
                                            <p:attrNameLst>
                                              <p:attrName>ppt_x</p:attrName>
                                            </p:attrNameLst>
                                          </p:cBhvr>
                                          <p:tavLst>
                                            <p:tav tm="0">
                                              <p:val>
                                                <p:strVal val="1+#ppt_w/2"/>
                                              </p:val>
                                            </p:tav>
                                            <p:tav tm="100000">
                                              <p:val>
                                                <p:strVal val="#ppt_x"/>
                                              </p:val>
                                            </p:tav>
                                          </p:tavLst>
                                        </p:anim>
                                        <p:anim calcmode="lin" valueType="num" p14:bounceEnd="75000">
                                          <p:cBhvr additive="base">
                                            <p:cTn id="48" dur="2250" fill="hold"/>
                                            <p:tgtEl>
                                              <p:spTgt spid="84"/>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up)">
                                          <p:cBhvr>
                                            <p:cTn id="5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53" presetClass="entr" presetSubtype="16" fill="hold" nodeType="withEffect">
                                      <p:stCondLst>
                                        <p:cond delay="25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par>
                                    <p:cTn id="15" presetID="53" presetClass="entr" presetSubtype="16" fill="hold" nodeType="withEffect">
                                      <p:stCondLst>
                                        <p:cond delay="500"/>
                                      </p:stCondLst>
                                      <p:childTnLst>
                                        <p:set>
                                          <p:cBhvr>
                                            <p:cTn id="16" dur="1" fill="hold">
                                              <p:stCondLst>
                                                <p:cond delay="0"/>
                                              </p:stCondLst>
                                            </p:cTn>
                                            <p:tgtEl>
                                              <p:spTgt spid="90"/>
                                            </p:tgtEl>
                                            <p:attrNameLst>
                                              <p:attrName>style.visibility</p:attrName>
                                            </p:attrNameLst>
                                          </p:cBhvr>
                                          <p:to>
                                            <p:strVal val="visible"/>
                                          </p:to>
                                        </p:set>
                                        <p:anim calcmode="lin" valueType="num">
                                          <p:cBhvr>
                                            <p:cTn id="17" dur="500" fill="hold"/>
                                            <p:tgtEl>
                                              <p:spTgt spid="90"/>
                                            </p:tgtEl>
                                            <p:attrNameLst>
                                              <p:attrName>ppt_w</p:attrName>
                                            </p:attrNameLst>
                                          </p:cBhvr>
                                          <p:tavLst>
                                            <p:tav tm="0">
                                              <p:val>
                                                <p:fltVal val="0"/>
                                              </p:val>
                                            </p:tav>
                                            <p:tav tm="100000">
                                              <p:val>
                                                <p:strVal val="#ppt_w"/>
                                              </p:val>
                                            </p:tav>
                                          </p:tavLst>
                                        </p:anim>
                                        <p:anim calcmode="lin" valueType="num">
                                          <p:cBhvr>
                                            <p:cTn id="18" dur="500" fill="hold"/>
                                            <p:tgtEl>
                                              <p:spTgt spid="90"/>
                                            </p:tgtEl>
                                            <p:attrNameLst>
                                              <p:attrName>ppt_h</p:attrName>
                                            </p:attrNameLst>
                                          </p:cBhvr>
                                          <p:tavLst>
                                            <p:tav tm="0">
                                              <p:val>
                                                <p:fltVal val="0"/>
                                              </p:val>
                                            </p:tav>
                                            <p:tav tm="100000">
                                              <p:val>
                                                <p:strVal val="#ppt_h"/>
                                              </p:val>
                                            </p:tav>
                                          </p:tavLst>
                                        </p:anim>
                                        <p:animEffect transition="in" filter="fade">
                                          <p:cBhvr>
                                            <p:cTn id="19" dur="500"/>
                                            <p:tgtEl>
                                              <p:spTgt spid="90"/>
                                            </p:tgtEl>
                                          </p:cBhvr>
                                        </p:animEffect>
                                      </p:childTnLst>
                                    </p:cTn>
                                  </p:par>
                                  <p:par>
                                    <p:cTn id="20" presetID="53" presetClass="entr" presetSubtype="16" fill="hold" nodeType="withEffect">
                                      <p:stCondLst>
                                        <p:cond delay="750"/>
                                      </p:stCondLst>
                                      <p:childTnLst>
                                        <p:set>
                                          <p:cBhvr>
                                            <p:cTn id="21" dur="1" fill="hold">
                                              <p:stCondLst>
                                                <p:cond delay="0"/>
                                              </p:stCondLst>
                                            </p:cTn>
                                            <p:tgtEl>
                                              <p:spTgt spid="82"/>
                                            </p:tgtEl>
                                            <p:attrNameLst>
                                              <p:attrName>style.visibility</p:attrName>
                                            </p:attrNameLst>
                                          </p:cBhvr>
                                          <p:to>
                                            <p:strVal val="visible"/>
                                          </p:to>
                                        </p:set>
                                        <p:anim calcmode="lin" valueType="num">
                                          <p:cBhvr>
                                            <p:cTn id="22" dur="500" fill="hold"/>
                                            <p:tgtEl>
                                              <p:spTgt spid="82"/>
                                            </p:tgtEl>
                                            <p:attrNameLst>
                                              <p:attrName>ppt_w</p:attrName>
                                            </p:attrNameLst>
                                          </p:cBhvr>
                                          <p:tavLst>
                                            <p:tav tm="0">
                                              <p:val>
                                                <p:fltVal val="0"/>
                                              </p:val>
                                            </p:tav>
                                            <p:tav tm="100000">
                                              <p:val>
                                                <p:strVal val="#ppt_w"/>
                                              </p:val>
                                            </p:tav>
                                          </p:tavLst>
                                        </p:anim>
                                        <p:anim calcmode="lin" valueType="num">
                                          <p:cBhvr>
                                            <p:cTn id="23" dur="500" fill="hold"/>
                                            <p:tgtEl>
                                              <p:spTgt spid="82"/>
                                            </p:tgtEl>
                                            <p:attrNameLst>
                                              <p:attrName>ppt_h</p:attrName>
                                            </p:attrNameLst>
                                          </p:cBhvr>
                                          <p:tavLst>
                                            <p:tav tm="0">
                                              <p:val>
                                                <p:fltVal val="0"/>
                                              </p:val>
                                            </p:tav>
                                            <p:tav tm="100000">
                                              <p:val>
                                                <p:strVal val="#ppt_h"/>
                                              </p:val>
                                            </p:tav>
                                          </p:tavLst>
                                        </p:anim>
                                        <p:animEffect transition="in" filter="fade">
                                          <p:cBhvr>
                                            <p:cTn id="24" dur="500"/>
                                            <p:tgtEl>
                                              <p:spTgt spid="8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nodeType="withEffect">
                                      <p:stCondLst>
                                        <p:cond delay="1250"/>
                                      </p:stCondLst>
                                      <p:childTnLst>
                                        <p:set>
                                          <p:cBhvr>
                                            <p:cTn id="31" dur="1" fill="hold">
                                              <p:stCondLst>
                                                <p:cond delay="0"/>
                                              </p:stCondLst>
                                            </p:cTn>
                                            <p:tgtEl>
                                              <p:spTgt spid="94"/>
                                            </p:tgtEl>
                                            <p:attrNameLst>
                                              <p:attrName>style.visibility</p:attrName>
                                            </p:attrNameLst>
                                          </p:cBhvr>
                                          <p:to>
                                            <p:strVal val="visible"/>
                                          </p:to>
                                        </p:set>
                                        <p:anim calcmode="lin" valueType="num">
                                          <p:cBhvr>
                                            <p:cTn id="32" dur="500" fill="hold"/>
                                            <p:tgtEl>
                                              <p:spTgt spid="94"/>
                                            </p:tgtEl>
                                            <p:attrNameLst>
                                              <p:attrName>ppt_w</p:attrName>
                                            </p:attrNameLst>
                                          </p:cBhvr>
                                          <p:tavLst>
                                            <p:tav tm="0">
                                              <p:val>
                                                <p:fltVal val="0"/>
                                              </p:val>
                                            </p:tav>
                                            <p:tav tm="100000">
                                              <p:val>
                                                <p:strVal val="#ppt_w"/>
                                              </p:val>
                                            </p:tav>
                                          </p:tavLst>
                                        </p:anim>
                                        <p:anim calcmode="lin" valueType="num">
                                          <p:cBhvr>
                                            <p:cTn id="33" dur="500" fill="hold"/>
                                            <p:tgtEl>
                                              <p:spTgt spid="94"/>
                                            </p:tgtEl>
                                            <p:attrNameLst>
                                              <p:attrName>ppt_h</p:attrName>
                                            </p:attrNameLst>
                                          </p:cBhvr>
                                          <p:tavLst>
                                            <p:tav tm="0">
                                              <p:val>
                                                <p:fltVal val="0"/>
                                              </p:val>
                                            </p:tav>
                                            <p:tav tm="100000">
                                              <p:val>
                                                <p:strVal val="#ppt_h"/>
                                              </p:val>
                                            </p:tav>
                                          </p:tavLst>
                                        </p:anim>
                                        <p:animEffect transition="in" filter="fade">
                                          <p:cBhvr>
                                            <p:cTn id="34" dur="500"/>
                                            <p:tgtEl>
                                              <p:spTgt spid="94"/>
                                            </p:tgtEl>
                                          </p:cBhvr>
                                        </p:animEffect>
                                      </p:childTnLst>
                                    </p:cTn>
                                  </p:par>
                                  <p:par>
                                    <p:cTn id="35" presetID="53" presetClass="entr" presetSubtype="16" fill="hold" nodeType="withEffect">
                                      <p:stCondLst>
                                        <p:cond delay="150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2250" fill="hold"/>
                                            <p:tgtEl>
                                              <p:spTgt spid="83"/>
                                            </p:tgtEl>
                                            <p:attrNameLst>
                                              <p:attrName>ppt_x</p:attrName>
                                            </p:attrNameLst>
                                          </p:cBhvr>
                                          <p:tavLst>
                                            <p:tav tm="0">
                                              <p:val>
                                                <p:strVal val="1+#ppt_w/2"/>
                                              </p:val>
                                            </p:tav>
                                            <p:tav tm="100000">
                                              <p:val>
                                                <p:strVal val="#ppt_x"/>
                                              </p:val>
                                            </p:tav>
                                          </p:tavLst>
                                        </p:anim>
                                        <p:anim calcmode="lin" valueType="num">
                                          <p:cBhvr additive="base">
                                            <p:cTn id="44" dur="2250" fill="hold"/>
                                            <p:tgtEl>
                                              <p:spTgt spid="8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2250" fill="hold"/>
                                            <p:tgtEl>
                                              <p:spTgt spid="84"/>
                                            </p:tgtEl>
                                            <p:attrNameLst>
                                              <p:attrName>ppt_x</p:attrName>
                                            </p:attrNameLst>
                                          </p:cBhvr>
                                          <p:tavLst>
                                            <p:tav tm="0">
                                              <p:val>
                                                <p:strVal val="1+#ppt_w/2"/>
                                              </p:val>
                                            </p:tav>
                                            <p:tav tm="100000">
                                              <p:val>
                                                <p:strVal val="#ppt_x"/>
                                              </p:val>
                                            </p:tav>
                                          </p:tavLst>
                                        </p:anim>
                                        <p:anim calcmode="lin" valueType="num">
                                          <p:cBhvr additive="base">
                                            <p:cTn id="48" dur="2250" fill="hold"/>
                                            <p:tgtEl>
                                              <p:spTgt spid="84"/>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up)">
                                          <p:cBhvr>
                                            <p:cTn id="5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8" name="组合 27"/>
          <p:cNvGrpSpPr/>
          <p:nvPr/>
        </p:nvGrpSpPr>
        <p:grpSpPr>
          <a:xfrm>
            <a:off x="1301422" y="1007055"/>
            <a:ext cx="2403803" cy="5112119"/>
            <a:chOff x="1025197" y="1932564"/>
            <a:chExt cx="1952191" cy="4151685"/>
          </a:xfrm>
        </p:grpSpPr>
        <p:grpSp>
          <p:nvGrpSpPr>
            <p:cNvPr id="29" name="Group 3"/>
            <p:cNvGrpSpPr/>
            <p:nvPr/>
          </p:nvGrpSpPr>
          <p:grpSpPr>
            <a:xfrm>
              <a:off x="1025197" y="1932564"/>
              <a:ext cx="1952191" cy="4151685"/>
              <a:chOff x="5410200" y="324151"/>
              <a:chExt cx="1238250" cy="2633362"/>
            </a:xfrm>
          </p:grpSpPr>
          <p:sp>
            <p:nvSpPr>
              <p:cNvPr id="31" name="Rounded Rectangle 4"/>
              <p:cNvSpPr/>
              <p:nvPr/>
            </p:nvSpPr>
            <p:spPr>
              <a:xfrm>
                <a:off x="5410200" y="324151"/>
                <a:ext cx="1238250" cy="2633362"/>
              </a:xfrm>
              <a:prstGeom prst="roundRect">
                <a:avLst>
                  <a:gd name="adj" fmla="val 17821"/>
                </a:avLst>
              </a:prstGeom>
              <a:solidFill>
                <a:sysClr val="windowText" lastClr="000000">
                  <a:lumMod val="90000"/>
                  <a:lumOff val="10000"/>
                </a:sysClr>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32" name="Rectangle 5"/>
              <p:cNvSpPr/>
              <p:nvPr/>
            </p:nvSpPr>
            <p:spPr>
              <a:xfrm>
                <a:off x="5487591" y="666750"/>
                <a:ext cx="1083468" cy="1938338"/>
              </a:xfrm>
              <a:prstGeom prst="rect">
                <a:avLst/>
              </a:prstGeom>
              <a:solidFill>
                <a:sysClr val="windowText" lastClr="000000">
                  <a:lumMod val="25000"/>
                  <a:lumOff val="75000"/>
                </a:sysClr>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33" name="Oval 6"/>
              <p:cNvSpPr/>
              <p:nvPr/>
            </p:nvSpPr>
            <p:spPr>
              <a:xfrm>
                <a:off x="5990523" y="412750"/>
                <a:ext cx="77604" cy="77604"/>
              </a:xfrm>
              <a:prstGeom prst="ellipse">
                <a:avLst/>
              </a:prstGeom>
              <a:solidFill>
                <a:srgbClr val="E7E6E6">
                  <a:lumMod val="85000"/>
                </a:srgbClr>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34" name="Rounded Rectangle 7"/>
              <p:cNvSpPr/>
              <p:nvPr/>
            </p:nvSpPr>
            <p:spPr>
              <a:xfrm>
                <a:off x="5876925" y="532163"/>
                <a:ext cx="304800" cy="30933"/>
              </a:xfrm>
              <a:prstGeom prst="roundRect">
                <a:avLst/>
              </a:prstGeom>
              <a:solidFill>
                <a:srgbClr val="E7E6E6">
                  <a:lumMod val="85000"/>
                </a:srgbClr>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35" name="Oval 8"/>
              <p:cNvSpPr/>
              <p:nvPr/>
            </p:nvSpPr>
            <p:spPr>
              <a:xfrm>
                <a:off x="5931694" y="2674144"/>
                <a:ext cx="195262" cy="195262"/>
              </a:xfrm>
              <a:prstGeom prst="ellipse">
                <a:avLst/>
              </a:prstGeom>
              <a:gradFill flip="none" rotWithShape="1">
                <a:gsLst>
                  <a:gs pos="0">
                    <a:srgbClr val="44546A">
                      <a:lumMod val="25000"/>
                      <a:lumOff val="75000"/>
                      <a:tint val="66000"/>
                      <a:satMod val="160000"/>
                    </a:srgbClr>
                  </a:gs>
                  <a:gs pos="50000">
                    <a:srgbClr val="44546A">
                      <a:lumMod val="25000"/>
                      <a:lumOff val="75000"/>
                      <a:tint val="44500"/>
                      <a:satMod val="160000"/>
                    </a:srgbClr>
                  </a:gs>
                  <a:gs pos="100000">
                    <a:srgbClr val="44546A">
                      <a:lumMod val="25000"/>
                      <a:lumOff val="75000"/>
                      <a:tint val="23500"/>
                      <a:satMod val="160000"/>
                    </a:srgbClr>
                  </a:gs>
                </a:gsLst>
                <a:path path="circle">
                  <a:fillToRect l="50000" t="50000" r="50000" b="50000"/>
                </a:path>
                <a:tileRect/>
              </a:gra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cs typeface="+mn-ea"/>
                  <a:sym typeface="+mn-lt"/>
                </a:endParaRPr>
              </a:p>
            </p:txBody>
          </p:sp>
          <p:sp>
            <p:nvSpPr>
              <p:cNvPr id="36" name="Right Triangle 9"/>
              <p:cNvSpPr/>
              <p:nvPr/>
            </p:nvSpPr>
            <p:spPr>
              <a:xfrm flipV="1">
                <a:off x="5487591" y="666750"/>
                <a:ext cx="1083468" cy="1938338"/>
              </a:xfrm>
              <a:prstGeom prst="rtTriangle">
                <a:avLst/>
              </a:prstGeom>
              <a:solidFill>
                <a:sysClr val="window" lastClr="FFFFFF">
                  <a:alpha val="20000"/>
                </a:sysClr>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cs typeface="+mn-ea"/>
                  <a:sym typeface="+mn-lt"/>
                </a:endParaRPr>
              </a:p>
            </p:txBody>
          </p:sp>
        </p:grpSp>
        <p:pic>
          <p:nvPicPr>
            <p:cNvPr id="30" name="图片占位符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208" y="2484664"/>
              <a:ext cx="1708165" cy="3031992"/>
            </a:xfrm>
            <a:prstGeom prst="rect">
              <a:avLst/>
            </a:prstGeom>
          </p:spPr>
        </p:pic>
      </p:grpSp>
      <p:sp>
        <p:nvSpPr>
          <p:cNvPr id="37" name="Rectangle 74"/>
          <p:cNvSpPr/>
          <p:nvPr/>
        </p:nvSpPr>
        <p:spPr>
          <a:xfrm>
            <a:off x="6237180" y="2032687"/>
            <a:ext cx="4912573"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1100" b="0" i="0" u="none" strike="noStrike" kern="3000" cap="none" spc="30" normalizeH="0" baseline="0" noProof="0" dirty="0">
                <a:ln>
                  <a:noFill/>
                </a:ln>
                <a:solidFill>
                  <a:prstClr val="black">
                    <a:lumMod val="75000"/>
                    <a:lumOff val="25000"/>
                  </a:prstClr>
                </a:solidFill>
                <a:effectLst/>
                <a:uLnTx/>
                <a:uFillTx/>
                <a:cs typeface="+mn-ea"/>
                <a:sym typeface="+mn-lt"/>
              </a:rPr>
              <a:t>Everyone that works here has a desire to create amazing user experiences. Being great at what you do is the cost of entry at </a:t>
            </a:r>
            <a:r>
              <a:rPr kumimoji="0" lang="en-US" sz="1100" b="0" i="0" u="none" strike="noStrike" kern="3000" cap="none" spc="30" normalizeH="0" baseline="0" noProof="0" dirty="0" err="1">
                <a:ln>
                  <a:noFill/>
                </a:ln>
                <a:solidFill>
                  <a:prstClr val="black">
                    <a:lumMod val="75000"/>
                    <a:lumOff val="25000"/>
                  </a:prstClr>
                </a:solidFill>
                <a:effectLst/>
                <a:uLnTx/>
                <a:uFillTx/>
                <a:cs typeface="+mn-ea"/>
                <a:sym typeface="+mn-lt"/>
              </a:rPr>
              <a:t>Neue</a:t>
            </a:r>
            <a:r>
              <a:rPr kumimoji="0" lang="en-US" sz="1100" b="0" i="0" u="none" strike="noStrike" kern="3000" cap="none" spc="30" normalizeH="0" baseline="0" noProof="0" dirty="0">
                <a:ln>
                  <a:noFill/>
                </a:ln>
                <a:solidFill>
                  <a:prstClr val="black">
                    <a:lumMod val="75000"/>
                    <a:lumOff val="25000"/>
                  </a:prstClr>
                </a:solidFill>
                <a:effectLst/>
                <a:uLnTx/>
                <a:uFillTx/>
                <a:cs typeface="+mn-ea"/>
                <a:sym typeface="+mn-lt"/>
              </a:rPr>
              <a:t> Swiss.</a:t>
            </a:r>
          </a:p>
        </p:txBody>
      </p:sp>
      <p:sp>
        <p:nvSpPr>
          <p:cNvPr id="38" name="Rectangle 75"/>
          <p:cNvSpPr/>
          <p:nvPr/>
        </p:nvSpPr>
        <p:spPr>
          <a:xfrm>
            <a:off x="6250727" y="1751348"/>
            <a:ext cx="5051456"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98D07"/>
                </a:solidFill>
                <a:effectLst/>
                <a:uLnTx/>
                <a:uFillTx/>
                <a:cs typeface="+mn-ea"/>
                <a:sym typeface="+mn-lt"/>
              </a:rPr>
              <a:t>手机</a:t>
            </a:r>
            <a:r>
              <a:rPr kumimoji="0" lang="en-US" altLang="zh-CN" sz="1600" b="1" i="0" u="none" strike="noStrike" kern="0" cap="none" spc="0" normalizeH="0" baseline="0" noProof="0" dirty="0">
                <a:ln>
                  <a:noFill/>
                </a:ln>
                <a:solidFill>
                  <a:srgbClr val="F98D07"/>
                </a:solidFill>
                <a:effectLst/>
                <a:uLnTx/>
                <a:uFillTx/>
                <a:cs typeface="+mn-ea"/>
                <a:sym typeface="+mn-lt"/>
              </a:rPr>
              <a:t>APP</a:t>
            </a:r>
            <a:r>
              <a:rPr kumimoji="0" lang="zh-CN" altLang="en-US" sz="1600" b="1" i="0" u="none" strike="noStrike" kern="0" cap="none" spc="0" normalizeH="0" baseline="0" noProof="0" dirty="0">
                <a:ln>
                  <a:noFill/>
                </a:ln>
                <a:solidFill>
                  <a:srgbClr val="F98D07"/>
                </a:solidFill>
                <a:effectLst/>
                <a:uLnTx/>
                <a:uFillTx/>
                <a:cs typeface="+mn-ea"/>
                <a:sym typeface="+mn-lt"/>
              </a:rPr>
              <a:t>报名</a:t>
            </a:r>
            <a:endParaRPr kumimoji="0" lang="en-US" sz="1600" b="1" i="0" u="none" strike="noStrike" kern="0" cap="none" spc="0" normalizeH="0" baseline="0" noProof="0" dirty="0">
              <a:ln>
                <a:noFill/>
              </a:ln>
              <a:solidFill>
                <a:srgbClr val="F98D07"/>
              </a:solidFill>
              <a:effectLst/>
              <a:uLnTx/>
              <a:uFillTx/>
              <a:cs typeface="+mn-ea"/>
              <a:sym typeface="+mn-lt"/>
            </a:endParaRPr>
          </a:p>
        </p:txBody>
      </p:sp>
      <p:sp>
        <p:nvSpPr>
          <p:cNvPr id="39" name="Rectangle 76"/>
          <p:cNvSpPr/>
          <p:nvPr/>
        </p:nvSpPr>
        <p:spPr>
          <a:xfrm>
            <a:off x="6250727" y="3304095"/>
            <a:ext cx="4960198"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1100" b="0" i="0" u="none" strike="noStrike" kern="3000" cap="none" spc="30" normalizeH="0" baseline="0" noProof="0" dirty="0">
                <a:ln>
                  <a:noFill/>
                </a:ln>
                <a:solidFill>
                  <a:prstClr val="black">
                    <a:lumMod val="75000"/>
                    <a:lumOff val="25000"/>
                  </a:prstClr>
                </a:solidFill>
                <a:effectLst/>
                <a:uLnTx/>
                <a:uFillTx/>
                <a:cs typeface="+mn-ea"/>
                <a:sym typeface="+mn-lt"/>
              </a:rPr>
              <a:t>Everyone that works here has a desire to create amazing user experiences. Being great at what you do is the cost of entry at </a:t>
            </a:r>
            <a:r>
              <a:rPr kumimoji="0" lang="en-US" sz="1100" b="0" i="0" u="none" strike="noStrike" kern="3000" cap="none" spc="30" normalizeH="0" baseline="0" noProof="0" dirty="0" err="1">
                <a:ln>
                  <a:noFill/>
                </a:ln>
                <a:solidFill>
                  <a:prstClr val="black">
                    <a:lumMod val="75000"/>
                    <a:lumOff val="25000"/>
                  </a:prstClr>
                </a:solidFill>
                <a:effectLst/>
                <a:uLnTx/>
                <a:uFillTx/>
                <a:cs typeface="+mn-ea"/>
                <a:sym typeface="+mn-lt"/>
              </a:rPr>
              <a:t>Neue</a:t>
            </a:r>
            <a:r>
              <a:rPr kumimoji="0" lang="en-US" sz="1100" b="0" i="0" u="none" strike="noStrike" kern="3000" cap="none" spc="30" normalizeH="0" baseline="0" noProof="0" dirty="0">
                <a:ln>
                  <a:noFill/>
                </a:ln>
                <a:solidFill>
                  <a:prstClr val="black">
                    <a:lumMod val="75000"/>
                    <a:lumOff val="25000"/>
                  </a:prstClr>
                </a:solidFill>
                <a:effectLst/>
                <a:uLnTx/>
                <a:uFillTx/>
                <a:cs typeface="+mn-ea"/>
                <a:sym typeface="+mn-lt"/>
              </a:rPr>
              <a:t> Swiss.</a:t>
            </a:r>
          </a:p>
        </p:txBody>
      </p:sp>
      <p:sp>
        <p:nvSpPr>
          <p:cNvPr id="40" name="Rectangle 77"/>
          <p:cNvSpPr/>
          <p:nvPr/>
        </p:nvSpPr>
        <p:spPr>
          <a:xfrm>
            <a:off x="6264274" y="3022756"/>
            <a:ext cx="5051456"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cs typeface="+mn-ea"/>
                <a:sym typeface="+mn-lt"/>
              </a:rPr>
              <a:t>电脑端报名</a:t>
            </a:r>
            <a:endParaRPr kumimoji="0" lang="en-US" sz="1600" b="1"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41" name="Rectangle 78"/>
          <p:cNvSpPr/>
          <p:nvPr/>
        </p:nvSpPr>
        <p:spPr>
          <a:xfrm>
            <a:off x="6312640" y="4606207"/>
            <a:ext cx="496019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1100" b="0" i="0" u="none" strike="noStrike" kern="3000" cap="none" spc="30" normalizeH="0" baseline="0" noProof="0" dirty="0">
                <a:ln>
                  <a:noFill/>
                </a:ln>
                <a:solidFill>
                  <a:prstClr val="black">
                    <a:lumMod val="75000"/>
                    <a:lumOff val="25000"/>
                  </a:prstClr>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42" name="Rectangle 79"/>
          <p:cNvSpPr/>
          <p:nvPr/>
        </p:nvSpPr>
        <p:spPr>
          <a:xfrm>
            <a:off x="6326187" y="4324868"/>
            <a:ext cx="5051456"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cs typeface="+mn-ea"/>
                <a:sym typeface="+mn-lt"/>
              </a:rPr>
              <a:t>活动现场报名</a:t>
            </a:r>
            <a:endParaRPr kumimoji="0" lang="en-US" sz="1600" b="1" i="0" u="none" strike="noStrike" kern="0" cap="none" spc="0" normalizeH="0" baseline="0" noProof="0" dirty="0">
              <a:ln>
                <a:noFill/>
              </a:ln>
              <a:solidFill>
                <a:schemeClr val="tx1">
                  <a:lumMod val="75000"/>
                  <a:lumOff val="25000"/>
                </a:schemeClr>
              </a:solidFill>
              <a:effectLst/>
              <a:uLnTx/>
              <a:uFillTx/>
              <a:cs typeface="+mn-ea"/>
              <a:sym typeface="+mn-lt"/>
            </a:endParaRPr>
          </a:p>
        </p:txBody>
      </p:sp>
      <p:grpSp>
        <p:nvGrpSpPr>
          <p:cNvPr id="43" name="组合 42"/>
          <p:cNvGrpSpPr/>
          <p:nvPr/>
        </p:nvGrpSpPr>
        <p:grpSpPr>
          <a:xfrm>
            <a:off x="3293554" y="2784475"/>
            <a:ext cx="692150" cy="692150"/>
            <a:chOff x="3036379" y="3003550"/>
            <a:chExt cx="692150" cy="692150"/>
          </a:xfrm>
        </p:grpSpPr>
        <p:sp>
          <p:nvSpPr>
            <p:cNvPr id="44" name="椭圆 43"/>
            <p:cNvSpPr/>
            <p:nvPr/>
          </p:nvSpPr>
          <p:spPr>
            <a:xfrm>
              <a:off x="3036379" y="3003550"/>
              <a:ext cx="692150" cy="692150"/>
            </a:xfrm>
            <a:prstGeom prst="ellipse">
              <a:avLst/>
            </a:prstGeom>
            <a:solidFill>
              <a:srgbClr val="1C1C1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5" name="Freeform 73"/>
            <p:cNvSpPr>
              <a:spLocks noEditPoints="1"/>
            </p:cNvSpPr>
            <p:nvPr/>
          </p:nvSpPr>
          <p:spPr bwMode="auto">
            <a:xfrm>
              <a:off x="3225648" y="3188751"/>
              <a:ext cx="313611" cy="334419"/>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6" name="组合 45"/>
          <p:cNvGrpSpPr/>
          <p:nvPr/>
        </p:nvGrpSpPr>
        <p:grpSpPr>
          <a:xfrm>
            <a:off x="4265104" y="1774825"/>
            <a:ext cx="1145321" cy="1131774"/>
            <a:chOff x="4007929" y="1993900"/>
            <a:chExt cx="1145321" cy="1131774"/>
          </a:xfrm>
        </p:grpSpPr>
        <p:sp>
          <p:nvSpPr>
            <p:cNvPr id="47" name="椭圆 46"/>
            <p:cNvSpPr/>
            <p:nvPr/>
          </p:nvSpPr>
          <p:spPr>
            <a:xfrm>
              <a:off x="4007929" y="1993900"/>
              <a:ext cx="1131774" cy="1131774"/>
            </a:xfrm>
            <a:prstGeom prst="ellipse">
              <a:avLst/>
            </a:prstGeom>
            <a:solidFill>
              <a:srgbClr val="F2A34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Freeform 11"/>
            <p:cNvSpPr>
              <a:spLocks noEditPoints="1"/>
            </p:cNvSpPr>
            <p:nvPr/>
          </p:nvSpPr>
          <p:spPr bwMode="auto">
            <a:xfrm>
              <a:off x="4408836" y="2289310"/>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9" name="文本框 48"/>
            <p:cNvSpPr txBox="1"/>
            <p:nvPr/>
          </p:nvSpPr>
          <p:spPr>
            <a:xfrm>
              <a:off x="4018717" y="2625714"/>
              <a:ext cx="113453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white"/>
                  </a:solidFill>
                  <a:effectLst/>
                  <a:uLnTx/>
                  <a:uFillTx/>
                  <a:cs typeface="+mn-ea"/>
                  <a:sym typeface="+mn-lt"/>
                </a:rPr>
                <a:t>精心的设计</a:t>
              </a:r>
            </a:p>
          </p:txBody>
        </p:sp>
      </p:grpSp>
      <p:grpSp>
        <p:nvGrpSpPr>
          <p:cNvPr id="50" name="组合 49"/>
          <p:cNvGrpSpPr/>
          <p:nvPr/>
        </p:nvGrpSpPr>
        <p:grpSpPr>
          <a:xfrm>
            <a:off x="4265103" y="3387724"/>
            <a:ext cx="1765935" cy="1719772"/>
            <a:chOff x="4007928" y="3606799"/>
            <a:chExt cx="1765935" cy="1719772"/>
          </a:xfrm>
        </p:grpSpPr>
        <p:sp>
          <p:nvSpPr>
            <p:cNvPr id="51" name="椭圆 50"/>
            <p:cNvSpPr/>
            <p:nvPr/>
          </p:nvSpPr>
          <p:spPr>
            <a:xfrm>
              <a:off x="4007928" y="3606799"/>
              <a:ext cx="1719772" cy="1719772"/>
            </a:xfrm>
            <a:prstGeom prst="ellipse">
              <a:avLst/>
            </a:prstGeom>
            <a:solidFill>
              <a:schemeClr val="tx1">
                <a:lumMod val="75000"/>
                <a:lumOff val="2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文本框 51"/>
            <p:cNvSpPr txBox="1"/>
            <p:nvPr/>
          </p:nvSpPr>
          <p:spPr>
            <a:xfrm>
              <a:off x="4463508" y="3954057"/>
              <a:ext cx="863600"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a:ln>
                    <a:noFill/>
                  </a:ln>
                  <a:solidFill>
                    <a:prstClr val="white"/>
                  </a:solidFill>
                  <a:effectLst/>
                  <a:uLnTx/>
                  <a:uFillTx/>
                  <a:cs typeface="+mn-ea"/>
                  <a:sym typeface="+mn-lt"/>
                </a:rPr>
                <a:t>25</a:t>
              </a:r>
              <a:r>
                <a:rPr kumimoji="0" lang="en-US" altLang="zh-CN" sz="1800" b="1" i="0" u="none" strike="noStrike" kern="0" cap="none" spc="0" normalizeH="0" baseline="0" noProof="0" dirty="0">
                  <a:ln>
                    <a:noFill/>
                  </a:ln>
                  <a:solidFill>
                    <a:prstClr val="white"/>
                  </a:solidFill>
                  <a:effectLst/>
                  <a:uLnTx/>
                  <a:uFillTx/>
                  <a:cs typeface="+mn-ea"/>
                  <a:sym typeface="+mn-lt"/>
                </a:rPr>
                <a:t>%</a:t>
              </a:r>
              <a:endParaRPr kumimoji="0" lang="zh-CN" altLang="en-US" sz="1800" b="1" i="0" u="none" strike="noStrike" kern="0" cap="none" spc="0" normalizeH="0" baseline="0" noProof="0" dirty="0">
                <a:ln>
                  <a:noFill/>
                </a:ln>
                <a:solidFill>
                  <a:prstClr val="white"/>
                </a:solidFill>
                <a:effectLst/>
                <a:uLnTx/>
                <a:uFillTx/>
                <a:cs typeface="+mn-ea"/>
                <a:sym typeface="+mn-lt"/>
              </a:endParaRPr>
            </a:p>
          </p:txBody>
        </p:sp>
        <p:sp>
          <p:nvSpPr>
            <p:cNvPr id="53" name="文本框 52"/>
            <p:cNvSpPr txBox="1"/>
            <p:nvPr/>
          </p:nvSpPr>
          <p:spPr>
            <a:xfrm>
              <a:off x="4025091" y="4583186"/>
              <a:ext cx="174877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cs typeface="+mn-ea"/>
                  <a:sym typeface="+mn-lt"/>
                </a:rPr>
                <a:t>报名增长</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8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8000">
                                          <p:cBhvr additive="base">
                                            <p:cTn id="7" dur="500" fill="hold"/>
                                            <p:tgtEl>
                                              <p:spTgt spid="28"/>
                                            </p:tgtEl>
                                            <p:attrNameLst>
                                              <p:attrName>ppt_x</p:attrName>
                                            </p:attrNameLst>
                                          </p:cBhvr>
                                          <p:tavLst>
                                            <p:tav tm="0">
                                              <p:val>
                                                <p:strVal val="0-#ppt_w/2"/>
                                              </p:val>
                                            </p:tav>
                                            <p:tav tm="100000">
                                              <p:val>
                                                <p:strVal val="#ppt_x"/>
                                              </p:val>
                                            </p:tav>
                                          </p:tavLst>
                                        </p:anim>
                                        <p:anim calcmode="lin" valueType="num" p14:bounceEnd="48000">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nodeType="withEffect">
                                      <p:stCondLst>
                                        <p:cond delay="25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50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par>
                              <p:cTn id="25" fill="hold">
                                <p:stCondLst>
                                  <p:cond delay="1000"/>
                                </p:stCondLst>
                                <p:childTnLst>
                                  <p:par>
                                    <p:cTn id="26" presetID="2" presetClass="entr" presetSubtype="2" fill="hold" grpId="0" nodeType="afterEffect" p14:presetBounceEnd="65000">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14:bounceEnd="65000">
                                          <p:cBhvr additive="base">
                                            <p:cTn id="28" dur="1500" fill="hold"/>
                                            <p:tgtEl>
                                              <p:spTgt spid="38"/>
                                            </p:tgtEl>
                                            <p:attrNameLst>
                                              <p:attrName>ppt_x</p:attrName>
                                            </p:attrNameLst>
                                          </p:cBhvr>
                                          <p:tavLst>
                                            <p:tav tm="0">
                                              <p:val>
                                                <p:strVal val="1+#ppt_w/2"/>
                                              </p:val>
                                            </p:tav>
                                            <p:tav tm="100000">
                                              <p:val>
                                                <p:strVal val="#ppt_x"/>
                                              </p:val>
                                            </p:tav>
                                          </p:tavLst>
                                        </p:anim>
                                        <p:anim calcmode="lin" valueType="num" p14:bounceEnd="65000">
                                          <p:cBhvr additive="base">
                                            <p:cTn id="29" dur="1500" fill="hold"/>
                                            <p:tgtEl>
                                              <p:spTgt spid="3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65000">
                                      <p:stCondLst>
                                        <p:cond delay="250"/>
                                      </p:stCondLst>
                                      <p:childTnLst>
                                        <p:set>
                                          <p:cBhvr>
                                            <p:cTn id="31" dur="1" fill="hold">
                                              <p:stCondLst>
                                                <p:cond delay="0"/>
                                              </p:stCondLst>
                                            </p:cTn>
                                            <p:tgtEl>
                                              <p:spTgt spid="37"/>
                                            </p:tgtEl>
                                            <p:attrNameLst>
                                              <p:attrName>style.visibility</p:attrName>
                                            </p:attrNameLst>
                                          </p:cBhvr>
                                          <p:to>
                                            <p:strVal val="visible"/>
                                          </p:to>
                                        </p:set>
                                        <p:anim calcmode="lin" valueType="num" p14:bounceEnd="65000">
                                          <p:cBhvr additive="base">
                                            <p:cTn id="32" dur="1500" fill="hold"/>
                                            <p:tgtEl>
                                              <p:spTgt spid="37"/>
                                            </p:tgtEl>
                                            <p:attrNameLst>
                                              <p:attrName>ppt_x</p:attrName>
                                            </p:attrNameLst>
                                          </p:cBhvr>
                                          <p:tavLst>
                                            <p:tav tm="0">
                                              <p:val>
                                                <p:strVal val="1+#ppt_w/2"/>
                                              </p:val>
                                            </p:tav>
                                            <p:tav tm="100000">
                                              <p:val>
                                                <p:strVal val="#ppt_x"/>
                                              </p:val>
                                            </p:tav>
                                          </p:tavLst>
                                        </p:anim>
                                        <p:anim calcmode="lin" valueType="num" p14:bounceEnd="65000">
                                          <p:cBhvr additive="base">
                                            <p:cTn id="33" dur="1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14:presetBounceEnd="65000">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14:bounceEnd="65000">
                                          <p:cBhvr additive="base">
                                            <p:cTn id="37" dur="1500" fill="hold"/>
                                            <p:tgtEl>
                                              <p:spTgt spid="40"/>
                                            </p:tgtEl>
                                            <p:attrNameLst>
                                              <p:attrName>ppt_x</p:attrName>
                                            </p:attrNameLst>
                                          </p:cBhvr>
                                          <p:tavLst>
                                            <p:tav tm="0">
                                              <p:val>
                                                <p:strVal val="1+#ppt_w/2"/>
                                              </p:val>
                                            </p:tav>
                                            <p:tav tm="100000">
                                              <p:val>
                                                <p:strVal val="#ppt_x"/>
                                              </p:val>
                                            </p:tav>
                                          </p:tavLst>
                                        </p:anim>
                                        <p:anim calcmode="lin" valueType="num" p14:bounceEnd="65000">
                                          <p:cBhvr additive="base">
                                            <p:cTn id="38" dur="15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14:presetBounceEnd="65000">
                                      <p:stCondLst>
                                        <p:cond delay="250"/>
                                      </p:stCondLst>
                                      <p:childTnLst>
                                        <p:set>
                                          <p:cBhvr>
                                            <p:cTn id="40" dur="1" fill="hold">
                                              <p:stCondLst>
                                                <p:cond delay="0"/>
                                              </p:stCondLst>
                                            </p:cTn>
                                            <p:tgtEl>
                                              <p:spTgt spid="39"/>
                                            </p:tgtEl>
                                            <p:attrNameLst>
                                              <p:attrName>style.visibility</p:attrName>
                                            </p:attrNameLst>
                                          </p:cBhvr>
                                          <p:to>
                                            <p:strVal val="visible"/>
                                          </p:to>
                                        </p:set>
                                        <p:anim calcmode="lin" valueType="num" p14:bounceEnd="65000">
                                          <p:cBhvr additive="base">
                                            <p:cTn id="41" dur="1500" fill="hold"/>
                                            <p:tgtEl>
                                              <p:spTgt spid="39"/>
                                            </p:tgtEl>
                                            <p:attrNameLst>
                                              <p:attrName>ppt_x</p:attrName>
                                            </p:attrNameLst>
                                          </p:cBhvr>
                                          <p:tavLst>
                                            <p:tav tm="0">
                                              <p:val>
                                                <p:strVal val="1+#ppt_w/2"/>
                                              </p:val>
                                            </p:tav>
                                            <p:tav tm="100000">
                                              <p:val>
                                                <p:strVal val="#ppt_x"/>
                                              </p:val>
                                            </p:tav>
                                          </p:tavLst>
                                        </p:anim>
                                        <p:anim calcmode="lin" valueType="num" p14:bounceEnd="65000">
                                          <p:cBhvr additive="base">
                                            <p:cTn id="42" dur="1500" fill="hold"/>
                                            <p:tgtEl>
                                              <p:spTgt spid="3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14:presetBounceEnd="65000">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14:bounceEnd="65000">
                                          <p:cBhvr additive="base">
                                            <p:cTn id="46" dur="1500" fill="hold"/>
                                            <p:tgtEl>
                                              <p:spTgt spid="42"/>
                                            </p:tgtEl>
                                            <p:attrNameLst>
                                              <p:attrName>ppt_x</p:attrName>
                                            </p:attrNameLst>
                                          </p:cBhvr>
                                          <p:tavLst>
                                            <p:tav tm="0">
                                              <p:val>
                                                <p:strVal val="1+#ppt_w/2"/>
                                              </p:val>
                                            </p:tav>
                                            <p:tav tm="100000">
                                              <p:val>
                                                <p:strVal val="#ppt_x"/>
                                              </p:val>
                                            </p:tav>
                                          </p:tavLst>
                                        </p:anim>
                                        <p:anim calcmode="lin" valueType="num" p14:bounceEnd="65000">
                                          <p:cBhvr additive="base">
                                            <p:cTn id="47" dur="1500" fill="hold"/>
                                            <p:tgtEl>
                                              <p:spTgt spid="4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65000">
                                      <p:stCondLst>
                                        <p:cond delay="250"/>
                                      </p:stCondLst>
                                      <p:childTnLst>
                                        <p:set>
                                          <p:cBhvr>
                                            <p:cTn id="49" dur="1" fill="hold">
                                              <p:stCondLst>
                                                <p:cond delay="0"/>
                                              </p:stCondLst>
                                            </p:cTn>
                                            <p:tgtEl>
                                              <p:spTgt spid="41"/>
                                            </p:tgtEl>
                                            <p:attrNameLst>
                                              <p:attrName>style.visibility</p:attrName>
                                            </p:attrNameLst>
                                          </p:cBhvr>
                                          <p:to>
                                            <p:strVal val="visible"/>
                                          </p:to>
                                        </p:set>
                                        <p:anim calcmode="lin" valueType="num" p14:bounceEnd="65000">
                                          <p:cBhvr additive="base">
                                            <p:cTn id="50" dur="1500" fill="hold"/>
                                            <p:tgtEl>
                                              <p:spTgt spid="41"/>
                                            </p:tgtEl>
                                            <p:attrNameLst>
                                              <p:attrName>ppt_x</p:attrName>
                                            </p:attrNameLst>
                                          </p:cBhvr>
                                          <p:tavLst>
                                            <p:tav tm="0">
                                              <p:val>
                                                <p:strVal val="1+#ppt_w/2"/>
                                              </p:val>
                                            </p:tav>
                                            <p:tav tm="100000">
                                              <p:val>
                                                <p:strVal val="#ppt_x"/>
                                              </p:val>
                                            </p:tav>
                                          </p:tavLst>
                                        </p:anim>
                                        <p:anim calcmode="lin" valueType="num" p14:bounceEnd="65000">
                                          <p:cBhvr additive="base">
                                            <p:cTn id="51"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nodeType="withEffect">
                                      <p:stCondLst>
                                        <p:cond delay="25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50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par>
                              <p:cTn id="25" fill="hold">
                                <p:stCondLst>
                                  <p:cond delay="1000"/>
                                </p:stCondLst>
                                <p:childTnLst>
                                  <p:par>
                                    <p:cTn id="26" presetID="2" presetClass="entr" presetSubtype="2"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1500" fill="hold"/>
                                            <p:tgtEl>
                                              <p:spTgt spid="38"/>
                                            </p:tgtEl>
                                            <p:attrNameLst>
                                              <p:attrName>ppt_x</p:attrName>
                                            </p:attrNameLst>
                                          </p:cBhvr>
                                          <p:tavLst>
                                            <p:tav tm="0">
                                              <p:val>
                                                <p:strVal val="1+#ppt_w/2"/>
                                              </p:val>
                                            </p:tav>
                                            <p:tav tm="100000">
                                              <p:val>
                                                <p:strVal val="#ppt_x"/>
                                              </p:val>
                                            </p:tav>
                                          </p:tavLst>
                                        </p:anim>
                                        <p:anim calcmode="lin" valueType="num">
                                          <p:cBhvr additive="base">
                                            <p:cTn id="29" dur="1500" fill="hold"/>
                                            <p:tgtEl>
                                              <p:spTgt spid="3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500" fill="hold"/>
                                            <p:tgtEl>
                                              <p:spTgt spid="37"/>
                                            </p:tgtEl>
                                            <p:attrNameLst>
                                              <p:attrName>ppt_x</p:attrName>
                                            </p:attrNameLst>
                                          </p:cBhvr>
                                          <p:tavLst>
                                            <p:tav tm="0">
                                              <p:val>
                                                <p:strVal val="1+#ppt_w/2"/>
                                              </p:val>
                                            </p:tav>
                                            <p:tav tm="100000">
                                              <p:val>
                                                <p:strVal val="#ppt_x"/>
                                              </p:val>
                                            </p:tav>
                                          </p:tavLst>
                                        </p:anim>
                                        <p:anim calcmode="lin" valueType="num">
                                          <p:cBhvr additive="base">
                                            <p:cTn id="33" dur="1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500" fill="hold"/>
                                            <p:tgtEl>
                                              <p:spTgt spid="40"/>
                                            </p:tgtEl>
                                            <p:attrNameLst>
                                              <p:attrName>ppt_x</p:attrName>
                                            </p:attrNameLst>
                                          </p:cBhvr>
                                          <p:tavLst>
                                            <p:tav tm="0">
                                              <p:val>
                                                <p:strVal val="1+#ppt_w/2"/>
                                              </p:val>
                                            </p:tav>
                                            <p:tav tm="100000">
                                              <p:val>
                                                <p:strVal val="#ppt_x"/>
                                              </p:val>
                                            </p:tav>
                                          </p:tavLst>
                                        </p:anim>
                                        <p:anim calcmode="lin" valueType="num">
                                          <p:cBhvr additive="base">
                                            <p:cTn id="38" dur="15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25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1500" fill="hold"/>
                                            <p:tgtEl>
                                              <p:spTgt spid="39"/>
                                            </p:tgtEl>
                                            <p:attrNameLst>
                                              <p:attrName>ppt_x</p:attrName>
                                            </p:attrNameLst>
                                          </p:cBhvr>
                                          <p:tavLst>
                                            <p:tav tm="0">
                                              <p:val>
                                                <p:strVal val="1+#ppt_w/2"/>
                                              </p:val>
                                            </p:tav>
                                            <p:tav tm="100000">
                                              <p:val>
                                                <p:strVal val="#ppt_x"/>
                                              </p:val>
                                            </p:tav>
                                          </p:tavLst>
                                        </p:anim>
                                        <p:anim calcmode="lin" valueType="num">
                                          <p:cBhvr additive="base">
                                            <p:cTn id="42" dur="1500" fill="hold"/>
                                            <p:tgtEl>
                                              <p:spTgt spid="3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500" fill="hold"/>
                                            <p:tgtEl>
                                              <p:spTgt spid="42"/>
                                            </p:tgtEl>
                                            <p:attrNameLst>
                                              <p:attrName>ppt_x</p:attrName>
                                            </p:attrNameLst>
                                          </p:cBhvr>
                                          <p:tavLst>
                                            <p:tav tm="0">
                                              <p:val>
                                                <p:strVal val="1+#ppt_w/2"/>
                                              </p:val>
                                            </p:tav>
                                            <p:tav tm="100000">
                                              <p:val>
                                                <p:strVal val="#ppt_x"/>
                                              </p:val>
                                            </p:tav>
                                          </p:tavLst>
                                        </p:anim>
                                        <p:anim calcmode="lin" valueType="num">
                                          <p:cBhvr additive="base">
                                            <p:cTn id="47" dur="1500" fill="hold"/>
                                            <p:tgtEl>
                                              <p:spTgt spid="4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5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1500" fill="hold"/>
                                            <p:tgtEl>
                                              <p:spTgt spid="41"/>
                                            </p:tgtEl>
                                            <p:attrNameLst>
                                              <p:attrName>ppt_x</p:attrName>
                                            </p:attrNameLst>
                                          </p:cBhvr>
                                          <p:tavLst>
                                            <p:tav tm="0">
                                              <p:val>
                                                <p:strVal val="1+#ppt_w/2"/>
                                              </p:val>
                                            </p:tav>
                                            <p:tav tm="100000">
                                              <p:val>
                                                <p:strVal val="#ppt_x"/>
                                              </p:val>
                                            </p:tav>
                                          </p:tavLst>
                                        </p:anim>
                                        <p:anim calcmode="lin" valueType="num">
                                          <p:cBhvr additive="base">
                                            <p:cTn id="51"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4" name="组合 53"/>
          <p:cNvGrpSpPr/>
          <p:nvPr/>
        </p:nvGrpSpPr>
        <p:grpSpPr>
          <a:xfrm>
            <a:off x="7501467" y="1094364"/>
            <a:ext cx="4021663" cy="4665131"/>
            <a:chOff x="7315200" y="1439336"/>
            <a:chExt cx="4021663" cy="4665131"/>
          </a:xfrm>
        </p:grpSpPr>
        <p:sp>
          <p:nvSpPr>
            <p:cNvPr id="55" name="六边形 54"/>
            <p:cNvSpPr/>
            <p:nvPr/>
          </p:nvSpPr>
          <p:spPr>
            <a:xfrm rot="5400000">
              <a:off x="6993466" y="1761070"/>
              <a:ext cx="4665131" cy="4021663"/>
            </a:xfrm>
            <a:prstGeom prst="hexagon">
              <a:avLst/>
            </a:prstGeom>
            <a:solidFill>
              <a:schemeClr val="tx1">
                <a:lumMod val="65000"/>
                <a:lumOff val="3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24111" t="3680" r="20455"/>
            <a:stretch>
              <a:fillRect/>
            </a:stretch>
          </p:blipFill>
          <p:spPr>
            <a:xfrm>
              <a:off x="7534164" y="1693334"/>
              <a:ext cx="3583733" cy="4157133"/>
            </a:xfrm>
            <a:custGeom>
              <a:avLst/>
              <a:gdLst>
                <a:gd name="connsiteX0" fmla="*/ 1791866 w 3583733"/>
                <a:gd name="connsiteY0" fmla="*/ 0 h 4157133"/>
                <a:gd name="connsiteX1" fmla="*/ 3583733 w 3583733"/>
                <a:gd name="connsiteY1" fmla="*/ 895934 h 4157133"/>
                <a:gd name="connsiteX2" fmla="*/ 3583733 w 3583733"/>
                <a:gd name="connsiteY2" fmla="*/ 3261200 h 4157133"/>
                <a:gd name="connsiteX3" fmla="*/ 1791866 w 3583733"/>
                <a:gd name="connsiteY3" fmla="*/ 4157133 h 4157133"/>
                <a:gd name="connsiteX4" fmla="*/ 1791865 w 3583733"/>
                <a:gd name="connsiteY4" fmla="*/ 4157133 h 4157133"/>
                <a:gd name="connsiteX5" fmla="*/ 0 w 3583733"/>
                <a:gd name="connsiteY5" fmla="*/ 3261200 h 4157133"/>
                <a:gd name="connsiteX6" fmla="*/ 0 w 3583733"/>
                <a:gd name="connsiteY6" fmla="*/ 895934 h 415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733" h="4157133">
                  <a:moveTo>
                    <a:pt x="1791866" y="0"/>
                  </a:moveTo>
                  <a:lnTo>
                    <a:pt x="3583733" y="895934"/>
                  </a:lnTo>
                  <a:lnTo>
                    <a:pt x="3583733" y="3261200"/>
                  </a:lnTo>
                  <a:lnTo>
                    <a:pt x="1791866" y="4157133"/>
                  </a:lnTo>
                  <a:lnTo>
                    <a:pt x="1791865" y="4157133"/>
                  </a:lnTo>
                  <a:lnTo>
                    <a:pt x="0" y="3261200"/>
                  </a:lnTo>
                  <a:lnTo>
                    <a:pt x="0" y="895934"/>
                  </a:lnTo>
                  <a:close/>
                </a:path>
              </a:pathLst>
            </a:custGeom>
            <a:ln w="57150">
              <a:solidFill>
                <a:sysClr val="window" lastClr="FFFFFF"/>
              </a:solidFill>
            </a:ln>
            <a:effectLst>
              <a:outerShdw blurRad="50800" dist="38100" dir="2700000" algn="tl" rotWithShape="0">
                <a:prstClr val="black">
                  <a:alpha val="40000"/>
                </a:prstClr>
              </a:outerShdw>
            </a:effectLst>
          </p:spPr>
        </p:pic>
      </p:grpSp>
      <p:grpSp>
        <p:nvGrpSpPr>
          <p:cNvPr id="57" name="组合 56"/>
          <p:cNvGrpSpPr/>
          <p:nvPr/>
        </p:nvGrpSpPr>
        <p:grpSpPr>
          <a:xfrm>
            <a:off x="7067526" y="997440"/>
            <a:ext cx="867878" cy="1006739"/>
            <a:chOff x="6881259" y="1448290"/>
            <a:chExt cx="867878" cy="1006739"/>
          </a:xfrm>
        </p:grpSpPr>
        <p:sp>
          <p:nvSpPr>
            <p:cNvPr id="58" name="六边形 57"/>
            <p:cNvSpPr/>
            <p:nvPr/>
          </p:nvSpPr>
          <p:spPr>
            <a:xfrm rot="5400000">
              <a:off x="6811828" y="1517721"/>
              <a:ext cx="1006739" cy="867878"/>
            </a:xfrm>
            <a:prstGeom prst="hexagon">
              <a:avLst/>
            </a:prstGeom>
            <a:solidFill>
              <a:srgbClr val="F2A34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文本框 58"/>
            <p:cNvSpPr txBox="1"/>
            <p:nvPr/>
          </p:nvSpPr>
          <p:spPr>
            <a:xfrm>
              <a:off x="7016750" y="1766994"/>
              <a:ext cx="73238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总监</a:t>
              </a:r>
            </a:p>
          </p:txBody>
        </p:sp>
      </p:grpSp>
      <p:grpSp>
        <p:nvGrpSpPr>
          <p:cNvPr id="60" name="组合 59"/>
          <p:cNvGrpSpPr/>
          <p:nvPr/>
        </p:nvGrpSpPr>
        <p:grpSpPr>
          <a:xfrm>
            <a:off x="3380559" y="2107684"/>
            <a:ext cx="1579278" cy="690748"/>
            <a:chOff x="3115612" y="2558534"/>
            <a:chExt cx="1579278" cy="690748"/>
          </a:xfrm>
        </p:grpSpPr>
        <p:sp>
          <p:nvSpPr>
            <p:cNvPr id="61" name="矩形 60"/>
            <p:cNvSpPr/>
            <p:nvPr/>
          </p:nvSpPr>
          <p:spPr>
            <a:xfrm>
              <a:off x="3115612" y="2558534"/>
              <a:ext cx="1579278" cy="369332"/>
            </a:xfrm>
            <a:prstGeom prst="rect">
              <a:avLst/>
            </a:prstGeom>
          </p:spPr>
          <p:txBody>
            <a:bodyPr wrap="none">
              <a:spAutoFit/>
            </a:bodyPr>
            <a:lstStyle/>
            <a:p>
              <a:pPr algn="dist"/>
              <a:r>
                <a:rPr lang="zh-CN" altLang="en-US" b="1" dirty="0">
                  <a:solidFill>
                    <a:prstClr val="black">
                      <a:lumMod val="75000"/>
                      <a:lumOff val="25000"/>
                    </a:prstClr>
                  </a:solidFill>
                  <a:cs typeface="+mn-ea"/>
                  <a:sym typeface="+mn-lt"/>
                </a:rPr>
                <a:t>活动策划总监</a:t>
              </a:r>
              <a:endParaRPr lang="en-US" altLang="zh-CN" b="1" dirty="0">
                <a:solidFill>
                  <a:prstClr val="black">
                    <a:lumMod val="75000"/>
                    <a:lumOff val="25000"/>
                  </a:prstClr>
                </a:solidFill>
                <a:cs typeface="+mn-ea"/>
                <a:sym typeface="+mn-lt"/>
              </a:endParaRPr>
            </a:p>
          </p:txBody>
        </p:sp>
        <p:sp>
          <p:nvSpPr>
            <p:cNvPr id="62" name="矩形 61"/>
            <p:cNvSpPr/>
            <p:nvPr/>
          </p:nvSpPr>
          <p:spPr>
            <a:xfrm>
              <a:off x="3115612" y="2879950"/>
              <a:ext cx="1112805" cy="369332"/>
            </a:xfrm>
            <a:prstGeom prst="rect">
              <a:avLst/>
            </a:prstGeom>
          </p:spPr>
          <p:txBody>
            <a:bodyPr wrap="none">
              <a:spAutoFit/>
            </a:bodyPr>
            <a:lstStyle/>
            <a:p>
              <a:pPr algn="dist"/>
              <a:r>
                <a:rPr lang="en-US" altLang="zh-CN" b="1" dirty="0">
                  <a:solidFill>
                    <a:prstClr val="black">
                      <a:lumMod val="75000"/>
                      <a:lumOff val="25000"/>
                    </a:prstClr>
                  </a:solidFill>
                  <a:cs typeface="+mn-ea"/>
                  <a:sym typeface="+mn-lt"/>
                </a:rPr>
                <a:t>FINE ARTIST</a:t>
              </a:r>
            </a:p>
          </p:txBody>
        </p:sp>
      </p:grpSp>
      <p:sp>
        <p:nvSpPr>
          <p:cNvPr id="63" name="矩形 62"/>
          <p:cNvSpPr/>
          <p:nvPr/>
        </p:nvSpPr>
        <p:spPr>
          <a:xfrm>
            <a:off x="3367283" y="1883028"/>
            <a:ext cx="2070118" cy="261610"/>
          </a:xfrm>
          <a:prstGeom prst="rect">
            <a:avLst/>
          </a:prstGeom>
        </p:spPr>
        <p:txBody>
          <a:bodyPr wrap="none">
            <a:spAutoFit/>
          </a:bodyPr>
          <a:lstStyle/>
          <a:p>
            <a:r>
              <a:rPr lang="en-US" altLang="zh-CN" sz="1100" kern="3000" spc="30" dirty="0">
                <a:solidFill>
                  <a:prstClr val="black">
                    <a:lumMod val="75000"/>
                    <a:lumOff val="25000"/>
                  </a:prstClr>
                </a:solidFill>
                <a:cs typeface="+mn-ea"/>
                <a:sym typeface="+mn-lt"/>
              </a:rPr>
              <a:t>Everyone that works here has a desire </a:t>
            </a:r>
            <a:endParaRPr lang="zh-CN" altLang="en-US" sz="1100" dirty="0">
              <a:solidFill>
                <a:prstClr val="black"/>
              </a:solidFill>
              <a:cs typeface="+mn-ea"/>
              <a:sym typeface="+mn-lt"/>
            </a:endParaRPr>
          </a:p>
        </p:txBody>
      </p:sp>
      <p:sp>
        <p:nvSpPr>
          <p:cNvPr id="64" name="Rectangle 78"/>
          <p:cNvSpPr/>
          <p:nvPr/>
        </p:nvSpPr>
        <p:spPr>
          <a:xfrm>
            <a:off x="3364331" y="2945397"/>
            <a:ext cx="3781536" cy="110799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sz="1100" b="0" i="0" u="none" strike="noStrike" kern="3000" cap="none" spc="30" normalizeH="0" baseline="0" noProof="0" dirty="0">
                <a:ln>
                  <a:noFill/>
                </a:ln>
                <a:solidFill>
                  <a:prstClr val="black">
                    <a:lumMod val="75000"/>
                    <a:lumOff val="25000"/>
                  </a:prstClr>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65" name="Rectangle 78"/>
          <p:cNvSpPr/>
          <p:nvPr/>
        </p:nvSpPr>
        <p:spPr>
          <a:xfrm>
            <a:off x="3364331" y="4053393"/>
            <a:ext cx="3781536" cy="1107996"/>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sz="1100" b="0" i="0" u="none" strike="noStrike" kern="3000" cap="none" spc="30" normalizeH="0" baseline="0" noProof="0" dirty="0">
                <a:ln>
                  <a:noFill/>
                </a:ln>
                <a:solidFill>
                  <a:prstClr val="black">
                    <a:lumMod val="75000"/>
                    <a:lumOff val="25000"/>
                  </a:prstClr>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
        <p:nvSpPr>
          <p:cNvPr id="66" name="矩形 65"/>
          <p:cNvSpPr/>
          <p:nvPr/>
        </p:nvSpPr>
        <p:spPr>
          <a:xfrm>
            <a:off x="649817" y="1883028"/>
            <a:ext cx="2495550" cy="3278361"/>
          </a:xfrm>
          <a:prstGeom prst="rect">
            <a:avLst/>
          </a:prstGeom>
          <a:solidFill>
            <a:srgbClr val="F2A346"/>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67" name="组合 66"/>
          <p:cNvGrpSpPr/>
          <p:nvPr/>
        </p:nvGrpSpPr>
        <p:grpSpPr>
          <a:xfrm>
            <a:off x="859367" y="2406134"/>
            <a:ext cx="648216" cy="648216"/>
            <a:chOff x="868892" y="2882384"/>
            <a:chExt cx="648216" cy="648216"/>
          </a:xfrm>
        </p:grpSpPr>
        <p:sp>
          <p:nvSpPr>
            <p:cNvPr id="68" name="椭圆 67"/>
            <p:cNvSpPr/>
            <p:nvPr/>
          </p:nvSpPr>
          <p:spPr>
            <a:xfrm>
              <a:off x="868892" y="2882384"/>
              <a:ext cx="648216" cy="648216"/>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9" name="Freeform 64"/>
            <p:cNvSpPr>
              <a:spLocks noEditPoints="1"/>
            </p:cNvSpPr>
            <p:nvPr/>
          </p:nvSpPr>
          <p:spPr bwMode="auto">
            <a:xfrm>
              <a:off x="977952" y="3067050"/>
              <a:ext cx="407248" cy="264563"/>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gradFill>
              <a:gsLst>
                <a:gs pos="0">
                  <a:srgbClr val="F36611"/>
                </a:gs>
                <a:gs pos="100000">
                  <a:srgbClr val="F98D07"/>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70" name="文本框 69"/>
          <p:cNvSpPr txBox="1"/>
          <p:nvPr/>
        </p:nvSpPr>
        <p:spPr>
          <a:xfrm>
            <a:off x="1589600" y="2406134"/>
            <a:ext cx="1301750" cy="369332"/>
          </a:xfrm>
          <a:prstGeom prst="rect">
            <a:avLst/>
          </a:prstGeom>
          <a:noFill/>
        </p:spPr>
        <p:txBody>
          <a:bodyPr wrap="square" rtlCol="0">
            <a:spAutoFit/>
          </a:bodyPr>
          <a:lstStyle/>
          <a:p>
            <a:r>
              <a:rPr lang="zh-CN" altLang="en-US" b="1" dirty="0">
                <a:solidFill>
                  <a:prstClr val="white"/>
                </a:solidFill>
                <a:cs typeface="+mn-ea"/>
                <a:sym typeface="+mn-lt"/>
              </a:rPr>
              <a:t>设计团队</a:t>
            </a:r>
          </a:p>
        </p:txBody>
      </p:sp>
      <p:sp>
        <p:nvSpPr>
          <p:cNvPr id="71" name="矩形 70"/>
          <p:cNvSpPr/>
          <p:nvPr/>
        </p:nvSpPr>
        <p:spPr>
          <a:xfrm>
            <a:off x="1589600" y="2643034"/>
            <a:ext cx="1082348" cy="369332"/>
          </a:xfrm>
          <a:prstGeom prst="rect">
            <a:avLst/>
          </a:prstGeom>
        </p:spPr>
        <p:txBody>
          <a:bodyPr wrap="none">
            <a:spAutoFit/>
          </a:bodyPr>
          <a:lstStyle/>
          <a:p>
            <a:r>
              <a:rPr lang="zh-CN" altLang="en-US" dirty="0">
                <a:solidFill>
                  <a:prstClr val="white"/>
                </a:solidFill>
                <a:cs typeface="+mn-ea"/>
                <a:sym typeface="+mn-lt"/>
              </a:rPr>
              <a:t>Design team</a:t>
            </a:r>
          </a:p>
        </p:txBody>
      </p:sp>
      <p:sp>
        <p:nvSpPr>
          <p:cNvPr id="72" name="Rectangle 78"/>
          <p:cNvSpPr/>
          <p:nvPr/>
        </p:nvSpPr>
        <p:spPr>
          <a:xfrm>
            <a:off x="781180" y="3249266"/>
            <a:ext cx="2227551" cy="1615827"/>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sz="1100" b="0" i="0" u="none" strike="noStrike" kern="3000" cap="none" spc="30" normalizeH="0" baseline="0" noProof="0" dirty="0">
                <a:ln>
                  <a:noFill/>
                </a:ln>
                <a:solidFill>
                  <a:prstClr val="white"/>
                </a:solidFill>
                <a:effectLst/>
                <a:uLnTx/>
                <a:uFillTx/>
                <a:cs typeface="+mn-ea"/>
                <a:sym typeface="+mn-lt"/>
              </a:rPr>
              <a:t>Everyone here works directly with our clients, so if a client has a question that relates to the design they’ll speak to the designer that worked on it. It’s fun, as it should be. We spend so much of our life working that we’d best enjoy it.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p:tgtEl>
                                              <p:spTgt spid="57"/>
                                            </p:tgtEl>
                                            <p:attrNameLst>
                                              <p:attrName>ppt_y</p:attrName>
                                            </p:attrNameLst>
                                          </p:cBhvr>
                                          <p:tavLst>
                                            <p:tav tm="0">
                                              <p:val>
                                                <p:strVal val="#ppt_y+#ppt_h*1.125000"/>
                                              </p:val>
                                            </p:tav>
                                            <p:tav tm="100000">
                                              <p:val>
                                                <p:strVal val="#ppt_y"/>
                                              </p:val>
                                            </p:tav>
                                          </p:tavLst>
                                        </p:anim>
                                        <p:animEffect transition="in" filter="wipe(up)">
                                          <p:cBhvr>
                                            <p:cTn id="14" dur="500"/>
                                            <p:tgtEl>
                                              <p:spTgt spid="57"/>
                                            </p:tgtEl>
                                          </p:cBhvr>
                                        </p:animEffect>
                                      </p:childTnLst>
                                    </p:cTn>
                                  </p:par>
                                </p:childTnLst>
                              </p:cTn>
                            </p:par>
                            <p:par>
                              <p:cTn id="15" fill="hold">
                                <p:stCondLst>
                                  <p:cond delay="1000"/>
                                </p:stCondLst>
                                <p:childTnLst>
                                  <p:par>
                                    <p:cTn id="16" presetID="2" presetClass="entr" presetSubtype="8" fill="hold" grpId="0" nodeType="afterEffect" p14:presetBounceEnd="72000">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14:bounceEnd="72000">
                                          <p:cBhvr additive="base">
                                            <p:cTn id="18" dur="2000" fill="hold"/>
                                            <p:tgtEl>
                                              <p:spTgt spid="66"/>
                                            </p:tgtEl>
                                            <p:attrNameLst>
                                              <p:attrName>ppt_x</p:attrName>
                                            </p:attrNameLst>
                                          </p:cBhvr>
                                          <p:tavLst>
                                            <p:tav tm="0">
                                              <p:val>
                                                <p:strVal val="0-#ppt_w/2"/>
                                              </p:val>
                                            </p:tav>
                                            <p:tav tm="100000">
                                              <p:val>
                                                <p:strVal val="#ppt_x"/>
                                              </p:val>
                                            </p:tav>
                                          </p:tavLst>
                                        </p:anim>
                                        <p:anim calcmode="lin" valueType="num" p14:bounceEnd="72000">
                                          <p:cBhvr additive="base">
                                            <p:cTn id="19" dur="20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500" fill="hold"/>
                                            <p:tgtEl>
                                              <p:spTgt spid="67"/>
                                            </p:tgtEl>
                                            <p:attrNameLst>
                                              <p:attrName>ppt_w</p:attrName>
                                            </p:attrNameLst>
                                          </p:cBhvr>
                                          <p:tavLst>
                                            <p:tav tm="0">
                                              <p:val>
                                                <p:fltVal val="0"/>
                                              </p:val>
                                            </p:tav>
                                            <p:tav tm="100000">
                                              <p:val>
                                                <p:strVal val="#ppt_w"/>
                                              </p:val>
                                            </p:tav>
                                          </p:tavLst>
                                        </p:anim>
                                        <p:anim calcmode="lin" valueType="num">
                                          <p:cBhvr>
                                            <p:cTn id="24" dur="500" fill="hold"/>
                                            <p:tgtEl>
                                              <p:spTgt spid="67"/>
                                            </p:tgtEl>
                                            <p:attrNameLst>
                                              <p:attrName>ppt_h</p:attrName>
                                            </p:attrNameLst>
                                          </p:cBhvr>
                                          <p:tavLst>
                                            <p:tav tm="0">
                                              <p:val>
                                                <p:fltVal val="0"/>
                                              </p:val>
                                            </p:tav>
                                            <p:tav tm="100000">
                                              <p:val>
                                                <p:strVal val="#ppt_h"/>
                                              </p:val>
                                            </p:tav>
                                          </p:tavLst>
                                        </p:anim>
                                        <p:animEffect transition="in" filter="fade">
                                          <p:cBhvr>
                                            <p:cTn id="25" dur="500"/>
                                            <p:tgtEl>
                                              <p:spTgt spid="67"/>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up)">
                                          <p:cBhvr>
                                            <p:cTn id="29" dur="500"/>
                                            <p:tgtEl>
                                              <p:spTgt spid="70"/>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up)">
                                          <p:cBhvr>
                                            <p:cTn id="33" dur="500"/>
                                            <p:tgtEl>
                                              <p:spTgt spid="71"/>
                                            </p:tgtEl>
                                          </p:cBhvr>
                                        </p:animEffect>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up)">
                                          <p:cBhvr>
                                            <p:cTn id="41" dur="500"/>
                                            <p:tgtEl>
                                              <p:spTgt spid="63"/>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up)">
                                          <p:cBhvr>
                                            <p:cTn id="45" dur="500"/>
                                            <p:tgtEl>
                                              <p:spTgt spid="60"/>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up)">
                                          <p:cBhvr>
                                            <p:cTn id="49" dur="500"/>
                                            <p:tgtEl>
                                              <p:spTgt spid="64"/>
                                            </p:tgtEl>
                                          </p:cBhvr>
                                        </p:animEffect>
                                      </p:childTnLst>
                                    </p:cTn>
                                  </p:par>
                                </p:childTnLst>
                              </p:cTn>
                            </p:par>
                            <p:par>
                              <p:cTn id="50" fill="hold">
                                <p:stCondLst>
                                  <p:cond delay="6500"/>
                                </p:stCondLst>
                                <p:childTnLst>
                                  <p:par>
                                    <p:cTn id="51" presetID="22" presetClass="entr" presetSubtype="1"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up)">
                                          <p:cBhvr>
                                            <p:cTn id="5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animBg="1"/>
          <p:bldP spid="70" grpId="0"/>
          <p:bldP spid="71" grpId="0"/>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p:tgtEl>
                                              <p:spTgt spid="57"/>
                                            </p:tgtEl>
                                            <p:attrNameLst>
                                              <p:attrName>ppt_y</p:attrName>
                                            </p:attrNameLst>
                                          </p:cBhvr>
                                          <p:tavLst>
                                            <p:tav tm="0">
                                              <p:val>
                                                <p:strVal val="#ppt_y+#ppt_h*1.125000"/>
                                              </p:val>
                                            </p:tav>
                                            <p:tav tm="100000">
                                              <p:val>
                                                <p:strVal val="#ppt_y"/>
                                              </p:val>
                                            </p:tav>
                                          </p:tavLst>
                                        </p:anim>
                                        <p:animEffect transition="in" filter="wipe(up)">
                                          <p:cBhvr>
                                            <p:cTn id="14" dur="500"/>
                                            <p:tgtEl>
                                              <p:spTgt spid="57"/>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2000" fill="hold"/>
                                            <p:tgtEl>
                                              <p:spTgt spid="66"/>
                                            </p:tgtEl>
                                            <p:attrNameLst>
                                              <p:attrName>ppt_x</p:attrName>
                                            </p:attrNameLst>
                                          </p:cBhvr>
                                          <p:tavLst>
                                            <p:tav tm="0">
                                              <p:val>
                                                <p:strVal val="0-#ppt_w/2"/>
                                              </p:val>
                                            </p:tav>
                                            <p:tav tm="100000">
                                              <p:val>
                                                <p:strVal val="#ppt_x"/>
                                              </p:val>
                                            </p:tav>
                                          </p:tavLst>
                                        </p:anim>
                                        <p:anim calcmode="lin" valueType="num">
                                          <p:cBhvr additive="base">
                                            <p:cTn id="19" dur="20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p:cTn id="23" dur="500" fill="hold"/>
                                            <p:tgtEl>
                                              <p:spTgt spid="67"/>
                                            </p:tgtEl>
                                            <p:attrNameLst>
                                              <p:attrName>ppt_w</p:attrName>
                                            </p:attrNameLst>
                                          </p:cBhvr>
                                          <p:tavLst>
                                            <p:tav tm="0">
                                              <p:val>
                                                <p:fltVal val="0"/>
                                              </p:val>
                                            </p:tav>
                                            <p:tav tm="100000">
                                              <p:val>
                                                <p:strVal val="#ppt_w"/>
                                              </p:val>
                                            </p:tav>
                                          </p:tavLst>
                                        </p:anim>
                                        <p:anim calcmode="lin" valueType="num">
                                          <p:cBhvr>
                                            <p:cTn id="24" dur="500" fill="hold"/>
                                            <p:tgtEl>
                                              <p:spTgt spid="67"/>
                                            </p:tgtEl>
                                            <p:attrNameLst>
                                              <p:attrName>ppt_h</p:attrName>
                                            </p:attrNameLst>
                                          </p:cBhvr>
                                          <p:tavLst>
                                            <p:tav tm="0">
                                              <p:val>
                                                <p:fltVal val="0"/>
                                              </p:val>
                                            </p:tav>
                                            <p:tav tm="100000">
                                              <p:val>
                                                <p:strVal val="#ppt_h"/>
                                              </p:val>
                                            </p:tav>
                                          </p:tavLst>
                                        </p:anim>
                                        <p:animEffect transition="in" filter="fade">
                                          <p:cBhvr>
                                            <p:cTn id="25" dur="500"/>
                                            <p:tgtEl>
                                              <p:spTgt spid="67"/>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up)">
                                          <p:cBhvr>
                                            <p:cTn id="29" dur="500"/>
                                            <p:tgtEl>
                                              <p:spTgt spid="70"/>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up)">
                                          <p:cBhvr>
                                            <p:cTn id="33" dur="500"/>
                                            <p:tgtEl>
                                              <p:spTgt spid="71"/>
                                            </p:tgtEl>
                                          </p:cBhvr>
                                        </p:animEffect>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up)">
                                          <p:cBhvr>
                                            <p:cTn id="41" dur="500"/>
                                            <p:tgtEl>
                                              <p:spTgt spid="63"/>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up)">
                                          <p:cBhvr>
                                            <p:cTn id="45" dur="500"/>
                                            <p:tgtEl>
                                              <p:spTgt spid="60"/>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up)">
                                          <p:cBhvr>
                                            <p:cTn id="49" dur="500"/>
                                            <p:tgtEl>
                                              <p:spTgt spid="64"/>
                                            </p:tgtEl>
                                          </p:cBhvr>
                                        </p:animEffect>
                                      </p:childTnLst>
                                    </p:cTn>
                                  </p:par>
                                </p:childTnLst>
                              </p:cTn>
                            </p:par>
                            <p:par>
                              <p:cTn id="50" fill="hold">
                                <p:stCondLst>
                                  <p:cond delay="6500"/>
                                </p:stCondLst>
                                <p:childTnLst>
                                  <p:par>
                                    <p:cTn id="51" presetID="22" presetClass="entr" presetSubtype="1"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up)">
                                          <p:cBhvr>
                                            <p:cTn id="5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animBg="1"/>
          <p:bldP spid="70" grpId="0"/>
          <p:bldP spid="71" grpId="0"/>
          <p:bldP spid="7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2" name="组合 1"/>
          <p:cNvGrpSpPr/>
          <p:nvPr/>
        </p:nvGrpSpPr>
        <p:grpSpPr>
          <a:xfrm>
            <a:off x="3350260" y="2803286"/>
            <a:ext cx="7766050" cy="1743551"/>
            <a:chOff x="4343400" y="2152174"/>
            <a:chExt cx="7766050" cy="1743551"/>
          </a:xfrm>
        </p:grpSpPr>
        <p:sp>
          <p:nvSpPr>
            <p:cNvPr id="38" name="矩形 60"/>
            <p:cNvSpPr/>
            <p:nvPr/>
          </p:nvSpPr>
          <p:spPr>
            <a:xfrm>
              <a:off x="4476750" y="2152174"/>
              <a:ext cx="7632700" cy="1108075"/>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F2A346"/>
                  </a:solidFill>
                  <a:effectLst/>
                  <a:uLnTx/>
                  <a:uFillTx/>
                  <a:latin typeface="Agency FB" panose="020F0502020204030204"/>
                  <a:ea typeface="微软雅黑" panose="020B0503020204020204" charset="-122"/>
                  <a:cs typeface="+mn-ea"/>
                  <a:sym typeface="+mn-lt"/>
                </a:rPr>
                <a:t>预算经费方案</a:t>
              </a:r>
            </a:p>
          </p:txBody>
        </p:sp>
        <p:sp>
          <p:nvSpPr>
            <p:cNvPr id="39" name="TextBox 65"/>
            <p:cNvSpPr txBox="1"/>
            <p:nvPr/>
          </p:nvSpPr>
          <p:spPr>
            <a:xfrm>
              <a:off x="4624388" y="3495675"/>
              <a:ext cx="1533525"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执行背景</a:t>
              </a:r>
            </a:p>
          </p:txBody>
        </p:sp>
        <p:sp>
          <p:nvSpPr>
            <p:cNvPr id="40" name="TextBox 66"/>
            <p:cNvSpPr txBox="1"/>
            <p:nvPr/>
          </p:nvSpPr>
          <p:spPr>
            <a:xfrm>
              <a:off x="6727825" y="3495675"/>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怎么执行</a:t>
              </a:r>
            </a:p>
          </p:txBody>
        </p:sp>
        <p:sp>
          <p:nvSpPr>
            <p:cNvPr id="41" name="Freeform 21"/>
            <p:cNvSpPr>
              <a:spLocks noEditPoints="1"/>
            </p:cNvSpPr>
            <p:nvPr/>
          </p:nvSpPr>
          <p:spPr>
            <a:xfrm>
              <a:off x="4343400"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2" name="Freeform 22"/>
            <p:cNvSpPr>
              <a:spLocks noEditPoints="1"/>
            </p:cNvSpPr>
            <p:nvPr/>
          </p:nvSpPr>
          <p:spPr>
            <a:xfrm>
              <a:off x="6430963"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3" name="TextBox 15"/>
            <p:cNvSpPr txBox="1"/>
            <p:nvPr/>
          </p:nvSpPr>
          <p:spPr>
            <a:xfrm>
              <a:off x="9017000" y="3479800"/>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其他想法</a:t>
              </a:r>
            </a:p>
          </p:txBody>
        </p:sp>
        <p:sp>
          <p:nvSpPr>
            <p:cNvPr id="44" name="Freeform 22"/>
            <p:cNvSpPr>
              <a:spLocks noEditPoints="1"/>
            </p:cNvSpPr>
            <p:nvPr/>
          </p:nvSpPr>
          <p:spPr>
            <a:xfrm>
              <a:off x="8720138" y="3544888"/>
              <a:ext cx="266700" cy="268287"/>
            </a:xfrm>
            <a:custGeom>
              <a:avLst/>
              <a:gdLst/>
              <a:ahLst/>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grpSp>
      <p:sp>
        <p:nvSpPr>
          <p:cNvPr id="4" name="文本框 3"/>
          <p:cNvSpPr txBox="1"/>
          <p:nvPr/>
        </p:nvSpPr>
        <p:spPr>
          <a:xfrm>
            <a:off x="5087620" y="1437640"/>
            <a:ext cx="20421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black">
                    <a:lumMod val="75000"/>
                    <a:lumOff val="25000"/>
                  </a:prstClr>
                </a:solidFill>
                <a:effectLst/>
                <a:uLnTx/>
                <a:uFillTx/>
                <a:latin typeface="Agency FB" panose="020F0502020204030204"/>
                <a:ea typeface="微软雅黑" panose="020B0503020204020204" charset="-122"/>
                <a:cs typeface="+mn-ea"/>
                <a:sym typeface="+mn-lt"/>
              </a:rPr>
              <a:t>04</a:t>
            </a:r>
            <a:endParaRPr kumimoji="0" lang="zh-CN" altLang="en-US" sz="8000" b="1" i="0" u="none" strike="noStrike" kern="1200" cap="none" spc="0" normalizeH="0" baseline="0" noProof="0" dirty="0">
              <a:ln>
                <a:noFill/>
              </a:ln>
              <a:solidFill>
                <a:prstClr val="black">
                  <a:lumMod val="75000"/>
                  <a:lumOff val="25000"/>
                </a:prstClr>
              </a:solidFill>
              <a:effectLst/>
              <a:uLnTx/>
              <a:uFillTx/>
              <a:latin typeface="Agency FB" panose="020F050202020403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80" name="文本框 79"/>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预算经费方案</a:t>
            </a:r>
          </a:p>
        </p:txBody>
      </p:sp>
      <p:cxnSp>
        <p:nvCxnSpPr>
          <p:cNvPr id="81" name="直接连接符 80"/>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1720851" y="2548822"/>
            <a:ext cx="2503170" cy="2492470"/>
            <a:chOff x="1720851" y="2625022"/>
            <a:chExt cx="2503170" cy="2492470"/>
          </a:xfrm>
        </p:grpSpPr>
        <p:grpSp>
          <p:nvGrpSpPr>
            <p:cNvPr id="83" name="Group 20"/>
            <p:cNvGrpSpPr/>
            <p:nvPr/>
          </p:nvGrpSpPr>
          <p:grpSpPr>
            <a:xfrm>
              <a:off x="1771325" y="2625022"/>
              <a:ext cx="2401414" cy="2492470"/>
              <a:chOff x="4551947" y="1988328"/>
              <a:chExt cx="3088105" cy="3205199"/>
            </a:xfrm>
            <a:effectLst>
              <a:outerShdw dist="38100" dir="5400000" algn="ctr" rotWithShape="0">
                <a:srgbClr val="000000">
                  <a:alpha val="10000"/>
                </a:srgbClr>
              </a:outerShdw>
            </a:effectLst>
          </p:grpSpPr>
          <p:sp>
            <p:nvSpPr>
              <p:cNvPr id="87" name="Oval 21"/>
              <p:cNvSpPr/>
              <p:nvPr/>
            </p:nvSpPr>
            <p:spPr>
              <a:xfrm>
                <a:off x="4551947" y="2105422"/>
                <a:ext cx="3088105" cy="3088105"/>
              </a:xfrm>
              <a:prstGeom prst="ellipse">
                <a:avLst/>
              </a:prstGeom>
              <a:solidFill>
                <a:srgbClr val="F2A346"/>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prstClr val="white"/>
                  </a:solidFill>
                  <a:effectLst/>
                  <a:uLnTx/>
                  <a:uFillTx/>
                  <a:latin typeface="Calibri" panose="020F0502020204030204"/>
                  <a:ea typeface="+mn-ea"/>
                  <a:cs typeface="+mn-cs"/>
                  <a:sym typeface="+mn-lt"/>
                </a:endParaRPr>
              </a:p>
            </p:txBody>
          </p:sp>
          <p:sp>
            <p:nvSpPr>
              <p:cNvPr id="88" name="Oval 22"/>
              <p:cNvSpPr/>
              <p:nvPr/>
            </p:nvSpPr>
            <p:spPr>
              <a:xfrm>
                <a:off x="4765995" y="1988328"/>
                <a:ext cx="827494" cy="827494"/>
              </a:xfrm>
              <a:prstGeom prst="ellipse">
                <a:avLst/>
              </a:prstGeom>
              <a:solidFill>
                <a:sysClr val="windowText" lastClr="000000">
                  <a:lumMod val="65000"/>
                  <a:lumOff val="35000"/>
                </a:sysClr>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a:ln>
                      <a:noFill/>
                    </a:ln>
                    <a:solidFill>
                      <a:srgbClr val="FFFFFF"/>
                    </a:solidFill>
                    <a:effectLst/>
                    <a:uLnTx/>
                    <a:uFillTx/>
                    <a:latin typeface="Calibri" panose="020F0502020204030204"/>
                    <a:ea typeface="+mn-ea"/>
                    <a:cs typeface="+mn-cs"/>
                    <a:sym typeface="+mn-lt"/>
                  </a:rPr>
                  <a:t>S</a:t>
                </a:r>
              </a:p>
            </p:txBody>
          </p:sp>
        </p:grpSp>
        <p:sp>
          <p:nvSpPr>
            <p:cNvPr id="84" name="TextBox 23"/>
            <p:cNvSpPr txBox="1">
              <a:spLocks noChangeArrowheads="1"/>
            </p:cNvSpPr>
            <p:nvPr/>
          </p:nvSpPr>
          <p:spPr bwMode="auto">
            <a:xfrm>
              <a:off x="1720851" y="3602991"/>
              <a:ext cx="250317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680" b="0" i="0" u="none" strike="noStrike" kern="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rPr>
                <a:t>Strengths</a:t>
              </a:r>
            </a:p>
          </p:txBody>
        </p:sp>
        <p:sp>
          <p:nvSpPr>
            <p:cNvPr id="85" name="TextBox 24"/>
            <p:cNvSpPr txBox="1">
              <a:spLocks noChangeArrowheads="1"/>
            </p:cNvSpPr>
            <p:nvPr/>
          </p:nvSpPr>
          <p:spPr bwMode="auto">
            <a:xfrm>
              <a:off x="2035176" y="3915411"/>
              <a:ext cx="187452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440" b="1"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Lorem ipsum dolor sit amet, </a:t>
              </a:r>
              <a:r>
                <a:rPr kumimoji="0" lang="en-US" altLang="zh-CN" sz="1440" b="0"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consectetur adipiscing elit. Fusce diam tortor</a:t>
              </a:r>
            </a:p>
          </p:txBody>
        </p:sp>
        <p:sp>
          <p:nvSpPr>
            <p:cNvPr id="86" name="Freeform 336"/>
            <p:cNvSpPr>
              <a:spLocks noEditPoints="1"/>
            </p:cNvSpPr>
            <p:nvPr/>
          </p:nvSpPr>
          <p:spPr bwMode="auto">
            <a:xfrm>
              <a:off x="2747646" y="3090546"/>
              <a:ext cx="363854" cy="314324"/>
            </a:xfrm>
            <a:custGeom>
              <a:avLst/>
              <a:gdLst>
                <a:gd name="T0" fmla="*/ 0 w 86"/>
                <a:gd name="T1" fmla="*/ 60175 h 74"/>
                <a:gd name="T2" fmla="*/ 77566 w 86"/>
                <a:gd name="T3" fmla="*/ 60175 h 74"/>
                <a:gd name="T4" fmla="*/ 77566 w 86"/>
                <a:gd name="T5" fmla="*/ 42476 h 74"/>
                <a:gd name="T6" fmla="*/ 91669 w 86"/>
                <a:gd name="T7" fmla="*/ 14159 h 74"/>
                <a:gd name="T8" fmla="*/ 91669 w 86"/>
                <a:gd name="T9" fmla="*/ 14159 h 74"/>
                <a:gd name="T10" fmla="*/ 91669 w 86"/>
                <a:gd name="T11" fmla="*/ 14159 h 74"/>
                <a:gd name="T12" fmla="*/ 119875 w 86"/>
                <a:gd name="T13" fmla="*/ 0 h 74"/>
                <a:gd name="T14" fmla="*/ 183338 w 86"/>
                <a:gd name="T15" fmla="*/ 0 h 74"/>
                <a:gd name="T16" fmla="*/ 211544 w 86"/>
                <a:gd name="T17" fmla="*/ 14159 h 74"/>
                <a:gd name="T18" fmla="*/ 225647 w 86"/>
                <a:gd name="T19" fmla="*/ 42476 h 74"/>
                <a:gd name="T20" fmla="*/ 225647 w 86"/>
                <a:gd name="T21" fmla="*/ 60175 h 74"/>
                <a:gd name="T22" fmla="*/ 303213 w 86"/>
                <a:gd name="T23" fmla="*/ 60175 h 74"/>
                <a:gd name="T24" fmla="*/ 303213 w 86"/>
                <a:gd name="T25" fmla="*/ 261938 h 74"/>
                <a:gd name="T26" fmla="*/ 0 w 86"/>
                <a:gd name="T27" fmla="*/ 261938 h 74"/>
                <a:gd name="T28" fmla="*/ 0 w 86"/>
                <a:gd name="T29" fmla="*/ 60175 h 74"/>
                <a:gd name="T30" fmla="*/ 52886 w 86"/>
                <a:gd name="T31" fmla="*/ 109731 h 74"/>
                <a:gd name="T32" fmla="*/ 52886 w 86"/>
                <a:gd name="T33" fmla="*/ 120350 h 74"/>
                <a:gd name="T34" fmla="*/ 250327 w 86"/>
                <a:gd name="T35" fmla="*/ 120350 h 74"/>
                <a:gd name="T36" fmla="*/ 250327 w 86"/>
                <a:gd name="T37" fmla="*/ 109731 h 74"/>
                <a:gd name="T38" fmla="*/ 52886 w 86"/>
                <a:gd name="T39" fmla="*/ 109731 h 74"/>
                <a:gd name="T40" fmla="*/ 52886 w 86"/>
                <a:gd name="T41" fmla="*/ 201763 h 74"/>
                <a:gd name="T42" fmla="*/ 52886 w 86"/>
                <a:gd name="T43" fmla="*/ 215922 h 74"/>
                <a:gd name="T44" fmla="*/ 250327 w 86"/>
                <a:gd name="T45" fmla="*/ 215922 h 74"/>
                <a:gd name="T46" fmla="*/ 250327 w 86"/>
                <a:gd name="T47" fmla="*/ 201763 h 74"/>
                <a:gd name="T48" fmla="*/ 52886 w 86"/>
                <a:gd name="T49" fmla="*/ 201763 h 74"/>
                <a:gd name="T50" fmla="*/ 52886 w 86"/>
                <a:gd name="T51" fmla="*/ 152207 h 74"/>
                <a:gd name="T52" fmla="*/ 52886 w 86"/>
                <a:gd name="T53" fmla="*/ 166366 h 74"/>
                <a:gd name="T54" fmla="*/ 250327 w 86"/>
                <a:gd name="T55" fmla="*/ 166366 h 74"/>
                <a:gd name="T56" fmla="*/ 250327 w 86"/>
                <a:gd name="T57" fmla="*/ 152207 h 74"/>
                <a:gd name="T58" fmla="*/ 52886 w 86"/>
                <a:gd name="T59" fmla="*/ 152207 h 74"/>
                <a:gd name="T60" fmla="*/ 105772 w 86"/>
                <a:gd name="T61" fmla="*/ 60175 h 74"/>
                <a:gd name="T62" fmla="*/ 197441 w 86"/>
                <a:gd name="T63" fmla="*/ 60175 h 74"/>
                <a:gd name="T64" fmla="*/ 197441 w 86"/>
                <a:gd name="T65" fmla="*/ 42476 h 74"/>
                <a:gd name="T66" fmla="*/ 193915 w 86"/>
                <a:gd name="T67" fmla="*/ 31857 h 74"/>
                <a:gd name="T68" fmla="*/ 183338 w 86"/>
                <a:gd name="T69" fmla="*/ 24778 h 74"/>
                <a:gd name="T70" fmla="*/ 119875 w 86"/>
                <a:gd name="T71" fmla="*/ 24778 h 74"/>
                <a:gd name="T72" fmla="*/ 109298 w 86"/>
                <a:gd name="T73" fmla="*/ 31857 h 74"/>
                <a:gd name="T74" fmla="*/ 109298 w 86"/>
                <a:gd name="T75" fmla="*/ 31857 h 74"/>
                <a:gd name="T76" fmla="*/ 105772 w 86"/>
                <a:gd name="T77" fmla="*/ 42476 h 74"/>
                <a:gd name="T78" fmla="*/ 105772 w 86"/>
                <a:gd name="T79" fmla="*/ 60175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485775" eaLnBrk="0" fontAlgn="base" latinLnBrk="0" hangingPunct="0">
                <a:lnSpc>
                  <a:spcPct val="100000"/>
                </a:lnSpc>
                <a:spcBef>
                  <a:spcPct val="0"/>
                </a:spcBef>
                <a:spcAft>
                  <a:spcPct val="0"/>
                </a:spcAft>
                <a:buClrTx/>
                <a:buSzTx/>
                <a:buFontTx/>
                <a:buNone/>
                <a:defRPr/>
              </a:pPr>
              <a:endParaRPr kumimoji="0" lang="zh-CN" altLang="en-US" sz="1920" b="0" i="0" u="none" strike="noStrike" kern="0" cap="none" spc="0" normalizeH="0" baseline="0" noProof="0">
                <a:ln>
                  <a:noFill/>
                </a:ln>
                <a:solidFill>
                  <a:prstClr val="black"/>
                </a:solidFill>
                <a:effectLst/>
                <a:uLnTx/>
                <a:uFillTx/>
                <a:latin typeface="Calibri" panose="020F0502020204030204" charset="0"/>
                <a:ea typeface="MS PGothic" panose="020B0600070205080204" pitchFamily="34" charset="-128"/>
              </a:endParaRPr>
            </a:p>
          </p:txBody>
        </p:sp>
      </p:grpSp>
      <p:grpSp>
        <p:nvGrpSpPr>
          <p:cNvPr id="89" name="组合 88"/>
          <p:cNvGrpSpPr/>
          <p:nvPr/>
        </p:nvGrpSpPr>
        <p:grpSpPr>
          <a:xfrm>
            <a:off x="3808730" y="2548822"/>
            <a:ext cx="2501596" cy="2492470"/>
            <a:chOff x="3808730" y="2625022"/>
            <a:chExt cx="2501596" cy="2492470"/>
          </a:xfrm>
        </p:grpSpPr>
        <p:grpSp>
          <p:nvGrpSpPr>
            <p:cNvPr id="90" name="Group 25"/>
            <p:cNvGrpSpPr/>
            <p:nvPr/>
          </p:nvGrpSpPr>
          <p:grpSpPr>
            <a:xfrm>
              <a:off x="3908912" y="2625022"/>
              <a:ext cx="2401414" cy="2492470"/>
              <a:chOff x="4551947" y="1988328"/>
              <a:chExt cx="3088105" cy="3205199"/>
            </a:xfrm>
            <a:effectLst>
              <a:outerShdw dist="38100" dir="5400000" algn="ctr" rotWithShape="0">
                <a:srgbClr val="000000">
                  <a:alpha val="10000"/>
                </a:srgbClr>
              </a:outerShdw>
            </a:effectLst>
          </p:grpSpPr>
          <p:sp>
            <p:nvSpPr>
              <p:cNvPr id="94" name="Oval 26"/>
              <p:cNvSpPr/>
              <p:nvPr/>
            </p:nvSpPr>
            <p:spPr>
              <a:xfrm>
                <a:off x="4551947" y="2105422"/>
                <a:ext cx="3088105" cy="3088105"/>
              </a:xfrm>
              <a:prstGeom prst="ellipse">
                <a:avLst/>
              </a:prstGeom>
              <a:solidFill>
                <a:schemeClr val="tx1">
                  <a:lumMod val="75000"/>
                  <a:lumOff val="25000"/>
                </a:schemeClr>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prstClr val="white"/>
                  </a:solidFill>
                  <a:effectLst/>
                  <a:uLnTx/>
                  <a:uFillTx/>
                  <a:latin typeface="Calibri" panose="020F0502020204030204"/>
                  <a:ea typeface="+mn-ea"/>
                  <a:cs typeface="+mn-cs"/>
                  <a:sym typeface="+mn-lt"/>
                </a:endParaRPr>
              </a:p>
            </p:txBody>
          </p:sp>
          <p:sp>
            <p:nvSpPr>
              <p:cNvPr id="95" name="Oval 27"/>
              <p:cNvSpPr/>
              <p:nvPr/>
            </p:nvSpPr>
            <p:spPr>
              <a:xfrm>
                <a:off x="4765995" y="1988328"/>
                <a:ext cx="827494" cy="827494"/>
              </a:xfrm>
              <a:prstGeom prst="ellipse">
                <a:avLst/>
              </a:prstGeom>
              <a:solidFill>
                <a:srgbClr val="F2A346"/>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a:ln>
                      <a:noFill/>
                    </a:ln>
                    <a:solidFill>
                      <a:srgbClr val="FFFFFF"/>
                    </a:solidFill>
                    <a:effectLst/>
                    <a:uLnTx/>
                    <a:uFillTx/>
                    <a:latin typeface="Calibri" panose="020F0502020204030204"/>
                    <a:ea typeface="+mn-ea"/>
                    <a:cs typeface="+mn-cs"/>
                    <a:sym typeface="+mn-lt"/>
                  </a:rPr>
                  <a:t>W</a:t>
                </a:r>
              </a:p>
            </p:txBody>
          </p:sp>
        </p:grpSp>
        <p:sp>
          <p:nvSpPr>
            <p:cNvPr id="91" name="TextBox 34"/>
            <p:cNvSpPr txBox="1">
              <a:spLocks noChangeArrowheads="1"/>
            </p:cNvSpPr>
            <p:nvPr/>
          </p:nvSpPr>
          <p:spPr bwMode="auto">
            <a:xfrm>
              <a:off x="3808730" y="3602991"/>
              <a:ext cx="250126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680" b="0" i="0" u="none" strike="noStrike" kern="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rPr>
                <a:t>Weaknesses</a:t>
              </a:r>
            </a:p>
          </p:txBody>
        </p:sp>
        <p:sp>
          <p:nvSpPr>
            <p:cNvPr id="92" name="TextBox 45"/>
            <p:cNvSpPr txBox="1">
              <a:spLocks noChangeArrowheads="1"/>
            </p:cNvSpPr>
            <p:nvPr/>
          </p:nvSpPr>
          <p:spPr bwMode="auto">
            <a:xfrm>
              <a:off x="4140200" y="3915411"/>
              <a:ext cx="187261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440" b="1"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Lorem ipsum dolor sit amet, </a:t>
              </a:r>
              <a:r>
                <a:rPr kumimoji="0" lang="en-US" altLang="zh-CN" sz="1440" b="0"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consectetur adipiscing elit. Fusce diam tortor</a:t>
              </a:r>
            </a:p>
          </p:txBody>
        </p:sp>
        <p:sp>
          <p:nvSpPr>
            <p:cNvPr id="93" name="Freeform 283"/>
            <p:cNvSpPr>
              <a:spLocks noEditPoints="1"/>
            </p:cNvSpPr>
            <p:nvPr/>
          </p:nvSpPr>
          <p:spPr bwMode="auto">
            <a:xfrm>
              <a:off x="4841241" y="3050541"/>
              <a:ext cx="400050" cy="506730"/>
            </a:xfrm>
            <a:custGeom>
              <a:avLst/>
              <a:gdLst>
                <a:gd name="T0" fmla="*/ 143878 w 95"/>
                <a:gd name="T1" fmla="*/ 0 h 120"/>
                <a:gd name="T2" fmla="*/ 101767 w 95"/>
                <a:gd name="T3" fmla="*/ 24633 h 120"/>
                <a:gd name="T4" fmla="*/ 101767 w 95"/>
                <a:gd name="T5" fmla="*/ 24633 h 120"/>
                <a:gd name="T6" fmla="*/ 49129 w 95"/>
                <a:gd name="T7" fmla="*/ 3519 h 120"/>
                <a:gd name="T8" fmla="*/ 10528 w 95"/>
                <a:gd name="T9" fmla="*/ 28152 h 120"/>
                <a:gd name="T10" fmla="*/ 0 w 95"/>
                <a:gd name="T11" fmla="*/ 73898 h 120"/>
                <a:gd name="T12" fmla="*/ 10528 w 95"/>
                <a:gd name="T13" fmla="*/ 119645 h 120"/>
                <a:gd name="T14" fmla="*/ 49129 w 95"/>
                <a:gd name="T15" fmla="*/ 140758 h 120"/>
                <a:gd name="T16" fmla="*/ 108786 w 95"/>
                <a:gd name="T17" fmla="*/ 130201 h 120"/>
                <a:gd name="T18" fmla="*/ 143878 w 95"/>
                <a:gd name="T19" fmla="*/ 144277 h 120"/>
                <a:gd name="T20" fmla="*/ 150896 w 95"/>
                <a:gd name="T21" fmla="*/ 144277 h 120"/>
                <a:gd name="T22" fmla="*/ 200025 w 95"/>
                <a:gd name="T23" fmla="*/ 197062 h 120"/>
                <a:gd name="T24" fmla="*/ 238626 w 95"/>
                <a:gd name="T25" fmla="*/ 204100 h 120"/>
                <a:gd name="T26" fmla="*/ 231608 w 95"/>
                <a:gd name="T27" fmla="*/ 274479 h 120"/>
                <a:gd name="T28" fmla="*/ 228099 w 95"/>
                <a:gd name="T29" fmla="*/ 422275 h 120"/>
                <a:gd name="T30" fmla="*/ 263191 w 95"/>
                <a:gd name="T31" fmla="*/ 422275 h 120"/>
                <a:gd name="T32" fmla="*/ 270209 w 95"/>
                <a:gd name="T33" fmla="*/ 295593 h 120"/>
                <a:gd name="T34" fmla="*/ 287755 w 95"/>
                <a:gd name="T35" fmla="*/ 295593 h 120"/>
                <a:gd name="T36" fmla="*/ 294774 w 95"/>
                <a:gd name="T37" fmla="*/ 422275 h 120"/>
                <a:gd name="T38" fmla="*/ 333375 w 95"/>
                <a:gd name="T39" fmla="*/ 422275 h 120"/>
                <a:gd name="T40" fmla="*/ 322847 w 95"/>
                <a:gd name="T41" fmla="*/ 274479 h 120"/>
                <a:gd name="T42" fmla="*/ 329866 w 95"/>
                <a:gd name="T43" fmla="*/ 144277 h 120"/>
                <a:gd name="T44" fmla="*/ 259682 w 95"/>
                <a:gd name="T45" fmla="*/ 144277 h 120"/>
                <a:gd name="T46" fmla="*/ 245645 w 95"/>
                <a:gd name="T47" fmla="*/ 123164 h 120"/>
                <a:gd name="T48" fmla="*/ 249154 w 95"/>
                <a:gd name="T49" fmla="*/ 123164 h 120"/>
                <a:gd name="T50" fmla="*/ 277228 w 95"/>
                <a:gd name="T51" fmla="*/ 133720 h 120"/>
                <a:gd name="T52" fmla="*/ 319338 w 95"/>
                <a:gd name="T53" fmla="*/ 91493 h 120"/>
                <a:gd name="T54" fmla="*/ 277228 w 95"/>
                <a:gd name="T55" fmla="*/ 49265 h 120"/>
                <a:gd name="T56" fmla="*/ 249154 w 95"/>
                <a:gd name="T57" fmla="*/ 63341 h 120"/>
                <a:gd name="T58" fmla="*/ 168442 w 95"/>
                <a:gd name="T59" fmla="*/ 7038 h 120"/>
                <a:gd name="T60" fmla="*/ 143878 w 95"/>
                <a:gd name="T61" fmla="*/ 0 h 120"/>
                <a:gd name="T62" fmla="*/ 228099 w 95"/>
                <a:gd name="T63" fmla="*/ 151315 h 120"/>
                <a:gd name="T64" fmla="*/ 203534 w 95"/>
                <a:gd name="T65" fmla="*/ 161872 h 120"/>
                <a:gd name="T66" fmla="*/ 178970 w 95"/>
                <a:gd name="T67" fmla="*/ 137239 h 120"/>
                <a:gd name="T68" fmla="*/ 217571 w 95"/>
                <a:gd name="T69" fmla="*/ 130201 h 120"/>
                <a:gd name="T70" fmla="*/ 228099 w 95"/>
                <a:gd name="T71" fmla="*/ 151315 h 120"/>
                <a:gd name="T72" fmla="*/ 35092 w 95"/>
                <a:gd name="T73" fmla="*/ 42228 h 120"/>
                <a:gd name="T74" fmla="*/ 49129 w 95"/>
                <a:gd name="T75" fmla="*/ 31671 h 120"/>
                <a:gd name="T76" fmla="*/ 63166 w 95"/>
                <a:gd name="T77" fmla="*/ 42228 h 120"/>
                <a:gd name="T78" fmla="*/ 73693 w 95"/>
                <a:gd name="T79" fmla="*/ 73898 h 120"/>
                <a:gd name="T80" fmla="*/ 63166 w 95"/>
                <a:gd name="T81" fmla="*/ 105569 h 120"/>
                <a:gd name="T82" fmla="*/ 49129 w 95"/>
                <a:gd name="T83" fmla="*/ 112607 h 120"/>
                <a:gd name="T84" fmla="*/ 35092 w 95"/>
                <a:gd name="T85" fmla="*/ 105569 h 120"/>
                <a:gd name="T86" fmla="*/ 24564 w 95"/>
                <a:gd name="T87" fmla="*/ 73898 h 120"/>
                <a:gd name="T88" fmla="*/ 35092 w 95"/>
                <a:gd name="T89" fmla="*/ 42228 h 120"/>
                <a:gd name="T90" fmla="*/ 122822 w 95"/>
                <a:gd name="T91" fmla="*/ 38709 h 120"/>
                <a:gd name="T92" fmla="*/ 143878 w 95"/>
                <a:gd name="T93" fmla="*/ 28152 h 120"/>
                <a:gd name="T94" fmla="*/ 164933 w 95"/>
                <a:gd name="T95" fmla="*/ 38709 h 120"/>
                <a:gd name="T96" fmla="*/ 175461 w 95"/>
                <a:gd name="T97" fmla="*/ 73898 h 120"/>
                <a:gd name="T98" fmla="*/ 164933 w 95"/>
                <a:gd name="T99" fmla="*/ 105569 h 120"/>
                <a:gd name="T100" fmla="*/ 143878 w 95"/>
                <a:gd name="T101" fmla="*/ 119645 h 120"/>
                <a:gd name="T102" fmla="*/ 122822 w 95"/>
                <a:gd name="T103" fmla="*/ 105569 h 120"/>
                <a:gd name="T104" fmla="*/ 115804 w 95"/>
                <a:gd name="T105" fmla="*/ 73898 h 120"/>
                <a:gd name="T106" fmla="*/ 122822 w 95"/>
                <a:gd name="T107" fmla="*/ 38709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485775" eaLnBrk="0" fontAlgn="base" latinLnBrk="0" hangingPunct="0">
                <a:lnSpc>
                  <a:spcPct val="100000"/>
                </a:lnSpc>
                <a:spcBef>
                  <a:spcPct val="0"/>
                </a:spcBef>
                <a:spcAft>
                  <a:spcPct val="0"/>
                </a:spcAft>
                <a:buClrTx/>
                <a:buSzTx/>
                <a:buFontTx/>
                <a:buNone/>
                <a:defRPr/>
              </a:pPr>
              <a:endParaRPr kumimoji="0" lang="zh-CN" altLang="en-US" sz="1920" b="0" i="0" u="none" strike="noStrike" kern="0" cap="none" spc="0" normalizeH="0" baseline="0" noProof="0">
                <a:ln>
                  <a:noFill/>
                </a:ln>
                <a:solidFill>
                  <a:prstClr val="black"/>
                </a:solidFill>
                <a:effectLst/>
                <a:uLnTx/>
                <a:uFillTx/>
                <a:latin typeface="Calibri" panose="020F0502020204030204" charset="0"/>
                <a:ea typeface="MS PGothic" panose="020B0600070205080204" pitchFamily="34" charset="-128"/>
              </a:endParaRPr>
            </a:p>
          </p:txBody>
        </p:sp>
      </p:grpSp>
      <p:grpSp>
        <p:nvGrpSpPr>
          <p:cNvPr id="96" name="组合 95"/>
          <p:cNvGrpSpPr/>
          <p:nvPr/>
        </p:nvGrpSpPr>
        <p:grpSpPr>
          <a:xfrm>
            <a:off x="5946140" y="2548822"/>
            <a:ext cx="2501773" cy="2492470"/>
            <a:chOff x="5946140" y="2625022"/>
            <a:chExt cx="2501773" cy="2492470"/>
          </a:xfrm>
        </p:grpSpPr>
        <p:grpSp>
          <p:nvGrpSpPr>
            <p:cNvPr id="97" name="Group 28"/>
            <p:cNvGrpSpPr/>
            <p:nvPr/>
          </p:nvGrpSpPr>
          <p:grpSpPr>
            <a:xfrm>
              <a:off x="6046499" y="2625022"/>
              <a:ext cx="2401414" cy="2492470"/>
              <a:chOff x="4551947" y="1988328"/>
              <a:chExt cx="3088105" cy="3205199"/>
            </a:xfrm>
            <a:effectLst>
              <a:outerShdw dist="38100" dir="5400000" algn="ctr" rotWithShape="0">
                <a:srgbClr val="000000">
                  <a:alpha val="10000"/>
                </a:srgbClr>
              </a:outerShdw>
            </a:effectLst>
          </p:grpSpPr>
          <p:sp>
            <p:nvSpPr>
              <p:cNvPr id="101" name="Oval 29"/>
              <p:cNvSpPr/>
              <p:nvPr/>
            </p:nvSpPr>
            <p:spPr>
              <a:xfrm>
                <a:off x="4551947" y="2105422"/>
                <a:ext cx="3088105" cy="3088105"/>
              </a:xfrm>
              <a:prstGeom prst="ellipse">
                <a:avLst/>
              </a:prstGeom>
              <a:solidFill>
                <a:srgbClr val="F2A346"/>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prstClr val="white"/>
                  </a:solidFill>
                  <a:effectLst/>
                  <a:uLnTx/>
                  <a:uFillTx/>
                  <a:latin typeface="Calibri" panose="020F0502020204030204"/>
                  <a:ea typeface="+mn-ea"/>
                  <a:cs typeface="+mn-cs"/>
                  <a:sym typeface="+mn-lt"/>
                </a:endParaRPr>
              </a:p>
            </p:txBody>
          </p:sp>
          <p:sp>
            <p:nvSpPr>
              <p:cNvPr id="102" name="Oval 30"/>
              <p:cNvSpPr/>
              <p:nvPr/>
            </p:nvSpPr>
            <p:spPr>
              <a:xfrm>
                <a:off x="4765995" y="1988328"/>
                <a:ext cx="827494" cy="827494"/>
              </a:xfrm>
              <a:prstGeom prst="ellipse">
                <a:avLst/>
              </a:prstGeom>
              <a:solidFill>
                <a:sysClr val="windowText" lastClr="000000">
                  <a:lumMod val="65000"/>
                  <a:lumOff val="35000"/>
                </a:sysClr>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a:ln>
                      <a:noFill/>
                    </a:ln>
                    <a:solidFill>
                      <a:srgbClr val="FFFFFF"/>
                    </a:solidFill>
                    <a:effectLst/>
                    <a:uLnTx/>
                    <a:uFillTx/>
                    <a:latin typeface="Calibri" panose="020F0502020204030204"/>
                    <a:ea typeface="+mn-ea"/>
                    <a:cs typeface="+mn-cs"/>
                    <a:sym typeface="+mn-lt"/>
                  </a:rPr>
                  <a:t>O</a:t>
                </a:r>
              </a:p>
            </p:txBody>
          </p:sp>
        </p:grpSp>
        <p:sp>
          <p:nvSpPr>
            <p:cNvPr id="98" name="TextBox 36"/>
            <p:cNvSpPr txBox="1">
              <a:spLocks noChangeArrowheads="1"/>
            </p:cNvSpPr>
            <p:nvPr/>
          </p:nvSpPr>
          <p:spPr bwMode="auto">
            <a:xfrm>
              <a:off x="5946140" y="3602991"/>
              <a:ext cx="250126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680" b="0" i="0" u="none" strike="noStrike" kern="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rPr>
                <a:t>Opportunities</a:t>
              </a:r>
            </a:p>
          </p:txBody>
        </p:sp>
        <p:sp>
          <p:nvSpPr>
            <p:cNvPr id="99" name="TextBox 46"/>
            <p:cNvSpPr txBox="1">
              <a:spLocks noChangeArrowheads="1"/>
            </p:cNvSpPr>
            <p:nvPr/>
          </p:nvSpPr>
          <p:spPr bwMode="auto">
            <a:xfrm>
              <a:off x="6260466" y="3915411"/>
              <a:ext cx="1872614"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440" b="1"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Lorem ipsum dolor sit amet, </a:t>
              </a:r>
              <a:r>
                <a:rPr kumimoji="0" lang="en-US" altLang="zh-CN" sz="1440" b="0"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consectetur adipiscing elit. Fusce diam tortor</a:t>
              </a:r>
            </a:p>
          </p:txBody>
        </p:sp>
        <p:sp>
          <p:nvSpPr>
            <p:cNvPr id="100" name="Freeform 256"/>
            <p:cNvSpPr>
              <a:spLocks noEditPoints="1"/>
            </p:cNvSpPr>
            <p:nvPr/>
          </p:nvSpPr>
          <p:spPr bwMode="auto">
            <a:xfrm>
              <a:off x="7001511" y="3035301"/>
              <a:ext cx="377190" cy="400050"/>
            </a:xfrm>
            <a:custGeom>
              <a:avLst/>
              <a:gdLst>
                <a:gd name="T0" fmla="*/ 264881 w 89"/>
                <a:gd name="T1" fmla="*/ 73693 h 95"/>
                <a:gd name="T2" fmla="*/ 314325 w 89"/>
                <a:gd name="T3" fmla="*/ 185988 h 95"/>
                <a:gd name="T4" fmla="*/ 275476 w 89"/>
                <a:gd name="T5" fmla="*/ 280737 h 95"/>
                <a:gd name="T6" fmla="*/ 169524 w 89"/>
                <a:gd name="T7" fmla="*/ 185988 h 95"/>
                <a:gd name="T8" fmla="*/ 264881 w 89"/>
                <a:gd name="T9" fmla="*/ 73693 h 95"/>
                <a:gd name="T10" fmla="*/ 268412 w 89"/>
                <a:gd name="T11" fmla="*/ 291264 h 95"/>
                <a:gd name="T12" fmla="*/ 247222 w 89"/>
                <a:gd name="T13" fmla="*/ 308811 h 95"/>
                <a:gd name="T14" fmla="*/ 261349 w 89"/>
                <a:gd name="T15" fmla="*/ 284246 h 95"/>
                <a:gd name="T16" fmla="*/ 268412 w 89"/>
                <a:gd name="T17" fmla="*/ 291264 h 95"/>
                <a:gd name="T18" fmla="*/ 229563 w 89"/>
                <a:gd name="T19" fmla="*/ 322847 h 95"/>
                <a:gd name="T20" fmla="*/ 254285 w 89"/>
                <a:gd name="T21" fmla="*/ 277228 h 95"/>
                <a:gd name="T22" fmla="*/ 247222 w 89"/>
                <a:gd name="T23" fmla="*/ 270209 h 95"/>
                <a:gd name="T24" fmla="*/ 211904 w 89"/>
                <a:gd name="T25" fmla="*/ 326357 h 95"/>
                <a:gd name="T26" fmla="*/ 229563 w 89"/>
                <a:gd name="T27" fmla="*/ 322847 h 95"/>
                <a:gd name="T28" fmla="*/ 208373 w 89"/>
                <a:gd name="T29" fmla="*/ 319338 h 95"/>
                <a:gd name="T30" fmla="*/ 240158 w 89"/>
                <a:gd name="T31" fmla="*/ 263191 h 95"/>
                <a:gd name="T32" fmla="*/ 233095 w 89"/>
                <a:gd name="T33" fmla="*/ 256172 h 95"/>
                <a:gd name="T34" fmla="*/ 201309 w 89"/>
                <a:gd name="T35" fmla="*/ 308811 h 95"/>
                <a:gd name="T36" fmla="*/ 208373 w 89"/>
                <a:gd name="T37" fmla="*/ 319338 h 95"/>
                <a:gd name="T38" fmla="*/ 197778 w 89"/>
                <a:gd name="T39" fmla="*/ 294774 h 95"/>
                <a:gd name="T40" fmla="*/ 226031 w 89"/>
                <a:gd name="T41" fmla="*/ 252663 h 95"/>
                <a:gd name="T42" fmla="*/ 218968 w 89"/>
                <a:gd name="T43" fmla="*/ 245645 h 95"/>
                <a:gd name="T44" fmla="*/ 194246 w 89"/>
                <a:gd name="T45" fmla="*/ 284246 h 95"/>
                <a:gd name="T46" fmla="*/ 197778 w 89"/>
                <a:gd name="T47" fmla="*/ 294774 h 95"/>
                <a:gd name="T48" fmla="*/ 190714 w 89"/>
                <a:gd name="T49" fmla="*/ 273718 h 95"/>
                <a:gd name="T50" fmla="*/ 211904 w 89"/>
                <a:gd name="T51" fmla="*/ 238626 h 95"/>
                <a:gd name="T52" fmla="*/ 204841 w 89"/>
                <a:gd name="T53" fmla="*/ 231608 h 95"/>
                <a:gd name="T54" fmla="*/ 187182 w 89"/>
                <a:gd name="T55" fmla="*/ 259682 h 95"/>
                <a:gd name="T56" fmla="*/ 190714 w 89"/>
                <a:gd name="T57" fmla="*/ 273718 h 95"/>
                <a:gd name="T58" fmla="*/ 180119 w 89"/>
                <a:gd name="T59" fmla="*/ 249154 h 95"/>
                <a:gd name="T60" fmla="*/ 194246 w 89"/>
                <a:gd name="T61" fmla="*/ 224589 h 95"/>
                <a:gd name="T62" fmla="*/ 187182 w 89"/>
                <a:gd name="T63" fmla="*/ 217571 h 95"/>
                <a:gd name="T64" fmla="*/ 176587 w 89"/>
                <a:gd name="T65" fmla="*/ 238626 h 95"/>
                <a:gd name="T66" fmla="*/ 180119 w 89"/>
                <a:gd name="T67" fmla="*/ 249154 h 95"/>
                <a:gd name="T68" fmla="*/ 173055 w 89"/>
                <a:gd name="T69" fmla="*/ 228099 h 95"/>
                <a:gd name="T70" fmla="*/ 180119 w 89"/>
                <a:gd name="T71" fmla="*/ 210553 h 95"/>
                <a:gd name="T72" fmla="*/ 173055 w 89"/>
                <a:gd name="T73" fmla="*/ 207043 h 95"/>
                <a:gd name="T74" fmla="*/ 169524 w 89"/>
                <a:gd name="T75" fmla="*/ 214062 h 95"/>
                <a:gd name="T76" fmla="*/ 173055 w 89"/>
                <a:gd name="T77" fmla="*/ 228099 h 95"/>
                <a:gd name="T78" fmla="*/ 162460 w 89"/>
                <a:gd name="T79" fmla="*/ 203534 h 95"/>
                <a:gd name="T80" fmla="*/ 158928 w 89"/>
                <a:gd name="T81" fmla="*/ 193007 h 95"/>
                <a:gd name="T82" fmla="*/ 165992 w 89"/>
                <a:gd name="T83" fmla="*/ 200025 h 95"/>
                <a:gd name="T84" fmla="*/ 162460 w 89"/>
                <a:gd name="T85" fmla="*/ 203534 h 95"/>
                <a:gd name="T86" fmla="*/ 211904 w 89"/>
                <a:gd name="T87" fmla="*/ 59657 h 95"/>
                <a:gd name="T88" fmla="*/ 148333 w 89"/>
                <a:gd name="T89" fmla="*/ 189497 h 95"/>
                <a:gd name="T90" fmla="*/ 130674 w 89"/>
                <a:gd name="T91" fmla="*/ 45620 h 95"/>
                <a:gd name="T92" fmla="*/ 0 w 89"/>
                <a:gd name="T93" fmla="*/ 189497 h 95"/>
                <a:gd name="T94" fmla="*/ 148333 w 89"/>
                <a:gd name="T95" fmla="*/ 333375 h 95"/>
                <a:gd name="T96" fmla="*/ 197778 w 89"/>
                <a:gd name="T97" fmla="*/ 322847 h 95"/>
                <a:gd name="T98" fmla="*/ 148333 w 89"/>
                <a:gd name="T99" fmla="*/ 189497 h 95"/>
                <a:gd name="T100" fmla="*/ 243690 w 89"/>
                <a:gd name="T101" fmla="*/ 80712 h 95"/>
                <a:gd name="T102" fmla="*/ 211904 w 89"/>
                <a:gd name="T103" fmla="*/ 59657 h 95"/>
                <a:gd name="T104" fmla="*/ 151865 w 89"/>
                <a:gd name="T105" fmla="*/ 0 h 95"/>
                <a:gd name="T106" fmla="*/ 137738 w 89"/>
                <a:gd name="T107" fmla="*/ 0 h 95"/>
                <a:gd name="T108" fmla="*/ 151865 w 89"/>
                <a:gd name="T109" fmla="*/ 143878 h 95"/>
                <a:gd name="T110" fmla="*/ 218968 w 89"/>
                <a:gd name="T111" fmla="*/ 14037 h 95"/>
                <a:gd name="T112" fmla="*/ 151865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485775" eaLnBrk="0" fontAlgn="base" latinLnBrk="0" hangingPunct="0">
                <a:lnSpc>
                  <a:spcPct val="100000"/>
                </a:lnSpc>
                <a:spcBef>
                  <a:spcPct val="0"/>
                </a:spcBef>
                <a:spcAft>
                  <a:spcPct val="0"/>
                </a:spcAft>
                <a:buClrTx/>
                <a:buSzTx/>
                <a:buFontTx/>
                <a:buNone/>
                <a:defRPr/>
              </a:pPr>
              <a:endParaRPr kumimoji="0" lang="zh-CN" altLang="en-US" sz="1920" b="0" i="0" u="none" strike="noStrike" kern="0" cap="none" spc="0" normalizeH="0" baseline="0" noProof="0">
                <a:ln>
                  <a:noFill/>
                </a:ln>
                <a:solidFill>
                  <a:prstClr val="black"/>
                </a:solidFill>
                <a:effectLst/>
                <a:uLnTx/>
                <a:uFillTx/>
                <a:latin typeface="Calibri" panose="020F0502020204030204" charset="0"/>
                <a:ea typeface="MS PGothic" panose="020B0600070205080204" pitchFamily="34" charset="-128"/>
              </a:endParaRPr>
            </a:p>
          </p:txBody>
        </p:sp>
      </p:grpSp>
      <p:grpSp>
        <p:nvGrpSpPr>
          <p:cNvPr id="103" name="组合 102"/>
          <p:cNvGrpSpPr/>
          <p:nvPr/>
        </p:nvGrpSpPr>
        <p:grpSpPr>
          <a:xfrm>
            <a:off x="8133081" y="2548822"/>
            <a:ext cx="2503170" cy="2492470"/>
            <a:chOff x="8133081" y="2625022"/>
            <a:chExt cx="2503170" cy="2492470"/>
          </a:xfrm>
        </p:grpSpPr>
        <p:grpSp>
          <p:nvGrpSpPr>
            <p:cNvPr id="104" name="Group 31"/>
            <p:cNvGrpSpPr/>
            <p:nvPr/>
          </p:nvGrpSpPr>
          <p:grpSpPr>
            <a:xfrm>
              <a:off x="8184085" y="2625022"/>
              <a:ext cx="2401414" cy="2492470"/>
              <a:chOff x="4551947" y="1988328"/>
              <a:chExt cx="3088105" cy="3205199"/>
            </a:xfrm>
            <a:effectLst>
              <a:outerShdw dist="38100" dir="5400000" algn="ctr" rotWithShape="0">
                <a:srgbClr val="000000">
                  <a:alpha val="10000"/>
                </a:srgbClr>
              </a:outerShdw>
            </a:effectLst>
          </p:grpSpPr>
          <p:sp>
            <p:nvSpPr>
              <p:cNvPr id="108" name="Oval 32"/>
              <p:cNvSpPr/>
              <p:nvPr/>
            </p:nvSpPr>
            <p:spPr>
              <a:xfrm>
                <a:off x="4551947" y="2105422"/>
                <a:ext cx="3088105" cy="3088105"/>
              </a:xfrm>
              <a:prstGeom prst="ellipse">
                <a:avLst/>
              </a:prstGeom>
              <a:solidFill>
                <a:schemeClr val="tx1">
                  <a:lumMod val="75000"/>
                  <a:lumOff val="25000"/>
                </a:schemeClr>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a:ln>
                    <a:noFill/>
                  </a:ln>
                  <a:solidFill>
                    <a:prstClr val="white"/>
                  </a:solidFill>
                  <a:effectLst/>
                  <a:uLnTx/>
                  <a:uFillTx/>
                  <a:latin typeface="Calibri" panose="020F0502020204030204"/>
                  <a:ea typeface="+mn-ea"/>
                  <a:cs typeface="+mn-cs"/>
                  <a:sym typeface="+mn-lt"/>
                </a:endParaRPr>
              </a:p>
            </p:txBody>
          </p:sp>
          <p:sp>
            <p:nvSpPr>
              <p:cNvPr id="109" name="Oval 33"/>
              <p:cNvSpPr/>
              <p:nvPr/>
            </p:nvSpPr>
            <p:spPr>
              <a:xfrm>
                <a:off x="4765995" y="1988328"/>
                <a:ext cx="827494" cy="827494"/>
              </a:xfrm>
              <a:prstGeom prst="ellipse">
                <a:avLst/>
              </a:prstGeom>
              <a:solidFill>
                <a:srgbClr val="F2A346"/>
              </a:solidFill>
              <a:ln w="12700" cap="flat" cmpd="sng" algn="ctr">
                <a:noFill/>
                <a:prstDash val="solid"/>
                <a:miter lim="800000"/>
              </a:ln>
              <a:effectLst/>
            </p:spPr>
            <p:txBody>
              <a:bodyPr anchor="ctr"/>
              <a:lstStyle/>
              <a:p>
                <a:pPr marL="0" marR="0" lvl="0" indent="0" algn="ctr" defTabSz="485775"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a:ln>
                      <a:noFill/>
                    </a:ln>
                    <a:solidFill>
                      <a:srgbClr val="FFFFFF"/>
                    </a:solidFill>
                    <a:effectLst/>
                    <a:uLnTx/>
                    <a:uFillTx/>
                    <a:latin typeface="Calibri" panose="020F0502020204030204"/>
                    <a:ea typeface="+mn-ea"/>
                    <a:cs typeface="+mn-cs"/>
                    <a:sym typeface="+mn-lt"/>
                  </a:rPr>
                  <a:t>T</a:t>
                </a:r>
              </a:p>
            </p:txBody>
          </p:sp>
        </p:grpSp>
        <p:sp>
          <p:nvSpPr>
            <p:cNvPr id="105" name="TextBox 38"/>
            <p:cNvSpPr txBox="1">
              <a:spLocks noChangeArrowheads="1"/>
            </p:cNvSpPr>
            <p:nvPr/>
          </p:nvSpPr>
          <p:spPr bwMode="auto">
            <a:xfrm>
              <a:off x="8133081" y="3602991"/>
              <a:ext cx="250317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680" b="0" i="0" u="none" strike="noStrike" kern="0" cap="none" spc="0" normalizeH="0" baseline="0" noProof="0">
                  <a:ln>
                    <a:noFill/>
                  </a:ln>
                  <a:solidFill>
                    <a:srgbClr val="FFFFFF"/>
                  </a:solidFill>
                  <a:effectLst/>
                  <a:uLnTx/>
                  <a:uFillTx/>
                  <a:latin typeface="Agency FB" panose="020F0502020204030204"/>
                  <a:ea typeface="微软雅黑" panose="020B0503020204020204" charset="-122"/>
                  <a:cs typeface="+mn-ea"/>
                  <a:sym typeface="+mn-lt"/>
                </a:rPr>
                <a:t>Threats</a:t>
              </a:r>
            </a:p>
          </p:txBody>
        </p:sp>
        <p:sp>
          <p:nvSpPr>
            <p:cNvPr id="106" name="TextBox 47"/>
            <p:cNvSpPr txBox="1">
              <a:spLocks noChangeArrowheads="1"/>
            </p:cNvSpPr>
            <p:nvPr/>
          </p:nvSpPr>
          <p:spPr bwMode="auto">
            <a:xfrm>
              <a:off x="8519796" y="3915411"/>
              <a:ext cx="187452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anose="020F0502020204030204" charset="0"/>
                  <a:ea typeface="MS PGothic" panose="020B0600070205080204" pitchFamily="34" charset="-128"/>
                </a:defRPr>
              </a:lvl1pPr>
              <a:lvl2pPr marL="742950" indent="-285750">
                <a:defRPr sz="1600">
                  <a:solidFill>
                    <a:schemeClr val="tx1"/>
                  </a:solidFill>
                  <a:latin typeface="Calibri" panose="020F0502020204030204" charset="0"/>
                  <a:ea typeface="MS PGothic" panose="020B0600070205080204" pitchFamily="34" charset="-128"/>
                </a:defRPr>
              </a:lvl2pPr>
              <a:lvl3pPr marL="1143000" indent="-228600">
                <a:defRPr sz="1600">
                  <a:solidFill>
                    <a:schemeClr val="tx1"/>
                  </a:solidFill>
                  <a:latin typeface="Calibri" panose="020F0502020204030204" charset="0"/>
                  <a:ea typeface="MS PGothic" panose="020B0600070205080204" pitchFamily="34" charset="-128"/>
                </a:defRPr>
              </a:lvl3pPr>
              <a:lvl4pPr marL="1600200" indent="-228600">
                <a:defRPr sz="1600">
                  <a:solidFill>
                    <a:schemeClr val="tx1"/>
                  </a:solidFill>
                  <a:latin typeface="Calibri" panose="020F0502020204030204" charset="0"/>
                  <a:ea typeface="MS PGothic" panose="020B0600070205080204" pitchFamily="34" charset="-128"/>
                </a:defRPr>
              </a:lvl4pPr>
              <a:lvl5pPr marL="2057400" indent="-228600">
                <a:defRPr sz="1600">
                  <a:solidFill>
                    <a:schemeClr val="tx1"/>
                  </a:solidFill>
                  <a:latin typeface="Calibri" panose="020F0502020204030204" charset="0"/>
                  <a:ea typeface="MS PGothic" panose="020B0600070205080204" pitchFamily="34" charset="-128"/>
                </a:defRPr>
              </a:lvl5pPr>
              <a:lvl6pPr marL="25146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6pPr>
              <a:lvl7pPr marL="29718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7pPr>
              <a:lvl8pPr marL="34290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8pPr>
              <a:lvl9pPr marL="3886200" indent="-228600" defTabSz="405130" fontAlgn="base">
                <a:spcBef>
                  <a:spcPct val="0"/>
                </a:spcBef>
                <a:spcAft>
                  <a:spcPct val="0"/>
                </a:spcAft>
                <a:defRPr sz="1600">
                  <a:solidFill>
                    <a:schemeClr val="tx1"/>
                  </a:solidFill>
                  <a:latin typeface="Calibri" panose="020F0502020204030204" charset="0"/>
                  <a:ea typeface="MS PGothic" panose="020B0600070205080204" pitchFamily="34" charset="-128"/>
                </a:defRPr>
              </a:lvl9pPr>
            </a:lstStyle>
            <a:p>
              <a:pPr marL="0" marR="0" lvl="0" indent="0" algn="ctr" defTabSz="485775" eaLnBrk="1" fontAlgn="base" latinLnBrk="0" hangingPunct="1">
                <a:lnSpc>
                  <a:spcPct val="100000"/>
                </a:lnSpc>
                <a:spcBef>
                  <a:spcPct val="0"/>
                </a:spcBef>
                <a:spcAft>
                  <a:spcPct val="0"/>
                </a:spcAft>
                <a:buClrTx/>
                <a:buSzTx/>
                <a:buFontTx/>
                <a:buNone/>
                <a:defRPr/>
              </a:pPr>
              <a:r>
                <a:rPr kumimoji="0" lang="en-US" altLang="zh-CN" sz="1440" b="1"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Lorem ipsum dolor sit amet, </a:t>
              </a:r>
              <a:r>
                <a:rPr kumimoji="0" lang="en-US" altLang="zh-CN" sz="1440" b="0" i="0" u="none" strike="noStrike" kern="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rPr>
                <a:t>consectetur adipiscing elit. Fusce diam tortor</a:t>
              </a:r>
            </a:p>
          </p:txBody>
        </p:sp>
        <p:sp>
          <p:nvSpPr>
            <p:cNvPr id="107" name="Freeform 334"/>
            <p:cNvSpPr>
              <a:spLocks noEditPoints="1"/>
            </p:cNvSpPr>
            <p:nvPr/>
          </p:nvSpPr>
          <p:spPr bwMode="auto">
            <a:xfrm>
              <a:off x="9220836" y="3027680"/>
              <a:ext cx="381000" cy="481966"/>
            </a:xfrm>
            <a:custGeom>
              <a:avLst/>
              <a:gdLst>
                <a:gd name="T0" fmla="*/ 257528 w 90"/>
                <a:gd name="T1" fmla="*/ 45801 h 114"/>
                <a:gd name="T2" fmla="*/ 275167 w 90"/>
                <a:gd name="T3" fmla="*/ 236050 h 114"/>
                <a:gd name="T4" fmla="*/ 254000 w 90"/>
                <a:gd name="T5" fmla="*/ 158541 h 114"/>
                <a:gd name="T6" fmla="*/ 225778 w 90"/>
                <a:gd name="T7" fmla="*/ 77509 h 114"/>
                <a:gd name="T8" fmla="*/ 74083 w 90"/>
                <a:gd name="T9" fmla="*/ 77509 h 114"/>
                <a:gd name="T10" fmla="*/ 74083 w 90"/>
                <a:gd name="T11" fmla="*/ 225481 h 114"/>
                <a:gd name="T12" fmla="*/ 158750 w 90"/>
                <a:gd name="T13" fmla="*/ 257189 h 114"/>
                <a:gd name="T14" fmla="*/ 158750 w 90"/>
                <a:gd name="T15" fmla="*/ 302990 h 114"/>
                <a:gd name="T16" fmla="*/ 42333 w 90"/>
                <a:gd name="T17" fmla="*/ 257189 h 114"/>
                <a:gd name="T18" fmla="*/ 42333 w 90"/>
                <a:gd name="T19" fmla="*/ 45801 h 114"/>
                <a:gd name="T20" fmla="*/ 204611 w 90"/>
                <a:gd name="T21" fmla="*/ 165588 h 114"/>
                <a:gd name="T22" fmla="*/ 190500 w 90"/>
                <a:gd name="T23" fmla="*/ 264236 h 114"/>
                <a:gd name="T24" fmla="*/ 172861 w 90"/>
                <a:gd name="T25" fmla="*/ 281851 h 114"/>
                <a:gd name="T26" fmla="*/ 211667 w 90"/>
                <a:gd name="T27" fmla="*/ 401638 h 114"/>
                <a:gd name="T28" fmla="*/ 292806 w 90"/>
                <a:gd name="T29" fmla="*/ 366407 h 114"/>
                <a:gd name="T30" fmla="*/ 310444 w 90"/>
                <a:gd name="T31" fmla="*/ 264236 h 114"/>
                <a:gd name="T32" fmla="*/ 285750 w 90"/>
                <a:gd name="T33" fmla="*/ 267759 h 114"/>
                <a:gd name="T34" fmla="*/ 264583 w 90"/>
                <a:gd name="T35" fmla="*/ 257189 h 114"/>
                <a:gd name="T36" fmla="*/ 257528 w 90"/>
                <a:gd name="T37" fmla="*/ 253666 h 114"/>
                <a:gd name="T38" fmla="*/ 232833 w 90"/>
                <a:gd name="T39" fmla="*/ 162064 h 114"/>
                <a:gd name="T40" fmla="*/ 130528 w 90"/>
                <a:gd name="T41" fmla="*/ 88079 h 114"/>
                <a:gd name="T42" fmla="*/ 151694 w 90"/>
                <a:gd name="T43" fmla="*/ 109217 h 114"/>
                <a:gd name="T44" fmla="*/ 172861 w 90"/>
                <a:gd name="T45" fmla="*/ 88079 h 114"/>
                <a:gd name="T46" fmla="*/ 151694 w 90"/>
                <a:gd name="T47" fmla="*/ 70463 h 114"/>
                <a:gd name="T48" fmla="*/ 130528 w 90"/>
                <a:gd name="T49" fmla="*/ 88079 h 114"/>
                <a:gd name="T50" fmla="*/ 176389 w 90"/>
                <a:gd name="T51" fmla="*/ 119787 h 114"/>
                <a:gd name="T52" fmla="*/ 116417 w 90"/>
                <a:gd name="T53" fmla="*/ 140926 h 114"/>
                <a:gd name="T54" fmla="*/ 130528 w 90"/>
                <a:gd name="T55" fmla="*/ 140926 h 114"/>
                <a:gd name="T56" fmla="*/ 130528 w 90"/>
                <a:gd name="T57" fmla="*/ 197296 h 114"/>
                <a:gd name="T58" fmla="*/ 119944 w 90"/>
                <a:gd name="T59" fmla="*/ 207865 h 114"/>
                <a:gd name="T60" fmla="*/ 116417 w 90"/>
                <a:gd name="T61" fmla="*/ 229004 h 114"/>
                <a:gd name="T62" fmla="*/ 179917 w 90"/>
                <a:gd name="T63" fmla="*/ 204342 h 114"/>
                <a:gd name="T64" fmla="*/ 176389 w 90"/>
                <a:gd name="T65" fmla="*/ 197296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14">
                  <a:moveTo>
                    <a:pt x="42" y="0"/>
                  </a:moveTo>
                  <a:cubicBezTo>
                    <a:pt x="54" y="0"/>
                    <a:pt x="65" y="5"/>
                    <a:pt x="73" y="13"/>
                  </a:cubicBezTo>
                  <a:cubicBezTo>
                    <a:pt x="80" y="20"/>
                    <a:pt x="85" y="31"/>
                    <a:pt x="85" y="43"/>
                  </a:cubicBezTo>
                  <a:cubicBezTo>
                    <a:pt x="85" y="52"/>
                    <a:pt x="82" y="60"/>
                    <a:pt x="78" y="67"/>
                  </a:cubicBezTo>
                  <a:cubicBezTo>
                    <a:pt x="74" y="66"/>
                    <a:pt x="74" y="66"/>
                    <a:pt x="74" y="66"/>
                  </a:cubicBezTo>
                  <a:cubicBezTo>
                    <a:pt x="72" y="45"/>
                    <a:pt x="72" y="45"/>
                    <a:pt x="72" y="45"/>
                  </a:cubicBezTo>
                  <a:cubicBezTo>
                    <a:pt x="73" y="45"/>
                    <a:pt x="73" y="44"/>
                    <a:pt x="73" y="43"/>
                  </a:cubicBezTo>
                  <a:cubicBezTo>
                    <a:pt x="73" y="35"/>
                    <a:pt x="69" y="27"/>
                    <a:pt x="64" y="22"/>
                  </a:cubicBezTo>
                  <a:cubicBezTo>
                    <a:pt x="58" y="16"/>
                    <a:pt x="51" y="13"/>
                    <a:pt x="42" y="13"/>
                  </a:cubicBezTo>
                  <a:cubicBezTo>
                    <a:pt x="34" y="13"/>
                    <a:pt x="27" y="16"/>
                    <a:pt x="21" y="22"/>
                  </a:cubicBezTo>
                  <a:cubicBezTo>
                    <a:pt x="16" y="27"/>
                    <a:pt x="12" y="35"/>
                    <a:pt x="12" y="43"/>
                  </a:cubicBezTo>
                  <a:cubicBezTo>
                    <a:pt x="12" y="51"/>
                    <a:pt x="16" y="59"/>
                    <a:pt x="21" y="64"/>
                  </a:cubicBezTo>
                  <a:cubicBezTo>
                    <a:pt x="27" y="70"/>
                    <a:pt x="34" y="73"/>
                    <a:pt x="42" y="73"/>
                  </a:cubicBezTo>
                  <a:cubicBezTo>
                    <a:pt x="43" y="73"/>
                    <a:pt x="44" y="73"/>
                    <a:pt x="45" y="73"/>
                  </a:cubicBezTo>
                  <a:cubicBezTo>
                    <a:pt x="43" y="81"/>
                    <a:pt x="43" y="81"/>
                    <a:pt x="43" y="81"/>
                  </a:cubicBezTo>
                  <a:cubicBezTo>
                    <a:pt x="45" y="86"/>
                    <a:pt x="45" y="86"/>
                    <a:pt x="45" y="86"/>
                  </a:cubicBezTo>
                  <a:cubicBezTo>
                    <a:pt x="44" y="86"/>
                    <a:pt x="43" y="86"/>
                    <a:pt x="42" y="86"/>
                  </a:cubicBezTo>
                  <a:cubicBezTo>
                    <a:pt x="31" y="86"/>
                    <a:pt x="20" y="81"/>
                    <a:pt x="12" y="73"/>
                  </a:cubicBezTo>
                  <a:cubicBezTo>
                    <a:pt x="5" y="65"/>
                    <a:pt x="0" y="55"/>
                    <a:pt x="0" y="43"/>
                  </a:cubicBezTo>
                  <a:cubicBezTo>
                    <a:pt x="0" y="31"/>
                    <a:pt x="5" y="20"/>
                    <a:pt x="12" y="13"/>
                  </a:cubicBezTo>
                  <a:cubicBezTo>
                    <a:pt x="20" y="5"/>
                    <a:pt x="31" y="0"/>
                    <a:pt x="42" y="0"/>
                  </a:cubicBezTo>
                  <a:close/>
                  <a:moveTo>
                    <a:pt x="58" y="47"/>
                  </a:moveTo>
                  <a:cubicBezTo>
                    <a:pt x="56" y="76"/>
                    <a:pt x="56" y="76"/>
                    <a:pt x="56" y="76"/>
                  </a:cubicBezTo>
                  <a:cubicBezTo>
                    <a:pt x="54" y="75"/>
                    <a:pt x="54" y="75"/>
                    <a:pt x="54" y="75"/>
                  </a:cubicBezTo>
                  <a:cubicBezTo>
                    <a:pt x="50" y="77"/>
                    <a:pt x="50" y="77"/>
                    <a:pt x="50" y="77"/>
                  </a:cubicBezTo>
                  <a:cubicBezTo>
                    <a:pt x="49" y="80"/>
                    <a:pt x="49" y="80"/>
                    <a:pt x="49" y="80"/>
                  </a:cubicBezTo>
                  <a:cubicBezTo>
                    <a:pt x="59" y="105"/>
                    <a:pt x="59" y="105"/>
                    <a:pt x="59" y="105"/>
                  </a:cubicBezTo>
                  <a:cubicBezTo>
                    <a:pt x="60" y="114"/>
                    <a:pt x="60" y="114"/>
                    <a:pt x="60" y="114"/>
                  </a:cubicBezTo>
                  <a:cubicBezTo>
                    <a:pt x="83" y="113"/>
                    <a:pt x="83" y="113"/>
                    <a:pt x="83" y="113"/>
                  </a:cubicBezTo>
                  <a:cubicBezTo>
                    <a:pt x="83" y="104"/>
                    <a:pt x="83" y="104"/>
                    <a:pt x="83" y="104"/>
                  </a:cubicBezTo>
                  <a:cubicBezTo>
                    <a:pt x="90" y="79"/>
                    <a:pt x="90" y="79"/>
                    <a:pt x="90" y="79"/>
                  </a:cubicBezTo>
                  <a:cubicBezTo>
                    <a:pt x="88" y="75"/>
                    <a:pt x="88" y="75"/>
                    <a:pt x="88" y="75"/>
                  </a:cubicBezTo>
                  <a:cubicBezTo>
                    <a:pt x="83" y="74"/>
                    <a:pt x="83" y="74"/>
                    <a:pt x="83" y="74"/>
                  </a:cubicBezTo>
                  <a:cubicBezTo>
                    <a:pt x="81" y="76"/>
                    <a:pt x="81" y="76"/>
                    <a:pt x="81" y="76"/>
                  </a:cubicBezTo>
                  <a:cubicBezTo>
                    <a:pt x="80" y="74"/>
                    <a:pt x="80" y="74"/>
                    <a:pt x="80" y="74"/>
                  </a:cubicBezTo>
                  <a:cubicBezTo>
                    <a:pt x="75" y="73"/>
                    <a:pt x="75" y="73"/>
                    <a:pt x="75" y="73"/>
                  </a:cubicBezTo>
                  <a:cubicBezTo>
                    <a:pt x="74" y="74"/>
                    <a:pt x="74" y="74"/>
                    <a:pt x="74" y="74"/>
                  </a:cubicBezTo>
                  <a:cubicBezTo>
                    <a:pt x="73" y="72"/>
                    <a:pt x="73" y="72"/>
                    <a:pt x="73" y="72"/>
                  </a:cubicBezTo>
                  <a:cubicBezTo>
                    <a:pt x="69" y="71"/>
                    <a:pt x="69" y="71"/>
                    <a:pt x="69" y="71"/>
                  </a:cubicBezTo>
                  <a:cubicBezTo>
                    <a:pt x="66" y="46"/>
                    <a:pt x="66" y="46"/>
                    <a:pt x="66" y="46"/>
                  </a:cubicBezTo>
                  <a:cubicBezTo>
                    <a:pt x="58" y="47"/>
                    <a:pt x="58" y="47"/>
                    <a:pt x="58" y="47"/>
                  </a:cubicBezTo>
                  <a:close/>
                  <a:moveTo>
                    <a:pt x="37" y="25"/>
                  </a:moveTo>
                  <a:cubicBezTo>
                    <a:pt x="37" y="27"/>
                    <a:pt x="38" y="28"/>
                    <a:pt x="39" y="30"/>
                  </a:cubicBezTo>
                  <a:cubicBezTo>
                    <a:pt x="40" y="31"/>
                    <a:pt x="41" y="31"/>
                    <a:pt x="43" y="31"/>
                  </a:cubicBezTo>
                  <a:cubicBezTo>
                    <a:pt x="45" y="31"/>
                    <a:pt x="46" y="31"/>
                    <a:pt x="47" y="30"/>
                  </a:cubicBezTo>
                  <a:cubicBezTo>
                    <a:pt x="48" y="28"/>
                    <a:pt x="49" y="27"/>
                    <a:pt x="49" y="25"/>
                  </a:cubicBezTo>
                  <a:cubicBezTo>
                    <a:pt x="49" y="24"/>
                    <a:pt x="48" y="22"/>
                    <a:pt x="47" y="21"/>
                  </a:cubicBezTo>
                  <a:cubicBezTo>
                    <a:pt x="46" y="20"/>
                    <a:pt x="45" y="20"/>
                    <a:pt x="43" y="20"/>
                  </a:cubicBezTo>
                  <a:cubicBezTo>
                    <a:pt x="41" y="20"/>
                    <a:pt x="40" y="20"/>
                    <a:pt x="39" y="21"/>
                  </a:cubicBezTo>
                  <a:cubicBezTo>
                    <a:pt x="38" y="22"/>
                    <a:pt x="37" y="24"/>
                    <a:pt x="37" y="25"/>
                  </a:cubicBezTo>
                  <a:close/>
                  <a:moveTo>
                    <a:pt x="50" y="56"/>
                  </a:moveTo>
                  <a:cubicBezTo>
                    <a:pt x="50" y="34"/>
                    <a:pt x="50" y="34"/>
                    <a:pt x="50" y="34"/>
                  </a:cubicBezTo>
                  <a:cubicBezTo>
                    <a:pt x="33" y="34"/>
                    <a:pt x="33" y="34"/>
                    <a:pt x="33" y="34"/>
                  </a:cubicBezTo>
                  <a:cubicBezTo>
                    <a:pt x="33" y="40"/>
                    <a:pt x="33" y="40"/>
                    <a:pt x="33" y="40"/>
                  </a:cubicBezTo>
                  <a:cubicBezTo>
                    <a:pt x="34" y="40"/>
                    <a:pt x="34" y="40"/>
                    <a:pt x="34" y="40"/>
                  </a:cubicBezTo>
                  <a:cubicBezTo>
                    <a:pt x="36" y="40"/>
                    <a:pt x="36" y="40"/>
                    <a:pt x="37" y="40"/>
                  </a:cubicBezTo>
                  <a:cubicBezTo>
                    <a:pt x="37" y="40"/>
                    <a:pt x="37" y="41"/>
                    <a:pt x="37" y="43"/>
                  </a:cubicBezTo>
                  <a:cubicBezTo>
                    <a:pt x="37" y="56"/>
                    <a:pt x="37" y="56"/>
                    <a:pt x="37" y="56"/>
                  </a:cubicBezTo>
                  <a:cubicBezTo>
                    <a:pt x="37" y="57"/>
                    <a:pt x="37" y="58"/>
                    <a:pt x="37" y="58"/>
                  </a:cubicBezTo>
                  <a:cubicBezTo>
                    <a:pt x="36" y="59"/>
                    <a:pt x="36" y="59"/>
                    <a:pt x="34" y="59"/>
                  </a:cubicBezTo>
                  <a:cubicBezTo>
                    <a:pt x="33" y="59"/>
                    <a:pt x="33" y="59"/>
                    <a:pt x="33" y="59"/>
                  </a:cubicBezTo>
                  <a:cubicBezTo>
                    <a:pt x="33" y="65"/>
                    <a:pt x="33" y="65"/>
                    <a:pt x="33" y="65"/>
                  </a:cubicBezTo>
                  <a:cubicBezTo>
                    <a:pt x="51" y="65"/>
                    <a:pt x="51" y="65"/>
                    <a:pt x="51" y="65"/>
                  </a:cubicBezTo>
                  <a:cubicBezTo>
                    <a:pt x="51" y="58"/>
                    <a:pt x="51" y="58"/>
                    <a:pt x="51" y="58"/>
                  </a:cubicBezTo>
                  <a:cubicBezTo>
                    <a:pt x="51" y="58"/>
                    <a:pt x="51" y="58"/>
                    <a:pt x="51" y="58"/>
                  </a:cubicBezTo>
                  <a:cubicBezTo>
                    <a:pt x="51" y="58"/>
                    <a:pt x="50" y="57"/>
                    <a:pt x="50" y="5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485775" eaLnBrk="0" fontAlgn="base" latinLnBrk="0" hangingPunct="0">
                <a:lnSpc>
                  <a:spcPct val="100000"/>
                </a:lnSpc>
                <a:spcBef>
                  <a:spcPct val="0"/>
                </a:spcBef>
                <a:spcAft>
                  <a:spcPct val="0"/>
                </a:spcAft>
                <a:buClrTx/>
                <a:buSzTx/>
                <a:buFontTx/>
                <a:buNone/>
                <a:defRPr/>
              </a:pPr>
              <a:endParaRPr kumimoji="0" lang="zh-CN" altLang="en-US" sz="1920" b="0" i="0" u="none" strike="noStrike" kern="0" cap="none" spc="0" normalizeH="0" baseline="0" noProof="0">
                <a:ln>
                  <a:noFill/>
                </a:ln>
                <a:solidFill>
                  <a:prstClr val="black"/>
                </a:solidFill>
                <a:effectLst/>
                <a:uLnTx/>
                <a:uFillTx/>
                <a:latin typeface="Calibri" panose="020F0502020204030204" charset="0"/>
                <a:ea typeface="MS PGothic" panose="020B0600070205080204"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80000">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14:bounceEnd="80000">
                                          <p:cBhvr additive="base">
                                            <p:cTn id="7" dur="2000" fill="hold"/>
                                            <p:tgtEl>
                                              <p:spTgt spid="82"/>
                                            </p:tgtEl>
                                            <p:attrNameLst>
                                              <p:attrName>ppt_x</p:attrName>
                                            </p:attrNameLst>
                                          </p:cBhvr>
                                          <p:tavLst>
                                            <p:tav tm="0">
                                              <p:val>
                                                <p:strVal val="1+#ppt_w/2"/>
                                              </p:val>
                                            </p:tav>
                                            <p:tav tm="100000">
                                              <p:val>
                                                <p:strVal val="#ppt_x"/>
                                              </p:val>
                                            </p:tav>
                                          </p:tavLst>
                                        </p:anim>
                                        <p:anim calcmode="lin" valueType="num" p14:bounceEnd="80000">
                                          <p:cBhvr additive="base">
                                            <p:cTn id="8" dur="20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80000">
                                      <p:stCondLst>
                                        <p:cond delay="250"/>
                                      </p:stCondLst>
                                      <p:childTnLst>
                                        <p:set>
                                          <p:cBhvr>
                                            <p:cTn id="10" dur="1" fill="hold">
                                              <p:stCondLst>
                                                <p:cond delay="0"/>
                                              </p:stCondLst>
                                            </p:cTn>
                                            <p:tgtEl>
                                              <p:spTgt spid="89"/>
                                            </p:tgtEl>
                                            <p:attrNameLst>
                                              <p:attrName>style.visibility</p:attrName>
                                            </p:attrNameLst>
                                          </p:cBhvr>
                                          <p:to>
                                            <p:strVal val="visible"/>
                                          </p:to>
                                        </p:set>
                                        <p:anim calcmode="lin" valueType="num" p14:bounceEnd="80000">
                                          <p:cBhvr additive="base">
                                            <p:cTn id="11" dur="2000" fill="hold"/>
                                            <p:tgtEl>
                                              <p:spTgt spid="89"/>
                                            </p:tgtEl>
                                            <p:attrNameLst>
                                              <p:attrName>ppt_x</p:attrName>
                                            </p:attrNameLst>
                                          </p:cBhvr>
                                          <p:tavLst>
                                            <p:tav tm="0">
                                              <p:val>
                                                <p:strVal val="1+#ppt_w/2"/>
                                              </p:val>
                                            </p:tav>
                                            <p:tav tm="100000">
                                              <p:val>
                                                <p:strVal val="#ppt_x"/>
                                              </p:val>
                                            </p:tav>
                                          </p:tavLst>
                                        </p:anim>
                                        <p:anim calcmode="lin" valueType="num" p14:bounceEnd="80000">
                                          <p:cBhvr additive="base">
                                            <p:cTn id="12" dur="2000" fill="hold"/>
                                            <p:tgtEl>
                                              <p:spTgt spid="8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80000">
                                      <p:stCondLst>
                                        <p:cond delay="500"/>
                                      </p:stCondLst>
                                      <p:childTnLst>
                                        <p:set>
                                          <p:cBhvr>
                                            <p:cTn id="14" dur="1" fill="hold">
                                              <p:stCondLst>
                                                <p:cond delay="0"/>
                                              </p:stCondLst>
                                            </p:cTn>
                                            <p:tgtEl>
                                              <p:spTgt spid="96"/>
                                            </p:tgtEl>
                                            <p:attrNameLst>
                                              <p:attrName>style.visibility</p:attrName>
                                            </p:attrNameLst>
                                          </p:cBhvr>
                                          <p:to>
                                            <p:strVal val="visible"/>
                                          </p:to>
                                        </p:set>
                                        <p:anim calcmode="lin" valueType="num" p14:bounceEnd="80000">
                                          <p:cBhvr additive="base">
                                            <p:cTn id="15" dur="2000" fill="hold"/>
                                            <p:tgtEl>
                                              <p:spTgt spid="96"/>
                                            </p:tgtEl>
                                            <p:attrNameLst>
                                              <p:attrName>ppt_x</p:attrName>
                                            </p:attrNameLst>
                                          </p:cBhvr>
                                          <p:tavLst>
                                            <p:tav tm="0">
                                              <p:val>
                                                <p:strVal val="1+#ppt_w/2"/>
                                              </p:val>
                                            </p:tav>
                                            <p:tav tm="100000">
                                              <p:val>
                                                <p:strVal val="#ppt_x"/>
                                              </p:val>
                                            </p:tav>
                                          </p:tavLst>
                                        </p:anim>
                                        <p:anim calcmode="lin" valueType="num" p14:bounceEnd="80000">
                                          <p:cBhvr additive="base">
                                            <p:cTn id="16" dur="2000" fill="hold"/>
                                            <p:tgtEl>
                                              <p:spTgt spid="9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80000">
                                      <p:stCondLst>
                                        <p:cond delay="750"/>
                                      </p:stCondLst>
                                      <p:childTnLst>
                                        <p:set>
                                          <p:cBhvr>
                                            <p:cTn id="18" dur="1" fill="hold">
                                              <p:stCondLst>
                                                <p:cond delay="0"/>
                                              </p:stCondLst>
                                            </p:cTn>
                                            <p:tgtEl>
                                              <p:spTgt spid="103"/>
                                            </p:tgtEl>
                                            <p:attrNameLst>
                                              <p:attrName>style.visibility</p:attrName>
                                            </p:attrNameLst>
                                          </p:cBhvr>
                                          <p:to>
                                            <p:strVal val="visible"/>
                                          </p:to>
                                        </p:set>
                                        <p:anim calcmode="lin" valueType="num" p14:bounceEnd="80000">
                                          <p:cBhvr additive="base">
                                            <p:cTn id="19" dur="2000" fill="hold"/>
                                            <p:tgtEl>
                                              <p:spTgt spid="103"/>
                                            </p:tgtEl>
                                            <p:attrNameLst>
                                              <p:attrName>ppt_x</p:attrName>
                                            </p:attrNameLst>
                                          </p:cBhvr>
                                          <p:tavLst>
                                            <p:tav tm="0">
                                              <p:val>
                                                <p:strVal val="1+#ppt_w/2"/>
                                              </p:val>
                                            </p:tav>
                                            <p:tav tm="100000">
                                              <p:val>
                                                <p:strVal val="#ppt_x"/>
                                              </p:val>
                                            </p:tav>
                                          </p:tavLst>
                                        </p:anim>
                                        <p:anim calcmode="lin" valueType="num" p14:bounceEnd="80000">
                                          <p:cBhvr additive="base">
                                            <p:cTn id="20" dur="20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000" fill="hold"/>
                                            <p:tgtEl>
                                              <p:spTgt spid="82"/>
                                            </p:tgtEl>
                                            <p:attrNameLst>
                                              <p:attrName>ppt_x</p:attrName>
                                            </p:attrNameLst>
                                          </p:cBhvr>
                                          <p:tavLst>
                                            <p:tav tm="0">
                                              <p:val>
                                                <p:strVal val="1+#ppt_w/2"/>
                                              </p:val>
                                            </p:tav>
                                            <p:tav tm="100000">
                                              <p:val>
                                                <p:strVal val="#ppt_x"/>
                                              </p:val>
                                            </p:tav>
                                          </p:tavLst>
                                        </p:anim>
                                        <p:anim calcmode="lin" valueType="num">
                                          <p:cBhvr additive="base">
                                            <p:cTn id="8" dur="20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2000" fill="hold"/>
                                            <p:tgtEl>
                                              <p:spTgt spid="89"/>
                                            </p:tgtEl>
                                            <p:attrNameLst>
                                              <p:attrName>ppt_x</p:attrName>
                                            </p:attrNameLst>
                                          </p:cBhvr>
                                          <p:tavLst>
                                            <p:tav tm="0">
                                              <p:val>
                                                <p:strVal val="1+#ppt_w/2"/>
                                              </p:val>
                                            </p:tav>
                                            <p:tav tm="100000">
                                              <p:val>
                                                <p:strVal val="#ppt_x"/>
                                              </p:val>
                                            </p:tav>
                                          </p:tavLst>
                                        </p:anim>
                                        <p:anim calcmode="lin" valueType="num">
                                          <p:cBhvr additive="base">
                                            <p:cTn id="12" dur="2000" fill="hold"/>
                                            <p:tgtEl>
                                              <p:spTgt spid="8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2000" fill="hold"/>
                                            <p:tgtEl>
                                              <p:spTgt spid="96"/>
                                            </p:tgtEl>
                                            <p:attrNameLst>
                                              <p:attrName>ppt_x</p:attrName>
                                            </p:attrNameLst>
                                          </p:cBhvr>
                                          <p:tavLst>
                                            <p:tav tm="0">
                                              <p:val>
                                                <p:strVal val="1+#ppt_w/2"/>
                                              </p:val>
                                            </p:tav>
                                            <p:tav tm="100000">
                                              <p:val>
                                                <p:strVal val="#ppt_x"/>
                                              </p:val>
                                            </p:tav>
                                          </p:tavLst>
                                        </p:anim>
                                        <p:anim calcmode="lin" valueType="num">
                                          <p:cBhvr additive="base">
                                            <p:cTn id="16" dur="2000" fill="hold"/>
                                            <p:tgtEl>
                                              <p:spTgt spid="9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2000" fill="hold"/>
                                            <p:tgtEl>
                                              <p:spTgt spid="103"/>
                                            </p:tgtEl>
                                            <p:attrNameLst>
                                              <p:attrName>ppt_x</p:attrName>
                                            </p:attrNameLst>
                                          </p:cBhvr>
                                          <p:tavLst>
                                            <p:tav tm="0">
                                              <p:val>
                                                <p:strVal val="1+#ppt_w/2"/>
                                              </p:val>
                                            </p:tav>
                                            <p:tav tm="100000">
                                              <p:val>
                                                <p:strVal val="#ppt_x"/>
                                              </p:val>
                                            </p:tav>
                                          </p:tavLst>
                                        </p:anim>
                                        <p:anim calcmode="lin" valueType="num">
                                          <p:cBhvr additive="base">
                                            <p:cTn id="20" dur="20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文本框 10"/>
          <p:cNvSpPr txBox="1"/>
          <p:nvPr/>
        </p:nvSpPr>
        <p:spPr>
          <a:xfrm>
            <a:off x="2138091" y="2663011"/>
            <a:ext cx="2076359"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4400" b="1" u="none" strike="noStrike" kern="1200" cap="none" spc="0" normalizeH="0" baseline="0" noProof="0" dirty="0">
                <a:ln>
                  <a:noFill/>
                </a:ln>
                <a:solidFill>
                  <a:srgbClr val="F2A346"/>
                </a:solidFill>
                <a:effectLst/>
                <a:uLnTx/>
                <a:uFillTx/>
                <a:cs typeface="+mn-ea"/>
                <a:sym typeface="+mn-lt"/>
              </a:rPr>
              <a:t>目录</a:t>
            </a:r>
            <a:endParaRPr kumimoji="0" lang="en-US" altLang="zh-CN" sz="4400" b="1" u="none" strike="noStrike" kern="1200" cap="none" spc="0" normalizeH="0" baseline="0" noProof="0" dirty="0">
              <a:ln>
                <a:noFill/>
              </a:ln>
              <a:solidFill>
                <a:srgbClr val="F2A346"/>
              </a:solidFill>
              <a:effectLst/>
              <a:uLnTx/>
              <a:uFillTx/>
              <a:cs typeface="+mn-ea"/>
              <a:sym typeface="+mn-lt"/>
            </a:endParaRPr>
          </a:p>
          <a:p>
            <a:pPr marL="0" marR="0" lvl="0" indent="0" algn="r" defTabSz="914400" rtl="0" eaLnBrk="1" fontAlgn="auto" latinLnBrk="0" hangingPunct="1">
              <a:lnSpc>
                <a:spcPct val="100000"/>
              </a:lnSpc>
              <a:spcBef>
                <a:spcPts val="0"/>
              </a:spcBef>
              <a:spcAft>
                <a:spcPts val="0"/>
              </a:spcAft>
              <a:buClrTx/>
              <a:buSzTx/>
              <a:buFontTx/>
              <a:buNone/>
              <a:defRPr/>
            </a:pPr>
            <a:r>
              <a:rPr lang="en-US" altLang="zh-CN" sz="2800" b="1" dirty="0">
                <a:solidFill>
                  <a:schemeClr val="tx1">
                    <a:lumMod val="65000"/>
                    <a:lumOff val="35000"/>
                  </a:schemeClr>
                </a:solidFill>
                <a:cs typeface="+mn-ea"/>
                <a:sym typeface="+mn-lt"/>
              </a:rPr>
              <a:t>CONENTS</a:t>
            </a:r>
            <a:endParaRPr kumimoji="0" lang="zh-CN" altLang="en-US" sz="2800" b="1"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3" name="直接连接符 2"/>
          <p:cNvCxnSpPr/>
          <p:nvPr/>
        </p:nvCxnSpPr>
        <p:spPr>
          <a:xfrm>
            <a:off x="5173980" y="1798320"/>
            <a:ext cx="0" cy="267462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658544" y="1349146"/>
            <a:ext cx="3593486" cy="522238"/>
            <a:chOff x="6169639" y="2479340"/>
            <a:chExt cx="3593486" cy="522238"/>
          </a:xfrm>
        </p:grpSpPr>
        <p:sp>
          <p:nvSpPr>
            <p:cNvPr id="23"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F2A346"/>
                  </a:solidFill>
                  <a:cs typeface="+mn-ea"/>
                  <a:sym typeface="+mn-lt"/>
                </a:rPr>
                <a:t>01</a:t>
              </a:r>
              <a:r>
                <a:rPr lang="zh-CN" altLang="en-US" sz="1400" b="1" dirty="0">
                  <a:solidFill>
                    <a:srgbClr val="F2A346"/>
                  </a:solidFill>
                  <a:cs typeface="+mn-ea"/>
                  <a:sym typeface="+mn-lt"/>
                </a:rPr>
                <a:t>、活动整体思路</a:t>
              </a:r>
              <a:endParaRPr lang="id-ID" sz="1400" b="1" dirty="0">
                <a:solidFill>
                  <a:srgbClr val="F2A346"/>
                </a:solidFill>
                <a:cs typeface="+mn-ea"/>
                <a:sym typeface="+mn-lt"/>
              </a:endParaRPr>
            </a:p>
          </p:txBody>
        </p:sp>
        <p:sp>
          <p:nvSpPr>
            <p:cNvPr id="24"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25" name="组合 24"/>
          <p:cNvGrpSpPr/>
          <p:nvPr/>
        </p:nvGrpSpPr>
        <p:grpSpPr>
          <a:xfrm>
            <a:off x="6658544" y="2231927"/>
            <a:ext cx="3593486" cy="522238"/>
            <a:chOff x="6169639" y="2479340"/>
            <a:chExt cx="3593486" cy="522238"/>
          </a:xfrm>
        </p:grpSpPr>
        <p:sp>
          <p:nvSpPr>
            <p:cNvPr id="26"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F2A346"/>
                  </a:solidFill>
                  <a:cs typeface="+mn-ea"/>
                  <a:sym typeface="+mn-lt"/>
                </a:rPr>
                <a:t>02</a:t>
              </a:r>
              <a:r>
                <a:rPr lang="zh-CN" altLang="en-US" sz="1400" b="1" dirty="0">
                  <a:solidFill>
                    <a:srgbClr val="F2A346"/>
                  </a:solidFill>
                  <a:cs typeface="+mn-ea"/>
                  <a:sym typeface="+mn-lt"/>
                </a:rPr>
                <a:t>、活动运作策划</a:t>
              </a:r>
              <a:endParaRPr lang="id-ID" sz="1400" b="1" dirty="0">
                <a:solidFill>
                  <a:srgbClr val="F2A346"/>
                </a:solidFill>
                <a:cs typeface="+mn-ea"/>
                <a:sym typeface="+mn-lt"/>
              </a:endParaRPr>
            </a:p>
          </p:txBody>
        </p:sp>
        <p:sp>
          <p:nvSpPr>
            <p:cNvPr id="27"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28" name="组合 27"/>
          <p:cNvGrpSpPr/>
          <p:nvPr/>
        </p:nvGrpSpPr>
        <p:grpSpPr>
          <a:xfrm>
            <a:off x="6658544" y="3114707"/>
            <a:ext cx="3593486" cy="522238"/>
            <a:chOff x="6169639" y="2479340"/>
            <a:chExt cx="3593486" cy="522238"/>
          </a:xfrm>
        </p:grpSpPr>
        <p:sp>
          <p:nvSpPr>
            <p:cNvPr id="29"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F2A346"/>
                  </a:solidFill>
                  <a:cs typeface="+mn-ea"/>
                  <a:sym typeface="+mn-lt"/>
                </a:rPr>
                <a:t>03</a:t>
              </a:r>
              <a:r>
                <a:rPr lang="zh-CN" altLang="en-US" sz="1400" b="1" dirty="0">
                  <a:solidFill>
                    <a:srgbClr val="F2A346"/>
                  </a:solidFill>
                  <a:cs typeface="+mn-ea"/>
                  <a:sym typeface="+mn-lt"/>
                </a:rPr>
                <a:t>、现场执行策略</a:t>
              </a:r>
              <a:endParaRPr lang="id-ID" sz="1400" b="1" dirty="0">
                <a:solidFill>
                  <a:srgbClr val="F2A346"/>
                </a:solidFill>
                <a:cs typeface="+mn-ea"/>
                <a:sym typeface="+mn-lt"/>
              </a:endParaRPr>
            </a:p>
          </p:txBody>
        </p:sp>
        <p:sp>
          <p:nvSpPr>
            <p:cNvPr id="30"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31" name="组合 30"/>
          <p:cNvGrpSpPr/>
          <p:nvPr/>
        </p:nvGrpSpPr>
        <p:grpSpPr>
          <a:xfrm>
            <a:off x="6658544" y="3997488"/>
            <a:ext cx="3593486" cy="522238"/>
            <a:chOff x="6169639" y="2479340"/>
            <a:chExt cx="3593486" cy="522238"/>
          </a:xfrm>
        </p:grpSpPr>
        <p:sp>
          <p:nvSpPr>
            <p:cNvPr id="32"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F2A346"/>
                  </a:solidFill>
                  <a:cs typeface="+mn-ea"/>
                  <a:sym typeface="+mn-lt"/>
                </a:rPr>
                <a:t>04</a:t>
              </a:r>
              <a:r>
                <a:rPr lang="zh-CN" altLang="en-US" sz="1400" b="1" dirty="0">
                  <a:solidFill>
                    <a:srgbClr val="F2A346"/>
                  </a:solidFill>
                  <a:cs typeface="+mn-ea"/>
                  <a:sym typeface="+mn-lt"/>
                </a:rPr>
                <a:t>、预算经费方案及预期</a:t>
              </a:r>
              <a:endParaRPr lang="id-ID" sz="1400" b="1" dirty="0">
                <a:solidFill>
                  <a:srgbClr val="F2A346"/>
                </a:solidFill>
                <a:cs typeface="+mn-ea"/>
                <a:sym typeface="+mn-lt"/>
              </a:endParaRPr>
            </a:p>
          </p:txBody>
        </p:sp>
        <p:sp>
          <p:nvSpPr>
            <p:cNvPr id="33"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grpSp>
        <p:nvGrpSpPr>
          <p:cNvPr id="34" name="组合 33"/>
          <p:cNvGrpSpPr/>
          <p:nvPr/>
        </p:nvGrpSpPr>
        <p:grpSpPr>
          <a:xfrm>
            <a:off x="6658544" y="4880268"/>
            <a:ext cx="3593486" cy="522238"/>
            <a:chOff x="6169639" y="2479340"/>
            <a:chExt cx="3593486" cy="522238"/>
          </a:xfrm>
        </p:grpSpPr>
        <p:sp>
          <p:nvSpPr>
            <p:cNvPr id="35" name="TextBox 119"/>
            <p:cNvSpPr txBox="1"/>
            <p:nvPr/>
          </p:nvSpPr>
          <p:spPr>
            <a:xfrm>
              <a:off x="6169640" y="2479340"/>
              <a:ext cx="2468921" cy="307777"/>
            </a:xfrm>
            <a:prstGeom prst="rect">
              <a:avLst/>
            </a:prstGeom>
            <a:noFill/>
          </p:spPr>
          <p:txBody>
            <a:bodyPr wrap="square" rtlCol="0">
              <a:spAutoFit/>
            </a:bodyPr>
            <a:lstStyle/>
            <a:p>
              <a:pPr defTabSz="914400"/>
              <a:r>
                <a:rPr lang="en-US" sz="1400" b="1" dirty="0">
                  <a:solidFill>
                    <a:srgbClr val="F2A346"/>
                  </a:solidFill>
                  <a:cs typeface="+mn-ea"/>
                  <a:sym typeface="+mn-lt"/>
                </a:rPr>
                <a:t>05</a:t>
              </a:r>
              <a:r>
                <a:rPr lang="zh-CN" altLang="en-US" sz="1400" b="1" dirty="0">
                  <a:solidFill>
                    <a:srgbClr val="F2A346"/>
                  </a:solidFill>
                  <a:cs typeface="+mn-ea"/>
                  <a:sym typeface="+mn-lt"/>
                </a:rPr>
                <a:t>、应急预案及其他</a:t>
              </a:r>
              <a:endParaRPr lang="id-ID" sz="1400" b="1" dirty="0">
                <a:solidFill>
                  <a:srgbClr val="F2A346"/>
                </a:solidFill>
                <a:cs typeface="+mn-ea"/>
                <a:sym typeface="+mn-lt"/>
              </a:endParaRPr>
            </a:p>
          </p:txBody>
        </p:sp>
        <p:sp>
          <p:nvSpPr>
            <p:cNvPr id="36" name="Rectangle 120"/>
            <p:cNvSpPr/>
            <p:nvPr/>
          </p:nvSpPr>
          <p:spPr>
            <a:xfrm>
              <a:off x="6169639" y="2708677"/>
              <a:ext cx="3593486" cy="292901"/>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35" name="TextBox 31"/>
          <p:cNvSpPr txBox="1"/>
          <p:nvPr/>
        </p:nvSpPr>
        <p:spPr>
          <a:xfrm>
            <a:off x="95250" y="1654042"/>
            <a:ext cx="6999406" cy="115416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6900" b="1" i="0" u="none" strike="noStrike" kern="0" cap="none" spc="300" normalizeH="0" baseline="0" noProof="0" dirty="0">
                <a:ln>
                  <a:noFill/>
                </a:ln>
                <a:solidFill>
                  <a:srgbClr val="F2A346"/>
                </a:solidFill>
                <a:effectLst/>
                <a:uLnTx/>
                <a:uFillTx/>
                <a:sym typeface="+mn-lt"/>
              </a:rPr>
              <a:t>主要预算</a:t>
            </a:r>
            <a:endParaRPr kumimoji="0" lang="en-US" sz="6900" b="1" i="0" u="none" strike="noStrike" kern="0" cap="none" spc="300" normalizeH="0" baseline="0" noProof="0" dirty="0">
              <a:ln>
                <a:noFill/>
              </a:ln>
              <a:solidFill>
                <a:srgbClr val="F2A346"/>
              </a:solidFill>
              <a:effectLst/>
              <a:uLnTx/>
              <a:uFillTx/>
              <a:sym typeface="+mn-lt"/>
            </a:endParaRPr>
          </a:p>
        </p:txBody>
      </p:sp>
      <p:sp>
        <p:nvSpPr>
          <p:cNvPr id="36" name="TextBox 58"/>
          <p:cNvSpPr txBox="1"/>
          <p:nvPr/>
        </p:nvSpPr>
        <p:spPr>
          <a:xfrm>
            <a:off x="1628165" y="3502488"/>
            <a:ext cx="5225256" cy="4770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50" b="0" i="0" u="none" strike="noStrike" kern="0" cap="none" spc="0" normalizeH="0" baseline="0" noProof="0" dirty="0">
                <a:ln>
                  <a:noFill/>
                </a:ln>
                <a:solidFill>
                  <a:prstClr val="black">
                    <a:lumMod val="50000"/>
                    <a:lumOff val="50000"/>
                  </a:prstClr>
                </a:solidFill>
                <a:effectLst/>
                <a:uLnTx/>
                <a:uFillTx/>
                <a:sym typeface="+mn-lt"/>
              </a:rPr>
              <a:t>Entrepreneurial activities differ substantially depending on the type of organization and creativity involved. </a:t>
            </a:r>
          </a:p>
        </p:txBody>
      </p:sp>
      <p:sp>
        <p:nvSpPr>
          <p:cNvPr id="37" name="Rectangle 59"/>
          <p:cNvSpPr/>
          <p:nvPr/>
        </p:nvSpPr>
        <p:spPr>
          <a:xfrm>
            <a:off x="5033692" y="3244105"/>
            <a:ext cx="1819729" cy="276999"/>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300" normalizeH="0" baseline="0" noProof="0" dirty="0">
                <a:ln>
                  <a:noFill/>
                </a:ln>
                <a:solidFill>
                  <a:prstClr val="black">
                    <a:lumMod val="75000"/>
                    <a:lumOff val="25000"/>
                  </a:prstClr>
                </a:solidFill>
                <a:effectLst/>
                <a:uLnTx/>
                <a:uFillTx/>
                <a:sym typeface="+mn-lt"/>
              </a:rPr>
              <a:t>PHOTOSHOP SKILLS</a:t>
            </a:r>
          </a:p>
        </p:txBody>
      </p:sp>
      <p:sp>
        <p:nvSpPr>
          <p:cNvPr id="38" name="TextBox 60"/>
          <p:cNvSpPr txBox="1"/>
          <p:nvPr/>
        </p:nvSpPr>
        <p:spPr>
          <a:xfrm>
            <a:off x="433619" y="3989624"/>
            <a:ext cx="1020089" cy="317376"/>
          </a:xfrm>
          <a:prstGeom prst="rect">
            <a:avLst/>
          </a:prstGeom>
          <a:noFill/>
        </p:spPr>
        <p:txBody>
          <a:bodyPr wrap="square" lIns="91422" tIns="45711" rIns="91422" bIns="45711" rtlCol="0">
            <a:spAutoFit/>
          </a:bodyPr>
          <a:lstStyle/>
          <a:p>
            <a:pPr marL="0" marR="0" lvl="0" indent="0" algn="r" defTabSz="914400" eaLnBrk="1" fontAlgn="auto" latinLnBrk="0" hangingPunct="1">
              <a:lnSpc>
                <a:spcPts val="1700"/>
              </a:lnSpc>
              <a:spcBef>
                <a:spcPts val="0"/>
              </a:spcBef>
              <a:spcAft>
                <a:spcPts val="0"/>
              </a:spcAft>
              <a:buClrTx/>
              <a:buSzTx/>
              <a:buFontTx/>
              <a:buNone/>
              <a:defRPr/>
            </a:pPr>
            <a:r>
              <a:rPr kumimoji="0" lang="en-US" sz="1600" b="1" i="0" u="none" strike="noStrike" kern="0" cap="none" spc="0" normalizeH="0" baseline="0" noProof="0" dirty="0">
                <a:ln>
                  <a:noFill/>
                </a:ln>
                <a:solidFill>
                  <a:prstClr val="black">
                    <a:lumMod val="75000"/>
                    <a:lumOff val="25000"/>
                  </a:prstClr>
                </a:solidFill>
                <a:effectLst/>
                <a:uLnTx/>
                <a:uFillTx/>
                <a:sym typeface="+mn-lt"/>
              </a:rPr>
              <a:t>95%</a:t>
            </a:r>
          </a:p>
        </p:txBody>
      </p:sp>
      <p:sp>
        <p:nvSpPr>
          <p:cNvPr id="39" name="TextBox 66"/>
          <p:cNvSpPr txBox="1"/>
          <p:nvPr/>
        </p:nvSpPr>
        <p:spPr>
          <a:xfrm>
            <a:off x="1628165" y="4772817"/>
            <a:ext cx="5225256" cy="4770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50" b="0" i="0" u="none" strike="noStrike" kern="0" cap="none" spc="0" normalizeH="0" baseline="0" noProof="0" dirty="0">
                <a:ln>
                  <a:noFill/>
                </a:ln>
                <a:solidFill>
                  <a:prstClr val="black">
                    <a:lumMod val="50000"/>
                    <a:lumOff val="50000"/>
                  </a:prstClr>
                </a:solidFill>
                <a:effectLst/>
                <a:uLnTx/>
                <a:uFillTx/>
                <a:sym typeface="+mn-lt"/>
              </a:rPr>
              <a:t>Entrepreneurial activities differ substantially depending on the type of organization and creativity involved. </a:t>
            </a:r>
          </a:p>
        </p:txBody>
      </p:sp>
      <p:sp>
        <p:nvSpPr>
          <p:cNvPr id="40" name="Rectangle 67"/>
          <p:cNvSpPr/>
          <p:nvPr/>
        </p:nvSpPr>
        <p:spPr>
          <a:xfrm>
            <a:off x="5068831" y="4561201"/>
            <a:ext cx="1819729" cy="276999"/>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300" normalizeH="0" baseline="0" noProof="0" dirty="0">
                <a:ln>
                  <a:noFill/>
                </a:ln>
                <a:solidFill>
                  <a:prstClr val="black">
                    <a:lumMod val="75000"/>
                    <a:lumOff val="25000"/>
                  </a:prstClr>
                </a:solidFill>
                <a:effectLst/>
                <a:uLnTx/>
                <a:uFillTx/>
                <a:sym typeface="+mn-lt"/>
              </a:rPr>
              <a:t>PHOTOSHOP SKILLS</a:t>
            </a:r>
          </a:p>
        </p:txBody>
      </p:sp>
      <p:sp>
        <p:nvSpPr>
          <p:cNvPr id="41" name="TextBox 68"/>
          <p:cNvSpPr txBox="1"/>
          <p:nvPr/>
        </p:nvSpPr>
        <p:spPr>
          <a:xfrm>
            <a:off x="429753" y="5250203"/>
            <a:ext cx="1020089" cy="317376"/>
          </a:xfrm>
          <a:prstGeom prst="rect">
            <a:avLst/>
          </a:prstGeom>
          <a:noFill/>
        </p:spPr>
        <p:txBody>
          <a:bodyPr wrap="square" lIns="91422" tIns="45711" rIns="91422" bIns="45711" rtlCol="0">
            <a:spAutoFit/>
          </a:bodyPr>
          <a:lstStyle/>
          <a:p>
            <a:pPr marL="0" marR="0" lvl="0" indent="0" algn="r" defTabSz="914400" eaLnBrk="1" fontAlgn="auto" latinLnBrk="0" hangingPunct="1">
              <a:lnSpc>
                <a:spcPts val="1700"/>
              </a:lnSpc>
              <a:spcBef>
                <a:spcPts val="0"/>
              </a:spcBef>
              <a:spcAft>
                <a:spcPts val="0"/>
              </a:spcAft>
              <a:buClrTx/>
              <a:buSzTx/>
              <a:buFontTx/>
              <a:buNone/>
              <a:defRPr/>
            </a:pPr>
            <a:r>
              <a:rPr kumimoji="0" lang="en-US" sz="1600" b="1" i="0" u="none" strike="noStrike" kern="0" cap="none" spc="0" normalizeH="0" baseline="0" noProof="0" dirty="0">
                <a:ln>
                  <a:noFill/>
                </a:ln>
                <a:solidFill>
                  <a:prstClr val="black">
                    <a:lumMod val="75000"/>
                    <a:lumOff val="25000"/>
                  </a:prstClr>
                </a:solidFill>
                <a:effectLst/>
                <a:uLnTx/>
                <a:uFillTx/>
                <a:sym typeface="+mn-lt"/>
              </a:rPr>
              <a:t>95%</a:t>
            </a:r>
          </a:p>
        </p:txBody>
      </p:sp>
      <p:sp>
        <p:nvSpPr>
          <p:cNvPr id="42" name="Freeform 133"/>
          <p:cNvSpPr>
            <a:spLocks noEditPoints="1"/>
          </p:cNvSpPr>
          <p:nvPr/>
        </p:nvSpPr>
        <p:spPr bwMode="auto">
          <a:xfrm>
            <a:off x="6888560" y="3923396"/>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37E45"/>
              </a:solidFill>
              <a:effectLst/>
              <a:uLnTx/>
              <a:uFillTx/>
              <a:ea typeface="宋体" panose="02010600030101010101" pitchFamily="2" charset="-122"/>
              <a:cs typeface="+mn-ea"/>
              <a:sym typeface="+mn-lt"/>
            </a:endParaRPr>
          </a:p>
        </p:txBody>
      </p:sp>
      <p:sp>
        <p:nvSpPr>
          <p:cNvPr id="43" name="Freeform 142"/>
          <p:cNvSpPr>
            <a:spLocks noEditPoints="1"/>
          </p:cNvSpPr>
          <p:nvPr/>
        </p:nvSpPr>
        <p:spPr bwMode="auto">
          <a:xfrm>
            <a:off x="6832292" y="5132103"/>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37E45"/>
              </a:solidFill>
              <a:effectLst/>
              <a:uLnTx/>
              <a:uFillTx/>
              <a:ea typeface="宋体" panose="02010600030101010101" pitchFamily="2" charset="-122"/>
              <a:cs typeface="+mn-ea"/>
              <a:sym typeface="+mn-lt"/>
            </a:endParaRPr>
          </a:p>
        </p:txBody>
      </p:sp>
      <p:grpSp>
        <p:nvGrpSpPr>
          <p:cNvPr id="44" name="Group 24"/>
          <p:cNvGrpSpPr/>
          <p:nvPr/>
        </p:nvGrpSpPr>
        <p:grpSpPr>
          <a:xfrm>
            <a:off x="1638467" y="4029248"/>
            <a:ext cx="5073668" cy="208677"/>
            <a:chOff x="5638800" y="4530963"/>
            <a:chExt cx="5073668" cy="208677"/>
          </a:xfrm>
        </p:grpSpPr>
        <p:sp>
          <p:nvSpPr>
            <p:cNvPr id="45" name="Rectangle 25"/>
            <p:cNvSpPr/>
            <p:nvPr/>
          </p:nvSpPr>
          <p:spPr>
            <a:xfrm>
              <a:off x="5638800" y="4530963"/>
              <a:ext cx="5069638" cy="208677"/>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37E45"/>
                </a:solidFill>
                <a:effectLst/>
                <a:uLnTx/>
                <a:uFillTx/>
                <a:latin typeface="Calibri" panose="020F0502020204030204"/>
                <a:ea typeface="+mn-ea"/>
                <a:cs typeface="+mn-cs"/>
                <a:sym typeface="+mn-lt"/>
              </a:endParaRPr>
            </a:p>
          </p:txBody>
        </p:sp>
        <p:sp>
          <p:nvSpPr>
            <p:cNvPr id="46" name="Rectangle 26"/>
            <p:cNvSpPr/>
            <p:nvPr/>
          </p:nvSpPr>
          <p:spPr>
            <a:xfrm>
              <a:off x="6534767" y="4530963"/>
              <a:ext cx="4177701" cy="208677"/>
            </a:xfrm>
            <a:prstGeom prst="rect">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37E45"/>
                </a:solidFill>
                <a:effectLst/>
                <a:uLnTx/>
                <a:uFillTx/>
                <a:latin typeface="Calibri" panose="020F0502020204030204"/>
                <a:ea typeface="+mn-ea"/>
                <a:cs typeface="+mn-cs"/>
                <a:sym typeface="+mn-lt"/>
              </a:endParaRPr>
            </a:p>
          </p:txBody>
        </p:sp>
      </p:grpSp>
      <p:grpSp>
        <p:nvGrpSpPr>
          <p:cNvPr id="47" name="Group 29"/>
          <p:cNvGrpSpPr/>
          <p:nvPr/>
        </p:nvGrpSpPr>
        <p:grpSpPr>
          <a:xfrm>
            <a:off x="1638467" y="5299997"/>
            <a:ext cx="5069638" cy="208677"/>
            <a:chOff x="5638800" y="4530963"/>
            <a:chExt cx="5069638" cy="208677"/>
          </a:xfrm>
        </p:grpSpPr>
        <p:sp>
          <p:nvSpPr>
            <p:cNvPr id="48" name="Rectangle 30"/>
            <p:cNvSpPr/>
            <p:nvPr/>
          </p:nvSpPr>
          <p:spPr>
            <a:xfrm>
              <a:off x="5638800" y="4530963"/>
              <a:ext cx="5069638" cy="208677"/>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37E45"/>
                </a:solidFill>
                <a:effectLst/>
                <a:uLnTx/>
                <a:uFillTx/>
                <a:latin typeface="Calibri" panose="020F0502020204030204"/>
                <a:ea typeface="+mn-ea"/>
                <a:cs typeface="+mn-cs"/>
                <a:sym typeface="+mn-lt"/>
              </a:endParaRPr>
            </a:p>
          </p:txBody>
        </p:sp>
        <p:sp>
          <p:nvSpPr>
            <p:cNvPr id="49" name="Rectangle 32"/>
            <p:cNvSpPr/>
            <p:nvPr/>
          </p:nvSpPr>
          <p:spPr>
            <a:xfrm>
              <a:off x="6142876" y="4530963"/>
              <a:ext cx="4554338" cy="208677"/>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37E45"/>
                </a:solidFill>
                <a:effectLst/>
                <a:uLnTx/>
                <a:uFillTx/>
                <a:latin typeface="Calibri" panose="020F0502020204030204"/>
                <a:ea typeface="+mn-ea"/>
                <a:cs typeface="+mn-cs"/>
                <a:sym typeface="+mn-lt"/>
              </a:endParaRPr>
            </a:p>
          </p:txBody>
        </p:sp>
      </p:grpSp>
      <p:grpSp>
        <p:nvGrpSpPr>
          <p:cNvPr id="50" name="组合 49"/>
          <p:cNvGrpSpPr/>
          <p:nvPr/>
        </p:nvGrpSpPr>
        <p:grpSpPr>
          <a:xfrm>
            <a:off x="7990623" y="861153"/>
            <a:ext cx="3412610" cy="5282669"/>
            <a:chOff x="7835150" y="1140319"/>
            <a:chExt cx="3412610" cy="5282669"/>
          </a:xfrm>
        </p:grpSpPr>
        <p:pic>
          <p:nvPicPr>
            <p:cNvPr id="51"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150" y="1140319"/>
              <a:ext cx="3412610" cy="5282669"/>
            </a:xfrm>
            <a:prstGeom prst="rect">
              <a:avLst/>
            </a:prstGeom>
          </p:spPr>
        </p:pic>
        <p:pic>
          <p:nvPicPr>
            <p:cNvPr id="52" name="图片占位符 4"/>
            <p:cNvPicPr>
              <a:picLocks noChangeAspect="1"/>
            </p:cNvPicPr>
            <p:nvPr/>
          </p:nvPicPr>
          <p:blipFill>
            <a:blip r:embed="rId5">
              <a:extLst>
                <a:ext uri="{28A0092B-C50C-407E-A947-70E740481C1C}">
                  <a14:useLocalDpi xmlns:a14="http://schemas.microsoft.com/office/drawing/2010/main" val="0"/>
                </a:ext>
              </a:extLst>
            </a:blip>
            <a:srcRect l="26385" r="26385"/>
            <a:stretch>
              <a:fillRect/>
            </a:stretch>
          </p:blipFill>
          <p:spPr>
            <a:xfrm>
              <a:off x="7986412" y="1653666"/>
              <a:ext cx="3099245" cy="41549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74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4000">
                                          <p:cBhvr additive="base">
                                            <p:cTn id="7" dur="2250" fill="hold"/>
                                            <p:tgtEl>
                                              <p:spTgt spid="50"/>
                                            </p:tgtEl>
                                            <p:attrNameLst>
                                              <p:attrName>ppt_x</p:attrName>
                                            </p:attrNameLst>
                                          </p:cBhvr>
                                          <p:tavLst>
                                            <p:tav tm="0">
                                              <p:val>
                                                <p:strVal val="1+#ppt_w/2"/>
                                              </p:val>
                                            </p:tav>
                                            <p:tav tm="100000">
                                              <p:val>
                                                <p:strVal val="#ppt_x"/>
                                              </p:val>
                                            </p:tav>
                                          </p:tavLst>
                                        </p:anim>
                                        <p:anim calcmode="lin" valueType="num" p14:bounceEnd="74000">
                                          <p:cBhvr additive="base">
                                            <p:cTn id="8" dur="225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50" presetClass="entr" presetSubtype="0" decel="100000" fill="hold" nodeType="afterEffect">
                                      <p:stCondLst>
                                        <p:cond delay="0"/>
                                      </p:stCondLst>
                                      <p:iterate type="lt">
                                        <p:tmPct val="10000"/>
                                      </p:iterate>
                                      <p:childTnLst>
                                        <p:set>
                                          <p:cBhvr>
                                            <p:cTn id="11" dur="1" fill="hold">
                                              <p:stCondLst>
                                                <p:cond delay="0"/>
                                              </p:stCondLst>
                                            </p:cTn>
                                            <p:tgtEl>
                                              <p:spTgt spid="35">
                                                <p:txEl>
                                                  <p:pRg st="0" end="0"/>
                                                </p:txEl>
                                              </p:spTgt>
                                            </p:tgtEl>
                                            <p:attrNameLst>
                                              <p:attrName>style.visibility</p:attrName>
                                            </p:attrNameLst>
                                          </p:cBhvr>
                                          <p:to>
                                            <p:strVal val="visible"/>
                                          </p:to>
                                        </p:set>
                                        <p:anim calcmode="lin" valueType="num">
                                          <p:cBhvr>
                                            <p:cTn id="12" dur="1000" fill="hold"/>
                                            <p:tgtEl>
                                              <p:spTgt spid="3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5">
                                                <p:txEl>
                                                  <p:pRg st="0" end="0"/>
                                                </p:txEl>
                                              </p:spTgt>
                                            </p:tgtEl>
                                          </p:cBhvr>
                                        </p:animEffect>
                                      </p:childTnLst>
                                    </p:cTn>
                                  </p:par>
                                </p:childTnLst>
                              </p:cTn>
                            </p:par>
                            <p:par>
                              <p:cTn id="15" fill="hold">
                                <p:stCondLst>
                                  <p:cond delay="3549"/>
                                </p:stCondLst>
                                <p:childTnLst>
                                  <p:par>
                                    <p:cTn id="16" presetID="22" presetClass="entr" presetSubtype="1"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4049"/>
                                </p:stCondLst>
                                <p:childTnLst>
                                  <p:par>
                                    <p:cTn id="20" presetID="22" presetClass="entr" presetSubtype="1"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par>
                              <p:cTn id="23" fill="hold">
                                <p:stCondLst>
                                  <p:cond delay="4549"/>
                                </p:stCondLst>
                                <p:childTnLst>
                                  <p:par>
                                    <p:cTn id="24" presetID="53" presetClass="entr" presetSubtype="16"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5049"/>
                                </p:stCondLst>
                                <p:childTnLst>
                                  <p:par>
                                    <p:cTn id="30" presetID="22" presetClass="entr" presetSubtype="2"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right)">
                                          <p:cBhvr>
                                            <p:cTn id="32" dur="500"/>
                                            <p:tgtEl>
                                              <p:spTgt spid="44"/>
                                            </p:tgtEl>
                                          </p:cBhvr>
                                        </p:animEffect>
                                      </p:childTnLst>
                                    </p:cTn>
                                  </p:par>
                                </p:childTnLst>
                              </p:cTn>
                            </p:par>
                            <p:par>
                              <p:cTn id="33" fill="hold">
                                <p:stCondLst>
                                  <p:cond delay="5549"/>
                                </p:stCondLst>
                                <p:childTnLst>
                                  <p:par>
                                    <p:cTn id="34" presetID="53" presetClass="entr" presetSubtype="16"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par>
                              <p:cTn id="39" fill="hold">
                                <p:stCondLst>
                                  <p:cond delay="6049"/>
                                </p:stCondLst>
                                <p:childTnLst>
                                  <p:par>
                                    <p:cTn id="40" presetID="22" presetClass="entr" presetSubtype="1"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par>
                              <p:cTn id="43" fill="hold">
                                <p:stCondLst>
                                  <p:cond delay="6549"/>
                                </p:stCondLst>
                                <p:childTnLst>
                                  <p:par>
                                    <p:cTn id="44" presetID="22" presetClass="entr" presetSubtype="1"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childTnLst>
                              </p:cTn>
                            </p:par>
                            <p:par>
                              <p:cTn id="47" fill="hold">
                                <p:stCondLst>
                                  <p:cond delay="7049"/>
                                </p:stCondLst>
                                <p:childTnLst>
                                  <p:par>
                                    <p:cTn id="48" presetID="53" presetClass="entr" presetSubtype="16"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par>
                              <p:cTn id="53" fill="hold">
                                <p:stCondLst>
                                  <p:cond delay="7549"/>
                                </p:stCondLst>
                                <p:childTnLst>
                                  <p:par>
                                    <p:cTn id="54" presetID="22" presetClass="entr" presetSubtype="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8049"/>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2250" fill="hold"/>
                                            <p:tgtEl>
                                              <p:spTgt spid="50"/>
                                            </p:tgtEl>
                                            <p:attrNameLst>
                                              <p:attrName>ppt_x</p:attrName>
                                            </p:attrNameLst>
                                          </p:cBhvr>
                                          <p:tavLst>
                                            <p:tav tm="0">
                                              <p:val>
                                                <p:strVal val="1+#ppt_w/2"/>
                                              </p:val>
                                            </p:tav>
                                            <p:tav tm="100000">
                                              <p:val>
                                                <p:strVal val="#ppt_x"/>
                                              </p:val>
                                            </p:tav>
                                          </p:tavLst>
                                        </p:anim>
                                        <p:anim calcmode="lin" valueType="num">
                                          <p:cBhvr additive="base">
                                            <p:cTn id="8" dur="225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50" presetClass="entr" presetSubtype="0" decel="100000" fill="hold" nodeType="afterEffect">
                                      <p:stCondLst>
                                        <p:cond delay="0"/>
                                      </p:stCondLst>
                                      <p:iterate type="lt">
                                        <p:tmPct val="10000"/>
                                      </p:iterate>
                                      <p:childTnLst>
                                        <p:set>
                                          <p:cBhvr>
                                            <p:cTn id="11" dur="1" fill="hold">
                                              <p:stCondLst>
                                                <p:cond delay="0"/>
                                              </p:stCondLst>
                                            </p:cTn>
                                            <p:tgtEl>
                                              <p:spTgt spid="35">
                                                <p:txEl>
                                                  <p:pRg st="0" end="0"/>
                                                </p:txEl>
                                              </p:spTgt>
                                            </p:tgtEl>
                                            <p:attrNameLst>
                                              <p:attrName>style.visibility</p:attrName>
                                            </p:attrNameLst>
                                          </p:cBhvr>
                                          <p:to>
                                            <p:strVal val="visible"/>
                                          </p:to>
                                        </p:set>
                                        <p:anim calcmode="lin" valueType="num">
                                          <p:cBhvr>
                                            <p:cTn id="12" dur="1000" fill="hold"/>
                                            <p:tgtEl>
                                              <p:spTgt spid="3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5">
                                                <p:txEl>
                                                  <p:pRg st="0" end="0"/>
                                                </p:txEl>
                                              </p:spTgt>
                                            </p:tgtEl>
                                          </p:cBhvr>
                                        </p:animEffect>
                                      </p:childTnLst>
                                    </p:cTn>
                                  </p:par>
                                </p:childTnLst>
                              </p:cTn>
                            </p:par>
                            <p:par>
                              <p:cTn id="15" fill="hold">
                                <p:stCondLst>
                                  <p:cond delay="3549"/>
                                </p:stCondLst>
                                <p:childTnLst>
                                  <p:par>
                                    <p:cTn id="16" presetID="22" presetClass="entr" presetSubtype="1"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childTnLst>
                              </p:cTn>
                            </p:par>
                            <p:par>
                              <p:cTn id="19" fill="hold">
                                <p:stCondLst>
                                  <p:cond delay="4049"/>
                                </p:stCondLst>
                                <p:childTnLst>
                                  <p:par>
                                    <p:cTn id="20" presetID="22" presetClass="entr" presetSubtype="1"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par>
                              <p:cTn id="23" fill="hold">
                                <p:stCondLst>
                                  <p:cond delay="4549"/>
                                </p:stCondLst>
                                <p:childTnLst>
                                  <p:par>
                                    <p:cTn id="24" presetID="53" presetClass="entr" presetSubtype="16"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5049"/>
                                </p:stCondLst>
                                <p:childTnLst>
                                  <p:par>
                                    <p:cTn id="30" presetID="22" presetClass="entr" presetSubtype="2"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right)">
                                          <p:cBhvr>
                                            <p:cTn id="32" dur="500"/>
                                            <p:tgtEl>
                                              <p:spTgt spid="44"/>
                                            </p:tgtEl>
                                          </p:cBhvr>
                                        </p:animEffect>
                                      </p:childTnLst>
                                    </p:cTn>
                                  </p:par>
                                </p:childTnLst>
                              </p:cTn>
                            </p:par>
                            <p:par>
                              <p:cTn id="33" fill="hold">
                                <p:stCondLst>
                                  <p:cond delay="5549"/>
                                </p:stCondLst>
                                <p:childTnLst>
                                  <p:par>
                                    <p:cTn id="34" presetID="53" presetClass="entr" presetSubtype="16"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par>
                              <p:cTn id="39" fill="hold">
                                <p:stCondLst>
                                  <p:cond delay="6049"/>
                                </p:stCondLst>
                                <p:childTnLst>
                                  <p:par>
                                    <p:cTn id="40" presetID="22" presetClass="entr" presetSubtype="1"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up)">
                                          <p:cBhvr>
                                            <p:cTn id="42" dur="500"/>
                                            <p:tgtEl>
                                              <p:spTgt spid="40"/>
                                            </p:tgtEl>
                                          </p:cBhvr>
                                        </p:animEffect>
                                      </p:childTnLst>
                                    </p:cTn>
                                  </p:par>
                                </p:childTnLst>
                              </p:cTn>
                            </p:par>
                            <p:par>
                              <p:cTn id="43" fill="hold">
                                <p:stCondLst>
                                  <p:cond delay="6549"/>
                                </p:stCondLst>
                                <p:childTnLst>
                                  <p:par>
                                    <p:cTn id="44" presetID="22" presetClass="entr" presetSubtype="1"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childTnLst>
                              </p:cTn>
                            </p:par>
                            <p:par>
                              <p:cTn id="47" fill="hold">
                                <p:stCondLst>
                                  <p:cond delay="7049"/>
                                </p:stCondLst>
                                <p:childTnLst>
                                  <p:par>
                                    <p:cTn id="48" presetID="53" presetClass="entr" presetSubtype="16"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childTnLst>
                              </p:cTn>
                            </p:par>
                            <p:par>
                              <p:cTn id="53" fill="hold">
                                <p:stCondLst>
                                  <p:cond delay="7549"/>
                                </p:stCondLst>
                                <p:childTnLst>
                                  <p:par>
                                    <p:cTn id="54" presetID="22" presetClass="entr" presetSubtype="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8049"/>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animBg="1"/>
          <p:bldP spid="43"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aphicFrame>
        <p:nvGraphicFramePr>
          <p:cNvPr id="23" name="Chart 1"/>
          <p:cNvGraphicFramePr/>
          <p:nvPr/>
        </p:nvGraphicFramePr>
        <p:xfrm>
          <a:off x="836122" y="1682984"/>
          <a:ext cx="5498003" cy="3495661"/>
        </p:xfrm>
        <a:graphic>
          <a:graphicData uri="http://schemas.openxmlformats.org/drawingml/2006/chart">
            <c:chart xmlns:c="http://schemas.openxmlformats.org/drawingml/2006/chart" xmlns:r="http://schemas.openxmlformats.org/officeDocument/2006/relationships" r:id="rId4"/>
          </a:graphicData>
        </a:graphic>
      </p:graphicFrame>
      <p:sp>
        <p:nvSpPr>
          <p:cNvPr id="24" name="Freeform 171"/>
          <p:cNvSpPr>
            <a:spLocks noEditPoints="1"/>
          </p:cNvSpPr>
          <p:nvPr/>
        </p:nvSpPr>
        <p:spPr bwMode="auto">
          <a:xfrm>
            <a:off x="6708441" y="1250799"/>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F2A34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44546A">
                  <a:lumMod val="50000"/>
                </a:srgbClr>
              </a:solidFill>
              <a:effectLst/>
              <a:uLnTx/>
              <a:uFillTx/>
              <a:sym typeface="+mn-lt"/>
            </a:endParaRPr>
          </a:p>
        </p:txBody>
      </p:sp>
      <p:sp>
        <p:nvSpPr>
          <p:cNvPr id="25" name="TextBox 17"/>
          <p:cNvSpPr txBox="1"/>
          <p:nvPr/>
        </p:nvSpPr>
        <p:spPr>
          <a:xfrm>
            <a:off x="7323686" y="1261814"/>
            <a:ext cx="739305" cy="379976"/>
          </a:xfrm>
          <a:prstGeom prst="rect">
            <a:avLst/>
          </a:prstGeom>
          <a:noFill/>
        </p:spPr>
        <p:txBody>
          <a:bodyPr wrap="non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2A346"/>
                </a:solidFill>
                <a:effectLst/>
                <a:uLnTx/>
                <a:uFillTx/>
                <a:sym typeface="+mn-lt"/>
              </a:rPr>
              <a:t>预算</a:t>
            </a:r>
            <a:r>
              <a:rPr kumimoji="0" lang="en-US" altLang="zh-CN" sz="1600" b="1" i="0" u="none" strike="noStrike" kern="0" cap="none" spc="0" normalizeH="0" baseline="0" noProof="0" dirty="0">
                <a:ln>
                  <a:noFill/>
                </a:ln>
                <a:solidFill>
                  <a:srgbClr val="F2A346"/>
                </a:solidFill>
                <a:effectLst/>
                <a:uLnTx/>
                <a:uFillTx/>
                <a:sym typeface="+mn-lt"/>
              </a:rPr>
              <a:t>01</a:t>
            </a:r>
            <a:endParaRPr kumimoji="0" lang="en-US" sz="1600" b="1" i="0" u="none" strike="noStrike" kern="0" cap="none" spc="0" normalizeH="0" baseline="0" noProof="0" dirty="0">
              <a:ln>
                <a:noFill/>
              </a:ln>
              <a:solidFill>
                <a:srgbClr val="F2A346"/>
              </a:solidFill>
              <a:effectLst/>
              <a:uLnTx/>
              <a:uFillTx/>
              <a:sym typeface="+mn-lt"/>
            </a:endParaRPr>
          </a:p>
        </p:txBody>
      </p:sp>
      <p:sp>
        <p:nvSpPr>
          <p:cNvPr id="26" name="Rectangle 19"/>
          <p:cNvSpPr/>
          <p:nvPr/>
        </p:nvSpPr>
        <p:spPr>
          <a:xfrm>
            <a:off x="6615405" y="1849237"/>
            <a:ext cx="4749209" cy="53245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sz="1100" b="0" i="0" u="none" strike="noStrike" kern="0" cap="none" spc="0" normalizeH="0" baseline="0" noProof="0">
                <a:ln>
                  <a:noFill/>
                </a:ln>
                <a:solidFill>
                  <a:srgbClr val="44546A">
                    <a:lumMod val="75000"/>
                  </a:srgbClr>
                </a:solidFill>
                <a:effectLst/>
                <a:uLnTx/>
                <a:uFillTx/>
                <a:sym typeface="+mn-lt"/>
              </a:rPr>
              <a:t>Authoritatively cultivate out-of-the-box processes after emerging products. Efficiently fabricate front-end results after ubiquitous methodologies. </a:t>
            </a:r>
          </a:p>
        </p:txBody>
      </p:sp>
      <p:sp>
        <p:nvSpPr>
          <p:cNvPr id="27" name="TextBox 20"/>
          <p:cNvSpPr txBox="1"/>
          <p:nvPr/>
        </p:nvSpPr>
        <p:spPr>
          <a:xfrm>
            <a:off x="7323686" y="4302725"/>
            <a:ext cx="785793" cy="379976"/>
          </a:xfrm>
          <a:prstGeom prst="rect">
            <a:avLst/>
          </a:prstGeom>
          <a:noFill/>
        </p:spPr>
        <p:txBody>
          <a:bodyPr wrap="non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65000"/>
                    <a:lumOff val="35000"/>
                  </a:schemeClr>
                </a:solidFill>
                <a:effectLst/>
                <a:uLnTx/>
                <a:uFillTx/>
                <a:sym typeface="+mn-lt"/>
              </a:rPr>
              <a:t>预算</a:t>
            </a:r>
            <a:r>
              <a:rPr kumimoji="0" lang="en-US" altLang="zh-CN" sz="1600" b="1" i="0" u="none" strike="noStrike" kern="0" cap="none" spc="0" normalizeH="0" baseline="0" noProof="0" dirty="0">
                <a:ln>
                  <a:noFill/>
                </a:ln>
                <a:solidFill>
                  <a:schemeClr val="tx1">
                    <a:lumMod val="65000"/>
                    <a:lumOff val="35000"/>
                  </a:schemeClr>
                </a:solidFill>
                <a:effectLst/>
                <a:uLnTx/>
                <a:uFillTx/>
                <a:sym typeface="+mn-lt"/>
              </a:rPr>
              <a:t>03</a:t>
            </a:r>
            <a:endParaRPr kumimoji="0" lang="en-US" sz="1600" b="1" i="0" u="none" strike="noStrike" kern="0" cap="none" spc="0" normalizeH="0" baseline="0" noProof="0" dirty="0">
              <a:ln>
                <a:noFill/>
              </a:ln>
              <a:solidFill>
                <a:schemeClr val="tx1">
                  <a:lumMod val="65000"/>
                  <a:lumOff val="35000"/>
                </a:schemeClr>
              </a:solidFill>
              <a:effectLst/>
              <a:uLnTx/>
              <a:uFillTx/>
              <a:sym typeface="+mn-lt"/>
            </a:endParaRPr>
          </a:p>
        </p:txBody>
      </p:sp>
      <p:sp>
        <p:nvSpPr>
          <p:cNvPr id="28" name="Rectangle 21"/>
          <p:cNvSpPr/>
          <p:nvPr/>
        </p:nvSpPr>
        <p:spPr>
          <a:xfrm>
            <a:off x="6615405" y="4890148"/>
            <a:ext cx="4749209" cy="53245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sz="1100" b="0" i="0" u="none" strike="noStrike" kern="0" cap="none" spc="0" normalizeH="0" baseline="0" noProof="0">
                <a:ln>
                  <a:noFill/>
                </a:ln>
                <a:solidFill>
                  <a:srgbClr val="44546A">
                    <a:lumMod val="75000"/>
                  </a:srgbClr>
                </a:solidFill>
                <a:effectLst/>
                <a:uLnTx/>
                <a:uFillTx/>
                <a:sym typeface="+mn-lt"/>
              </a:rPr>
              <a:t>Authoritatively cultivate out-of-the-box processes after emerging products. Efficiently fabricate front-end results after ubiquitous methodologies. </a:t>
            </a:r>
          </a:p>
        </p:txBody>
      </p:sp>
      <p:sp>
        <p:nvSpPr>
          <p:cNvPr id="29" name="TextBox 22"/>
          <p:cNvSpPr txBox="1"/>
          <p:nvPr/>
        </p:nvSpPr>
        <p:spPr>
          <a:xfrm>
            <a:off x="7323686" y="2782269"/>
            <a:ext cx="780983" cy="379976"/>
          </a:xfrm>
          <a:prstGeom prst="rect">
            <a:avLst/>
          </a:prstGeom>
          <a:noFill/>
        </p:spPr>
        <p:txBody>
          <a:bodyPr wrap="non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65000"/>
                    <a:lumOff val="35000"/>
                  </a:schemeClr>
                </a:solidFill>
                <a:effectLst/>
                <a:uLnTx/>
                <a:uFillTx/>
                <a:sym typeface="+mn-lt"/>
              </a:rPr>
              <a:t>预算</a:t>
            </a:r>
            <a:r>
              <a:rPr kumimoji="0" lang="en-US" altLang="zh-CN" sz="1600" b="1" i="0" u="none" strike="noStrike" kern="0" cap="none" spc="0" normalizeH="0" baseline="0" noProof="0" dirty="0">
                <a:ln>
                  <a:noFill/>
                </a:ln>
                <a:solidFill>
                  <a:schemeClr val="tx1">
                    <a:lumMod val="65000"/>
                    <a:lumOff val="35000"/>
                  </a:schemeClr>
                </a:solidFill>
                <a:effectLst/>
                <a:uLnTx/>
                <a:uFillTx/>
                <a:sym typeface="+mn-lt"/>
              </a:rPr>
              <a:t>02</a:t>
            </a:r>
            <a:endParaRPr kumimoji="0" lang="en-US" sz="1600" b="1" i="0" u="none" strike="noStrike" kern="0" cap="none" spc="0" normalizeH="0" baseline="0" noProof="0" dirty="0">
              <a:ln>
                <a:noFill/>
              </a:ln>
              <a:solidFill>
                <a:schemeClr val="tx1">
                  <a:lumMod val="65000"/>
                  <a:lumOff val="35000"/>
                </a:schemeClr>
              </a:solidFill>
              <a:effectLst/>
              <a:uLnTx/>
              <a:uFillTx/>
              <a:sym typeface="+mn-lt"/>
            </a:endParaRPr>
          </a:p>
        </p:txBody>
      </p:sp>
      <p:sp>
        <p:nvSpPr>
          <p:cNvPr id="30" name="Rectangle 24"/>
          <p:cNvSpPr/>
          <p:nvPr/>
        </p:nvSpPr>
        <p:spPr>
          <a:xfrm>
            <a:off x="6615405" y="3369692"/>
            <a:ext cx="4749209" cy="53245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sz="1100" b="0" i="0" u="none" strike="noStrike" kern="0" cap="none" spc="0" normalizeH="0" baseline="0" noProof="0">
                <a:ln>
                  <a:noFill/>
                </a:ln>
                <a:solidFill>
                  <a:srgbClr val="44546A">
                    <a:lumMod val="75000"/>
                  </a:srgbClr>
                </a:solidFill>
                <a:effectLst/>
                <a:uLnTx/>
                <a:uFillTx/>
                <a:sym typeface="+mn-lt"/>
              </a:rPr>
              <a:t>Authoritatively cultivate out-of-the-box processes after emerging products. Efficiently fabricate front-end results after ubiquitous methodologies. </a:t>
            </a:r>
          </a:p>
        </p:txBody>
      </p:sp>
      <p:sp>
        <p:nvSpPr>
          <p:cNvPr id="31" name="Freeform 173"/>
          <p:cNvSpPr>
            <a:spLocks noEditPoints="1"/>
          </p:cNvSpPr>
          <p:nvPr/>
        </p:nvSpPr>
        <p:spPr bwMode="auto">
          <a:xfrm>
            <a:off x="6728501" y="2804711"/>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sym typeface="+mn-lt"/>
            </a:endParaRPr>
          </a:p>
        </p:txBody>
      </p:sp>
      <p:sp>
        <p:nvSpPr>
          <p:cNvPr id="32" name="Freeform 130"/>
          <p:cNvSpPr>
            <a:spLocks noEditPoints="1"/>
          </p:cNvSpPr>
          <p:nvPr/>
        </p:nvSpPr>
        <p:spPr bwMode="auto">
          <a:xfrm>
            <a:off x="6728501" y="4325167"/>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4" grpId="0" animBg="1"/>
      <p:bldP spid="25" grpId="0"/>
      <p:bldP spid="26" grpId="0"/>
      <p:bldP spid="27" grpId="0"/>
      <p:bldP spid="28" grpId="0"/>
      <p:bldP spid="29" grpId="0"/>
      <p:bldP spid="30" grpId="0"/>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pSp>
        <p:nvGrpSpPr>
          <p:cNvPr id="2" name="组合 1"/>
          <p:cNvGrpSpPr/>
          <p:nvPr/>
        </p:nvGrpSpPr>
        <p:grpSpPr>
          <a:xfrm>
            <a:off x="3121660" y="2789474"/>
            <a:ext cx="7632700" cy="1757363"/>
            <a:chOff x="4114800" y="2138362"/>
            <a:chExt cx="7632700" cy="1757363"/>
          </a:xfrm>
        </p:grpSpPr>
        <p:sp>
          <p:nvSpPr>
            <p:cNvPr id="38" name="矩形 60"/>
            <p:cNvSpPr/>
            <p:nvPr/>
          </p:nvSpPr>
          <p:spPr>
            <a:xfrm>
              <a:off x="4114800" y="2138362"/>
              <a:ext cx="7632700" cy="1108075"/>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7200" b="1" dirty="0">
                  <a:solidFill>
                    <a:srgbClr val="F2A346"/>
                  </a:solidFill>
                  <a:latin typeface="Agency FB" panose="020F0502020204030204"/>
                  <a:ea typeface="微软雅黑" panose="020B0503020204020204" charset="-122"/>
                  <a:cs typeface="+mn-ea"/>
                  <a:sym typeface="+mn-lt"/>
                </a:rPr>
                <a:t>应急预案及其他</a:t>
              </a:r>
              <a:endParaRPr kumimoji="0" lang="zh-CN" altLang="en-US" sz="7200" b="1" i="0" u="none" strike="noStrike" kern="1200" cap="none" spc="0" normalizeH="0" baseline="0" noProof="0" dirty="0">
                <a:ln>
                  <a:noFill/>
                </a:ln>
                <a:solidFill>
                  <a:srgbClr val="F2A346"/>
                </a:solidFill>
                <a:effectLst/>
                <a:uLnTx/>
                <a:uFillTx/>
                <a:latin typeface="Agency FB" panose="020F0502020204030204"/>
                <a:ea typeface="微软雅黑" panose="020B0503020204020204" charset="-122"/>
                <a:cs typeface="+mn-ea"/>
                <a:sym typeface="+mn-lt"/>
              </a:endParaRPr>
            </a:p>
          </p:txBody>
        </p:sp>
        <p:sp>
          <p:nvSpPr>
            <p:cNvPr id="39" name="TextBox 65"/>
            <p:cNvSpPr txBox="1"/>
            <p:nvPr/>
          </p:nvSpPr>
          <p:spPr>
            <a:xfrm>
              <a:off x="4624388" y="3495675"/>
              <a:ext cx="1533525"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应急预案</a:t>
              </a:r>
            </a:p>
          </p:txBody>
        </p:sp>
        <p:sp>
          <p:nvSpPr>
            <p:cNvPr id="40" name="TextBox 66"/>
            <p:cNvSpPr txBox="1"/>
            <p:nvPr/>
          </p:nvSpPr>
          <p:spPr>
            <a:xfrm>
              <a:off x="6727825" y="3495675"/>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先后顺序</a:t>
              </a:r>
            </a:p>
          </p:txBody>
        </p:sp>
        <p:sp>
          <p:nvSpPr>
            <p:cNvPr id="41" name="Freeform 21"/>
            <p:cNvSpPr>
              <a:spLocks noEditPoints="1"/>
            </p:cNvSpPr>
            <p:nvPr/>
          </p:nvSpPr>
          <p:spPr>
            <a:xfrm>
              <a:off x="4343400"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2" name="Freeform 22"/>
            <p:cNvSpPr>
              <a:spLocks noEditPoints="1"/>
            </p:cNvSpPr>
            <p:nvPr/>
          </p:nvSpPr>
          <p:spPr>
            <a:xfrm>
              <a:off x="6430963"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43" name="TextBox 15"/>
            <p:cNvSpPr txBox="1"/>
            <p:nvPr/>
          </p:nvSpPr>
          <p:spPr>
            <a:xfrm>
              <a:off x="9017000" y="3479800"/>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其他想法</a:t>
              </a:r>
            </a:p>
          </p:txBody>
        </p:sp>
        <p:sp>
          <p:nvSpPr>
            <p:cNvPr id="44" name="Freeform 22"/>
            <p:cNvSpPr>
              <a:spLocks noEditPoints="1"/>
            </p:cNvSpPr>
            <p:nvPr/>
          </p:nvSpPr>
          <p:spPr>
            <a:xfrm>
              <a:off x="8720138" y="3544888"/>
              <a:ext cx="266700" cy="268287"/>
            </a:xfrm>
            <a:custGeom>
              <a:avLst/>
              <a:gdLst/>
              <a:ahLst/>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grpSp>
      <p:sp>
        <p:nvSpPr>
          <p:cNvPr id="4" name="文本框 3"/>
          <p:cNvSpPr txBox="1"/>
          <p:nvPr/>
        </p:nvSpPr>
        <p:spPr>
          <a:xfrm>
            <a:off x="5335270" y="1423173"/>
            <a:ext cx="20421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black">
                    <a:lumMod val="75000"/>
                    <a:lumOff val="25000"/>
                  </a:prstClr>
                </a:solidFill>
                <a:effectLst/>
                <a:uLnTx/>
                <a:uFillTx/>
                <a:latin typeface="Agency FB" panose="020F0502020204030204"/>
                <a:ea typeface="微软雅黑" panose="020B0503020204020204" charset="-122"/>
                <a:cs typeface="+mn-ea"/>
                <a:sym typeface="+mn-lt"/>
              </a:rPr>
              <a:t>05</a:t>
            </a:r>
            <a:endParaRPr kumimoji="0" lang="zh-CN" altLang="en-US" sz="8000" b="1" i="0" u="none" strike="noStrike" kern="1200" cap="none" spc="0" normalizeH="0" baseline="0" noProof="0" dirty="0">
              <a:ln>
                <a:noFill/>
              </a:ln>
              <a:solidFill>
                <a:prstClr val="black">
                  <a:lumMod val="75000"/>
                  <a:lumOff val="25000"/>
                </a:prstClr>
              </a:solidFill>
              <a:effectLst/>
              <a:uLnTx/>
              <a:uFillTx/>
              <a:latin typeface="Agency FB" panose="020F050202020403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graphicFrame>
        <p:nvGraphicFramePr>
          <p:cNvPr id="15" name="Chart 15"/>
          <p:cNvGraphicFramePr/>
          <p:nvPr/>
        </p:nvGraphicFramePr>
        <p:xfrm>
          <a:off x="5948220" y="1144579"/>
          <a:ext cx="5777055" cy="4192596"/>
        </p:xfrm>
        <a:graphic>
          <a:graphicData uri="http://schemas.openxmlformats.org/drawingml/2006/chart">
            <c:chart xmlns:c="http://schemas.openxmlformats.org/drawingml/2006/chart" xmlns:r="http://schemas.openxmlformats.org/officeDocument/2006/relationships" r:id="rId4"/>
          </a:graphicData>
        </a:graphic>
      </p:graphicFrame>
      <p:sp>
        <p:nvSpPr>
          <p:cNvPr id="17" name="Freeform 171"/>
          <p:cNvSpPr>
            <a:spLocks noEditPoints="1"/>
          </p:cNvSpPr>
          <p:nvPr/>
        </p:nvSpPr>
        <p:spPr bwMode="auto">
          <a:xfrm>
            <a:off x="1292047" y="1251676"/>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F2A346"/>
          </a:solidFill>
          <a:ln>
            <a:noFill/>
          </a:ln>
        </p:spPr>
        <p:txBody>
          <a:bodyPr vert="horz" wrap="square" lIns="91440" tIns="45720" rIns="91440" bIns="45720" numCol="1" anchor="t" anchorCtr="0" compatLnSpc="1"/>
          <a:lstStyle/>
          <a:p>
            <a:endParaRPr lang="en-US">
              <a:solidFill>
                <a:schemeClr val="tx2">
                  <a:lumMod val="50000"/>
                </a:schemeClr>
              </a:solidFill>
              <a:latin typeface="Agency FB" charset="0"/>
              <a:cs typeface="+mn-ea"/>
              <a:sym typeface="+mn-lt"/>
            </a:endParaRPr>
          </a:p>
        </p:txBody>
      </p:sp>
      <p:sp>
        <p:nvSpPr>
          <p:cNvPr id="18" name="TextBox 23"/>
          <p:cNvSpPr txBox="1"/>
          <p:nvPr/>
        </p:nvSpPr>
        <p:spPr>
          <a:xfrm>
            <a:off x="1893623" y="1308982"/>
            <a:ext cx="1027845" cy="372410"/>
          </a:xfrm>
          <a:prstGeom prst="rect">
            <a:avLst/>
          </a:prstGeom>
          <a:noFill/>
        </p:spPr>
        <p:txBody>
          <a:bodyPr wrap="none" rtlCol="0">
            <a:spAutoFit/>
          </a:bodyPr>
          <a:lstStyle/>
          <a:p>
            <a:pPr>
              <a:lnSpc>
                <a:spcPct val="130000"/>
              </a:lnSpc>
            </a:pPr>
            <a:r>
              <a:rPr lang="zh-CN" altLang="en-US" sz="1400" b="1" dirty="0">
                <a:solidFill>
                  <a:schemeClr val="tx1">
                    <a:lumMod val="65000"/>
                    <a:lumOff val="35000"/>
                  </a:schemeClr>
                </a:solidFill>
                <a:latin typeface="Agency FB" charset="0"/>
                <a:cs typeface="+mn-ea"/>
                <a:sym typeface="+mn-lt"/>
              </a:rPr>
              <a:t>预期增长</a:t>
            </a:r>
            <a:r>
              <a:rPr lang="en-US" altLang="zh-CN" sz="1400" b="1" dirty="0">
                <a:solidFill>
                  <a:schemeClr val="tx1">
                    <a:lumMod val="65000"/>
                    <a:lumOff val="35000"/>
                  </a:schemeClr>
                </a:solidFill>
                <a:latin typeface="Agency FB" charset="0"/>
                <a:cs typeface="+mn-ea"/>
                <a:sym typeface="+mn-lt"/>
              </a:rPr>
              <a:t>01</a:t>
            </a:r>
            <a:endParaRPr lang="en-US" sz="1400" b="1" dirty="0">
              <a:solidFill>
                <a:schemeClr val="tx1">
                  <a:lumMod val="65000"/>
                  <a:lumOff val="35000"/>
                </a:schemeClr>
              </a:solidFill>
              <a:latin typeface="Agency FB" charset="0"/>
              <a:cs typeface="+mn-ea"/>
              <a:sym typeface="+mn-lt"/>
            </a:endParaRPr>
          </a:p>
        </p:txBody>
      </p:sp>
      <p:sp>
        <p:nvSpPr>
          <p:cNvPr id="19" name="Rectangle 25"/>
          <p:cNvSpPr/>
          <p:nvPr/>
        </p:nvSpPr>
        <p:spPr>
          <a:xfrm>
            <a:off x="1199011" y="1850114"/>
            <a:ext cx="4749209" cy="532453"/>
          </a:xfrm>
          <a:prstGeom prst="rect">
            <a:avLst/>
          </a:prstGeom>
        </p:spPr>
        <p:txBody>
          <a:bodyPr wrap="square">
            <a:spAutoFit/>
          </a:bodyPr>
          <a:lstStyle/>
          <a:p>
            <a:pPr>
              <a:lnSpc>
                <a:spcPct val="130000"/>
              </a:lnSpc>
            </a:pPr>
            <a:r>
              <a:rPr lang="en-US" sz="1100">
                <a:solidFill>
                  <a:schemeClr val="tx2">
                    <a:lumMod val="75000"/>
                  </a:schemeClr>
                </a:solidFill>
                <a:latin typeface="Agency FB" charset="0"/>
                <a:cs typeface="+mn-ea"/>
                <a:sym typeface="+mn-lt"/>
              </a:rPr>
              <a:t>Authoritatively cultivate out-of-the-box processes after emerging products. Efficiently fabricate front-end results after ubiquitous methodologies. </a:t>
            </a:r>
          </a:p>
        </p:txBody>
      </p:sp>
      <p:sp>
        <p:nvSpPr>
          <p:cNvPr id="20" name="TextBox 27"/>
          <p:cNvSpPr txBox="1"/>
          <p:nvPr/>
        </p:nvSpPr>
        <p:spPr>
          <a:xfrm>
            <a:off x="1893623" y="4349893"/>
            <a:ext cx="1069524" cy="344005"/>
          </a:xfrm>
          <a:prstGeom prst="rect">
            <a:avLst/>
          </a:prstGeom>
          <a:noFill/>
        </p:spPr>
        <p:txBody>
          <a:bodyPr wrap="none" rtlCol="0">
            <a:spAutoFit/>
          </a:bodyPr>
          <a:lstStyle/>
          <a:p>
            <a:pPr>
              <a:lnSpc>
                <a:spcPct val="130000"/>
              </a:lnSpc>
            </a:pPr>
            <a:r>
              <a:rPr lang="zh-CN" altLang="en-US" sz="1400" b="1" dirty="0">
                <a:solidFill>
                  <a:schemeClr val="tx1">
                    <a:lumMod val="65000"/>
                    <a:lumOff val="35000"/>
                  </a:schemeClr>
                </a:solidFill>
                <a:latin typeface="Agency FB" charset="0"/>
                <a:cs typeface="+mn-ea"/>
                <a:sym typeface="+mn-lt"/>
              </a:rPr>
              <a:t>预期增长</a:t>
            </a:r>
            <a:r>
              <a:rPr lang="en-US" altLang="zh-CN" sz="1400" b="1" dirty="0">
                <a:solidFill>
                  <a:schemeClr val="tx1">
                    <a:lumMod val="65000"/>
                    <a:lumOff val="35000"/>
                  </a:schemeClr>
                </a:solidFill>
                <a:latin typeface="Agency FB" charset="0"/>
                <a:cs typeface="+mn-ea"/>
                <a:sym typeface="+mn-lt"/>
              </a:rPr>
              <a:t>03</a:t>
            </a:r>
            <a:endParaRPr lang="en-US" sz="1400" b="1" dirty="0">
              <a:solidFill>
                <a:schemeClr val="tx1">
                  <a:lumMod val="65000"/>
                  <a:lumOff val="35000"/>
                </a:schemeClr>
              </a:solidFill>
              <a:latin typeface="Agency FB" charset="0"/>
              <a:cs typeface="+mn-ea"/>
              <a:sym typeface="+mn-lt"/>
            </a:endParaRPr>
          </a:p>
        </p:txBody>
      </p:sp>
      <p:sp>
        <p:nvSpPr>
          <p:cNvPr id="21" name="Rectangle 28"/>
          <p:cNvSpPr/>
          <p:nvPr/>
        </p:nvSpPr>
        <p:spPr>
          <a:xfrm>
            <a:off x="1199011" y="4891025"/>
            <a:ext cx="4749209" cy="532453"/>
          </a:xfrm>
          <a:prstGeom prst="rect">
            <a:avLst/>
          </a:prstGeom>
        </p:spPr>
        <p:txBody>
          <a:bodyPr wrap="square">
            <a:spAutoFit/>
          </a:bodyPr>
          <a:lstStyle/>
          <a:p>
            <a:pPr>
              <a:lnSpc>
                <a:spcPct val="130000"/>
              </a:lnSpc>
            </a:pPr>
            <a:r>
              <a:rPr lang="en-US" sz="1100">
                <a:solidFill>
                  <a:schemeClr val="tx2">
                    <a:lumMod val="75000"/>
                  </a:schemeClr>
                </a:solidFill>
                <a:latin typeface="Agency FB" charset="0"/>
                <a:cs typeface="+mn-ea"/>
                <a:sym typeface="+mn-lt"/>
              </a:rPr>
              <a:t>Authoritatively cultivate out-of-the-box processes after emerging products. Efficiently fabricate front-end results after ubiquitous methodologies. </a:t>
            </a:r>
          </a:p>
        </p:txBody>
      </p:sp>
      <p:sp>
        <p:nvSpPr>
          <p:cNvPr id="22" name="TextBox 29"/>
          <p:cNvSpPr txBox="1"/>
          <p:nvPr/>
        </p:nvSpPr>
        <p:spPr>
          <a:xfrm>
            <a:off x="1893623" y="2829437"/>
            <a:ext cx="1064715" cy="344005"/>
          </a:xfrm>
          <a:prstGeom prst="rect">
            <a:avLst/>
          </a:prstGeom>
          <a:noFill/>
        </p:spPr>
        <p:txBody>
          <a:bodyPr wrap="none" rtlCol="0">
            <a:spAutoFit/>
          </a:bodyPr>
          <a:lstStyle/>
          <a:p>
            <a:pPr>
              <a:lnSpc>
                <a:spcPct val="130000"/>
              </a:lnSpc>
            </a:pPr>
            <a:r>
              <a:rPr lang="zh-CN" altLang="en-US" sz="1400" b="1" dirty="0">
                <a:solidFill>
                  <a:schemeClr val="tx1">
                    <a:lumMod val="65000"/>
                    <a:lumOff val="35000"/>
                  </a:schemeClr>
                </a:solidFill>
                <a:latin typeface="Agency FB" charset="0"/>
                <a:cs typeface="+mn-ea"/>
                <a:sym typeface="+mn-lt"/>
              </a:rPr>
              <a:t>预期增长</a:t>
            </a:r>
            <a:r>
              <a:rPr lang="en-US" altLang="zh-CN" sz="1400" b="1" dirty="0">
                <a:solidFill>
                  <a:schemeClr val="tx1">
                    <a:lumMod val="65000"/>
                    <a:lumOff val="35000"/>
                  </a:schemeClr>
                </a:solidFill>
                <a:latin typeface="Agency FB" charset="0"/>
                <a:cs typeface="+mn-ea"/>
                <a:sym typeface="+mn-lt"/>
              </a:rPr>
              <a:t>02</a:t>
            </a:r>
            <a:endParaRPr lang="en-US" sz="1400" b="1" dirty="0">
              <a:solidFill>
                <a:schemeClr val="tx1">
                  <a:lumMod val="65000"/>
                  <a:lumOff val="35000"/>
                </a:schemeClr>
              </a:solidFill>
              <a:latin typeface="Agency FB" charset="0"/>
              <a:cs typeface="+mn-ea"/>
              <a:sym typeface="+mn-lt"/>
            </a:endParaRPr>
          </a:p>
        </p:txBody>
      </p:sp>
      <p:sp>
        <p:nvSpPr>
          <p:cNvPr id="33" name="Rectangle 33"/>
          <p:cNvSpPr/>
          <p:nvPr/>
        </p:nvSpPr>
        <p:spPr>
          <a:xfrm>
            <a:off x="1199011" y="3370569"/>
            <a:ext cx="4749209" cy="532453"/>
          </a:xfrm>
          <a:prstGeom prst="rect">
            <a:avLst/>
          </a:prstGeom>
        </p:spPr>
        <p:txBody>
          <a:bodyPr wrap="square">
            <a:spAutoFit/>
          </a:bodyPr>
          <a:lstStyle/>
          <a:p>
            <a:pPr>
              <a:lnSpc>
                <a:spcPct val="130000"/>
              </a:lnSpc>
            </a:pPr>
            <a:r>
              <a:rPr lang="en-US" sz="1100">
                <a:solidFill>
                  <a:schemeClr val="tx2">
                    <a:lumMod val="75000"/>
                  </a:schemeClr>
                </a:solidFill>
                <a:latin typeface="Agency FB" charset="0"/>
                <a:cs typeface="+mn-ea"/>
                <a:sym typeface="+mn-lt"/>
              </a:rPr>
              <a:t>Authoritatively cultivate out-of-the-box processes after emerging products. Efficiently fabricate front-end results after ubiquitous methodologies. </a:t>
            </a:r>
          </a:p>
        </p:txBody>
      </p:sp>
      <p:sp>
        <p:nvSpPr>
          <p:cNvPr id="34" name="Freeform 173"/>
          <p:cNvSpPr>
            <a:spLocks noEditPoints="1"/>
          </p:cNvSpPr>
          <p:nvPr/>
        </p:nvSpPr>
        <p:spPr bwMode="auto">
          <a:xfrm>
            <a:off x="1312107" y="2805588"/>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latin typeface="Agency FB" charset="0"/>
              <a:cs typeface="+mn-ea"/>
              <a:sym typeface="+mn-lt"/>
            </a:endParaRPr>
          </a:p>
        </p:txBody>
      </p:sp>
      <p:sp>
        <p:nvSpPr>
          <p:cNvPr id="35" name="Freeform 130"/>
          <p:cNvSpPr>
            <a:spLocks noEditPoints="1"/>
          </p:cNvSpPr>
          <p:nvPr/>
        </p:nvSpPr>
        <p:spPr bwMode="auto">
          <a:xfrm>
            <a:off x="1312107" y="4326044"/>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latin typeface="Agency FB"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7" grpId="0" animBg="1"/>
      <p:bldP spid="18" grpId="0"/>
      <p:bldP spid="19" grpId="0"/>
      <p:bldP spid="20" grpId="0"/>
      <p:bldP spid="21" grpId="0"/>
      <p:bldP spid="22" grpId="0"/>
      <p:bldP spid="33" grpId="0"/>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cxnSp>
        <p:nvCxnSpPr>
          <p:cNvPr id="23" name="Straight Connector 3"/>
          <p:cNvCxnSpPr/>
          <p:nvPr/>
        </p:nvCxnSpPr>
        <p:spPr>
          <a:xfrm>
            <a:off x="0" y="3497952"/>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18"/>
          <p:cNvGrpSpPr/>
          <p:nvPr/>
        </p:nvGrpSpPr>
        <p:grpSpPr>
          <a:xfrm flipV="1">
            <a:off x="1048117" y="3728365"/>
            <a:ext cx="1269066" cy="995436"/>
            <a:chOff x="1301082" y="1936376"/>
            <a:chExt cx="1912926" cy="1379295"/>
          </a:xfrm>
        </p:grpSpPr>
        <p:cxnSp>
          <p:nvCxnSpPr>
            <p:cNvPr id="25" name="Straight Connector 19"/>
            <p:cNvCxnSpPr/>
            <p:nvPr/>
          </p:nvCxnSpPr>
          <p:spPr>
            <a:xfrm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0"/>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1"/>
          <p:cNvSpPr txBox="1"/>
          <p:nvPr/>
        </p:nvSpPr>
        <p:spPr>
          <a:xfrm>
            <a:off x="1048117" y="4366775"/>
            <a:ext cx="1942824" cy="338554"/>
          </a:xfrm>
          <a:prstGeom prst="rect">
            <a:avLst/>
          </a:prstGeom>
          <a:noFill/>
        </p:spPr>
        <p:txBody>
          <a:bodyPr wrap="square" rtlCol="0">
            <a:spAutoFit/>
          </a:bodyPr>
          <a:lstStyle/>
          <a:p>
            <a:r>
              <a:rPr lang="zh-CN" altLang="en-US" sz="1600" b="1" dirty="0">
                <a:solidFill>
                  <a:schemeClr val="tx1">
                    <a:lumMod val="65000"/>
                    <a:lumOff val="35000"/>
                  </a:schemeClr>
                </a:solidFill>
                <a:latin typeface="Agency FB" charset="0"/>
                <a:cs typeface="+mn-ea"/>
                <a:sym typeface="+mn-lt"/>
              </a:rPr>
              <a:t>预案步骤一</a:t>
            </a:r>
            <a:endParaRPr lang="id-ID" sz="1600" b="1" dirty="0">
              <a:solidFill>
                <a:schemeClr val="tx1">
                  <a:lumMod val="65000"/>
                  <a:lumOff val="35000"/>
                </a:schemeClr>
              </a:solidFill>
              <a:latin typeface="Agency FB" charset="0"/>
              <a:cs typeface="+mn-ea"/>
              <a:sym typeface="+mn-lt"/>
            </a:endParaRPr>
          </a:p>
        </p:txBody>
      </p:sp>
      <p:sp>
        <p:nvSpPr>
          <p:cNvPr id="28" name="Text Placeholder 5"/>
          <p:cNvSpPr txBox="1"/>
          <p:nvPr/>
        </p:nvSpPr>
        <p:spPr>
          <a:xfrm>
            <a:off x="1063529" y="4742272"/>
            <a:ext cx="1742394" cy="69910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rgbClr val="FFFFFF">
                    <a:lumMod val="50000"/>
                  </a:srgbClr>
                </a:solidFill>
                <a:latin typeface="Agency FB" charset="0"/>
                <a:cs typeface="+mn-ea"/>
                <a:sym typeface="+mn-lt"/>
              </a:rPr>
              <a:t>Lorem ipsum dolor sit </a:t>
            </a:r>
            <a:r>
              <a:rPr lang="id-ID" sz="1200">
                <a:solidFill>
                  <a:srgbClr val="FFFFFF">
                    <a:lumMod val="50000"/>
                  </a:srgbClr>
                </a:solidFill>
                <a:latin typeface="Agency FB" charset="0"/>
                <a:cs typeface="+mn-ea"/>
                <a:sym typeface="+mn-lt"/>
              </a:rPr>
              <a:t>dudu </a:t>
            </a:r>
            <a:r>
              <a:rPr lang="en-US" sz="1200">
                <a:solidFill>
                  <a:srgbClr val="FFFFFF">
                    <a:lumMod val="50000"/>
                  </a:srgbClr>
                </a:solidFill>
                <a:latin typeface="Agency FB" charset="0"/>
                <a:cs typeface="+mn-ea"/>
                <a:sym typeface="+mn-lt"/>
              </a:rPr>
              <a:t>amet, consectetur adipiscing elit. </a:t>
            </a:r>
            <a:endParaRPr lang="id-ID" sz="1200">
              <a:solidFill>
                <a:srgbClr val="FFFFFF">
                  <a:lumMod val="50000"/>
                </a:srgbClr>
              </a:solidFill>
              <a:latin typeface="Agency FB" charset="0"/>
              <a:cs typeface="+mn-ea"/>
              <a:sym typeface="+mn-lt"/>
            </a:endParaRPr>
          </a:p>
        </p:txBody>
      </p:sp>
      <p:grpSp>
        <p:nvGrpSpPr>
          <p:cNvPr id="29" name="Group 23"/>
          <p:cNvGrpSpPr/>
          <p:nvPr/>
        </p:nvGrpSpPr>
        <p:grpSpPr>
          <a:xfrm>
            <a:off x="3121904" y="2381486"/>
            <a:ext cx="1473708" cy="851033"/>
            <a:chOff x="1301082" y="1936376"/>
            <a:chExt cx="1912926" cy="380065"/>
          </a:xfrm>
        </p:grpSpPr>
        <p:cxnSp>
          <p:nvCxnSpPr>
            <p:cNvPr id="30" name="Straight Connector 24"/>
            <p:cNvCxnSpPr/>
            <p:nvPr/>
          </p:nvCxnSpPr>
          <p:spPr>
            <a:xfrm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5"/>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26"/>
          <p:cNvSpPr txBox="1"/>
          <p:nvPr/>
        </p:nvSpPr>
        <p:spPr>
          <a:xfrm>
            <a:off x="3167930" y="2039683"/>
            <a:ext cx="1917432" cy="338554"/>
          </a:xfrm>
          <a:prstGeom prst="rect">
            <a:avLst/>
          </a:prstGeom>
          <a:noFill/>
        </p:spPr>
        <p:txBody>
          <a:bodyPr wrap="square" rtlCol="0">
            <a:spAutoFit/>
          </a:bodyPr>
          <a:lstStyle/>
          <a:p>
            <a:r>
              <a:rPr lang="zh-CN" altLang="en-US" sz="1600" b="1" dirty="0">
                <a:solidFill>
                  <a:schemeClr val="tx1">
                    <a:lumMod val="65000"/>
                    <a:lumOff val="35000"/>
                  </a:schemeClr>
                </a:solidFill>
                <a:latin typeface="Agency FB" charset="0"/>
                <a:cs typeface="+mn-ea"/>
                <a:sym typeface="+mn-lt"/>
              </a:rPr>
              <a:t>预案步骤二</a:t>
            </a:r>
            <a:endParaRPr lang="id-ID" sz="1600" b="1" dirty="0">
              <a:solidFill>
                <a:schemeClr val="tx1">
                  <a:lumMod val="65000"/>
                  <a:lumOff val="35000"/>
                </a:schemeClr>
              </a:solidFill>
              <a:latin typeface="Agency FB" charset="0"/>
              <a:cs typeface="+mn-ea"/>
              <a:sym typeface="+mn-lt"/>
            </a:endParaRPr>
          </a:p>
        </p:txBody>
      </p:sp>
      <p:sp>
        <p:nvSpPr>
          <p:cNvPr id="36" name="Text Placeholder 5"/>
          <p:cNvSpPr txBox="1"/>
          <p:nvPr/>
        </p:nvSpPr>
        <p:spPr>
          <a:xfrm>
            <a:off x="3188238" y="2348294"/>
            <a:ext cx="1742394" cy="69910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rgbClr val="FFFFFF">
                    <a:lumMod val="50000"/>
                  </a:srgbClr>
                </a:solidFill>
                <a:latin typeface="Agency FB" charset="0"/>
                <a:cs typeface="+mn-ea"/>
                <a:sym typeface="+mn-lt"/>
              </a:rPr>
              <a:t>Lorem ipsum dolor sit </a:t>
            </a:r>
            <a:r>
              <a:rPr lang="id-ID" sz="1200">
                <a:solidFill>
                  <a:srgbClr val="FFFFFF">
                    <a:lumMod val="50000"/>
                  </a:srgbClr>
                </a:solidFill>
                <a:latin typeface="Agency FB" charset="0"/>
                <a:cs typeface="+mn-ea"/>
                <a:sym typeface="+mn-lt"/>
              </a:rPr>
              <a:t>dudu </a:t>
            </a:r>
            <a:r>
              <a:rPr lang="en-US" sz="1200">
                <a:solidFill>
                  <a:srgbClr val="FFFFFF">
                    <a:lumMod val="50000"/>
                  </a:srgbClr>
                </a:solidFill>
                <a:latin typeface="Agency FB" charset="0"/>
                <a:cs typeface="+mn-ea"/>
                <a:sym typeface="+mn-lt"/>
              </a:rPr>
              <a:t>amet, consectetur adipiscing elit. </a:t>
            </a:r>
            <a:endParaRPr lang="id-ID" sz="1200">
              <a:solidFill>
                <a:srgbClr val="FFFFFF">
                  <a:lumMod val="50000"/>
                </a:srgbClr>
              </a:solidFill>
              <a:latin typeface="Agency FB" charset="0"/>
              <a:cs typeface="+mn-ea"/>
              <a:sym typeface="+mn-lt"/>
            </a:endParaRPr>
          </a:p>
        </p:txBody>
      </p:sp>
      <p:grpSp>
        <p:nvGrpSpPr>
          <p:cNvPr id="37" name="Group 28"/>
          <p:cNvGrpSpPr/>
          <p:nvPr/>
        </p:nvGrpSpPr>
        <p:grpSpPr>
          <a:xfrm flipV="1">
            <a:off x="5092181" y="3737152"/>
            <a:ext cx="1269066" cy="889399"/>
            <a:chOff x="1301082" y="1936376"/>
            <a:chExt cx="1912926" cy="1379295"/>
          </a:xfrm>
        </p:grpSpPr>
        <p:cxnSp>
          <p:nvCxnSpPr>
            <p:cNvPr id="38" name="Straight Connector 29"/>
            <p:cNvCxnSpPr/>
            <p:nvPr/>
          </p:nvCxnSpPr>
          <p:spPr>
            <a:xfrm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0"/>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1"/>
          <p:cNvSpPr txBox="1"/>
          <p:nvPr/>
        </p:nvSpPr>
        <p:spPr>
          <a:xfrm>
            <a:off x="5085362" y="4292241"/>
            <a:ext cx="2065918" cy="338554"/>
          </a:xfrm>
          <a:prstGeom prst="rect">
            <a:avLst/>
          </a:prstGeom>
          <a:noFill/>
        </p:spPr>
        <p:txBody>
          <a:bodyPr wrap="square" rtlCol="0">
            <a:spAutoFit/>
          </a:bodyPr>
          <a:lstStyle/>
          <a:p>
            <a:r>
              <a:rPr lang="zh-CN" altLang="en-US" sz="1600" b="1" dirty="0">
                <a:solidFill>
                  <a:schemeClr val="tx1">
                    <a:lumMod val="65000"/>
                    <a:lumOff val="35000"/>
                  </a:schemeClr>
                </a:solidFill>
                <a:latin typeface="Agency FB" charset="0"/>
                <a:cs typeface="+mn-ea"/>
                <a:sym typeface="+mn-lt"/>
              </a:rPr>
              <a:t>预案步骤三</a:t>
            </a:r>
            <a:endParaRPr lang="id-ID" sz="1600" b="1" dirty="0">
              <a:solidFill>
                <a:schemeClr val="tx1">
                  <a:lumMod val="65000"/>
                  <a:lumOff val="35000"/>
                </a:schemeClr>
              </a:solidFill>
              <a:latin typeface="Agency FB" charset="0"/>
              <a:cs typeface="+mn-ea"/>
              <a:sym typeface="+mn-lt"/>
            </a:endParaRPr>
          </a:p>
        </p:txBody>
      </p:sp>
      <p:sp>
        <p:nvSpPr>
          <p:cNvPr id="41" name="Text Placeholder 5"/>
          <p:cNvSpPr txBox="1"/>
          <p:nvPr/>
        </p:nvSpPr>
        <p:spPr>
          <a:xfrm>
            <a:off x="5085596" y="4629202"/>
            <a:ext cx="1742394" cy="69910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rgbClr val="FFFFFF">
                    <a:lumMod val="50000"/>
                  </a:srgbClr>
                </a:solidFill>
                <a:latin typeface="Agency FB" charset="0"/>
                <a:cs typeface="+mn-ea"/>
                <a:sym typeface="+mn-lt"/>
              </a:rPr>
              <a:t>Lorem ipsum dolor sit </a:t>
            </a:r>
            <a:r>
              <a:rPr lang="id-ID" sz="1200">
                <a:solidFill>
                  <a:srgbClr val="FFFFFF">
                    <a:lumMod val="50000"/>
                  </a:srgbClr>
                </a:solidFill>
                <a:latin typeface="Agency FB" charset="0"/>
                <a:cs typeface="+mn-ea"/>
                <a:sym typeface="+mn-lt"/>
              </a:rPr>
              <a:t>dudu </a:t>
            </a:r>
            <a:r>
              <a:rPr lang="en-US" sz="1200">
                <a:solidFill>
                  <a:srgbClr val="FFFFFF">
                    <a:lumMod val="50000"/>
                  </a:srgbClr>
                </a:solidFill>
                <a:latin typeface="Agency FB" charset="0"/>
                <a:cs typeface="+mn-ea"/>
                <a:sym typeface="+mn-lt"/>
              </a:rPr>
              <a:t>amet, consectetur adipiscing elit. </a:t>
            </a:r>
            <a:endParaRPr lang="id-ID" sz="1200">
              <a:solidFill>
                <a:srgbClr val="FFFFFF">
                  <a:lumMod val="50000"/>
                </a:srgbClr>
              </a:solidFill>
              <a:latin typeface="Agency FB" charset="0"/>
              <a:cs typeface="+mn-ea"/>
              <a:sym typeface="+mn-lt"/>
            </a:endParaRPr>
          </a:p>
        </p:txBody>
      </p:sp>
      <p:grpSp>
        <p:nvGrpSpPr>
          <p:cNvPr id="42" name="Group 33"/>
          <p:cNvGrpSpPr/>
          <p:nvPr/>
        </p:nvGrpSpPr>
        <p:grpSpPr>
          <a:xfrm>
            <a:off x="6490434" y="2458047"/>
            <a:ext cx="1473708" cy="851033"/>
            <a:chOff x="1301082" y="1936376"/>
            <a:chExt cx="1912926" cy="380065"/>
          </a:xfrm>
        </p:grpSpPr>
        <p:cxnSp>
          <p:nvCxnSpPr>
            <p:cNvPr id="43" name="Straight Connector 34"/>
            <p:cNvCxnSpPr/>
            <p:nvPr/>
          </p:nvCxnSpPr>
          <p:spPr>
            <a:xfrm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35"/>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36"/>
          <p:cNvSpPr txBox="1"/>
          <p:nvPr/>
        </p:nvSpPr>
        <p:spPr>
          <a:xfrm>
            <a:off x="6456335" y="2092851"/>
            <a:ext cx="1934286" cy="338554"/>
          </a:xfrm>
          <a:prstGeom prst="rect">
            <a:avLst/>
          </a:prstGeom>
          <a:noFill/>
        </p:spPr>
        <p:txBody>
          <a:bodyPr wrap="square" rtlCol="0">
            <a:spAutoFit/>
          </a:bodyPr>
          <a:lstStyle/>
          <a:p>
            <a:r>
              <a:rPr lang="zh-CN" altLang="en-US" sz="1600" b="1" dirty="0">
                <a:solidFill>
                  <a:schemeClr val="tx1">
                    <a:lumMod val="65000"/>
                    <a:lumOff val="35000"/>
                  </a:schemeClr>
                </a:solidFill>
                <a:latin typeface="Agency FB" charset="0"/>
                <a:cs typeface="+mn-ea"/>
                <a:sym typeface="+mn-lt"/>
              </a:rPr>
              <a:t>预案步骤四</a:t>
            </a:r>
            <a:endParaRPr lang="id-ID" sz="1600" b="1" dirty="0">
              <a:solidFill>
                <a:schemeClr val="tx1">
                  <a:lumMod val="65000"/>
                  <a:lumOff val="35000"/>
                </a:schemeClr>
              </a:solidFill>
              <a:latin typeface="Agency FB" charset="0"/>
              <a:cs typeface="+mn-ea"/>
              <a:sym typeface="+mn-lt"/>
            </a:endParaRPr>
          </a:p>
        </p:txBody>
      </p:sp>
      <p:sp>
        <p:nvSpPr>
          <p:cNvPr id="46" name="Text Placeholder 5"/>
          <p:cNvSpPr txBox="1"/>
          <p:nvPr/>
        </p:nvSpPr>
        <p:spPr>
          <a:xfrm>
            <a:off x="6490434" y="2451000"/>
            <a:ext cx="1742394" cy="69910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rgbClr val="FFFFFF">
                    <a:lumMod val="50000"/>
                  </a:srgbClr>
                </a:solidFill>
                <a:latin typeface="Agency FB" charset="0"/>
                <a:cs typeface="+mn-ea"/>
                <a:sym typeface="+mn-lt"/>
              </a:rPr>
              <a:t>Lorem ipsum dolor sit </a:t>
            </a:r>
            <a:r>
              <a:rPr lang="id-ID" sz="1200">
                <a:solidFill>
                  <a:srgbClr val="FFFFFF">
                    <a:lumMod val="50000"/>
                  </a:srgbClr>
                </a:solidFill>
                <a:latin typeface="Agency FB" charset="0"/>
                <a:cs typeface="+mn-ea"/>
                <a:sym typeface="+mn-lt"/>
              </a:rPr>
              <a:t>dudu </a:t>
            </a:r>
            <a:r>
              <a:rPr lang="en-US" sz="1200">
                <a:solidFill>
                  <a:srgbClr val="FFFFFF">
                    <a:lumMod val="50000"/>
                  </a:srgbClr>
                </a:solidFill>
                <a:latin typeface="Agency FB" charset="0"/>
                <a:cs typeface="+mn-ea"/>
                <a:sym typeface="+mn-lt"/>
              </a:rPr>
              <a:t>amet, consectetur adipiscing elit. </a:t>
            </a:r>
            <a:endParaRPr lang="id-ID" sz="1200">
              <a:solidFill>
                <a:srgbClr val="FFFFFF">
                  <a:lumMod val="50000"/>
                </a:srgbClr>
              </a:solidFill>
              <a:latin typeface="Agency FB" charset="0"/>
              <a:cs typeface="+mn-ea"/>
              <a:sym typeface="+mn-lt"/>
            </a:endParaRPr>
          </a:p>
        </p:txBody>
      </p:sp>
      <p:grpSp>
        <p:nvGrpSpPr>
          <p:cNvPr id="47" name="Group 38"/>
          <p:cNvGrpSpPr/>
          <p:nvPr/>
        </p:nvGrpSpPr>
        <p:grpSpPr>
          <a:xfrm flipV="1">
            <a:off x="8893907" y="3745813"/>
            <a:ext cx="1269066" cy="889399"/>
            <a:chOff x="1301082" y="1936376"/>
            <a:chExt cx="1912926" cy="1379295"/>
          </a:xfrm>
        </p:grpSpPr>
        <p:cxnSp>
          <p:nvCxnSpPr>
            <p:cNvPr id="48" name="Straight Connector 39"/>
            <p:cNvCxnSpPr/>
            <p:nvPr/>
          </p:nvCxnSpPr>
          <p:spPr>
            <a:xfrm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0"/>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0" name="TextBox 41"/>
          <p:cNvSpPr txBox="1"/>
          <p:nvPr/>
        </p:nvSpPr>
        <p:spPr>
          <a:xfrm>
            <a:off x="8887088" y="4300902"/>
            <a:ext cx="1978145" cy="338554"/>
          </a:xfrm>
          <a:prstGeom prst="rect">
            <a:avLst/>
          </a:prstGeom>
          <a:noFill/>
        </p:spPr>
        <p:txBody>
          <a:bodyPr wrap="square" rtlCol="0">
            <a:spAutoFit/>
          </a:bodyPr>
          <a:lstStyle/>
          <a:p>
            <a:r>
              <a:rPr lang="zh-CN" altLang="en-US" sz="1600" b="1" dirty="0">
                <a:solidFill>
                  <a:schemeClr val="tx1">
                    <a:lumMod val="65000"/>
                    <a:lumOff val="35000"/>
                  </a:schemeClr>
                </a:solidFill>
                <a:latin typeface="Agency FB" charset="0"/>
                <a:cs typeface="+mn-ea"/>
                <a:sym typeface="+mn-lt"/>
              </a:rPr>
              <a:t>预案步骤</a:t>
            </a:r>
            <a:r>
              <a:rPr lang="en-US" altLang="zh-CN" sz="1600" b="1" dirty="0">
                <a:solidFill>
                  <a:schemeClr val="tx1">
                    <a:lumMod val="65000"/>
                    <a:lumOff val="35000"/>
                  </a:schemeClr>
                </a:solidFill>
                <a:latin typeface="Agency FB" charset="0"/>
                <a:cs typeface="+mn-ea"/>
                <a:sym typeface="+mn-lt"/>
              </a:rPr>
              <a:t>5</a:t>
            </a:r>
            <a:endParaRPr lang="id-ID" sz="1600" b="1" dirty="0">
              <a:solidFill>
                <a:schemeClr val="tx1">
                  <a:lumMod val="65000"/>
                  <a:lumOff val="35000"/>
                </a:schemeClr>
              </a:solidFill>
              <a:latin typeface="Agency FB" charset="0"/>
              <a:cs typeface="+mn-ea"/>
              <a:sym typeface="+mn-lt"/>
            </a:endParaRPr>
          </a:p>
        </p:txBody>
      </p:sp>
      <p:sp>
        <p:nvSpPr>
          <p:cNvPr id="51" name="Text Placeholder 5"/>
          <p:cNvSpPr txBox="1"/>
          <p:nvPr/>
        </p:nvSpPr>
        <p:spPr>
          <a:xfrm>
            <a:off x="8887322" y="4637863"/>
            <a:ext cx="1742394" cy="69910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US" sz="1200">
                <a:solidFill>
                  <a:srgbClr val="FFFFFF">
                    <a:lumMod val="50000"/>
                  </a:srgbClr>
                </a:solidFill>
                <a:latin typeface="Agency FB" charset="0"/>
                <a:cs typeface="+mn-ea"/>
                <a:sym typeface="+mn-lt"/>
              </a:rPr>
              <a:t>Lorem ipsum dolor sit </a:t>
            </a:r>
            <a:r>
              <a:rPr lang="id-ID" sz="1200">
                <a:solidFill>
                  <a:srgbClr val="FFFFFF">
                    <a:lumMod val="50000"/>
                  </a:srgbClr>
                </a:solidFill>
                <a:latin typeface="Agency FB" charset="0"/>
                <a:cs typeface="+mn-ea"/>
                <a:sym typeface="+mn-lt"/>
              </a:rPr>
              <a:t>dudu </a:t>
            </a:r>
            <a:r>
              <a:rPr lang="en-US" sz="1200">
                <a:solidFill>
                  <a:srgbClr val="FFFFFF">
                    <a:lumMod val="50000"/>
                  </a:srgbClr>
                </a:solidFill>
                <a:latin typeface="Agency FB" charset="0"/>
                <a:cs typeface="+mn-ea"/>
                <a:sym typeface="+mn-lt"/>
              </a:rPr>
              <a:t>amet, consectetur adipiscing elit. </a:t>
            </a:r>
            <a:endParaRPr lang="id-ID" sz="1200">
              <a:solidFill>
                <a:srgbClr val="FFFFFF">
                  <a:lumMod val="50000"/>
                </a:srgbClr>
              </a:solidFill>
              <a:latin typeface="Agency FB" charset="0"/>
              <a:cs typeface="+mn-ea"/>
              <a:sym typeface="+mn-lt"/>
            </a:endParaRPr>
          </a:p>
        </p:txBody>
      </p:sp>
      <p:grpSp>
        <p:nvGrpSpPr>
          <p:cNvPr id="52" name="Group 43"/>
          <p:cNvGrpSpPr/>
          <p:nvPr/>
        </p:nvGrpSpPr>
        <p:grpSpPr>
          <a:xfrm flipH="1">
            <a:off x="9251101" y="2154980"/>
            <a:ext cx="1473708" cy="1065087"/>
            <a:chOff x="1301082" y="1936376"/>
            <a:chExt cx="1912926" cy="380065"/>
          </a:xfrm>
        </p:grpSpPr>
        <p:cxnSp>
          <p:nvCxnSpPr>
            <p:cNvPr id="53" name="Straight Connector 44"/>
            <p:cNvCxnSpPr/>
            <p:nvPr/>
          </p:nvCxnSpPr>
          <p:spPr>
            <a:xfrm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45"/>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5" name="TextBox 46"/>
          <p:cNvSpPr txBox="1"/>
          <p:nvPr/>
        </p:nvSpPr>
        <p:spPr>
          <a:xfrm>
            <a:off x="8951275" y="1782043"/>
            <a:ext cx="1924777" cy="338554"/>
          </a:xfrm>
          <a:prstGeom prst="rect">
            <a:avLst/>
          </a:prstGeom>
          <a:noFill/>
        </p:spPr>
        <p:txBody>
          <a:bodyPr wrap="square" rtlCol="0">
            <a:spAutoFit/>
          </a:bodyPr>
          <a:lstStyle/>
          <a:p>
            <a:pPr algn="r"/>
            <a:r>
              <a:rPr lang="zh-CN" altLang="en-US" sz="1600" b="1" dirty="0">
                <a:solidFill>
                  <a:schemeClr val="tx1">
                    <a:lumMod val="65000"/>
                    <a:lumOff val="35000"/>
                  </a:schemeClr>
                </a:solidFill>
                <a:latin typeface="Agency FB" charset="0"/>
                <a:cs typeface="+mn-ea"/>
                <a:sym typeface="+mn-lt"/>
              </a:rPr>
              <a:t>预案步骤六</a:t>
            </a:r>
            <a:endParaRPr lang="id-ID" sz="1600" b="1" dirty="0">
              <a:solidFill>
                <a:schemeClr val="tx1">
                  <a:lumMod val="65000"/>
                  <a:lumOff val="35000"/>
                </a:schemeClr>
              </a:solidFill>
              <a:latin typeface="Agency FB" charset="0"/>
              <a:cs typeface="+mn-ea"/>
              <a:sym typeface="+mn-lt"/>
            </a:endParaRPr>
          </a:p>
        </p:txBody>
      </p:sp>
      <p:sp>
        <p:nvSpPr>
          <p:cNvPr id="56" name="Text Placeholder 5"/>
          <p:cNvSpPr txBox="1"/>
          <p:nvPr/>
        </p:nvSpPr>
        <p:spPr>
          <a:xfrm>
            <a:off x="8992209" y="2220416"/>
            <a:ext cx="1742394" cy="699106"/>
          </a:xfrm>
          <a:prstGeom prst="rect">
            <a:avLst/>
          </a:prstGeom>
        </p:spPr>
        <p:txBody>
          <a:bodyPr vert="horz" lIns="91440" tIns="45720" rIns="91440" bIns="45720" rtlCol="0">
            <a:norm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10000"/>
              </a:lnSpc>
            </a:pPr>
            <a:r>
              <a:rPr lang="en-US" sz="1200">
                <a:solidFill>
                  <a:srgbClr val="FFFFFF">
                    <a:lumMod val="50000"/>
                  </a:srgbClr>
                </a:solidFill>
                <a:latin typeface="Agency FB" charset="0"/>
                <a:cs typeface="+mn-ea"/>
                <a:sym typeface="+mn-lt"/>
              </a:rPr>
              <a:t>Lorem ipsum dolor sit </a:t>
            </a:r>
            <a:r>
              <a:rPr lang="id-ID" sz="1200">
                <a:solidFill>
                  <a:srgbClr val="FFFFFF">
                    <a:lumMod val="50000"/>
                  </a:srgbClr>
                </a:solidFill>
                <a:latin typeface="Agency FB" charset="0"/>
                <a:cs typeface="+mn-ea"/>
                <a:sym typeface="+mn-lt"/>
              </a:rPr>
              <a:t>dudu </a:t>
            </a:r>
            <a:r>
              <a:rPr lang="en-US" sz="1200">
                <a:solidFill>
                  <a:srgbClr val="FFFFFF">
                    <a:lumMod val="50000"/>
                  </a:srgbClr>
                </a:solidFill>
                <a:latin typeface="Agency FB" charset="0"/>
                <a:cs typeface="+mn-ea"/>
                <a:sym typeface="+mn-lt"/>
              </a:rPr>
              <a:t>amet, consectetur adipiscing elit. </a:t>
            </a:r>
            <a:endParaRPr lang="id-ID" sz="1200">
              <a:solidFill>
                <a:srgbClr val="FFFFFF">
                  <a:lumMod val="50000"/>
                </a:srgbClr>
              </a:solidFill>
              <a:latin typeface="Agency FB" charset="0"/>
              <a:cs typeface="+mn-ea"/>
              <a:sym typeface="+mn-lt"/>
            </a:endParaRPr>
          </a:p>
        </p:txBody>
      </p:sp>
      <p:grpSp>
        <p:nvGrpSpPr>
          <p:cNvPr id="57" name="组合 56"/>
          <p:cNvGrpSpPr/>
          <p:nvPr/>
        </p:nvGrpSpPr>
        <p:grpSpPr>
          <a:xfrm>
            <a:off x="797870" y="3178504"/>
            <a:ext cx="612000" cy="612001"/>
            <a:chOff x="797870" y="3178504"/>
            <a:chExt cx="612000" cy="612001"/>
          </a:xfrm>
        </p:grpSpPr>
        <p:sp>
          <p:nvSpPr>
            <p:cNvPr id="58" name="Oval 4"/>
            <p:cNvSpPr>
              <a:spLocks noChangeAspect="1" noChangeArrowheads="1"/>
            </p:cNvSpPr>
            <p:nvPr/>
          </p:nvSpPr>
          <p:spPr bwMode="auto">
            <a:xfrm>
              <a:off x="797870" y="3178504"/>
              <a:ext cx="612000" cy="612001"/>
            </a:xfrm>
            <a:prstGeom prst="ellipse">
              <a:avLst/>
            </a:prstGeom>
            <a:solidFill>
              <a:srgbClr val="F2A346"/>
            </a:solidFill>
            <a:ln>
              <a:noFill/>
            </a:ln>
          </p:spPr>
          <p:txBody>
            <a:bodyPr vert="horz" wrap="square" lIns="91440" tIns="45720" rIns="91440" bIns="45720" numCol="1" anchor="t" anchorCtr="0" compatLnSpc="1"/>
            <a:lstStyle/>
            <a:p>
              <a:endParaRPr lang="id-ID">
                <a:solidFill>
                  <a:srgbClr val="FFFFFF"/>
                </a:solidFill>
                <a:latin typeface="Agency FB" charset="0"/>
                <a:cs typeface="+mn-ea"/>
                <a:sym typeface="+mn-lt"/>
              </a:endParaRPr>
            </a:p>
          </p:txBody>
        </p:sp>
        <p:pic>
          <p:nvPicPr>
            <p:cNvPr id="59" name="Picture 10"/>
            <p:cNvPicPr>
              <a:picLocks noChangeAspect="1"/>
            </p:cNvPicPr>
            <p:nvPr/>
          </p:nvPicPr>
          <p:blipFill>
            <a:blip r:embed="rId4"/>
            <a:stretch>
              <a:fillRect/>
            </a:stretch>
          </p:blipFill>
          <p:spPr>
            <a:xfrm>
              <a:off x="900404" y="3235908"/>
              <a:ext cx="326250" cy="517500"/>
            </a:xfrm>
            <a:prstGeom prst="rect">
              <a:avLst/>
            </a:prstGeom>
          </p:spPr>
        </p:pic>
      </p:grpSp>
      <p:grpSp>
        <p:nvGrpSpPr>
          <p:cNvPr id="60" name="组合 59"/>
          <p:cNvGrpSpPr/>
          <p:nvPr/>
        </p:nvGrpSpPr>
        <p:grpSpPr>
          <a:xfrm>
            <a:off x="2836816" y="3178504"/>
            <a:ext cx="612000" cy="612001"/>
            <a:chOff x="2836816" y="3178504"/>
            <a:chExt cx="612000" cy="612001"/>
          </a:xfrm>
        </p:grpSpPr>
        <p:sp>
          <p:nvSpPr>
            <p:cNvPr id="61" name="Oval 5"/>
            <p:cNvSpPr>
              <a:spLocks noChangeAspect="1" noChangeArrowheads="1"/>
            </p:cNvSpPr>
            <p:nvPr/>
          </p:nvSpPr>
          <p:spPr bwMode="auto">
            <a:xfrm>
              <a:off x="2836816" y="3178504"/>
              <a:ext cx="612000" cy="612001"/>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id-ID">
                <a:solidFill>
                  <a:srgbClr val="FFFFFF"/>
                </a:solidFill>
                <a:latin typeface="Agency FB" charset="0"/>
                <a:cs typeface="+mn-ea"/>
                <a:sym typeface="+mn-lt"/>
              </a:endParaRPr>
            </a:p>
          </p:txBody>
        </p:sp>
        <p:pic>
          <p:nvPicPr>
            <p:cNvPr id="62" name="Picture 11"/>
            <p:cNvPicPr>
              <a:picLocks noChangeAspect="1"/>
            </p:cNvPicPr>
            <p:nvPr/>
          </p:nvPicPr>
          <p:blipFill>
            <a:blip r:embed="rId5"/>
            <a:stretch>
              <a:fillRect/>
            </a:stretch>
          </p:blipFill>
          <p:spPr>
            <a:xfrm>
              <a:off x="2990941" y="3222370"/>
              <a:ext cx="303750" cy="517500"/>
            </a:xfrm>
            <a:prstGeom prst="rect">
              <a:avLst/>
            </a:prstGeom>
          </p:spPr>
        </p:pic>
      </p:grpSp>
      <p:grpSp>
        <p:nvGrpSpPr>
          <p:cNvPr id="63" name="组合 62"/>
          <p:cNvGrpSpPr/>
          <p:nvPr/>
        </p:nvGrpSpPr>
        <p:grpSpPr>
          <a:xfrm>
            <a:off x="4834137" y="3178504"/>
            <a:ext cx="612000" cy="612001"/>
            <a:chOff x="4834137" y="3178504"/>
            <a:chExt cx="612000" cy="612001"/>
          </a:xfrm>
        </p:grpSpPr>
        <p:sp>
          <p:nvSpPr>
            <p:cNvPr id="64" name="Oval 6"/>
            <p:cNvSpPr>
              <a:spLocks noChangeAspect="1" noChangeArrowheads="1"/>
            </p:cNvSpPr>
            <p:nvPr/>
          </p:nvSpPr>
          <p:spPr bwMode="auto">
            <a:xfrm>
              <a:off x="4834137" y="3178504"/>
              <a:ext cx="612000" cy="612001"/>
            </a:xfrm>
            <a:prstGeom prst="ellipse">
              <a:avLst/>
            </a:prstGeom>
            <a:solidFill>
              <a:srgbClr val="F2A346"/>
            </a:solidFill>
            <a:ln>
              <a:noFill/>
            </a:ln>
          </p:spPr>
          <p:txBody>
            <a:bodyPr vert="horz" wrap="square" lIns="91440" tIns="45720" rIns="91440" bIns="45720" numCol="1" anchor="t" anchorCtr="0" compatLnSpc="1"/>
            <a:lstStyle/>
            <a:p>
              <a:endParaRPr lang="id-ID">
                <a:solidFill>
                  <a:srgbClr val="FFFFFF"/>
                </a:solidFill>
                <a:latin typeface="Agency FB" charset="0"/>
                <a:cs typeface="+mn-ea"/>
                <a:sym typeface="+mn-lt"/>
              </a:endParaRPr>
            </a:p>
          </p:txBody>
        </p:sp>
        <p:pic>
          <p:nvPicPr>
            <p:cNvPr id="65" name="Picture 12"/>
            <p:cNvPicPr>
              <a:picLocks noChangeAspect="1"/>
            </p:cNvPicPr>
            <p:nvPr/>
          </p:nvPicPr>
          <p:blipFill>
            <a:blip r:embed="rId6"/>
            <a:stretch>
              <a:fillRect/>
            </a:stretch>
          </p:blipFill>
          <p:spPr>
            <a:xfrm>
              <a:off x="4875762" y="3298879"/>
              <a:ext cx="528750" cy="371250"/>
            </a:xfrm>
            <a:prstGeom prst="rect">
              <a:avLst/>
            </a:prstGeom>
          </p:spPr>
        </p:pic>
      </p:grpSp>
      <p:grpSp>
        <p:nvGrpSpPr>
          <p:cNvPr id="66" name="组合 65"/>
          <p:cNvGrpSpPr/>
          <p:nvPr/>
        </p:nvGrpSpPr>
        <p:grpSpPr>
          <a:xfrm>
            <a:off x="6219458" y="3182363"/>
            <a:ext cx="612000" cy="612001"/>
            <a:chOff x="6219458" y="3182363"/>
            <a:chExt cx="612000" cy="612001"/>
          </a:xfrm>
        </p:grpSpPr>
        <p:sp>
          <p:nvSpPr>
            <p:cNvPr id="67" name="Oval 7"/>
            <p:cNvSpPr>
              <a:spLocks noChangeAspect="1" noChangeArrowheads="1"/>
            </p:cNvSpPr>
            <p:nvPr/>
          </p:nvSpPr>
          <p:spPr bwMode="auto">
            <a:xfrm>
              <a:off x="6219458" y="3182363"/>
              <a:ext cx="612000" cy="612001"/>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id-ID">
                <a:solidFill>
                  <a:srgbClr val="FFFFFF"/>
                </a:solidFill>
                <a:latin typeface="Agency FB" charset="0"/>
                <a:cs typeface="+mn-ea"/>
                <a:sym typeface="+mn-lt"/>
              </a:endParaRPr>
            </a:p>
          </p:txBody>
        </p:sp>
        <p:pic>
          <p:nvPicPr>
            <p:cNvPr id="68" name="Picture 13"/>
            <p:cNvPicPr>
              <a:picLocks noChangeAspect="1"/>
            </p:cNvPicPr>
            <p:nvPr/>
          </p:nvPicPr>
          <p:blipFill>
            <a:blip r:embed="rId7"/>
            <a:stretch>
              <a:fillRect/>
            </a:stretch>
          </p:blipFill>
          <p:spPr>
            <a:xfrm>
              <a:off x="6298552" y="3298879"/>
              <a:ext cx="405000" cy="337500"/>
            </a:xfrm>
            <a:prstGeom prst="rect">
              <a:avLst/>
            </a:prstGeom>
          </p:spPr>
        </p:pic>
      </p:grpSp>
      <p:grpSp>
        <p:nvGrpSpPr>
          <p:cNvPr id="69" name="组合 68"/>
          <p:cNvGrpSpPr/>
          <p:nvPr/>
        </p:nvGrpSpPr>
        <p:grpSpPr>
          <a:xfrm>
            <a:off x="8645275" y="3174580"/>
            <a:ext cx="612000" cy="612001"/>
            <a:chOff x="8645275" y="3174580"/>
            <a:chExt cx="612000" cy="612001"/>
          </a:xfrm>
        </p:grpSpPr>
        <p:sp>
          <p:nvSpPr>
            <p:cNvPr id="70" name="Oval 8"/>
            <p:cNvSpPr>
              <a:spLocks noChangeAspect="1" noChangeArrowheads="1"/>
            </p:cNvSpPr>
            <p:nvPr/>
          </p:nvSpPr>
          <p:spPr bwMode="auto">
            <a:xfrm>
              <a:off x="8645275" y="3174580"/>
              <a:ext cx="612000" cy="612001"/>
            </a:xfrm>
            <a:prstGeom prst="ellipse">
              <a:avLst/>
            </a:prstGeom>
            <a:solidFill>
              <a:srgbClr val="F2A346"/>
            </a:solidFill>
            <a:ln>
              <a:noFill/>
            </a:ln>
          </p:spPr>
          <p:txBody>
            <a:bodyPr vert="horz" wrap="square" lIns="91440" tIns="45720" rIns="91440" bIns="45720" numCol="1" anchor="t" anchorCtr="0" compatLnSpc="1"/>
            <a:lstStyle/>
            <a:p>
              <a:endParaRPr lang="id-ID">
                <a:solidFill>
                  <a:srgbClr val="FFFFFF"/>
                </a:solidFill>
                <a:latin typeface="Agency FB" charset="0"/>
                <a:cs typeface="+mn-ea"/>
                <a:sym typeface="+mn-lt"/>
              </a:endParaRPr>
            </a:p>
          </p:txBody>
        </p:sp>
        <p:pic>
          <p:nvPicPr>
            <p:cNvPr id="71" name="Picture 14"/>
            <p:cNvPicPr>
              <a:picLocks noChangeAspect="1"/>
            </p:cNvPicPr>
            <p:nvPr/>
          </p:nvPicPr>
          <p:blipFill>
            <a:blip r:embed="rId8"/>
            <a:stretch>
              <a:fillRect/>
            </a:stretch>
          </p:blipFill>
          <p:spPr>
            <a:xfrm>
              <a:off x="8751202" y="3242630"/>
              <a:ext cx="461250" cy="483750"/>
            </a:xfrm>
            <a:prstGeom prst="rect">
              <a:avLst/>
            </a:prstGeom>
          </p:spPr>
        </p:pic>
      </p:grpSp>
      <p:grpSp>
        <p:nvGrpSpPr>
          <p:cNvPr id="72" name="组合 71"/>
          <p:cNvGrpSpPr/>
          <p:nvPr/>
        </p:nvGrpSpPr>
        <p:grpSpPr>
          <a:xfrm>
            <a:off x="10425361" y="3194283"/>
            <a:ext cx="612000" cy="612001"/>
            <a:chOff x="10425361" y="3194283"/>
            <a:chExt cx="612000" cy="612001"/>
          </a:xfrm>
        </p:grpSpPr>
        <p:sp>
          <p:nvSpPr>
            <p:cNvPr id="73" name="Oval 9"/>
            <p:cNvSpPr>
              <a:spLocks noChangeAspect="1" noChangeArrowheads="1"/>
            </p:cNvSpPr>
            <p:nvPr/>
          </p:nvSpPr>
          <p:spPr bwMode="auto">
            <a:xfrm>
              <a:off x="10425361" y="3194283"/>
              <a:ext cx="612000" cy="612001"/>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id-ID">
                <a:solidFill>
                  <a:srgbClr val="FFFFFF"/>
                </a:solidFill>
                <a:latin typeface="Agency FB" charset="0"/>
                <a:cs typeface="+mn-ea"/>
                <a:sym typeface="+mn-lt"/>
              </a:endParaRPr>
            </a:p>
          </p:txBody>
        </p:sp>
        <p:pic>
          <p:nvPicPr>
            <p:cNvPr id="74" name="Picture 17"/>
            <p:cNvPicPr>
              <a:picLocks noChangeAspect="1"/>
            </p:cNvPicPr>
            <p:nvPr/>
          </p:nvPicPr>
          <p:blipFill>
            <a:blip r:embed="rId9"/>
            <a:stretch>
              <a:fillRect/>
            </a:stretch>
          </p:blipFill>
          <p:spPr>
            <a:xfrm>
              <a:off x="10545736" y="3247158"/>
              <a:ext cx="371250" cy="506250"/>
            </a:xfrm>
            <a:prstGeom prst="rect">
              <a:avLst/>
            </a:prstGeom>
          </p:spPr>
        </p:pic>
      </p:grpSp>
      <p:sp>
        <p:nvSpPr>
          <p:cNvPr id="75" name="文本框 74"/>
          <p:cNvSpPr txBox="1"/>
          <p:nvPr/>
        </p:nvSpPr>
        <p:spPr>
          <a:xfrm>
            <a:off x="4914900" y="681038"/>
            <a:ext cx="2362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应急预案及其他</a:t>
            </a:r>
          </a:p>
        </p:txBody>
      </p:sp>
      <p:cxnSp>
        <p:nvCxnSpPr>
          <p:cNvPr id="76" name="直接连接符 75"/>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 calcmode="lin" valueType="num">
                                      <p:cBhvr>
                                        <p:cTn id="13" dur="500" fill="hold"/>
                                        <p:tgtEl>
                                          <p:spTgt spid="57"/>
                                        </p:tgtEl>
                                        <p:attrNameLst>
                                          <p:attrName>style.rotation</p:attrName>
                                        </p:attrNameLst>
                                      </p:cBhvr>
                                      <p:tavLst>
                                        <p:tav tm="0">
                                          <p:val>
                                            <p:fltVal val="360"/>
                                          </p:val>
                                        </p:tav>
                                        <p:tav tm="100000">
                                          <p:val>
                                            <p:fltVal val="0"/>
                                          </p:val>
                                        </p:tav>
                                      </p:tavLst>
                                    </p:anim>
                                    <p:animEffect transition="in" filter="fade">
                                      <p:cBhvr>
                                        <p:cTn id="14" dur="500"/>
                                        <p:tgtEl>
                                          <p:spTgt spid="57"/>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anim calcmode="lin" valueType="num">
                                      <p:cBhvr>
                                        <p:cTn id="32" dur="500" fill="hold"/>
                                        <p:tgtEl>
                                          <p:spTgt spid="60"/>
                                        </p:tgtEl>
                                        <p:attrNameLst>
                                          <p:attrName>style.rotation</p:attrName>
                                        </p:attrNameLst>
                                      </p:cBhvr>
                                      <p:tavLst>
                                        <p:tav tm="0">
                                          <p:val>
                                            <p:fltVal val="360"/>
                                          </p:val>
                                        </p:tav>
                                        <p:tav tm="100000">
                                          <p:val>
                                            <p:fltVal val="0"/>
                                          </p:val>
                                        </p:tav>
                                      </p:tavLst>
                                    </p:anim>
                                    <p:animEffect transition="in" filter="fade">
                                      <p:cBhvr>
                                        <p:cTn id="33" dur="500"/>
                                        <p:tgtEl>
                                          <p:spTgt spid="60"/>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par>
                          <p:cTn id="46" fill="hold">
                            <p:stCondLst>
                              <p:cond delay="4500"/>
                            </p:stCondLst>
                            <p:childTnLst>
                              <p:par>
                                <p:cTn id="47" presetID="49" presetClass="entr" presetSubtype="0" decel="10000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 calcmode="lin" valueType="num">
                                      <p:cBhvr>
                                        <p:cTn id="51" dur="500" fill="hold"/>
                                        <p:tgtEl>
                                          <p:spTgt spid="63"/>
                                        </p:tgtEl>
                                        <p:attrNameLst>
                                          <p:attrName>style.rotation</p:attrName>
                                        </p:attrNameLst>
                                      </p:cBhvr>
                                      <p:tavLst>
                                        <p:tav tm="0">
                                          <p:val>
                                            <p:fltVal val="360"/>
                                          </p:val>
                                        </p:tav>
                                        <p:tav tm="100000">
                                          <p:val>
                                            <p:fltVal val="0"/>
                                          </p:val>
                                        </p:tav>
                                      </p:tavLst>
                                    </p:anim>
                                    <p:animEffect transition="in" filter="fade">
                                      <p:cBhvr>
                                        <p:cTn id="52" dur="500"/>
                                        <p:tgtEl>
                                          <p:spTgt spid="63"/>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up)">
                                      <p:cBhvr>
                                        <p:cTn id="60" dur="500"/>
                                        <p:tgtEl>
                                          <p:spTgt spid="40"/>
                                        </p:tgtEl>
                                      </p:cBhvr>
                                    </p:animEffect>
                                  </p:childTnLst>
                                </p:cTn>
                              </p:par>
                            </p:childTnLst>
                          </p:cTn>
                        </p:par>
                        <p:par>
                          <p:cTn id="61" fill="hold">
                            <p:stCondLst>
                              <p:cond delay="6000"/>
                            </p:stCondLst>
                            <p:childTnLst>
                              <p:par>
                                <p:cTn id="62" presetID="22" presetClass="entr" presetSubtype="1"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childTnLst>
                          </p:cTn>
                        </p:par>
                        <p:par>
                          <p:cTn id="65" fill="hold">
                            <p:stCondLst>
                              <p:cond delay="6500"/>
                            </p:stCondLst>
                            <p:childTnLst>
                              <p:par>
                                <p:cTn id="66" presetID="49" presetClass="entr" presetSubtype="0" decel="100000"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p:cTn id="68" dur="500" fill="hold"/>
                                        <p:tgtEl>
                                          <p:spTgt spid="66"/>
                                        </p:tgtEl>
                                        <p:attrNameLst>
                                          <p:attrName>ppt_w</p:attrName>
                                        </p:attrNameLst>
                                      </p:cBhvr>
                                      <p:tavLst>
                                        <p:tav tm="0">
                                          <p:val>
                                            <p:fltVal val="0"/>
                                          </p:val>
                                        </p:tav>
                                        <p:tav tm="100000">
                                          <p:val>
                                            <p:strVal val="#ppt_w"/>
                                          </p:val>
                                        </p:tav>
                                      </p:tavLst>
                                    </p:anim>
                                    <p:anim calcmode="lin" valueType="num">
                                      <p:cBhvr>
                                        <p:cTn id="69" dur="500" fill="hold"/>
                                        <p:tgtEl>
                                          <p:spTgt spid="66"/>
                                        </p:tgtEl>
                                        <p:attrNameLst>
                                          <p:attrName>ppt_h</p:attrName>
                                        </p:attrNameLst>
                                      </p:cBhvr>
                                      <p:tavLst>
                                        <p:tav tm="0">
                                          <p:val>
                                            <p:fltVal val="0"/>
                                          </p:val>
                                        </p:tav>
                                        <p:tav tm="100000">
                                          <p:val>
                                            <p:strVal val="#ppt_h"/>
                                          </p:val>
                                        </p:tav>
                                      </p:tavLst>
                                    </p:anim>
                                    <p:anim calcmode="lin" valueType="num">
                                      <p:cBhvr>
                                        <p:cTn id="70" dur="500" fill="hold"/>
                                        <p:tgtEl>
                                          <p:spTgt spid="66"/>
                                        </p:tgtEl>
                                        <p:attrNameLst>
                                          <p:attrName>style.rotation</p:attrName>
                                        </p:attrNameLst>
                                      </p:cBhvr>
                                      <p:tavLst>
                                        <p:tav tm="0">
                                          <p:val>
                                            <p:fltVal val="360"/>
                                          </p:val>
                                        </p:tav>
                                        <p:tav tm="100000">
                                          <p:val>
                                            <p:fltVal val="0"/>
                                          </p:val>
                                        </p:tav>
                                      </p:tavLst>
                                    </p:anim>
                                    <p:animEffect transition="in" filter="fade">
                                      <p:cBhvr>
                                        <p:cTn id="71" dur="500"/>
                                        <p:tgtEl>
                                          <p:spTgt spid="66"/>
                                        </p:tgtEl>
                                      </p:cBhvr>
                                    </p:animEffect>
                                  </p:childTnLst>
                                </p:cTn>
                              </p:par>
                            </p:childTnLst>
                          </p:cTn>
                        </p:par>
                        <p:par>
                          <p:cTn id="72" fill="hold">
                            <p:stCondLst>
                              <p:cond delay="7000"/>
                            </p:stCondLst>
                            <p:childTnLst>
                              <p:par>
                                <p:cTn id="73" presetID="22" presetClass="entr" presetSubtype="4"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500"/>
                                        <p:tgtEl>
                                          <p:spTgt spid="42"/>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up)">
                                      <p:cBhvr>
                                        <p:cTn id="79" dur="500"/>
                                        <p:tgtEl>
                                          <p:spTgt spid="45"/>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up)">
                                      <p:cBhvr>
                                        <p:cTn id="83" dur="500"/>
                                        <p:tgtEl>
                                          <p:spTgt spid="46"/>
                                        </p:tgtEl>
                                      </p:cBhvr>
                                    </p:animEffect>
                                  </p:childTnLst>
                                </p:cTn>
                              </p:par>
                            </p:childTnLst>
                          </p:cTn>
                        </p:par>
                        <p:par>
                          <p:cTn id="84" fill="hold">
                            <p:stCondLst>
                              <p:cond delay="8500"/>
                            </p:stCondLst>
                            <p:childTnLst>
                              <p:par>
                                <p:cTn id="85" presetID="49" presetClass="entr" presetSubtype="0" decel="100000" fill="hold" nodeType="after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p:cTn id="87" dur="500" fill="hold"/>
                                        <p:tgtEl>
                                          <p:spTgt spid="69"/>
                                        </p:tgtEl>
                                        <p:attrNameLst>
                                          <p:attrName>ppt_w</p:attrName>
                                        </p:attrNameLst>
                                      </p:cBhvr>
                                      <p:tavLst>
                                        <p:tav tm="0">
                                          <p:val>
                                            <p:fltVal val="0"/>
                                          </p:val>
                                        </p:tav>
                                        <p:tav tm="100000">
                                          <p:val>
                                            <p:strVal val="#ppt_w"/>
                                          </p:val>
                                        </p:tav>
                                      </p:tavLst>
                                    </p:anim>
                                    <p:anim calcmode="lin" valueType="num">
                                      <p:cBhvr>
                                        <p:cTn id="88" dur="500" fill="hold"/>
                                        <p:tgtEl>
                                          <p:spTgt spid="69"/>
                                        </p:tgtEl>
                                        <p:attrNameLst>
                                          <p:attrName>ppt_h</p:attrName>
                                        </p:attrNameLst>
                                      </p:cBhvr>
                                      <p:tavLst>
                                        <p:tav tm="0">
                                          <p:val>
                                            <p:fltVal val="0"/>
                                          </p:val>
                                        </p:tav>
                                        <p:tav tm="100000">
                                          <p:val>
                                            <p:strVal val="#ppt_h"/>
                                          </p:val>
                                        </p:tav>
                                      </p:tavLst>
                                    </p:anim>
                                    <p:anim calcmode="lin" valueType="num">
                                      <p:cBhvr>
                                        <p:cTn id="89" dur="500" fill="hold"/>
                                        <p:tgtEl>
                                          <p:spTgt spid="69"/>
                                        </p:tgtEl>
                                        <p:attrNameLst>
                                          <p:attrName>style.rotation</p:attrName>
                                        </p:attrNameLst>
                                      </p:cBhvr>
                                      <p:tavLst>
                                        <p:tav tm="0">
                                          <p:val>
                                            <p:fltVal val="360"/>
                                          </p:val>
                                        </p:tav>
                                        <p:tav tm="100000">
                                          <p:val>
                                            <p:fltVal val="0"/>
                                          </p:val>
                                        </p:tav>
                                      </p:tavLst>
                                    </p:anim>
                                    <p:animEffect transition="in" filter="fade">
                                      <p:cBhvr>
                                        <p:cTn id="90" dur="500"/>
                                        <p:tgtEl>
                                          <p:spTgt spid="69"/>
                                        </p:tgtEl>
                                      </p:cBhvr>
                                    </p:animEffect>
                                  </p:childTnLst>
                                </p:cTn>
                              </p:par>
                            </p:childTnLst>
                          </p:cTn>
                        </p:par>
                        <p:par>
                          <p:cTn id="91" fill="hold">
                            <p:stCondLst>
                              <p:cond delay="9000"/>
                            </p:stCondLst>
                            <p:childTnLst>
                              <p:par>
                                <p:cTn id="92" presetID="22" presetClass="entr" presetSubtype="1" fill="hold"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up)">
                                      <p:cBhvr>
                                        <p:cTn id="94" dur="500"/>
                                        <p:tgtEl>
                                          <p:spTgt spid="47"/>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up)">
                                      <p:cBhvr>
                                        <p:cTn id="98" dur="500"/>
                                        <p:tgtEl>
                                          <p:spTgt spid="50"/>
                                        </p:tgtEl>
                                      </p:cBhvr>
                                    </p:animEffect>
                                  </p:childTnLst>
                                </p:cTn>
                              </p:par>
                            </p:childTnLst>
                          </p:cTn>
                        </p:par>
                        <p:par>
                          <p:cTn id="99" fill="hold">
                            <p:stCondLst>
                              <p:cond delay="10000"/>
                            </p:stCondLst>
                            <p:childTnLst>
                              <p:par>
                                <p:cTn id="100" presetID="22" presetClass="entr" presetSubtype="1" fill="hold" grpId="0" nodeType="after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up)">
                                      <p:cBhvr>
                                        <p:cTn id="102" dur="500"/>
                                        <p:tgtEl>
                                          <p:spTgt spid="51"/>
                                        </p:tgtEl>
                                      </p:cBhvr>
                                    </p:animEffect>
                                  </p:childTnLst>
                                </p:cTn>
                              </p:par>
                            </p:childTnLst>
                          </p:cTn>
                        </p:par>
                        <p:par>
                          <p:cTn id="103" fill="hold">
                            <p:stCondLst>
                              <p:cond delay="10500"/>
                            </p:stCondLst>
                            <p:childTnLst>
                              <p:par>
                                <p:cTn id="104" presetID="49" presetClass="entr" presetSubtype="0" decel="100000"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p:cTn id="106" dur="500" fill="hold"/>
                                        <p:tgtEl>
                                          <p:spTgt spid="72"/>
                                        </p:tgtEl>
                                        <p:attrNameLst>
                                          <p:attrName>ppt_w</p:attrName>
                                        </p:attrNameLst>
                                      </p:cBhvr>
                                      <p:tavLst>
                                        <p:tav tm="0">
                                          <p:val>
                                            <p:fltVal val="0"/>
                                          </p:val>
                                        </p:tav>
                                        <p:tav tm="100000">
                                          <p:val>
                                            <p:strVal val="#ppt_w"/>
                                          </p:val>
                                        </p:tav>
                                      </p:tavLst>
                                    </p:anim>
                                    <p:anim calcmode="lin" valueType="num">
                                      <p:cBhvr>
                                        <p:cTn id="107" dur="500" fill="hold"/>
                                        <p:tgtEl>
                                          <p:spTgt spid="72"/>
                                        </p:tgtEl>
                                        <p:attrNameLst>
                                          <p:attrName>ppt_h</p:attrName>
                                        </p:attrNameLst>
                                      </p:cBhvr>
                                      <p:tavLst>
                                        <p:tav tm="0">
                                          <p:val>
                                            <p:fltVal val="0"/>
                                          </p:val>
                                        </p:tav>
                                        <p:tav tm="100000">
                                          <p:val>
                                            <p:strVal val="#ppt_h"/>
                                          </p:val>
                                        </p:tav>
                                      </p:tavLst>
                                    </p:anim>
                                    <p:anim calcmode="lin" valueType="num">
                                      <p:cBhvr>
                                        <p:cTn id="108" dur="500" fill="hold"/>
                                        <p:tgtEl>
                                          <p:spTgt spid="72"/>
                                        </p:tgtEl>
                                        <p:attrNameLst>
                                          <p:attrName>style.rotation</p:attrName>
                                        </p:attrNameLst>
                                      </p:cBhvr>
                                      <p:tavLst>
                                        <p:tav tm="0">
                                          <p:val>
                                            <p:fltVal val="360"/>
                                          </p:val>
                                        </p:tav>
                                        <p:tav tm="100000">
                                          <p:val>
                                            <p:fltVal val="0"/>
                                          </p:val>
                                        </p:tav>
                                      </p:tavLst>
                                    </p:anim>
                                    <p:animEffect transition="in" filter="fade">
                                      <p:cBhvr>
                                        <p:cTn id="109" dur="500"/>
                                        <p:tgtEl>
                                          <p:spTgt spid="72"/>
                                        </p:tgtEl>
                                      </p:cBhvr>
                                    </p:animEffect>
                                  </p:childTnLst>
                                </p:cTn>
                              </p:par>
                            </p:childTnLst>
                          </p:cTn>
                        </p:par>
                        <p:par>
                          <p:cTn id="110" fill="hold">
                            <p:stCondLst>
                              <p:cond delay="11000"/>
                            </p:stCondLst>
                            <p:childTnLst>
                              <p:par>
                                <p:cTn id="111" presetID="22" presetClass="entr" presetSubtype="4" fill="hold" nodeType="after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wipe(down)">
                                      <p:cBhvr>
                                        <p:cTn id="113" dur="500"/>
                                        <p:tgtEl>
                                          <p:spTgt spid="52"/>
                                        </p:tgtEl>
                                      </p:cBhvr>
                                    </p:animEffect>
                                  </p:childTnLst>
                                </p:cTn>
                              </p:par>
                            </p:childTnLst>
                          </p:cTn>
                        </p:par>
                        <p:par>
                          <p:cTn id="114" fill="hold">
                            <p:stCondLst>
                              <p:cond delay="11500"/>
                            </p:stCondLst>
                            <p:childTnLst>
                              <p:par>
                                <p:cTn id="115" presetID="22" presetClass="entr" presetSubtype="1"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wipe(up)">
                                      <p:cBhvr>
                                        <p:cTn id="117" dur="500"/>
                                        <p:tgtEl>
                                          <p:spTgt spid="55"/>
                                        </p:tgtEl>
                                      </p:cBhvr>
                                    </p:animEffect>
                                  </p:childTnLst>
                                </p:cTn>
                              </p:par>
                            </p:childTnLst>
                          </p:cTn>
                        </p:par>
                        <p:par>
                          <p:cTn id="118" fill="hold">
                            <p:stCondLst>
                              <p:cond delay="12000"/>
                            </p:stCondLst>
                            <p:childTnLst>
                              <p:par>
                                <p:cTn id="119" presetID="22" presetClass="entr" presetSubtype="1"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up)">
                                      <p:cBhvr>
                                        <p:cTn id="1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P spid="36" grpId="0"/>
      <p:bldP spid="40" grpId="0"/>
      <p:bldP spid="41" grpId="0"/>
      <p:bldP spid="45" grpId="0"/>
      <p:bldP spid="46" grpId="0"/>
      <p:bldP spid="50" grpId="0"/>
      <p:bldP spid="51"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gency FB" panose="020F0502020204030204"/>
              <a:ea typeface="微软雅黑" panose="020B0503020204020204" charset="-122"/>
              <a:cs typeface="+mn-ea"/>
              <a:sym typeface="+mn-lt"/>
            </a:endParaRPr>
          </a:p>
        </p:txBody>
      </p:sp>
      <p:sp>
        <p:nvSpPr>
          <p:cNvPr id="20" name="矩形 19"/>
          <p:cNvSpPr/>
          <p:nvPr/>
        </p:nvSpPr>
        <p:spPr>
          <a:xfrm>
            <a:off x="4187865" y="2368028"/>
            <a:ext cx="3801041"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b="1" spc="300" dirty="0">
                <a:solidFill>
                  <a:srgbClr val="F2A346"/>
                </a:solidFill>
                <a:latin typeface="Agency FB" panose="020F0502020204030204"/>
                <a:ea typeface="微软雅黑" panose="020B0503020204020204" charset="-122"/>
                <a:cs typeface="+mn-ea"/>
                <a:sym typeface="+mn-lt"/>
              </a:rPr>
              <a:t>谢谢您</a:t>
            </a:r>
            <a:r>
              <a:rPr lang="zh-CN" altLang="en-US" sz="4400" b="1" spc="300" dirty="0">
                <a:solidFill>
                  <a:schemeClr val="tx1">
                    <a:lumMod val="65000"/>
                    <a:lumOff val="35000"/>
                  </a:schemeClr>
                </a:solidFill>
                <a:latin typeface="Agency FB" panose="020F0502020204030204"/>
                <a:ea typeface="微软雅黑" panose="020B0503020204020204" charset="-122"/>
                <a:cs typeface="+mn-ea"/>
                <a:sym typeface="+mn-lt"/>
              </a:rPr>
              <a:t>的欣赏</a:t>
            </a:r>
            <a:endParaRPr kumimoji="0" lang="zh-CN" altLang="en-US" sz="4400" b="1" i="0" u="none" strike="noStrike" kern="1200" cap="none" spc="0" normalizeH="0" baseline="0" noProof="0" dirty="0">
              <a:ln>
                <a:noFill/>
              </a:ln>
              <a:solidFill>
                <a:schemeClr val="tx1">
                  <a:lumMod val="65000"/>
                  <a:lumOff val="35000"/>
                </a:schemeClr>
              </a:solidFill>
              <a:effectLst/>
              <a:uLnTx/>
              <a:uFillTx/>
              <a:latin typeface="Agency FB" panose="020F0502020204030204"/>
              <a:ea typeface="微软雅黑" panose="020B0503020204020204" charset="-122"/>
              <a:cs typeface="+mn-ea"/>
              <a:sym typeface="+mn-lt"/>
            </a:endParaRPr>
          </a:p>
        </p:txBody>
      </p:sp>
      <p:sp>
        <p:nvSpPr>
          <p:cNvPr id="21" name="矩形 20"/>
          <p:cNvSpPr/>
          <p:nvPr/>
        </p:nvSpPr>
        <p:spPr>
          <a:xfrm>
            <a:off x="1762548" y="3164755"/>
            <a:ext cx="8666904" cy="75456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By faith I mean a vision of good one cherishes and the enthusiasm that pushes one to seek its fulfillment regardless of obstacles. By faith I By faith I mean a vision of good one cherishes and the enthusiasm that pushes one to seek its fulfillment regardless of obstacles. By faith I</a:t>
            </a: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22" name="TextBox 60"/>
          <p:cNvSpPr txBox="1"/>
          <p:nvPr/>
        </p:nvSpPr>
        <p:spPr>
          <a:xfrm>
            <a:off x="5093052" y="2078987"/>
            <a:ext cx="1990655"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15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rPr>
              <a:t>WRITE A TITLE IN THIS SECTION</a:t>
            </a:r>
            <a:endParaRPr kumimoji="0" lang="en-US" sz="1000" b="1" i="0" u="none" strike="noStrike" kern="1200" cap="none" spc="15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
        <p:nvSpPr>
          <p:cNvPr id="19" name="文本框 18"/>
          <p:cNvSpPr txBox="1"/>
          <p:nvPr/>
        </p:nvSpPr>
        <p:spPr>
          <a:xfrm>
            <a:off x="4218954" y="3900072"/>
            <a:ext cx="3754092" cy="337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a:solidFill>
                  <a:prstClr val="black">
                    <a:lumMod val="65000"/>
                    <a:lumOff val="35000"/>
                  </a:prstClr>
                </a:solidFill>
                <a:latin typeface="Agency FB" panose="020F0502020204030204"/>
                <a:ea typeface="微软雅黑" panose="020B0503020204020204" charset="-122"/>
                <a:cs typeface="+mn-ea"/>
                <a:sym typeface="+mn-lt"/>
              </a:rPr>
              <a:t>汇报人：</a:t>
            </a:r>
            <a:r>
              <a:rPr lang="en-US" altLang="zh-CN" sz="1600" b="1">
                <a:solidFill>
                  <a:prstClr val="black">
                    <a:lumMod val="65000"/>
                    <a:lumOff val="35000"/>
                  </a:prstClr>
                </a:solidFill>
                <a:latin typeface="Agency FB" panose="020F0502020204030204"/>
                <a:ea typeface="微软雅黑" panose="020B0503020204020204" charset="-122"/>
                <a:cs typeface="+mn-ea"/>
                <a:sym typeface="+mn-lt"/>
              </a:rPr>
              <a:t>xiazaii     </a:t>
            </a:r>
            <a:r>
              <a:rPr lang="zh-CN" altLang="en-US" sz="1600" b="1">
                <a:solidFill>
                  <a:prstClr val="black">
                    <a:lumMod val="65000"/>
                    <a:lumOff val="35000"/>
                  </a:prstClr>
                </a:solidFill>
                <a:latin typeface="Agency FB" panose="020F0502020204030204"/>
                <a:ea typeface="微软雅黑" panose="020B0503020204020204" charset="-122"/>
                <a:cs typeface="+mn-ea"/>
                <a:sym typeface="+mn-lt"/>
              </a:rPr>
              <a:t>部门：招商部</a:t>
            </a:r>
            <a:endParaRPr kumimoji="0" lang="zh-CN" altLang="en-US" sz="1600" b="1" i="0" u="none" strike="noStrike" kern="1200" cap="none" spc="0" normalizeH="0" baseline="0" noProof="0" dirty="0">
              <a:ln>
                <a:noFill/>
              </a:ln>
              <a:solidFill>
                <a:prstClr val="black">
                  <a:lumMod val="65000"/>
                  <a:lumOff val="35000"/>
                </a:prstClr>
              </a:solidFill>
              <a:effectLst/>
              <a:uLnTx/>
              <a:uFillTx/>
              <a:latin typeface="Agency FB" panose="020F050202020403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1500"/>
                            </p:stCondLst>
                            <p:childTnLst>
                              <p:par>
                                <p:cTn id="18" presetID="50" presetClass="entr" presetSubtype="0" decel="10000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3"/>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20" grpId="0"/>
      <p:bldP spid="21" grpId="0"/>
      <p:bldP spid="2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 name="组合 1"/>
          <p:cNvGrpSpPr/>
          <p:nvPr/>
        </p:nvGrpSpPr>
        <p:grpSpPr>
          <a:xfrm>
            <a:off x="3350260" y="2803286"/>
            <a:ext cx="7766050" cy="1743551"/>
            <a:chOff x="4343400" y="2152174"/>
            <a:chExt cx="7766050" cy="1743551"/>
          </a:xfrm>
        </p:grpSpPr>
        <p:sp>
          <p:nvSpPr>
            <p:cNvPr id="38" name="矩形 60"/>
            <p:cNvSpPr/>
            <p:nvPr/>
          </p:nvSpPr>
          <p:spPr>
            <a:xfrm>
              <a:off x="4476750" y="2152174"/>
              <a:ext cx="7632700" cy="1108075"/>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sz="7200" b="1" dirty="0">
                  <a:solidFill>
                    <a:srgbClr val="F2A346"/>
                  </a:solidFill>
                  <a:cs typeface="+mn-ea"/>
                  <a:sym typeface="+mn-lt"/>
                </a:rPr>
                <a:t>活动整体思路</a:t>
              </a:r>
            </a:p>
          </p:txBody>
        </p:sp>
        <p:sp>
          <p:nvSpPr>
            <p:cNvPr id="39" name="TextBox 65"/>
            <p:cNvSpPr txBox="1"/>
            <p:nvPr/>
          </p:nvSpPr>
          <p:spPr>
            <a:xfrm>
              <a:off x="4624388" y="3495675"/>
              <a:ext cx="1533525"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dirty="0">
                  <a:solidFill>
                    <a:schemeClr val="tx1">
                      <a:lumMod val="65000"/>
                      <a:lumOff val="35000"/>
                    </a:schemeClr>
                  </a:solidFill>
                  <a:cs typeface="+mn-ea"/>
                  <a:sym typeface="+mn-lt"/>
                </a:rPr>
                <a:t>活动背景</a:t>
              </a:r>
            </a:p>
          </p:txBody>
        </p:sp>
        <p:sp>
          <p:nvSpPr>
            <p:cNvPr id="40" name="TextBox 66"/>
            <p:cNvSpPr txBox="1"/>
            <p:nvPr/>
          </p:nvSpPr>
          <p:spPr>
            <a:xfrm>
              <a:off x="6727825" y="3495675"/>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dirty="0">
                  <a:solidFill>
                    <a:schemeClr val="tx1">
                      <a:lumMod val="65000"/>
                      <a:lumOff val="35000"/>
                    </a:schemeClr>
                  </a:solidFill>
                  <a:cs typeface="+mn-ea"/>
                  <a:sym typeface="+mn-lt"/>
                </a:rPr>
                <a:t>活动主题</a:t>
              </a:r>
            </a:p>
          </p:txBody>
        </p:sp>
        <p:sp>
          <p:nvSpPr>
            <p:cNvPr id="41" name="Freeform 21"/>
            <p:cNvSpPr>
              <a:spLocks noEditPoints="1"/>
            </p:cNvSpPr>
            <p:nvPr/>
          </p:nvSpPr>
          <p:spPr>
            <a:xfrm>
              <a:off x="4343400"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endParaRPr lang="zh-CN" altLang="en-US">
                <a:solidFill>
                  <a:schemeClr val="tx1">
                    <a:lumMod val="65000"/>
                    <a:lumOff val="35000"/>
                  </a:schemeClr>
                </a:solidFill>
                <a:cs typeface="+mn-ea"/>
                <a:sym typeface="+mn-lt"/>
              </a:endParaRPr>
            </a:p>
          </p:txBody>
        </p:sp>
        <p:sp>
          <p:nvSpPr>
            <p:cNvPr id="42" name="Freeform 22"/>
            <p:cNvSpPr>
              <a:spLocks noEditPoints="1"/>
            </p:cNvSpPr>
            <p:nvPr/>
          </p:nvSpPr>
          <p:spPr>
            <a:xfrm>
              <a:off x="6430963"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endParaRPr lang="zh-CN" altLang="en-US">
                <a:solidFill>
                  <a:schemeClr val="tx1">
                    <a:lumMod val="65000"/>
                    <a:lumOff val="35000"/>
                  </a:schemeClr>
                </a:solidFill>
                <a:cs typeface="+mn-ea"/>
                <a:sym typeface="+mn-lt"/>
              </a:endParaRPr>
            </a:p>
          </p:txBody>
        </p:sp>
        <p:sp>
          <p:nvSpPr>
            <p:cNvPr id="43" name="TextBox 15"/>
            <p:cNvSpPr txBox="1"/>
            <p:nvPr/>
          </p:nvSpPr>
          <p:spPr>
            <a:xfrm>
              <a:off x="9017000" y="3479800"/>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spcBef>
                  <a:spcPct val="0"/>
                </a:spcBef>
                <a:buNone/>
              </a:pPr>
              <a:r>
                <a:rPr lang="zh-CN" altLang="en-US" dirty="0">
                  <a:solidFill>
                    <a:schemeClr val="tx1">
                      <a:lumMod val="65000"/>
                      <a:lumOff val="35000"/>
                    </a:schemeClr>
                  </a:solidFill>
                  <a:cs typeface="+mn-ea"/>
                  <a:sym typeface="+mn-lt"/>
                </a:rPr>
                <a:t>活动意义</a:t>
              </a:r>
            </a:p>
          </p:txBody>
        </p:sp>
        <p:sp>
          <p:nvSpPr>
            <p:cNvPr id="44" name="Freeform 22"/>
            <p:cNvSpPr>
              <a:spLocks noEditPoints="1"/>
            </p:cNvSpPr>
            <p:nvPr/>
          </p:nvSpPr>
          <p:spPr>
            <a:xfrm>
              <a:off x="8720138" y="3544888"/>
              <a:ext cx="266700" cy="268287"/>
            </a:xfrm>
            <a:custGeom>
              <a:avLst/>
              <a:gdLst/>
              <a:ahLst/>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endParaRPr lang="zh-CN" altLang="en-US">
                <a:solidFill>
                  <a:schemeClr val="tx1">
                    <a:lumMod val="65000"/>
                    <a:lumOff val="35000"/>
                  </a:schemeClr>
                </a:solidFill>
                <a:cs typeface="+mn-ea"/>
                <a:sym typeface="+mn-lt"/>
              </a:endParaRPr>
            </a:p>
          </p:txBody>
        </p:sp>
      </p:grpSp>
      <p:sp>
        <p:nvSpPr>
          <p:cNvPr id="4" name="文本框 3"/>
          <p:cNvSpPr txBox="1"/>
          <p:nvPr/>
        </p:nvSpPr>
        <p:spPr>
          <a:xfrm>
            <a:off x="5087620" y="1437640"/>
            <a:ext cx="2042160" cy="1323439"/>
          </a:xfrm>
          <a:prstGeom prst="rect">
            <a:avLst/>
          </a:prstGeom>
          <a:noFill/>
        </p:spPr>
        <p:txBody>
          <a:bodyPr wrap="square" rtlCol="0">
            <a:spAutoFit/>
          </a:bodyPr>
          <a:lstStyle/>
          <a:p>
            <a:pPr algn="ctr"/>
            <a:r>
              <a:rPr lang="en-US" altLang="zh-CN" sz="8000" b="1" dirty="0">
                <a:solidFill>
                  <a:schemeClr val="tx1">
                    <a:lumMod val="75000"/>
                    <a:lumOff val="25000"/>
                  </a:schemeClr>
                </a:solidFill>
                <a:cs typeface="+mn-ea"/>
                <a:sym typeface="+mn-lt"/>
              </a:rPr>
              <a:t>01</a:t>
            </a:r>
            <a:endParaRPr lang="zh-CN" altLang="en-US" sz="80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文本框 2"/>
          <p:cNvSpPr txBox="1"/>
          <p:nvPr/>
        </p:nvSpPr>
        <p:spPr>
          <a:xfrm>
            <a:off x="5274469" y="681038"/>
            <a:ext cx="1643062" cy="369332"/>
          </a:xfrm>
          <a:prstGeom prst="rect">
            <a:avLst/>
          </a:prstGeom>
          <a:noFill/>
        </p:spPr>
        <p:txBody>
          <a:bodyPr wrap="square" rtlCol="0">
            <a:spAutoFit/>
          </a:bodyPr>
          <a:lstStyle/>
          <a:p>
            <a:pPr algn="ctr"/>
            <a:r>
              <a:rPr lang="zh-CN" altLang="en-US" b="1" dirty="0">
                <a:solidFill>
                  <a:srgbClr val="F2A346"/>
                </a:solidFill>
                <a:cs typeface="+mn-ea"/>
                <a:sym typeface="+mn-lt"/>
              </a:rPr>
              <a:t>活动整体思路</a:t>
            </a:r>
          </a:p>
        </p:txBody>
      </p:sp>
      <p:cxnSp>
        <p:nvCxnSpPr>
          <p:cNvPr id="6" name="直接连接符 5"/>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图片占位符 8"/>
          <p:cNvPicPr>
            <a:picLocks noChangeAspect="1"/>
          </p:cNvPicPr>
          <p:nvPr/>
        </p:nvPicPr>
        <p:blipFill>
          <a:blip r:embed="rId4" cstate="print">
            <a:extLst>
              <a:ext uri="{28A0092B-C50C-407E-A947-70E740481C1C}">
                <a14:useLocalDpi xmlns:a14="http://schemas.microsoft.com/office/drawing/2010/main" val="0"/>
              </a:ext>
            </a:extLst>
          </a:blip>
          <a:srcRect l="16667" r="16667"/>
          <a:stretch>
            <a:fillRect/>
          </a:stretch>
        </p:blipFill>
        <p:spPr>
          <a:xfrm>
            <a:off x="7145129" y="1708049"/>
            <a:ext cx="4018171" cy="4018171"/>
          </a:xfrm>
          <a:prstGeom prst="rect">
            <a:avLst/>
          </a:prstGeom>
        </p:spPr>
      </p:pic>
      <p:sp>
        <p:nvSpPr>
          <p:cNvPr id="18" name="直角三角形 17"/>
          <p:cNvSpPr/>
          <p:nvPr/>
        </p:nvSpPr>
        <p:spPr>
          <a:xfrm flipV="1">
            <a:off x="7145129" y="1706458"/>
            <a:ext cx="895350" cy="895350"/>
          </a:xfrm>
          <a:prstGeom prst="rtTriangle">
            <a:avLst/>
          </a:prstGeom>
          <a:solidFill>
            <a:srgbClr val="F2A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grpSp>
        <p:nvGrpSpPr>
          <p:cNvPr id="19" name="组合 18"/>
          <p:cNvGrpSpPr/>
          <p:nvPr/>
        </p:nvGrpSpPr>
        <p:grpSpPr>
          <a:xfrm>
            <a:off x="6051133" y="3764233"/>
            <a:ext cx="1808371" cy="1808371"/>
            <a:chOff x="5686426" y="3429000"/>
            <a:chExt cx="2133600" cy="2133600"/>
          </a:xfrm>
        </p:grpSpPr>
        <p:sp>
          <p:nvSpPr>
            <p:cNvPr id="20" name="矩形 19"/>
            <p:cNvSpPr/>
            <p:nvPr/>
          </p:nvSpPr>
          <p:spPr>
            <a:xfrm>
              <a:off x="5686426" y="3429000"/>
              <a:ext cx="2133600" cy="2133600"/>
            </a:xfrm>
            <a:prstGeom prst="rect">
              <a:avLst/>
            </a:prstGeom>
            <a:solidFill>
              <a:srgbClr val="F2A346"/>
            </a:solidFill>
            <a:ln>
              <a:noFill/>
            </a:ln>
            <a:effectLst>
              <a:outerShdw blurRad="228600" sx="105000" sy="105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tx1">
                    <a:lumMod val="65000"/>
                    <a:lumOff val="35000"/>
                  </a:schemeClr>
                </a:solidFill>
                <a:cs typeface="+mn-ea"/>
                <a:sym typeface="+mn-lt"/>
              </a:endParaRPr>
            </a:p>
          </p:txBody>
        </p:sp>
        <p:grpSp>
          <p:nvGrpSpPr>
            <p:cNvPr id="21" name="组合 20"/>
            <p:cNvGrpSpPr/>
            <p:nvPr/>
          </p:nvGrpSpPr>
          <p:grpSpPr>
            <a:xfrm>
              <a:off x="5817789" y="3808922"/>
              <a:ext cx="1870871" cy="1398144"/>
              <a:chOff x="5817789" y="3577675"/>
              <a:chExt cx="1870871" cy="1398144"/>
            </a:xfrm>
          </p:grpSpPr>
          <p:sp>
            <p:nvSpPr>
              <p:cNvPr id="22" name="文本框 21"/>
              <p:cNvSpPr txBox="1"/>
              <p:nvPr/>
            </p:nvSpPr>
            <p:spPr>
              <a:xfrm>
                <a:off x="5834812" y="4329110"/>
                <a:ext cx="1836827" cy="399442"/>
              </a:xfrm>
              <a:prstGeom prst="rect">
                <a:avLst/>
              </a:prstGeom>
              <a:noFill/>
            </p:spPr>
            <p:txBody>
              <a:bodyPr wrap="none" rtlCol="0">
                <a:spAutoFit/>
              </a:bodyPr>
              <a:lstStyle/>
              <a:p>
                <a:pPr algn="ctr"/>
                <a:r>
                  <a:rPr lang="en-US" altLang="zh-CN" sz="1600" b="1" dirty="0">
                    <a:solidFill>
                      <a:schemeClr val="tx1">
                        <a:lumMod val="65000"/>
                        <a:lumOff val="35000"/>
                      </a:schemeClr>
                    </a:solidFill>
                    <a:cs typeface="+mn-ea"/>
                    <a:sym typeface="+mn-lt"/>
                  </a:rPr>
                  <a:t>QUARTERLY REVIEW</a:t>
                </a:r>
              </a:p>
            </p:txBody>
          </p:sp>
          <p:sp>
            <p:nvSpPr>
              <p:cNvPr id="23" name="文本框 22"/>
              <p:cNvSpPr txBox="1"/>
              <p:nvPr/>
            </p:nvSpPr>
            <p:spPr>
              <a:xfrm>
                <a:off x="5817789" y="4685316"/>
                <a:ext cx="1870871" cy="290503"/>
              </a:xfrm>
              <a:prstGeom prst="rect">
                <a:avLst/>
              </a:prstGeom>
              <a:noFill/>
            </p:spPr>
            <p:txBody>
              <a:bodyPr wrap="none" rtlCol="0">
                <a:spAutoFit/>
              </a:bodyPr>
              <a:lstStyle/>
              <a:p>
                <a:pPr algn="ctr"/>
                <a:r>
                  <a:rPr lang="en-US" altLang="zh-CN" sz="1000" dirty="0">
                    <a:solidFill>
                      <a:schemeClr val="tx1">
                        <a:lumMod val="65000"/>
                        <a:lumOff val="35000"/>
                      </a:schemeClr>
                    </a:solidFill>
                    <a:cs typeface="+mn-ea"/>
                    <a:sym typeface="+mn-lt"/>
                  </a:rPr>
                  <a:t>insert you awesome clever slogan </a:t>
                </a:r>
              </a:p>
            </p:txBody>
          </p:sp>
          <p:sp>
            <p:nvSpPr>
              <p:cNvPr id="24" name="文本框 23"/>
              <p:cNvSpPr txBox="1"/>
              <p:nvPr/>
            </p:nvSpPr>
            <p:spPr>
              <a:xfrm>
                <a:off x="6169023" y="3577675"/>
                <a:ext cx="1168400" cy="762571"/>
              </a:xfrm>
              <a:prstGeom prst="rect">
                <a:avLst/>
              </a:prstGeom>
              <a:noFill/>
            </p:spPr>
            <p:txBody>
              <a:bodyPr wrap="square" rtlCol="0">
                <a:spAutoFit/>
              </a:bodyPr>
              <a:lstStyle/>
              <a:p>
                <a:r>
                  <a:rPr lang="en-US" altLang="zh-CN" sz="3600" b="1" dirty="0">
                    <a:solidFill>
                      <a:schemeClr val="tx1">
                        <a:lumMod val="65000"/>
                        <a:lumOff val="35000"/>
                      </a:schemeClr>
                    </a:solidFill>
                    <a:cs typeface="+mn-ea"/>
                    <a:sym typeface="+mn-lt"/>
                  </a:rPr>
                  <a:t>56%</a:t>
                </a:r>
                <a:endParaRPr lang="zh-CN" altLang="en-US" sz="3600" b="1" dirty="0">
                  <a:solidFill>
                    <a:schemeClr val="tx1">
                      <a:lumMod val="65000"/>
                      <a:lumOff val="35000"/>
                    </a:schemeClr>
                  </a:solidFill>
                  <a:cs typeface="+mn-ea"/>
                  <a:sym typeface="+mn-lt"/>
                </a:endParaRPr>
              </a:p>
            </p:txBody>
          </p:sp>
        </p:grpSp>
      </p:grpSp>
      <p:sp>
        <p:nvSpPr>
          <p:cNvPr id="25" name="TextBox 12"/>
          <p:cNvSpPr txBox="1"/>
          <p:nvPr/>
        </p:nvSpPr>
        <p:spPr>
          <a:xfrm>
            <a:off x="1524797" y="1855000"/>
            <a:ext cx="4035007" cy="830997"/>
          </a:xfrm>
          <a:prstGeom prst="rect">
            <a:avLst/>
          </a:prstGeom>
          <a:noFill/>
        </p:spPr>
        <p:txBody>
          <a:bodyPr wrap="square" rtlCol="0">
            <a:spAutoFit/>
          </a:bodyPr>
          <a:lstStyle/>
          <a:p>
            <a:r>
              <a:rPr lang="zh-CN" altLang="en-US" sz="4800" b="1" dirty="0">
                <a:solidFill>
                  <a:srgbClr val="F2A346"/>
                </a:solidFill>
                <a:cs typeface="+mn-ea"/>
                <a:sym typeface="+mn-lt"/>
              </a:rPr>
              <a:t>活动主题</a:t>
            </a:r>
            <a:endParaRPr lang="id-ID" sz="4800" b="1" dirty="0">
              <a:solidFill>
                <a:srgbClr val="F2A346"/>
              </a:solidFill>
              <a:cs typeface="+mn-ea"/>
              <a:sym typeface="+mn-lt"/>
            </a:endParaRPr>
          </a:p>
        </p:txBody>
      </p:sp>
      <p:sp>
        <p:nvSpPr>
          <p:cNvPr id="26" name="Text Placeholder 4"/>
          <p:cNvSpPr txBox="1"/>
          <p:nvPr/>
        </p:nvSpPr>
        <p:spPr>
          <a:xfrm>
            <a:off x="1553071" y="3432951"/>
            <a:ext cx="3710541"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defRPr/>
            </a:pPr>
            <a:r>
              <a:rPr lang="id-ID" sz="1200" dirty="0">
                <a:solidFill>
                  <a:schemeClr val="tx1">
                    <a:lumMod val="65000"/>
                    <a:lumOff val="35000"/>
                  </a:schemeClr>
                </a:solidFill>
                <a:cs typeface="+mn-ea"/>
                <a:sym typeface="+mn-lt"/>
              </a:rPr>
              <a:t>Ut wisi enim ad minim veniam, quis nostrud exerci tation ullamcorper nibh euismod tincidunt ut laoreet dolore magna aliquam erat volutpat. Ut wisi enim ad minim veniam, quis nostrud exerci. </a:t>
            </a:r>
          </a:p>
        </p:txBody>
      </p:sp>
      <p:sp>
        <p:nvSpPr>
          <p:cNvPr id="27" name="TextBox 20"/>
          <p:cNvSpPr txBox="1"/>
          <p:nvPr/>
        </p:nvSpPr>
        <p:spPr>
          <a:xfrm>
            <a:off x="1597519" y="2875723"/>
            <a:ext cx="1671515" cy="276999"/>
          </a:xfrm>
          <a:prstGeom prst="rect">
            <a:avLst/>
          </a:prstGeom>
          <a:noFill/>
        </p:spPr>
        <p:txBody>
          <a:bodyPr wrap="square" rtlCol="0">
            <a:spAutoFit/>
          </a:bodyPr>
          <a:lstStyle/>
          <a:p>
            <a:r>
              <a:rPr lang="en-US" sz="1200" strike="noStrike" spc="600" dirty="0">
                <a:solidFill>
                  <a:schemeClr val="tx1">
                    <a:lumMod val="65000"/>
                    <a:lumOff val="35000"/>
                  </a:schemeClr>
                </a:solidFill>
                <a:cs typeface="+mn-ea"/>
                <a:sym typeface="+mn-lt"/>
              </a:rPr>
              <a:t>CREATIVE</a:t>
            </a:r>
            <a:endParaRPr lang="id-ID" sz="1200" strike="noStrike" spc="600" dirty="0">
              <a:solidFill>
                <a:schemeClr val="tx1">
                  <a:lumMod val="65000"/>
                  <a:lumOff val="35000"/>
                </a:schemeClr>
              </a:solidFill>
              <a:cs typeface="+mn-ea"/>
              <a:sym typeface="+mn-lt"/>
            </a:endParaRPr>
          </a:p>
        </p:txBody>
      </p:sp>
      <p:sp>
        <p:nvSpPr>
          <p:cNvPr id="28" name="Rectangle: Rounded Corners 21"/>
          <p:cNvSpPr/>
          <p:nvPr/>
        </p:nvSpPr>
        <p:spPr>
          <a:xfrm>
            <a:off x="1597519" y="4999369"/>
            <a:ext cx="1002348" cy="280582"/>
          </a:xfrm>
          <a:prstGeom prst="roundRect">
            <a:avLst>
              <a:gd name="adj" fmla="val 50000"/>
            </a:avLst>
          </a:prstGeom>
          <a:solidFill>
            <a:srgbClr val="F2A346"/>
          </a:solidFill>
          <a:ln>
            <a:noFill/>
          </a:ln>
          <a:effectLst>
            <a:outerShdw blurRad="254000" dist="1270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cs typeface="+mn-ea"/>
                <a:sym typeface="+mn-lt"/>
              </a:rPr>
              <a:t>Read More</a:t>
            </a:r>
            <a:endParaRPr lang="id-ID" sz="9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6" grpId="0"/>
      <p:bldP spid="27"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文本框 2"/>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活动整体思路</a:t>
            </a:r>
          </a:p>
        </p:txBody>
      </p:sp>
      <p:cxnSp>
        <p:nvCxnSpPr>
          <p:cNvPr id="29" name="直接连接符 28"/>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 name="图片占位符 12"/>
          <p:cNvPicPr>
            <a:picLocks noChangeAspect="1"/>
          </p:cNvPicPr>
          <p:nvPr/>
        </p:nvPicPr>
        <p:blipFill>
          <a:blip r:embed="rId4" cstate="print">
            <a:extLst>
              <a:ext uri="{28A0092B-C50C-407E-A947-70E740481C1C}">
                <a14:useLocalDpi xmlns:a14="http://schemas.microsoft.com/office/drawing/2010/main" val="0"/>
              </a:ext>
            </a:extLst>
          </a:blip>
          <a:srcRect l="21850" r="21850"/>
          <a:stretch>
            <a:fillRect/>
          </a:stretch>
        </p:blipFill>
        <p:spPr>
          <a:xfrm>
            <a:off x="8213510" y="1657353"/>
            <a:ext cx="1799273" cy="1797685"/>
          </a:xfrm>
          <a:prstGeom prst="ellipse">
            <a:avLst/>
          </a:prstGeom>
        </p:spPr>
      </p:pic>
      <p:pic>
        <p:nvPicPr>
          <p:cNvPr id="31" name="图片占位符 10"/>
          <p:cNvPicPr>
            <a:picLocks noChangeAspect="1"/>
          </p:cNvPicPr>
          <p:nvPr/>
        </p:nvPicPr>
        <p:blipFill>
          <a:blip r:embed="rId5" cstate="print">
            <a:extLst>
              <a:ext uri="{28A0092B-C50C-407E-A947-70E740481C1C}">
                <a14:useLocalDpi xmlns:a14="http://schemas.microsoft.com/office/drawing/2010/main" val="0"/>
              </a:ext>
            </a:extLst>
          </a:blip>
          <a:srcRect l="16637" r="16637"/>
          <a:stretch>
            <a:fillRect/>
          </a:stretch>
        </p:blipFill>
        <p:spPr>
          <a:xfrm>
            <a:off x="5282181" y="1657353"/>
            <a:ext cx="1799273" cy="1797685"/>
          </a:xfrm>
          <a:prstGeom prst="ellipse">
            <a:avLst/>
          </a:prstGeom>
        </p:spPr>
      </p:pic>
      <p:pic>
        <p:nvPicPr>
          <p:cNvPr id="32" name="图片占位符 5"/>
          <p:cNvPicPr>
            <a:picLocks noChangeAspect="1"/>
          </p:cNvPicPr>
          <p:nvPr/>
        </p:nvPicPr>
        <p:blipFill>
          <a:blip r:embed="rId6" cstate="print">
            <a:extLst>
              <a:ext uri="{28A0092B-C50C-407E-A947-70E740481C1C}">
                <a14:useLocalDpi xmlns:a14="http://schemas.microsoft.com/office/drawing/2010/main" val="0"/>
              </a:ext>
            </a:extLst>
          </a:blip>
          <a:srcRect l="14284" r="14284"/>
          <a:stretch>
            <a:fillRect/>
          </a:stretch>
        </p:blipFill>
        <p:spPr>
          <a:xfrm>
            <a:off x="2351021" y="1657353"/>
            <a:ext cx="1799273" cy="1797685"/>
          </a:xfrm>
          <a:prstGeom prst="ellipse">
            <a:avLst/>
          </a:prstGeom>
        </p:spPr>
      </p:pic>
      <p:sp>
        <p:nvSpPr>
          <p:cNvPr id="33" name="Text Placeholder 4"/>
          <p:cNvSpPr txBox="1"/>
          <p:nvPr/>
        </p:nvSpPr>
        <p:spPr>
          <a:xfrm>
            <a:off x="4942073" y="4403523"/>
            <a:ext cx="2480442" cy="977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 ullamcorper nibh euismod tincidunt ut laoreet dolore magna</a:t>
            </a:r>
          </a:p>
        </p:txBody>
      </p:sp>
      <p:sp>
        <p:nvSpPr>
          <p:cNvPr id="34" name="TextBox 40"/>
          <p:cNvSpPr txBox="1"/>
          <p:nvPr/>
        </p:nvSpPr>
        <p:spPr>
          <a:xfrm>
            <a:off x="5782185" y="3854605"/>
            <a:ext cx="800219"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思路二</a:t>
            </a:r>
            <a:endParaRPr lang="id-ID" sz="1600" b="1" dirty="0">
              <a:solidFill>
                <a:schemeClr val="tx1">
                  <a:lumMod val="65000"/>
                  <a:lumOff val="35000"/>
                </a:schemeClr>
              </a:solidFill>
              <a:cs typeface="+mn-ea"/>
              <a:sym typeface="+mn-lt"/>
            </a:endParaRPr>
          </a:p>
        </p:txBody>
      </p:sp>
      <p:sp>
        <p:nvSpPr>
          <p:cNvPr id="35" name="Text Placeholder 4"/>
          <p:cNvSpPr txBox="1"/>
          <p:nvPr/>
        </p:nvSpPr>
        <p:spPr>
          <a:xfrm>
            <a:off x="1970441" y="4403523"/>
            <a:ext cx="2480442" cy="977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 ullamcorper nibh euismod tincidunt ut laoreet dolore magna</a:t>
            </a:r>
          </a:p>
        </p:txBody>
      </p:sp>
      <p:sp>
        <p:nvSpPr>
          <p:cNvPr id="36" name="TextBox 39"/>
          <p:cNvSpPr txBox="1"/>
          <p:nvPr/>
        </p:nvSpPr>
        <p:spPr>
          <a:xfrm>
            <a:off x="2810553" y="3854605"/>
            <a:ext cx="800219"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思路一</a:t>
            </a:r>
            <a:endParaRPr lang="id-ID" sz="1600" b="1" dirty="0">
              <a:solidFill>
                <a:schemeClr val="tx1">
                  <a:lumMod val="65000"/>
                  <a:lumOff val="35000"/>
                </a:schemeClr>
              </a:solidFill>
              <a:cs typeface="+mn-ea"/>
              <a:sym typeface="+mn-lt"/>
            </a:endParaRPr>
          </a:p>
        </p:txBody>
      </p:sp>
      <p:sp>
        <p:nvSpPr>
          <p:cNvPr id="37" name="Text Placeholder 4"/>
          <p:cNvSpPr txBox="1"/>
          <p:nvPr/>
        </p:nvSpPr>
        <p:spPr>
          <a:xfrm>
            <a:off x="7913705" y="4403523"/>
            <a:ext cx="2480442" cy="977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 ullamcorper nibh euismod tincidunt ut laoreet dolore magna</a:t>
            </a:r>
          </a:p>
        </p:txBody>
      </p:sp>
      <p:sp>
        <p:nvSpPr>
          <p:cNvPr id="38" name="TextBox 41"/>
          <p:cNvSpPr txBox="1"/>
          <p:nvPr/>
        </p:nvSpPr>
        <p:spPr>
          <a:xfrm>
            <a:off x="8753818" y="3854605"/>
            <a:ext cx="800219"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思路三</a:t>
            </a:r>
            <a:endParaRPr lang="id-ID" sz="1600" b="1" dirty="0">
              <a:solidFill>
                <a:schemeClr val="tx1">
                  <a:lumMod val="65000"/>
                  <a:lumOff val="35000"/>
                </a:schemeClr>
              </a:solidFill>
              <a:cs typeface="+mn-ea"/>
              <a:sym typeface="+mn-lt"/>
            </a:endParaRPr>
          </a:p>
        </p:txBody>
      </p:sp>
      <p:grpSp>
        <p:nvGrpSpPr>
          <p:cNvPr id="39" name="Group 2054"/>
          <p:cNvGrpSpPr/>
          <p:nvPr/>
        </p:nvGrpSpPr>
        <p:grpSpPr>
          <a:xfrm>
            <a:off x="5733258" y="2107159"/>
            <a:ext cx="898072" cy="898072"/>
            <a:chOff x="5646487" y="2492885"/>
            <a:chExt cx="898072" cy="898072"/>
          </a:xfrm>
        </p:grpSpPr>
        <p:sp>
          <p:nvSpPr>
            <p:cNvPr id="40" name="Oval 29"/>
            <p:cNvSpPr/>
            <p:nvPr/>
          </p:nvSpPr>
          <p:spPr>
            <a:xfrm>
              <a:off x="5646487" y="2492885"/>
              <a:ext cx="898072" cy="898072"/>
            </a:xfrm>
            <a:prstGeom prst="ellipse">
              <a:avLst/>
            </a:prstGeom>
            <a:solidFill>
              <a:srgbClr val="F2A346">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41" name="Group 48"/>
            <p:cNvGrpSpPr/>
            <p:nvPr/>
          </p:nvGrpSpPr>
          <p:grpSpPr>
            <a:xfrm>
              <a:off x="5948185" y="2727145"/>
              <a:ext cx="294676" cy="429552"/>
              <a:chOff x="3582988" y="3510757"/>
              <a:chExt cx="319088" cy="465138"/>
            </a:xfrm>
            <a:solidFill>
              <a:sysClr val="window" lastClr="FFFFFF"/>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44" name="Group 2"/>
          <p:cNvGrpSpPr/>
          <p:nvPr/>
        </p:nvGrpSpPr>
        <p:grpSpPr>
          <a:xfrm>
            <a:off x="8664110" y="2107159"/>
            <a:ext cx="898072" cy="898072"/>
            <a:chOff x="8577816" y="2492885"/>
            <a:chExt cx="898072" cy="898072"/>
          </a:xfrm>
        </p:grpSpPr>
        <p:sp>
          <p:nvSpPr>
            <p:cNvPr id="45" name="Oval 31"/>
            <p:cNvSpPr/>
            <p:nvPr/>
          </p:nvSpPr>
          <p:spPr>
            <a:xfrm>
              <a:off x="8577816" y="2492885"/>
              <a:ext cx="898072" cy="898072"/>
            </a:xfrm>
            <a:prstGeom prst="ellipse">
              <a:avLst/>
            </a:prstGeom>
            <a:solidFill>
              <a:srgbClr val="F2A346">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46" name="Group 51"/>
            <p:cNvGrpSpPr/>
            <p:nvPr/>
          </p:nvGrpSpPr>
          <p:grpSpPr>
            <a:xfrm>
              <a:off x="8865954" y="2727145"/>
              <a:ext cx="321796" cy="429552"/>
              <a:chOff x="2639219" y="3510757"/>
              <a:chExt cx="348456" cy="465138"/>
            </a:xfrm>
            <a:solidFill>
              <a:sysClr val="window" lastClr="FFFFFF"/>
            </a:solidFill>
          </p:grpSpPr>
          <p:sp>
            <p:nvSpPr>
              <p:cNvPr id="47"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48"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49" name="Group 1"/>
          <p:cNvGrpSpPr/>
          <p:nvPr/>
        </p:nvGrpSpPr>
        <p:grpSpPr>
          <a:xfrm>
            <a:off x="2801621" y="2107159"/>
            <a:ext cx="898072" cy="898072"/>
            <a:chOff x="2715327" y="2492885"/>
            <a:chExt cx="898072" cy="898072"/>
          </a:xfrm>
        </p:grpSpPr>
        <p:sp>
          <p:nvSpPr>
            <p:cNvPr id="50" name="Oval 6"/>
            <p:cNvSpPr/>
            <p:nvPr/>
          </p:nvSpPr>
          <p:spPr>
            <a:xfrm>
              <a:off x="2715327" y="2492885"/>
              <a:ext cx="898072" cy="898072"/>
            </a:xfrm>
            <a:prstGeom prst="ellipse">
              <a:avLst/>
            </a:prstGeom>
            <a:solidFill>
              <a:srgbClr val="F2A346">
                <a:alpha val="7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lumMod val="65000"/>
                    <a:lumOff val="35000"/>
                  </a:schemeClr>
                </a:solidFill>
                <a:cs typeface="+mn-ea"/>
                <a:sym typeface="+mn-lt"/>
              </a:endParaRPr>
            </a:p>
          </p:txBody>
        </p:sp>
        <p:sp>
          <p:nvSpPr>
            <p:cNvPr id="51" name="AutoShape 117"/>
            <p:cNvSpPr/>
            <p:nvPr/>
          </p:nvSpPr>
          <p:spPr bwMode="auto">
            <a:xfrm>
              <a:off x="2949954" y="2781023"/>
              <a:ext cx="428818" cy="32179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2" presetClass="entr" presetSubtype="4" fill="hold" grpId="0" nodeType="withEffect">
                                  <p:stCondLst>
                                    <p:cond delay="25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par>
                                <p:cTn id="42" presetID="2" presetClass="entr" presetSubtype="4" fill="hold" grpId="0" nodeType="withEffect">
                                  <p:stCondLst>
                                    <p:cond delay="25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par>
                                <p:cTn id="56" presetID="2" presetClass="entr" presetSubtype="4" fill="hold" grpId="0" nodeType="withEffect">
                                  <p:stCondLst>
                                    <p:cond delay="25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5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文本框 2"/>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活动整体思路</a:t>
            </a:r>
          </a:p>
        </p:txBody>
      </p:sp>
      <p:cxnSp>
        <p:nvCxnSpPr>
          <p:cNvPr id="29" name="直接连接符 28"/>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2" name="Group 56"/>
          <p:cNvGrpSpPr/>
          <p:nvPr/>
        </p:nvGrpSpPr>
        <p:grpSpPr>
          <a:xfrm>
            <a:off x="5664724" y="3874456"/>
            <a:ext cx="872712" cy="872712"/>
            <a:chOff x="5582822" y="4140485"/>
            <a:chExt cx="1026356" cy="1026356"/>
          </a:xfrm>
          <a:effectLst/>
        </p:grpSpPr>
        <p:sp>
          <p:nvSpPr>
            <p:cNvPr id="53" name="Oval 8"/>
            <p:cNvSpPr/>
            <p:nvPr/>
          </p:nvSpPr>
          <p:spPr>
            <a:xfrm>
              <a:off x="5582822" y="4140485"/>
              <a:ext cx="1026356" cy="1026356"/>
            </a:xfrm>
            <a:prstGeom prst="ellipse">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54" name="Group 10"/>
            <p:cNvGrpSpPr/>
            <p:nvPr/>
          </p:nvGrpSpPr>
          <p:grpSpPr>
            <a:xfrm>
              <a:off x="5916784" y="4474447"/>
              <a:ext cx="358432" cy="358432"/>
              <a:chOff x="4427654" y="3049909"/>
              <a:chExt cx="464344" cy="464344"/>
            </a:xfrm>
            <a:solidFill>
              <a:srgbClr val="F8F8F8"/>
            </a:solidFill>
          </p:grpSpPr>
          <p:sp>
            <p:nvSpPr>
              <p:cNvPr id="55"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56"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57"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58" name="Group 53"/>
          <p:cNvGrpSpPr/>
          <p:nvPr/>
        </p:nvGrpSpPr>
        <p:grpSpPr>
          <a:xfrm>
            <a:off x="5664724" y="1517095"/>
            <a:ext cx="872712" cy="872712"/>
            <a:chOff x="5582822" y="1783124"/>
            <a:chExt cx="1026356" cy="1026356"/>
          </a:xfrm>
          <a:effectLst/>
        </p:grpSpPr>
        <p:sp>
          <p:nvSpPr>
            <p:cNvPr id="59" name="Oval 3"/>
            <p:cNvSpPr/>
            <p:nvPr/>
          </p:nvSpPr>
          <p:spPr>
            <a:xfrm>
              <a:off x="5582822" y="1783124"/>
              <a:ext cx="1026356" cy="1026356"/>
            </a:xfrm>
            <a:prstGeom prst="ellipse">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60" name="Group 23"/>
            <p:cNvGrpSpPr/>
            <p:nvPr/>
          </p:nvGrpSpPr>
          <p:grpSpPr>
            <a:xfrm>
              <a:off x="5916784" y="2139143"/>
              <a:ext cx="358432" cy="314318"/>
              <a:chOff x="1640798" y="2149003"/>
              <a:chExt cx="464344" cy="407194"/>
            </a:xfrm>
            <a:solidFill>
              <a:sysClr val="window" lastClr="FFFFFF"/>
            </a:solidFill>
          </p:grpSpPr>
          <p:sp>
            <p:nvSpPr>
              <p:cNvPr id="6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6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sp>
        <p:nvSpPr>
          <p:cNvPr id="63" name="Text Placeholder 4"/>
          <p:cNvSpPr txBox="1"/>
          <p:nvPr/>
        </p:nvSpPr>
        <p:spPr>
          <a:xfrm>
            <a:off x="5039666" y="2978119"/>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a:t>
            </a:r>
          </a:p>
        </p:txBody>
      </p:sp>
      <p:sp>
        <p:nvSpPr>
          <p:cNvPr id="64" name="TextBox 36"/>
          <p:cNvSpPr txBox="1"/>
          <p:nvPr/>
        </p:nvSpPr>
        <p:spPr>
          <a:xfrm>
            <a:off x="5710589" y="2611840"/>
            <a:ext cx="780984"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活动</a:t>
            </a:r>
            <a:r>
              <a:rPr lang="en-US" altLang="zh-CN" sz="1600" b="1" dirty="0">
                <a:solidFill>
                  <a:schemeClr val="tx1">
                    <a:lumMod val="65000"/>
                    <a:lumOff val="35000"/>
                  </a:schemeClr>
                </a:solidFill>
                <a:cs typeface="+mn-ea"/>
                <a:sym typeface="+mn-lt"/>
              </a:rPr>
              <a:t>02</a:t>
            </a:r>
            <a:endParaRPr lang="id-ID" sz="1600" b="1" dirty="0">
              <a:solidFill>
                <a:schemeClr val="tx1">
                  <a:lumMod val="65000"/>
                  <a:lumOff val="35000"/>
                </a:schemeClr>
              </a:solidFill>
              <a:cs typeface="+mn-ea"/>
              <a:sym typeface="+mn-lt"/>
            </a:endParaRPr>
          </a:p>
        </p:txBody>
      </p:sp>
      <p:sp>
        <p:nvSpPr>
          <p:cNvPr id="65" name="Text Placeholder 4"/>
          <p:cNvSpPr txBox="1"/>
          <p:nvPr/>
        </p:nvSpPr>
        <p:spPr>
          <a:xfrm>
            <a:off x="5039666" y="5290963"/>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a:t>
            </a:r>
          </a:p>
        </p:txBody>
      </p:sp>
      <p:sp>
        <p:nvSpPr>
          <p:cNvPr id="66" name="TextBox 39"/>
          <p:cNvSpPr txBox="1"/>
          <p:nvPr/>
        </p:nvSpPr>
        <p:spPr>
          <a:xfrm>
            <a:off x="5708986" y="4924684"/>
            <a:ext cx="784189"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活动</a:t>
            </a:r>
            <a:r>
              <a:rPr lang="en-US" altLang="zh-CN" sz="1600" b="1" dirty="0">
                <a:solidFill>
                  <a:schemeClr val="tx1">
                    <a:lumMod val="65000"/>
                    <a:lumOff val="35000"/>
                  </a:schemeClr>
                </a:solidFill>
                <a:cs typeface="+mn-ea"/>
                <a:sym typeface="+mn-lt"/>
              </a:rPr>
              <a:t>05</a:t>
            </a:r>
            <a:endParaRPr lang="id-ID" sz="1600" b="1" dirty="0">
              <a:solidFill>
                <a:schemeClr val="tx1">
                  <a:lumMod val="65000"/>
                  <a:lumOff val="35000"/>
                </a:schemeClr>
              </a:solidFill>
              <a:cs typeface="+mn-ea"/>
              <a:sym typeface="+mn-lt"/>
            </a:endParaRPr>
          </a:p>
        </p:txBody>
      </p:sp>
      <p:grpSp>
        <p:nvGrpSpPr>
          <p:cNvPr id="67" name="Group 52"/>
          <p:cNvGrpSpPr/>
          <p:nvPr/>
        </p:nvGrpSpPr>
        <p:grpSpPr>
          <a:xfrm>
            <a:off x="2379699" y="3874456"/>
            <a:ext cx="872712" cy="872712"/>
            <a:chOff x="2297797" y="4140485"/>
            <a:chExt cx="1026356" cy="1026356"/>
          </a:xfrm>
          <a:effectLst/>
        </p:grpSpPr>
        <p:sp>
          <p:nvSpPr>
            <p:cNvPr id="68" name="Oval 7"/>
            <p:cNvSpPr/>
            <p:nvPr/>
          </p:nvSpPr>
          <p:spPr>
            <a:xfrm>
              <a:off x="2297797" y="4140485"/>
              <a:ext cx="1026356" cy="1026356"/>
            </a:xfrm>
            <a:prstGeom prst="ellipse">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69" name="Group 17"/>
            <p:cNvGrpSpPr/>
            <p:nvPr/>
          </p:nvGrpSpPr>
          <p:grpSpPr>
            <a:xfrm>
              <a:off x="2654123" y="4474447"/>
              <a:ext cx="313704" cy="358432"/>
              <a:chOff x="740685" y="2696368"/>
              <a:chExt cx="406400" cy="464344"/>
            </a:xfrm>
            <a:solidFill>
              <a:srgbClr val="F8F8F8"/>
            </a:solidFill>
          </p:grpSpPr>
          <p:sp>
            <p:nvSpPr>
              <p:cNvPr id="70"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71"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72"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73"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74" name="Group 51"/>
          <p:cNvGrpSpPr/>
          <p:nvPr/>
        </p:nvGrpSpPr>
        <p:grpSpPr>
          <a:xfrm>
            <a:off x="2379699" y="1517095"/>
            <a:ext cx="872712" cy="872712"/>
            <a:chOff x="2297797" y="1783124"/>
            <a:chExt cx="1026356" cy="1026356"/>
          </a:xfrm>
          <a:effectLst/>
        </p:grpSpPr>
        <p:sp>
          <p:nvSpPr>
            <p:cNvPr id="75" name="Oval 2"/>
            <p:cNvSpPr/>
            <p:nvPr/>
          </p:nvSpPr>
          <p:spPr>
            <a:xfrm>
              <a:off x="2297797" y="1783124"/>
              <a:ext cx="1026356" cy="1026356"/>
            </a:xfrm>
            <a:prstGeom prst="ellipse">
              <a:avLst/>
            </a:prstGeom>
            <a:solidFill>
              <a:srgbClr val="F2A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lumMod val="65000"/>
                    <a:lumOff val="35000"/>
                  </a:schemeClr>
                </a:solidFill>
                <a:cs typeface="+mn-ea"/>
                <a:sym typeface="+mn-lt"/>
              </a:endParaRPr>
            </a:p>
          </p:txBody>
        </p:sp>
        <p:sp>
          <p:nvSpPr>
            <p:cNvPr id="76" name="AutoShape 149"/>
            <p:cNvSpPr/>
            <p:nvPr/>
          </p:nvSpPr>
          <p:spPr bwMode="auto">
            <a:xfrm>
              <a:off x="2631759" y="2167329"/>
              <a:ext cx="358432" cy="257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
        <p:nvSpPr>
          <p:cNvPr id="77" name="Text Placeholder 4"/>
          <p:cNvSpPr txBox="1"/>
          <p:nvPr/>
        </p:nvSpPr>
        <p:spPr>
          <a:xfrm>
            <a:off x="1754641" y="2978119"/>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a:t>
            </a:r>
          </a:p>
        </p:txBody>
      </p:sp>
      <p:sp>
        <p:nvSpPr>
          <p:cNvPr id="78" name="TextBox 29"/>
          <p:cNvSpPr txBox="1"/>
          <p:nvPr/>
        </p:nvSpPr>
        <p:spPr>
          <a:xfrm>
            <a:off x="2446404" y="2611840"/>
            <a:ext cx="739306"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活动</a:t>
            </a:r>
            <a:r>
              <a:rPr lang="en-US" altLang="zh-CN" sz="1600" b="1" dirty="0">
                <a:solidFill>
                  <a:schemeClr val="tx1">
                    <a:lumMod val="65000"/>
                    <a:lumOff val="35000"/>
                  </a:schemeClr>
                </a:solidFill>
                <a:cs typeface="+mn-ea"/>
                <a:sym typeface="+mn-lt"/>
              </a:rPr>
              <a:t>01</a:t>
            </a:r>
            <a:endParaRPr lang="id-ID" sz="1600" b="1" dirty="0">
              <a:solidFill>
                <a:schemeClr val="tx1">
                  <a:lumMod val="65000"/>
                  <a:lumOff val="35000"/>
                </a:schemeClr>
              </a:solidFill>
              <a:cs typeface="+mn-ea"/>
              <a:sym typeface="+mn-lt"/>
            </a:endParaRPr>
          </a:p>
        </p:txBody>
      </p:sp>
      <p:sp>
        <p:nvSpPr>
          <p:cNvPr id="79" name="Text Placeholder 4"/>
          <p:cNvSpPr txBox="1"/>
          <p:nvPr/>
        </p:nvSpPr>
        <p:spPr>
          <a:xfrm>
            <a:off x="1754641" y="5290963"/>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a:t>
            </a:r>
          </a:p>
        </p:txBody>
      </p:sp>
      <p:sp>
        <p:nvSpPr>
          <p:cNvPr id="80" name="TextBox 33"/>
          <p:cNvSpPr txBox="1"/>
          <p:nvPr/>
        </p:nvSpPr>
        <p:spPr>
          <a:xfrm>
            <a:off x="2423961" y="4924684"/>
            <a:ext cx="784189"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活动</a:t>
            </a:r>
            <a:r>
              <a:rPr lang="en-US" altLang="zh-CN" sz="1600" b="1" dirty="0">
                <a:solidFill>
                  <a:schemeClr val="tx1">
                    <a:lumMod val="65000"/>
                    <a:lumOff val="35000"/>
                  </a:schemeClr>
                </a:solidFill>
                <a:cs typeface="+mn-ea"/>
                <a:sym typeface="+mn-lt"/>
              </a:rPr>
              <a:t>04</a:t>
            </a:r>
            <a:endParaRPr lang="id-ID" sz="1600" b="1" dirty="0">
              <a:solidFill>
                <a:schemeClr val="tx1">
                  <a:lumMod val="65000"/>
                  <a:lumOff val="35000"/>
                </a:schemeClr>
              </a:solidFill>
              <a:cs typeface="+mn-ea"/>
              <a:sym typeface="+mn-lt"/>
            </a:endParaRPr>
          </a:p>
        </p:txBody>
      </p:sp>
      <p:grpSp>
        <p:nvGrpSpPr>
          <p:cNvPr id="81" name="Group 54"/>
          <p:cNvGrpSpPr/>
          <p:nvPr/>
        </p:nvGrpSpPr>
        <p:grpSpPr>
          <a:xfrm>
            <a:off x="8949749" y="1517095"/>
            <a:ext cx="872712" cy="872712"/>
            <a:chOff x="8867847" y="1783124"/>
            <a:chExt cx="1026356" cy="1026356"/>
          </a:xfrm>
          <a:effectLst/>
        </p:grpSpPr>
        <p:sp>
          <p:nvSpPr>
            <p:cNvPr id="82" name="Oval 4"/>
            <p:cNvSpPr/>
            <p:nvPr/>
          </p:nvSpPr>
          <p:spPr>
            <a:xfrm>
              <a:off x="8867847" y="1783124"/>
              <a:ext cx="1026356" cy="1026356"/>
            </a:xfrm>
            <a:prstGeom prst="ellipse">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83" name="Group 14"/>
            <p:cNvGrpSpPr/>
            <p:nvPr/>
          </p:nvGrpSpPr>
          <p:grpSpPr>
            <a:xfrm>
              <a:off x="9201809" y="2117086"/>
              <a:ext cx="358432" cy="358432"/>
              <a:chOff x="3498967" y="3049909"/>
              <a:chExt cx="464344" cy="464344"/>
            </a:xfrm>
            <a:solidFill>
              <a:sysClr val="window" lastClr="FFFFFF"/>
            </a:solidFill>
          </p:grpSpPr>
          <p:sp>
            <p:nvSpPr>
              <p:cNvPr id="84"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85"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86" name="Group 55"/>
          <p:cNvGrpSpPr/>
          <p:nvPr/>
        </p:nvGrpSpPr>
        <p:grpSpPr>
          <a:xfrm>
            <a:off x="8949749" y="3874456"/>
            <a:ext cx="872712" cy="872712"/>
            <a:chOff x="8867847" y="4140485"/>
            <a:chExt cx="1026356" cy="1026356"/>
          </a:xfrm>
          <a:effectLst/>
        </p:grpSpPr>
        <p:sp>
          <p:nvSpPr>
            <p:cNvPr id="87" name="Oval 9"/>
            <p:cNvSpPr/>
            <p:nvPr/>
          </p:nvSpPr>
          <p:spPr>
            <a:xfrm>
              <a:off x="8867847" y="4140485"/>
              <a:ext cx="1026356" cy="1026356"/>
            </a:xfrm>
            <a:prstGeom prst="ellipse">
              <a:avLst/>
            </a:prstGeom>
            <a:solidFill>
              <a:srgbClr val="F2A3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88" name="AutoShape 139"/>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
        <p:nvSpPr>
          <p:cNvPr id="89" name="Text Placeholder 4"/>
          <p:cNvSpPr txBox="1"/>
          <p:nvPr/>
        </p:nvSpPr>
        <p:spPr>
          <a:xfrm>
            <a:off x="8324691" y="2978119"/>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a:t>
            </a:r>
          </a:p>
        </p:txBody>
      </p:sp>
      <p:sp>
        <p:nvSpPr>
          <p:cNvPr id="90" name="TextBox 42"/>
          <p:cNvSpPr txBox="1"/>
          <p:nvPr/>
        </p:nvSpPr>
        <p:spPr>
          <a:xfrm>
            <a:off x="8993209" y="2611840"/>
            <a:ext cx="785793"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活动</a:t>
            </a:r>
            <a:r>
              <a:rPr lang="en-US" altLang="zh-CN" sz="1600" b="1" dirty="0">
                <a:solidFill>
                  <a:schemeClr val="tx1">
                    <a:lumMod val="65000"/>
                    <a:lumOff val="35000"/>
                  </a:schemeClr>
                </a:solidFill>
                <a:cs typeface="+mn-ea"/>
                <a:sym typeface="+mn-lt"/>
              </a:rPr>
              <a:t>03</a:t>
            </a:r>
            <a:endParaRPr lang="id-ID" sz="1600" b="1" dirty="0">
              <a:solidFill>
                <a:schemeClr val="tx1">
                  <a:lumMod val="65000"/>
                  <a:lumOff val="35000"/>
                </a:schemeClr>
              </a:solidFill>
              <a:cs typeface="+mn-ea"/>
              <a:sym typeface="+mn-lt"/>
            </a:endParaRPr>
          </a:p>
        </p:txBody>
      </p:sp>
      <p:sp>
        <p:nvSpPr>
          <p:cNvPr id="91" name="Text Placeholder 4"/>
          <p:cNvSpPr txBox="1"/>
          <p:nvPr/>
        </p:nvSpPr>
        <p:spPr>
          <a:xfrm>
            <a:off x="8324691" y="5290963"/>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Font typeface="Arial" panose="020B0604020202020204" pitchFamily="34" charset="0"/>
              <a:buNone/>
              <a:defRPr/>
            </a:pPr>
            <a:r>
              <a:rPr lang="id-ID" sz="1200" dirty="0">
                <a:solidFill>
                  <a:schemeClr val="tx1">
                    <a:lumMod val="65000"/>
                    <a:lumOff val="35000"/>
                  </a:schemeClr>
                </a:solidFill>
                <a:cs typeface="+mn-ea"/>
                <a:sym typeface="+mn-lt"/>
              </a:rPr>
              <a:t>Ut wisi enim ad minim veniam, quis nostrud exerci tation</a:t>
            </a:r>
          </a:p>
        </p:txBody>
      </p:sp>
      <p:sp>
        <p:nvSpPr>
          <p:cNvPr id="92" name="TextBox 45"/>
          <p:cNvSpPr txBox="1"/>
          <p:nvPr/>
        </p:nvSpPr>
        <p:spPr>
          <a:xfrm>
            <a:off x="8993210" y="4924684"/>
            <a:ext cx="785793"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活动</a:t>
            </a:r>
            <a:r>
              <a:rPr lang="en-US" altLang="zh-CN" sz="1600" b="1" dirty="0">
                <a:solidFill>
                  <a:schemeClr val="tx1">
                    <a:lumMod val="65000"/>
                    <a:lumOff val="35000"/>
                  </a:schemeClr>
                </a:solidFill>
                <a:cs typeface="+mn-ea"/>
                <a:sym typeface="+mn-lt"/>
              </a:rPr>
              <a:t>06</a:t>
            </a:r>
            <a:endParaRPr lang="id-ID" sz="16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42" presetClass="entr" presetSubtype="0" fill="hold" grpId="0" nodeType="withEffect">
                                  <p:stCondLst>
                                    <p:cond delay="25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anim calcmode="lin" valueType="num">
                                      <p:cBhvr>
                                        <p:cTn id="13" dur="500" fill="hold"/>
                                        <p:tgtEl>
                                          <p:spTgt spid="78"/>
                                        </p:tgtEl>
                                        <p:attrNameLst>
                                          <p:attrName>ppt_x</p:attrName>
                                        </p:attrNameLst>
                                      </p:cBhvr>
                                      <p:tavLst>
                                        <p:tav tm="0">
                                          <p:val>
                                            <p:strVal val="#ppt_x"/>
                                          </p:val>
                                        </p:tav>
                                        <p:tav tm="100000">
                                          <p:val>
                                            <p:strVal val="#ppt_x"/>
                                          </p:val>
                                        </p:tav>
                                      </p:tavLst>
                                    </p:anim>
                                    <p:anim calcmode="lin" valueType="num">
                                      <p:cBhvr>
                                        <p:cTn id="14" dur="500" fill="hold"/>
                                        <p:tgtEl>
                                          <p:spTgt spid="7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strVal val="#ppt_x"/>
                                          </p:val>
                                        </p:tav>
                                        <p:tav tm="100000">
                                          <p:val>
                                            <p:strVal val="#ppt_x"/>
                                          </p:val>
                                        </p:tav>
                                      </p:tavLst>
                                    </p:anim>
                                    <p:anim calcmode="lin" valueType="num">
                                      <p:cBhvr>
                                        <p:cTn id="19" dur="500" fill="hold"/>
                                        <p:tgtEl>
                                          <p:spTgt spid="7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fltVal val="0"/>
                                          </p:val>
                                        </p:tav>
                                        <p:tav tm="100000">
                                          <p:val>
                                            <p:strVal val="#ppt_h"/>
                                          </p:val>
                                        </p:tav>
                                      </p:tavLst>
                                    </p:anim>
                                    <p:animEffect transition="in" filter="fade">
                                      <p:cBhvr>
                                        <p:cTn id="25" dur="500"/>
                                        <p:tgtEl>
                                          <p:spTgt spid="58"/>
                                        </p:tgtEl>
                                      </p:cBhvr>
                                    </p:animEffect>
                                  </p:childTnLst>
                                </p:cTn>
                              </p:par>
                              <p:par>
                                <p:cTn id="26" presetID="42" presetClass="entr" presetSubtype="0" fill="hold" grpId="0" nodeType="withEffect">
                                  <p:stCondLst>
                                    <p:cond delay="25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anim calcmode="lin" valueType="num">
                                      <p:cBhvr>
                                        <p:cTn id="29" dur="500" fill="hold"/>
                                        <p:tgtEl>
                                          <p:spTgt spid="64"/>
                                        </p:tgtEl>
                                        <p:attrNameLst>
                                          <p:attrName>ppt_x</p:attrName>
                                        </p:attrNameLst>
                                      </p:cBhvr>
                                      <p:tavLst>
                                        <p:tav tm="0">
                                          <p:val>
                                            <p:strVal val="#ppt_x"/>
                                          </p:val>
                                        </p:tav>
                                        <p:tav tm="100000">
                                          <p:val>
                                            <p:strVal val="#ppt_x"/>
                                          </p:val>
                                        </p:tav>
                                      </p:tavLst>
                                    </p:anim>
                                    <p:anim calcmode="lin" valueType="num">
                                      <p:cBhvr>
                                        <p:cTn id="30" dur="500" fill="hold"/>
                                        <p:tgtEl>
                                          <p:spTgt spid="6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Effect transition="in" filter="fade">
                                      <p:cBhvr>
                                        <p:cTn id="41" dur="500"/>
                                        <p:tgtEl>
                                          <p:spTgt spid="81"/>
                                        </p:tgtEl>
                                      </p:cBhvr>
                                    </p:animEffect>
                                  </p:childTnLst>
                                </p:cTn>
                              </p:par>
                              <p:par>
                                <p:cTn id="42" presetID="42" presetClass="entr" presetSubtype="0" fill="hold" grpId="0" nodeType="withEffect">
                                  <p:stCondLst>
                                    <p:cond delay="25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500"/>
                                        <p:tgtEl>
                                          <p:spTgt spid="90"/>
                                        </p:tgtEl>
                                      </p:cBhvr>
                                    </p:animEffect>
                                    <p:anim calcmode="lin" valueType="num">
                                      <p:cBhvr>
                                        <p:cTn id="45" dur="500" fill="hold"/>
                                        <p:tgtEl>
                                          <p:spTgt spid="90"/>
                                        </p:tgtEl>
                                        <p:attrNameLst>
                                          <p:attrName>ppt_x</p:attrName>
                                        </p:attrNameLst>
                                      </p:cBhvr>
                                      <p:tavLst>
                                        <p:tav tm="0">
                                          <p:val>
                                            <p:strVal val="#ppt_x"/>
                                          </p:val>
                                        </p:tav>
                                        <p:tav tm="100000">
                                          <p:val>
                                            <p:strVal val="#ppt_x"/>
                                          </p:val>
                                        </p:tav>
                                      </p:tavLst>
                                    </p:anim>
                                    <p:anim calcmode="lin" valueType="num">
                                      <p:cBhvr>
                                        <p:cTn id="46" dur="500" fill="hold"/>
                                        <p:tgtEl>
                                          <p:spTgt spid="9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anim calcmode="lin" valueType="num">
                                      <p:cBhvr>
                                        <p:cTn id="50" dur="500" fill="hold"/>
                                        <p:tgtEl>
                                          <p:spTgt spid="89"/>
                                        </p:tgtEl>
                                        <p:attrNameLst>
                                          <p:attrName>ppt_x</p:attrName>
                                        </p:attrNameLst>
                                      </p:cBhvr>
                                      <p:tavLst>
                                        <p:tav tm="0">
                                          <p:val>
                                            <p:strVal val="#ppt_x"/>
                                          </p:val>
                                        </p:tav>
                                        <p:tav tm="100000">
                                          <p:val>
                                            <p:strVal val="#ppt_x"/>
                                          </p:val>
                                        </p:tav>
                                      </p:tavLst>
                                    </p:anim>
                                    <p:anim calcmode="lin" valueType="num">
                                      <p:cBhvr>
                                        <p:cTn id="51" dur="500" fill="hold"/>
                                        <p:tgtEl>
                                          <p:spTgt spid="89"/>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fltVal val="0"/>
                                          </p:val>
                                        </p:tav>
                                        <p:tav tm="100000">
                                          <p:val>
                                            <p:strVal val="#ppt_w"/>
                                          </p:val>
                                        </p:tav>
                                      </p:tavLst>
                                    </p:anim>
                                    <p:anim calcmode="lin" valueType="num">
                                      <p:cBhvr>
                                        <p:cTn id="56" dur="500" fill="hold"/>
                                        <p:tgtEl>
                                          <p:spTgt spid="67"/>
                                        </p:tgtEl>
                                        <p:attrNameLst>
                                          <p:attrName>ppt_h</p:attrName>
                                        </p:attrNameLst>
                                      </p:cBhvr>
                                      <p:tavLst>
                                        <p:tav tm="0">
                                          <p:val>
                                            <p:fltVal val="0"/>
                                          </p:val>
                                        </p:tav>
                                        <p:tav tm="100000">
                                          <p:val>
                                            <p:strVal val="#ppt_h"/>
                                          </p:val>
                                        </p:tav>
                                      </p:tavLst>
                                    </p:anim>
                                    <p:animEffect transition="in" filter="fade">
                                      <p:cBhvr>
                                        <p:cTn id="57" dur="500"/>
                                        <p:tgtEl>
                                          <p:spTgt spid="67"/>
                                        </p:tgtEl>
                                      </p:cBhvr>
                                    </p:animEffect>
                                  </p:childTnLst>
                                </p:cTn>
                              </p:par>
                              <p:par>
                                <p:cTn id="58" presetID="42" presetClass="entr" presetSubtype="0" fill="hold" grpId="0" nodeType="withEffect">
                                  <p:stCondLst>
                                    <p:cond delay="25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anim calcmode="lin" valueType="num">
                                      <p:cBhvr>
                                        <p:cTn id="61" dur="500" fill="hold"/>
                                        <p:tgtEl>
                                          <p:spTgt spid="80"/>
                                        </p:tgtEl>
                                        <p:attrNameLst>
                                          <p:attrName>ppt_x</p:attrName>
                                        </p:attrNameLst>
                                      </p:cBhvr>
                                      <p:tavLst>
                                        <p:tav tm="0">
                                          <p:val>
                                            <p:strVal val="#ppt_x"/>
                                          </p:val>
                                        </p:tav>
                                        <p:tav tm="100000">
                                          <p:val>
                                            <p:strVal val="#ppt_x"/>
                                          </p:val>
                                        </p:tav>
                                      </p:tavLst>
                                    </p:anim>
                                    <p:anim calcmode="lin" valueType="num">
                                      <p:cBhvr>
                                        <p:cTn id="62" dur="500" fill="hold"/>
                                        <p:tgtEl>
                                          <p:spTgt spid="8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53" presetClass="entr" presetSubtype="16"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par>
                                <p:cTn id="74" presetID="42" presetClass="entr" presetSubtype="0" fill="hold" grpId="0" nodeType="withEffect">
                                  <p:stCondLst>
                                    <p:cond delay="25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anim calcmode="lin" valueType="num">
                                      <p:cBhvr>
                                        <p:cTn id="77" dur="500" fill="hold"/>
                                        <p:tgtEl>
                                          <p:spTgt spid="66"/>
                                        </p:tgtEl>
                                        <p:attrNameLst>
                                          <p:attrName>ppt_x</p:attrName>
                                        </p:attrNameLst>
                                      </p:cBhvr>
                                      <p:tavLst>
                                        <p:tav tm="0">
                                          <p:val>
                                            <p:strVal val="#ppt_x"/>
                                          </p:val>
                                        </p:tav>
                                        <p:tav tm="100000">
                                          <p:val>
                                            <p:strVal val="#ppt_x"/>
                                          </p:val>
                                        </p:tav>
                                      </p:tavLst>
                                    </p:anim>
                                    <p:anim calcmode="lin" valueType="num">
                                      <p:cBhvr>
                                        <p:cTn id="78" dur="500" fill="hold"/>
                                        <p:tgtEl>
                                          <p:spTgt spid="6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50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anim calcmode="lin" valueType="num">
                                      <p:cBhvr>
                                        <p:cTn id="82" dur="500" fill="hold"/>
                                        <p:tgtEl>
                                          <p:spTgt spid="65"/>
                                        </p:tgtEl>
                                        <p:attrNameLst>
                                          <p:attrName>ppt_x</p:attrName>
                                        </p:attrNameLst>
                                      </p:cBhvr>
                                      <p:tavLst>
                                        <p:tav tm="0">
                                          <p:val>
                                            <p:strVal val="#ppt_x"/>
                                          </p:val>
                                        </p:tav>
                                        <p:tav tm="100000">
                                          <p:val>
                                            <p:strVal val="#ppt_x"/>
                                          </p:val>
                                        </p:tav>
                                      </p:tavLst>
                                    </p:anim>
                                    <p:anim calcmode="lin" valueType="num">
                                      <p:cBhvr>
                                        <p:cTn id="83" dur="5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53" presetClass="entr" presetSubtype="16" fill="hold" nodeType="after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par>
                                <p:cTn id="90" presetID="42" presetClass="entr" presetSubtype="0" fill="hold" grpId="0" nodeType="withEffect">
                                  <p:stCondLst>
                                    <p:cond delay="250"/>
                                  </p:stCondLst>
                                  <p:childTnLst>
                                    <p:set>
                                      <p:cBhvr>
                                        <p:cTn id="91" dur="1" fill="hold">
                                          <p:stCondLst>
                                            <p:cond delay="0"/>
                                          </p:stCondLst>
                                        </p:cTn>
                                        <p:tgtEl>
                                          <p:spTgt spid="92"/>
                                        </p:tgtEl>
                                        <p:attrNameLst>
                                          <p:attrName>style.visibility</p:attrName>
                                        </p:attrNameLst>
                                      </p:cBhvr>
                                      <p:to>
                                        <p:strVal val="visible"/>
                                      </p:to>
                                    </p:set>
                                    <p:animEffect transition="in" filter="fade">
                                      <p:cBhvr>
                                        <p:cTn id="92" dur="500"/>
                                        <p:tgtEl>
                                          <p:spTgt spid="92"/>
                                        </p:tgtEl>
                                      </p:cBhvr>
                                    </p:animEffect>
                                    <p:anim calcmode="lin" valueType="num">
                                      <p:cBhvr>
                                        <p:cTn id="93" dur="500" fill="hold"/>
                                        <p:tgtEl>
                                          <p:spTgt spid="92"/>
                                        </p:tgtEl>
                                        <p:attrNameLst>
                                          <p:attrName>ppt_x</p:attrName>
                                        </p:attrNameLst>
                                      </p:cBhvr>
                                      <p:tavLst>
                                        <p:tav tm="0">
                                          <p:val>
                                            <p:strVal val="#ppt_x"/>
                                          </p:val>
                                        </p:tav>
                                        <p:tav tm="100000">
                                          <p:val>
                                            <p:strVal val="#ppt_x"/>
                                          </p:val>
                                        </p:tav>
                                      </p:tavLst>
                                    </p:anim>
                                    <p:anim calcmode="lin" valueType="num">
                                      <p:cBhvr>
                                        <p:cTn id="94" dur="500" fill="hold"/>
                                        <p:tgtEl>
                                          <p:spTgt spid="9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50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anim calcmode="lin" valueType="num">
                                      <p:cBhvr>
                                        <p:cTn id="98" dur="500" fill="hold"/>
                                        <p:tgtEl>
                                          <p:spTgt spid="91"/>
                                        </p:tgtEl>
                                        <p:attrNameLst>
                                          <p:attrName>ppt_x</p:attrName>
                                        </p:attrNameLst>
                                      </p:cBhvr>
                                      <p:tavLst>
                                        <p:tav tm="0">
                                          <p:val>
                                            <p:strVal val="#ppt_x"/>
                                          </p:val>
                                        </p:tav>
                                        <p:tav tm="100000">
                                          <p:val>
                                            <p:strVal val="#ppt_x"/>
                                          </p:val>
                                        </p:tav>
                                      </p:tavLst>
                                    </p:anim>
                                    <p:anim calcmode="lin" valueType="num">
                                      <p:cBhvr>
                                        <p:cTn id="99"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77" grpId="0"/>
      <p:bldP spid="78" grpId="0"/>
      <p:bldP spid="79" grpId="0"/>
      <p:bldP spid="80"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文本框 2"/>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活动整体思路</a:t>
            </a:r>
          </a:p>
        </p:txBody>
      </p:sp>
      <p:cxnSp>
        <p:nvCxnSpPr>
          <p:cNvPr id="29" name="直接连接符 28"/>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257300" y="2527541"/>
            <a:ext cx="9677400" cy="3076575"/>
          </a:xfrm>
          <a:prstGeom prst="rect">
            <a:avLst/>
          </a:prstGeom>
          <a:solidFill>
            <a:srgbClr val="F7F4F8"/>
          </a:solidFill>
          <a:ln w="12700" cap="flat" cmpd="sng" algn="ctr">
            <a:noFill/>
            <a:prstDash val="solid"/>
            <a:miter lim="800000"/>
          </a:ln>
          <a:effectLst>
            <a:outerShdw blurRad="317500" sx="105000" sy="105000" algn="ctr"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49" name="图片 48"/>
          <p:cNvPicPr>
            <a:picLocks noChangeAspect="1"/>
          </p:cNvPicPr>
          <p:nvPr/>
        </p:nvPicPr>
        <p:blipFill rotWithShape="1">
          <a:blip r:embed="rId4" cstate="print">
            <a:extLst>
              <a:ext uri="{28A0092B-C50C-407E-A947-70E740481C1C}">
                <a14:useLocalDpi xmlns:a14="http://schemas.microsoft.com/office/drawing/2010/main" val="0"/>
              </a:ext>
            </a:extLst>
          </a:blip>
          <a:srcRect r="35271" b="14898"/>
          <a:stretch>
            <a:fillRect/>
          </a:stretch>
        </p:blipFill>
        <p:spPr>
          <a:xfrm>
            <a:off x="1658135" y="1824548"/>
            <a:ext cx="3736243" cy="3274786"/>
          </a:xfrm>
          <a:prstGeom prst="rect">
            <a:avLst/>
          </a:prstGeom>
          <a:effectLst>
            <a:outerShdw blurRad="177800" sx="106000" sy="106000" algn="ctr" rotWithShape="0">
              <a:prstClr val="black">
                <a:alpha val="15000"/>
              </a:prstClr>
            </a:outerShdw>
          </a:effectLst>
        </p:spPr>
      </p:pic>
      <p:sp>
        <p:nvSpPr>
          <p:cNvPr id="50" name="TextBox 12"/>
          <p:cNvSpPr txBox="1"/>
          <p:nvPr/>
        </p:nvSpPr>
        <p:spPr>
          <a:xfrm>
            <a:off x="6068052" y="2910127"/>
            <a:ext cx="4035007" cy="584775"/>
          </a:xfrm>
          <a:prstGeom prst="rect">
            <a:avLst/>
          </a:prstGeom>
          <a:noFill/>
        </p:spPr>
        <p:txBody>
          <a:bodyPr wrap="square" rtlCol="0">
            <a:spAutoFit/>
          </a:bodyPr>
          <a:lstStyle/>
          <a:p>
            <a:pPr>
              <a:defRPr/>
            </a:pPr>
            <a:r>
              <a:rPr lang="zh-CN" altLang="en-US" sz="3200" b="1" dirty="0">
                <a:solidFill>
                  <a:srgbClr val="F2A346"/>
                </a:solidFill>
                <a:cs typeface="+mn-ea"/>
                <a:sym typeface="+mn-lt"/>
              </a:rPr>
              <a:t>方案提出者：</a:t>
            </a:r>
            <a:r>
              <a:rPr lang="en-US" altLang="zh-CN" sz="3200" b="1" dirty="0">
                <a:solidFill>
                  <a:srgbClr val="F2A346"/>
                </a:solidFill>
                <a:cs typeface="+mn-ea"/>
                <a:sym typeface="+mn-lt"/>
              </a:rPr>
              <a:t>TOM</a:t>
            </a:r>
            <a:endParaRPr lang="id-ID" sz="3200" b="1" dirty="0">
              <a:solidFill>
                <a:srgbClr val="F2A346"/>
              </a:solidFill>
              <a:cs typeface="+mn-ea"/>
              <a:sym typeface="+mn-lt"/>
            </a:endParaRPr>
          </a:p>
        </p:txBody>
      </p:sp>
      <p:sp>
        <p:nvSpPr>
          <p:cNvPr id="51" name="Text Placeholder 4"/>
          <p:cNvSpPr txBox="1"/>
          <p:nvPr/>
        </p:nvSpPr>
        <p:spPr>
          <a:xfrm>
            <a:off x="6072921" y="4009626"/>
            <a:ext cx="4671279" cy="1024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defRPr/>
            </a:pPr>
            <a:r>
              <a:rPr lang="id-ID" sz="1200" dirty="0">
                <a:solidFill>
                  <a:prstClr val="black">
                    <a:lumMod val="65000"/>
                    <a:lumOff val="35000"/>
                  </a:prstClr>
                </a:solidFill>
                <a:cs typeface="+mn-ea"/>
                <a:sym typeface="+mn-lt"/>
              </a:rPr>
              <a:t>Ut wisi enim ad minim veniam, quis nostrud exerci tation ullamcorper nibh euismod tincidunt ut laoreet dolore magna aliquam erat volutpat. Ut wisi enim ad minim veniam, quis nostrud exerci. </a:t>
            </a:r>
          </a:p>
        </p:txBody>
      </p:sp>
      <p:sp>
        <p:nvSpPr>
          <p:cNvPr id="93" name="TextBox 20"/>
          <p:cNvSpPr txBox="1"/>
          <p:nvPr/>
        </p:nvSpPr>
        <p:spPr>
          <a:xfrm>
            <a:off x="6117371" y="3589369"/>
            <a:ext cx="1671515" cy="276999"/>
          </a:xfrm>
          <a:prstGeom prst="rect">
            <a:avLst/>
          </a:prstGeom>
          <a:noFill/>
        </p:spPr>
        <p:txBody>
          <a:bodyPr wrap="square" rtlCol="0">
            <a:spAutoFit/>
          </a:bodyPr>
          <a:lstStyle/>
          <a:p>
            <a:pPr>
              <a:defRPr/>
            </a:pPr>
            <a:r>
              <a:rPr lang="en-US" sz="1200" spc="600" dirty="0">
                <a:solidFill>
                  <a:prstClr val="black">
                    <a:lumMod val="65000"/>
                    <a:lumOff val="35000"/>
                  </a:prstClr>
                </a:solidFill>
                <a:cs typeface="+mn-ea"/>
                <a:sym typeface="+mn-lt"/>
              </a:rPr>
              <a:t>CREATIVE</a:t>
            </a:r>
            <a:endParaRPr lang="id-ID" sz="1200" spc="600" dirty="0">
              <a:solidFill>
                <a:prstClr val="black">
                  <a:lumMod val="65000"/>
                  <a:lumOff val="35000"/>
                </a:prstClr>
              </a:solidFill>
              <a:cs typeface="+mn-ea"/>
              <a:sym typeface="+mn-lt"/>
            </a:endParaRPr>
          </a:p>
        </p:txBody>
      </p:sp>
      <p:sp>
        <p:nvSpPr>
          <p:cNvPr id="94" name="Rectangle: Rounded Corners 21"/>
          <p:cNvSpPr/>
          <p:nvPr/>
        </p:nvSpPr>
        <p:spPr>
          <a:xfrm>
            <a:off x="6117371" y="4920948"/>
            <a:ext cx="1002348" cy="280582"/>
          </a:xfrm>
          <a:prstGeom prst="roundRect">
            <a:avLst>
              <a:gd name="adj" fmla="val 50000"/>
            </a:avLst>
          </a:prstGeom>
          <a:solidFill>
            <a:srgbClr val="F2A346"/>
          </a:solidFill>
          <a:ln w="12700" cap="flat" cmpd="sng" algn="ctr">
            <a:noFill/>
            <a:prstDash val="solid"/>
            <a:miter lim="800000"/>
          </a:ln>
          <a:effectLst>
            <a:outerShdw blurRad="254000" dist="127000" dir="5400000" algn="t" rotWithShape="0">
              <a:sysClr val="windowText" lastClr="000000">
                <a:lumMod val="95000"/>
                <a:lumOff val="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00" b="1" i="0" u="none" strike="noStrike" kern="0" cap="none" spc="0" normalizeH="0" baseline="0" noProof="0" dirty="0">
                <a:ln>
                  <a:noFill/>
                </a:ln>
                <a:solidFill>
                  <a:prstClr val="white"/>
                </a:solidFill>
                <a:effectLst/>
                <a:uLnTx/>
                <a:uFillTx/>
                <a:cs typeface="+mn-ea"/>
                <a:sym typeface="+mn-lt"/>
              </a:rPr>
              <a:t>Read More</a:t>
            </a:r>
            <a:endParaRPr kumimoji="0" lang="id-ID" sz="900" b="1" i="0" u="none" strike="noStrike" kern="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2" presetClass="entr" presetSubtype="4" decel="5000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1500" fill="hold"/>
                                        <p:tgtEl>
                                          <p:spTgt spid="49"/>
                                        </p:tgtEl>
                                        <p:attrNameLst>
                                          <p:attrName>ppt_x</p:attrName>
                                        </p:attrNameLst>
                                      </p:cBhvr>
                                      <p:tavLst>
                                        <p:tav tm="0">
                                          <p:val>
                                            <p:strVal val="#ppt_x"/>
                                          </p:val>
                                        </p:tav>
                                        <p:tav tm="100000">
                                          <p:val>
                                            <p:strVal val="#ppt_x"/>
                                          </p:val>
                                        </p:tav>
                                      </p:tavLst>
                                    </p:anim>
                                    <p:anim calcmode="lin" valueType="num">
                                      <p:cBhvr additive="base">
                                        <p:cTn id="13" dur="15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1+#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5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500" fill="hold"/>
                                        <p:tgtEl>
                                          <p:spTgt spid="93"/>
                                        </p:tgtEl>
                                        <p:attrNameLst>
                                          <p:attrName>ppt_x</p:attrName>
                                        </p:attrNameLst>
                                      </p:cBhvr>
                                      <p:tavLst>
                                        <p:tav tm="0">
                                          <p:val>
                                            <p:strVal val="1+#ppt_w/2"/>
                                          </p:val>
                                        </p:tav>
                                        <p:tav tm="100000">
                                          <p:val>
                                            <p:strVal val="#ppt_x"/>
                                          </p:val>
                                        </p:tav>
                                      </p:tavLst>
                                    </p:anim>
                                    <p:anim calcmode="lin" valueType="num">
                                      <p:cBhvr additive="base">
                                        <p:cTn id="22" dur="500" fill="hold"/>
                                        <p:tgtEl>
                                          <p:spTgt spid="9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1+#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750"/>
                                  </p:stCondLst>
                                  <p:childTnLst>
                                    <p:set>
                                      <p:cBhvr>
                                        <p:cTn id="28" dur="1" fill="hold">
                                          <p:stCondLst>
                                            <p:cond delay="0"/>
                                          </p:stCondLst>
                                        </p:cTn>
                                        <p:tgtEl>
                                          <p:spTgt spid="94"/>
                                        </p:tgtEl>
                                        <p:attrNameLst>
                                          <p:attrName>style.visibility</p:attrName>
                                        </p:attrNameLst>
                                      </p:cBhvr>
                                      <p:to>
                                        <p:strVal val="visible"/>
                                      </p:to>
                                    </p:set>
                                    <p:anim calcmode="lin" valueType="num">
                                      <p:cBhvr>
                                        <p:cTn id="29" dur="500" fill="hold"/>
                                        <p:tgtEl>
                                          <p:spTgt spid="94"/>
                                        </p:tgtEl>
                                        <p:attrNameLst>
                                          <p:attrName>ppt_w</p:attrName>
                                        </p:attrNameLst>
                                      </p:cBhvr>
                                      <p:tavLst>
                                        <p:tav tm="0">
                                          <p:val>
                                            <p:fltVal val="0"/>
                                          </p:val>
                                        </p:tav>
                                        <p:tav tm="100000">
                                          <p:val>
                                            <p:strVal val="#ppt_w"/>
                                          </p:val>
                                        </p:tav>
                                      </p:tavLst>
                                    </p:anim>
                                    <p:anim calcmode="lin" valueType="num">
                                      <p:cBhvr>
                                        <p:cTn id="30" dur="500" fill="hold"/>
                                        <p:tgtEl>
                                          <p:spTgt spid="94"/>
                                        </p:tgtEl>
                                        <p:attrNameLst>
                                          <p:attrName>ppt_h</p:attrName>
                                        </p:attrNameLst>
                                      </p:cBhvr>
                                      <p:tavLst>
                                        <p:tav tm="0">
                                          <p:val>
                                            <p:fltVal val="0"/>
                                          </p:val>
                                        </p:tav>
                                        <p:tav tm="100000">
                                          <p:val>
                                            <p:strVal val="#ppt_h"/>
                                          </p:val>
                                        </p:tav>
                                      </p:tavLst>
                                    </p:anim>
                                    <p:animEffect transition="in" filter="fade">
                                      <p:cBhvr>
                                        <p:cTn id="3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p:bldP spid="51" grpId="0"/>
      <p:bldP spid="93" grpId="0"/>
      <p:bldP spid="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 name="组合 1"/>
          <p:cNvGrpSpPr/>
          <p:nvPr/>
        </p:nvGrpSpPr>
        <p:grpSpPr>
          <a:xfrm>
            <a:off x="3350260" y="2803286"/>
            <a:ext cx="7766050" cy="1743551"/>
            <a:chOff x="4343400" y="2152174"/>
            <a:chExt cx="7766050" cy="1743551"/>
          </a:xfrm>
        </p:grpSpPr>
        <p:sp>
          <p:nvSpPr>
            <p:cNvPr id="38" name="矩形 60"/>
            <p:cNvSpPr/>
            <p:nvPr/>
          </p:nvSpPr>
          <p:spPr>
            <a:xfrm>
              <a:off x="4476750" y="2152174"/>
              <a:ext cx="7632700" cy="1108075"/>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F2A346"/>
                  </a:solidFill>
                  <a:effectLst/>
                  <a:uLnTx/>
                  <a:uFillTx/>
                  <a:cs typeface="+mn-ea"/>
                  <a:sym typeface="+mn-lt"/>
                </a:rPr>
                <a:t>活动运作策划</a:t>
              </a:r>
            </a:p>
          </p:txBody>
        </p:sp>
        <p:sp>
          <p:nvSpPr>
            <p:cNvPr id="39" name="TextBox 65"/>
            <p:cNvSpPr txBox="1"/>
            <p:nvPr/>
          </p:nvSpPr>
          <p:spPr>
            <a:xfrm>
              <a:off x="4624388" y="3495675"/>
              <a:ext cx="1533525"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如何策划</a:t>
              </a:r>
            </a:p>
          </p:txBody>
        </p:sp>
        <p:sp>
          <p:nvSpPr>
            <p:cNvPr id="40" name="TextBox 66"/>
            <p:cNvSpPr txBox="1"/>
            <p:nvPr/>
          </p:nvSpPr>
          <p:spPr>
            <a:xfrm>
              <a:off x="6727825" y="3495675"/>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策划流程</a:t>
              </a:r>
            </a:p>
          </p:txBody>
        </p:sp>
        <p:sp>
          <p:nvSpPr>
            <p:cNvPr id="41" name="Freeform 21"/>
            <p:cNvSpPr>
              <a:spLocks noEditPoints="1"/>
            </p:cNvSpPr>
            <p:nvPr/>
          </p:nvSpPr>
          <p:spPr>
            <a:xfrm>
              <a:off x="4343400"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30138024"/>
                </a:cxn>
                <a:cxn ang="0">
                  <a:pos x="175366647" y="130138024"/>
                </a:cxn>
                <a:cxn ang="0">
                  <a:pos x="175366647" y="46009099"/>
                </a:cxn>
                <a:cxn ang="0">
                  <a:pos x="128602968" y="46009099"/>
                </a:cxn>
                <a:cxn ang="0">
                  <a:pos x="128602968" y="130138024"/>
                </a:cxn>
                <a:cxn ang="0">
                  <a:pos x="45465512" y="130138024"/>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42" name="Freeform 22"/>
            <p:cNvSpPr>
              <a:spLocks noEditPoints="1"/>
            </p:cNvSpPr>
            <p:nvPr/>
          </p:nvSpPr>
          <p:spPr>
            <a:xfrm>
              <a:off x="6430963" y="3562350"/>
              <a:ext cx="266700" cy="268288"/>
            </a:xfrm>
            <a:custGeom>
              <a:avLst/>
              <a:gdLst/>
              <a:ahLst/>
              <a:cxnLst>
                <a:cxn ang="0">
                  <a:pos x="151984808" y="0"/>
                </a:cxn>
                <a:cxn ang="0">
                  <a:pos x="303969615" y="153800109"/>
                </a:cxn>
                <a:cxn ang="0">
                  <a:pos x="151984808" y="307600218"/>
                </a:cxn>
                <a:cxn ang="0">
                  <a:pos x="0" y="153800109"/>
                </a:cxn>
                <a:cxn ang="0">
                  <a:pos x="151984808" y="0"/>
                </a:cxn>
                <a:cxn ang="0">
                  <a:pos x="128602968" y="261591119"/>
                </a:cxn>
                <a:cxn ang="0">
                  <a:pos x="175366647" y="261591119"/>
                </a:cxn>
                <a:cxn ang="0">
                  <a:pos x="175366647" y="178776117"/>
                </a:cxn>
                <a:cxn ang="0">
                  <a:pos x="258504104" y="178776117"/>
                </a:cxn>
                <a:cxn ang="0">
                  <a:pos x="258504104" y="128824101"/>
                </a:cxn>
                <a:cxn ang="0">
                  <a:pos x="175366647" y="128824101"/>
                </a:cxn>
                <a:cxn ang="0">
                  <a:pos x="175366647" y="46009099"/>
                </a:cxn>
                <a:cxn ang="0">
                  <a:pos x="128602968" y="46009099"/>
                </a:cxn>
                <a:cxn ang="0">
                  <a:pos x="128602968" y="128824101"/>
                </a:cxn>
                <a:cxn ang="0">
                  <a:pos x="45465512" y="128824101"/>
                </a:cxn>
                <a:cxn ang="0">
                  <a:pos x="45465512" y="178776117"/>
                </a:cxn>
                <a:cxn ang="0">
                  <a:pos x="128602968" y="178776117"/>
                </a:cxn>
                <a:cxn ang="0">
                  <a:pos x="128602968" y="26159111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sp>
          <p:nvSpPr>
            <p:cNvPr id="43" name="TextBox 15"/>
            <p:cNvSpPr txBox="1"/>
            <p:nvPr/>
          </p:nvSpPr>
          <p:spPr>
            <a:xfrm>
              <a:off x="9017000" y="3479800"/>
              <a:ext cx="175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cs typeface="+mn-ea"/>
                  <a:sym typeface="+mn-lt"/>
                </a:rPr>
                <a:t>其他问题</a:t>
              </a:r>
            </a:p>
          </p:txBody>
        </p:sp>
        <p:sp>
          <p:nvSpPr>
            <p:cNvPr id="44" name="Freeform 22"/>
            <p:cNvSpPr>
              <a:spLocks noEditPoints="1"/>
            </p:cNvSpPr>
            <p:nvPr/>
          </p:nvSpPr>
          <p:spPr>
            <a:xfrm>
              <a:off x="8720138" y="3544888"/>
              <a:ext cx="266700" cy="268287"/>
            </a:xfrm>
            <a:custGeom>
              <a:avLst/>
              <a:gdLst/>
              <a:ahLst/>
              <a:cxnLst>
                <a:cxn ang="0">
                  <a:pos x="151984808" y="0"/>
                </a:cxn>
                <a:cxn ang="0">
                  <a:pos x="303969615" y="153799536"/>
                </a:cxn>
                <a:cxn ang="0">
                  <a:pos x="151984808" y="307599071"/>
                </a:cxn>
                <a:cxn ang="0">
                  <a:pos x="0" y="153799536"/>
                </a:cxn>
                <a:cxn ang="0">
                  <a:pos x="151984808" y="0"/>
                </a:cxn>
                <a:cxn ang="0">
                  <a:pos x="128602968" y="261590144"/>
                </a:cxn>
                <a:cxn ang="0">
                  <a:pos x="175366647" y="261590144"/>
                </a:cxn>
                <a:cxn ang="0">
                  <a:pos x="175366647" y="178775450"/>
                </a:cxn>
                <a:cxn ang="0">
                  <a:pos x="258504104" y="178775450"/>
                </a:cxn>
                <a:cxn ang="0">
                  <a:pos x="258504104" y="128823621"/>
                </a:cxn>
                <a:cxn ang="0">
                  <a:pos x="175366647" y="128823621"/>
                </a:cxn>
                <a:cxn ang="0">
                  <a:pos x="175366647" y="46008927"/>
                </a:cxn>
                <a:cxn ang="0">
                  <a:pos x="128602968" y="46008927"/>
                </a:cxn>
                <a:cxn ang="0">
                  <a:pos x="128602968" y="128823621"/>
                </a:cxn>
                <a:cxn ang="0">
                  <a:pos x="45465512" y="128823621"/>
                </a:cxn>
                <a:cxn ang="0">
                  <a:pos x="45465512" y="178775450"/>
                </a:cxn>
                <a:cxn ang="0">
                  <a:pos x="128602968" y="178775450"/>
                </a:cxn>
                <a:cxn ang="0">
                  <a:pos x="128602968" y="261590144"/>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2A346"/>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cs typeface="+mn-ea"/>
                <a:sym typeface="+mn-lt"/>
              </a:endParaRPr>
            </a:p>
          </p:txBody>
        </p:sp>
      </p:grpSp>
      <p:sp>
        <p:nvSpPr>
          <p:cNvPr id="4" name="文本框 3"/>
          <p:cNvSpPr txBox="1"/>
          <p:nvPr/>
        </p:nvSpPr>
        <p:spPr>
          <a:xfrm>
            <a:off x="5087620" y="1437640"/>
            <a:ext cx="20421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black">
                    <a:lumMod val="75000"/>
                    <a:lumOff val="25000"/>
                  </a:prstClr>
                </a:solidFill>
                <a:effectLst/>
                <a:uLnTx/>
                <a:uFillTx/>
                <a:cs typeface="+mn-ea"/>
                <a:sym typeface="+mn-lt"/>
              </a:rPr>
              <a:t>02</a:t>
            </a:r>
            <a:endParaRPr kumimoji="0" lang="zh-CN" altLang="en-US" sz="80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4F8"/>
        </a:solidFill>
        <a:effectLst/>
      </p:bgPr>
    </p:bg>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886" b="24886"/>
          <a:stretch>
            <a:fillRect/>
          </a:stretch>
        </p:blipFill>
        <p:spPr/>
      </p:pic>
      <p:sp>
        <p:nvSpPr>
          <p:cNvPr id="14" name="矩形 13"/>
          <p:cNvSpPr/>
          <p:nvPr/>
        </p:nvSpPr>
        <p:spPr>
          <a:xfrm>
            <a:off x="0" y="-85724"/>
            <a:ext cx="12192000" cy="3771900"/>
          </a:xfrm>
          <a:prstGeom prst="rect">
            <a:avLst/>
          </a:prstGeom>
          <a:solidFill>
            <a:srgbClr val="1C1C1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矩形 9"/>
          <p:cNvSpPr/>
          <p:nvPr/>
        </p:nvSpPr>
        <p:spPr>
          <a:xfrm>
            <a:off x="466725" y="466725"/>
            <a:ext cx="11258550" cy="5934075"/>
          </a:xfrm>
          <a:prstGeom prst="rect">
            <a:avLst/>
          </a:prstGeom>
          <a:solidFill>
            <a:srgbClr val="F7F4F8"/>
          </a:solidFill>
          <a:ln>
            <a:noFill/>
          </a:ln>
          <a:effectLst>
            <a:outerShdw blurRad="3048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文本框 2"/>
          <p:cNvSpPr txBox="1"/>
          <p:nvPr/>
        </p:nvSpPr>
        <p:spPr>
          <a:xfrm>
            <a:off x="5274469" y="681038"/>
            <a:ext cx="16430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2A346"/>
                </a:solidFill>
                <a:effectLst/>
                <a:uLnTx/>
                <a:uFillTx/>
                <a:cs typeface="+mn-ea"/>
                <a:sym typeface="+mn-lt"/>
              </a:rPr>
              <a:t>活动运作策划</a:t>
            </a:r>
          </a:p>
        </p:txBody>
      </p:sp>
      <p:cxnSp>
        <p:nvCxnSpPr>
          <p:cNvPr id="29" name="直接连接符 28"/>
          <p:cNvCxnSpPr/>
          <p:nvPr/>
        </p:nvCxnSpPr>
        <p:spPr>
          <a:xfrm>
            <a:off x="5792058" y="1106807"/>
            <a:ext cx="5619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3" name="Group 74"/>
          <p:cNvGrpSpPr/>
          <p:nvPr/>
        </p:nvGrpSpPr>
        <p:grpSpPr>
          <a:xfrm>
            <a:off x="777785" y="2430689"/>
            <a:ext cx="386617" cy="834029"/>
            <a:chOff x="4395788" y="2198688"/>
            <a:chExt cx="344488" cy="742951"/>
          </a:xfrm>
          <a:solidFill>
            <a:schemeClr val="tx1">
              <a:lumMod val="65000"/>
              <a:lumOff val="35000"/>
            </a:schemeClr>
          </a:solidFill>
        </p:grpSpPr>
        <p:sp>
          <p:nvSpPr>
            <p:cNvPr id="15" name="Oval 75"/>
            <p:cNvSpPr>
              <a:spLocks noChangeArrowheads="1"/>
            </p:cNvSpPr>
            <p:nvPr/>
          </p:nvSpPr>
          <p:spPr bwMode="auto">
            <a:xfrm>
              <a:off x="4511675" y="2198688"/>
              <a:ext cx="109538" cy="112713"/>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18" name="Group 74"/>
          <p:cNvGrpSpPr/>
          <p:nvPr/>
        </p:nvGrpSpPr>
        <p:grpSpPr>
          <a:xfrm>
            <a:off x="1217286" y="2430689"/>
            <a:ext cx="386617" cy="834029"/>
            <a:chOff x="4395788" y="2198688"/>
            <a:chExt cx="344488" cy="742951"/>
          </a:xfrm>
          <a:solidFill>
            <a:schemeClr val="tx1">
              <a:lumMod val="65000"/>
              <a:lumOff val="35000"/>
            </a:schemeClr>
          </a:solidFill>
        </p:grpSpPr>
        <p:sp>
          <p:nvSpPr>
            <p:cNvPr id="19" name="Oval 75"/>
            <p:cNvSpPr>
              <a:spLocks noChangeArrowheads="1"/>
            </p:cNvSpPr>
            <p:nvPr/>
          </p:nvSpPr>
          <p:spPr bwMode="auto">
            <a:xfrm>
              <a:off x="4511675" y="2198688"/>
              <a:ext cx="109538" cy="112713"/>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0"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21" name="Group 74"/>
          <p:cNvGrpSpPr/>
          <p:nvPr/>
        </p:nvGrpSpPr>
        <p:grpSpPr>
          <a:xfrm>
            <a:off x="1656787" y="2430689"/>
            <a:ext cx="386617" cy="834029"/>
            <a:chOff x="4395788" y="2198688"/>
            <a:chExt cx="344488" cy="742951"/>
          </a:xfrm>
          <a:solidFill>
            <a:schemeClr val="tx1">
              <a:lumMod val="65000"/>
              <a:lumOff val="35000"/>
            </a:schemeClr>
          </a:solidFill>
        </p:grpSpPr>
        <p:sp>
          <p:nvSpPr>
            <p:cNvPr id="22" name="Oval 75"/>
            <p:cNvSpPr>
              <a:spLocks noChangeArrowheads="1"/>
            </p:cNvSpPr>
            <p:nvPr/>
          </p:nvSpPr>
          <p:spPr bwMode="auto">
            <a:xfrm>
              <a:off x="4511675" y="2198688"/>
              <a:ext cx="109538" cy="112713"/>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3"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24" name="Group 74"/>
          <p:cNvGrpSpPr/>
          <p:nvPr/>
        </p:nvGrpSpPr>
        <p:grpSpPr>
          <a:xfrm>
            <a:off x="2096287" y="2430689"/>
            <a:ext cx="386617" cy="834029"/>
            <a:chOff x="4395788" y="2198688"/>
            <a:chExt cx="344488" cy="742951"/>
          </a:xfrm>
          <a:solidFill>
            <a:schemeClr val="tx1">
              <a:lumMod val="65000"/>
              <a:lumOff val="35000"/>
            </a:schemeClr>
          </a:solidFill>
        </p:grpSpPr>
        <p:sp>
          <p:nvSpPr>
            <p:cNvPr id="25" name="Oval 75"/>
            <p:cNvSpPr>
              <a:spLocks noChangeArrowheads="1"/>
            </p:cNvSpPr>
            <p:nvPr/>
          </p:nvSpPr>
          <p:spPr bwMode="auto">
            <a:xfrm>
              <a:off x="4511675" y="2198688"/>
              <a:ext cx="109538" cy="112713"/>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6"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27" name="Group 74"/>
          <p:cNvGrpSpPr/>
          <p:nvPr/>
        </p:nvGrpSpPr>
        <p:grpSpPr>
          <a:xfrm>
            <a:off x="2535788" y="2430689"/>
            <a:ext cx="386617" cy="834029"/>
            <a:chOff x="4395788" y="2198688"/>
            <a:chExt cx="344488" cy="742951"/>
          </a:xfrm>
          <a:solidFill>
            <a:srgbClr val="F2A346"/>
          </a:solidFill>
        </p:grpSpPr>
        <p:sp>
          <p:nvSpPr>
            <p:cNvPr id="28" name="Oval 75"/>
            <p:cNvSpPr>
              <a:spLocks noChangeArrowheads="1"/>
            </p:cNvSpPr>
            <p:nvPr/>
          </p:nvSpPr>
          <p:spPr bwMode="auto">
            <a:xfrm>
              <a:off x="4511675" y="2198688"/>
              <a:ext cx="109538" cy="112713"/>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0"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31" name="Group 74"/>
          <p:cNvGrpSpPr/>
          <p:nvPr/>
        </p:nvGrpSpPr>
        <p:grpSpPr>
          <a:xfrm>
            <a:off x="2975289" y="2430689"/>
            <a:ext cx="386617" cy="834029"/>
            <a:chOff x="4395788" y="2198688"/>
            <a:chExt cx="344488" cy="742951"/>
          </a:xfrm>
          <a:solidFill>
            <a:srgbClr val="F2A346"/>
          </a:solidFill>
        </p:grpSpPr>
        <p:sp>
          <p:nvSpPr>
            <p:cNvPr id="32" name="Oval 75"/>
            <p:cNvSpPr>
              <a:spLocks noChangeArrowheads="1"/>
            </p:cNvSpPr>
            <p:nvPr/>
          </p:nvSpPr>
          <p:spPr bwMode="auto">
            <a:xfrm>
              <a:off x="4511675" y="2198688"/>
              <a:ext cx="109538" cy="112713"/>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3"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34" name="Group 74"/>
          <p:cNvGrpSpPr/>
          <p:nvPr/>
        </p:nvGrpSpPr>
        <p:grpSpPr>
          <a:xfrm>
            <a:off x="3414790" y="2430689"/>
            <a:ext cx="386617" cy="834029"/>
            <a:chOff x="4395788" y="2198688"/>
            <a:chExt cx="344488" cy="742951"/>
          </a:xfrm>
          <a:solidFill>
            <a:srgbClr val="F2A346"/>
          </a:solidFill>
        </p:grpSpPr>
        <p:sp>
          <p:nvSpPr>
            <p:cNvPr id="35" name="Oval 75"/>
            <p:cNvSpPr>
              <a:spLocks noChangeArrowheads="1"/>
            </p:cNvSpPr>
            <p:nvPr/>
          </p:nvSpPr>
          <p:spPr bwMode="auto">
            <a:xfrm>
              <a:off x="4511675" y="2198688"/>
              <a:ext cx="109538" cy="112713"/>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6"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37" name="Group 74"/>
          <p:cNvGrpSpPr/>
          <p:nvPr/>
        </p:nvGrpSpPr>
        <p:grpSpPr>
          <a:xfrm>
            <a:off x="3854291" y="2430689"/>
            <a:ext cx="386617" cy="834029"/>
            <a:chOff x="4395788" y="2198688"/>
            <a:chExt cx="344488" cy="742951"/>
          </a:xfrm>
          <a:solidFill>
            <a:srgbClr val="F2A346"/>
          </a:solidFill>
        </p:grpSpPr>
        <p:sp>
          <p:nvSpPr>
            <p:cNvPr id="38" name="Oval 75"/>
            <p:cNvSpPr>
              <a:spLocks noChangeArrowheads="1"/>
            </p:cNvSpPr>
            <p:nvPr/>
          </p:nvSpPr>
          <p:spPr bwMode="auto">
            <a:xfrm>
              <a:off x="4511675" y="2198688"/>
              <a:ext cx="109538" cy="112713"/>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39"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40" name="Group 74"/>
          <p:cNvGrpSpPr/>
          <p:nvPr/>
        </p:nvGrpSpPr>
        <p:grpSpPr>
          <a:xfrm>
            <a:off x="4293792" y="2430689"/>
            <a:ext cx="386617" cy="834029"/>
            <a:chOff x="4395788" y="2198688"/>
            <a:chExt cx="344488" cy="742951"/>
          </a:xfrm>
          <a:solidFill>
            <a:srgbClr val="F2A346"/>
          </a:solidFill>
        </p:grpSpPr>
        <p:sp>
          <p:nvSpPr>
            <p:cNvPr id="41" name="Oval 75"/>
            <p:cNvSpPr>
              <a:spLocks noChangeArrowheads="1"/>
            </p:cNvSpPr>
            <p:nvPr/>
          </p:nvSpPr>
          <p:spPr bwMode="auto">
            <a:xfrm>
              <a:off x="4511675" y="2198688"/>
              <a:ext cx="109538" cy="112713"/>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2"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43" name="Group 74"/>
          <p:cNvGrpSpPr/>
          <p:nvPr/>
        </p:nvGrpSpPr>
        <p:grpSpPr>
          <a:xfrm>
            <a:off x="4733292" y="2430689"/>
            <a:ext cx="386617" cy="834029"/>
            <a:chOff x="4395788" y="2198688"/>
            <a:chExt cx="344488" cy="742951"/>
          </a:xfrm>
          <a:solidFill>
            <a:srgbClr val="F2A346"/>
          </a:solidFill>
        </p:grpSpPr>
        <p:sp>
          <p:nvSpPr>
            <p:cNvPr id="44" name="Oval 75"/>
            <p:cNvSpPr>
              <a:spLocks noChangeArrowheads="1"/>
            </p:cNvSpPr>
            <p:nvPr/>
          </p:nvSpPr>
          <p:spPr bwMode="auto">
            <a:xfrm>
              <a:off x="4511675" y="2198688"/>
              <a:ext cx="109538" cy="112713"/>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5"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46" name="Group 80"/>
          <p:cNvGrpSpPr/>
          <p:nvPr/>
        </p:nvGrpSpPr>
        <p:grpSpPr>
          <a:xfrm>
            <a:off x="7004135" y="2404332"/>
            <a:ext cx="338183" cy="860386"/>
            <a:chOff x="4422775" y="2198688"/>
            <a:chExt cx="292100" cy="742950"/>
          </a:xfrm>
          <a:solidFill>
            <a:srgbClr val="F2A346"/>
          </a:solidFill>
        </p:grpSpPr>
        <p:sp>
          <p:nvSpPr>
            <p:cNvPr id="47"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2" name="Oval 13"/>
            <p:cNvSpPr>
              <a:spLocks noChangeArrowheads="1"/>
            </p:cNvSpPr>
            <p:nvPr/>
          </p:nvSpPr>
          <p:spPr bwMode="auto">
            <a:xfrm>
              <a:off x="4511675" y="2198688"/>
              <a:ext cx="115888" cy="115888"/>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53" name="Group 80"/>
          <p:cNvGrpSpPr/>
          <p:nvPr/>
        </p:nvGrpSpPr>
        <p:grpSpPr>
          <a:xfrm>
            <a:off x="7443636" y="2404332"/>
            <a:ext cx="338183" cy="860386"/>
            <a:chOff x="4422775" y="2198688"/>
            <a:chExt cx="292100" cy="742950"/>
          </a:xfrm>
          <a:solidFill>
            <a:srgbClr val="F2A346"/>
          </a:solidFill>
        </p:grpSpPr>
        <p:sp>
          <p:nvSpPr>
            <p:cNvPr id="54"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5" name="Oval 13"/>
            <p:cNvSpPr>
              <a:spLocks noChangeArrowheads="1"/>
            </p:cNvSpPr>
            <p:nvPr/>
          </p:nvSpPr>
          <p:spPr bwMode="auto">
            <a:xfrm>
              <a:off x="4511675" y="2198688"/>
              <a:ext cx="115888" cy="115888"/>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56" name="Group 80"/>
          <p:cNvGrpSpPr/>
          <p:nvPr/>
        </p:nvGrpSpPr>
        <p:grpSpPr>
          <a:xfrm>
            <a:off x="7883137" y="2404332"/>
            <a:ext cx="338183" cy="860386"/>
            <a:chOff x="4422775" y="2198688"/>
            <a:chExt cx="292100" cy="742950"/>
          </a:xfrm>
          <a:solidFill>
            <a:srgbClr val="F2A346"/>
          </a:solidFill>
        </p:grpSpPr>
        <p:sp>
          <p:nvSpPr>
            <p:cNvPr id="57"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58" name="Oval 13"/>
            <p:cNvSpPr>
              <a:spLocks noChangeArrowheads="1"/>
            </p:cNvSpPr>
            <p:nvPr/>
          </p:nvSpPr>
          <p:spPr bwMode="auto">
            <a:xfrm>
              <a:off x="4511675" y="2198688"/>
              <a:ext cx="115888" cy="115888"/>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59" name="Group 80"/>
          <p:cNvGrpSpPr/>
          <p:nvPr/>
        </p:nvGrpSpPr>
        <p:grpSpPr>
          <a:xfrm>
            <a:off x="8322638" y="2404332"/>
            <a:ext cx="338183" cy="860386"/>
            <a:chOff x="4422775" y="2198688"/>
            <a:chExt cx="292100" cy="742950"/>
          </a:xfrm>
          <a:solidFill>
            <a:srgbClr val="F2A346"/>
          </a:solidFill>
        </p:grpSpPr>
        <p:sp>
          <p:nvSpPr>
            <p:cNvPr id="60"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1" name="Oval 13"/>
            <p:cNvSpPr>
              <a:spLocks noChangeArrowheads="1"/>
            </p:cNvSpPr>
            <p:nvPr/>
          </p:nvSpPr>
          <p:spPr bwMode="auto">
            <a:xfrm>
              <a:off x="4511675" y="2198688"/>
              <a:ext cx="115888" cy="115888"/>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2" name="Group 80"/>
          <p:cNvGrpSpPr/>
          <p:nvPr/>
        </p:nvGrpSpPr>
        <p:grpSpPr>
          <a:xfrm>
            <a:off x="8762138" y="2404332"/>
            <a:ext cx="338183" cy="860386"/>
            <a:chOff x="4422775" y="2198688"/>
            <a:chExt cx="292100" cy="742950"/>
          </a:xfrm>
          <a:solidFill>
            <a:schemeClr val="tx1">
              <a:lumMod val="65000"/>
              <a:lumOff val="35000"/>
            </a:schemeClr>
          </a:solidFill>
        </p:grpSpPr>
        <p:sp>
          <p:nvSpPr>
            <p:cNvPr id="63"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4" name="Oval 13"/>
            <p:cNvSpPr>
              <a:spLocks noChangeArrowheads="1"/>
            </p:cNvSpPr>
            <p:nvPr/>
          </p:nvSpPr>
          <p:spPr bwMode="auto">
            <a:xfrm>
              <a:off x="4511675" y="2198688"/>
              <a:ext cx="115888" cy="115888"/>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5" name="Group 80"/>
          <p:cNvGrpSpPr/>
          <p:nvPr/>
        </p:nvGrpSpPr>
        <p:grpSpPr>
          <a:xfrm>
            <a:off x="9201639" y="2404332"/>
            <a:ext cx="338183" cy="860386"/>
            <a:chOff x="4422775" y="2198688"/>
            <a:chExt cx="292100" cy="742950"/>
          </a:xfrm>
          <a:solidFill>
            <a:schemeClr val="tx1">
              <a:lumMod val="65000"/>
              <a:lumOff val="35000"/>
            </a:schemeClr>
          </a:solidFill>
        </p:grpSpPr>
        <p:sp>
          <p:nvSpPr>
            <p:cNvPr id="66"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67" name="Oval 13"/>
            <p:cNvSpPr>
              <a:spLocks noChangeArrowheads="1"/>
            </p:cNvSpPr>
            <p:nvPr/>
          </p:nvSpPr>
          <p:spPr bwMode="auto">
            <a:xfrm>
              <a:off x="4511675" y="2198688"/>
              <a:ext cx="115888" cy="115888"/>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8" name="Group 80"/>
          <p:cNvGrpSpPr/>
          <p:nvPr/>
        </p:nvGrpSpPr>
        <p:grpSpPr>
          <a:xfrm>
            <a:off x="9641140" y="2404332"/>
            <a:ext cx="338183" cy="860386"/>
            <a:chOff x="4422775" y="2198688"/>
            <a:chExt cx="292100" cy="742950"/>
          </a:xfrm>
          <a:solidFill>
            <a:schemeClr val="tx1">
              <a:lumMod val="65000"/>
              <a:lumOff val="35000"/>
            </a:schemeClr>
          </a:solidFill>
        </p:grpSpPr>
        <p:sp>
          <p:nvSpPr>
            <p:cNvPr id="69"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70" name="Oval 13"/>
            <p:cNvSpPr>
              <a:spLocks noChangeArrowheads="1"/>
            </p:cNvSpPr>
            <p:nvPr/>
          </p:nvSpPr>
          <p:spPr bwMode="auto">
            <a:xfrm>
              <a:off x="4511675" y="2198688"/>
              <a:ext cx="115888" cy="115888"/>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71" name="Group 80"/>
          <p:cNvGrpSpPr/>
          <p:nvPr/>
        </p:nvGrpSpPr>
        <p:grpSpPr>
          <a:xfrm>
            <a:off x="10080641" y="2404332"/>
            <a:ext cx="338183" cy="860386"/>
            <a:chOff x="4422775" y="2198688"/>
            <a:chExt cx="292100" cy="742950"/>
          </a:xfrm>
          <a:solidFill>
            <a:schemeClr val="tx1">
              <a:lumMod val="65000"/>
              <a:lumOff val="35000"/>
            </a:schemeClr>
          </a:solidFill>
        </p:grpSpPr>
        <p:sp>
          <p:nvSpPr>
            <p:cNvPr id="72"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73" name="Oval 13"/>
            <p:cNvSpPr>
              <a:spLocks noChangeArrowheads="1"/>
            </p:cNvSpPr>
            <p:nvPr/>
          </p:nvSpPr>
          <p:spPr bwMode="auto">
            <a:xfrm>
              <a:off x="4511675" y="2198688"/>
              <a:ext cx="115888" cy="115888"/>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74" name="Group 80"/>
          <p:cNvGrpSpPr/>
          <p:nvPr/>
        </p:nvGrpSpPr>
        <p:grpSpPr>
          <a:xfrm>
            <a:off x="10520142" y="2404332"/>
            <a:ext cx="338183" cy="860386"/>
            <a:chOff x="4422775" y="2198688"/>
            <a:chExt cx="292100" cy="742950"/>
          </a:xfrm>
          <a:solidFill>
            <a:schemeClr val="tx1">
              <a:lumMod val="65000"/>
              <a:lumOff val="35000"/>
            </a:schemeClr>
          </a:solidFill>
        </p:grpSpPr>
        <p:sp>
          <p:nvSpPr>
            <p:cNvPr id="75"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76" name="Oval 13"/>
            <p:cNvSpPr>
              <a:spLocks noChangeArrowheads="1"/>
            </p:cNvSpPr>
            <p:nvPr/>
          </p:nvSpPr>
          <p:spPr bwMode="auto">
            <a:xfrm>
              <a:off x="4511675" y="2198688"/>
              <a:ext cx="115888" cy="115888"/>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77" name="Group 80"/>
          <p:cNvGrpSpPr/>
          <p:nvPr/>
        </p:nvGrpSpPr>
        <p:grpSpPr>
          <a:xfrm>
            <a:off x="10959644" y="2404332"/>
            <a:ext cx="338183" cy="860386"/>
            <a:chOff x="4422775" y="2198688"/>
            <a:chExt cx="292100" cy="742950"/>
          </a:xfrm>
          <a:solidFill>
            <a:schemeClr val="tx1">
              <a:lumMod val="65000"/>
              <a:lumOff val="35000"/>
            </a:schemeClr>
          </a:solidFill>
        </p:grpSpPr>
        <p:sp>
          <p:nvSpPr>
            <p:cNvPr id="78"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79" name="Oval 13"/>
            <p:cNvSpPr>
              <a:spLocks noChangeArrowheads="1"/>
            </p:cNvSpPr>
            <p:nvPr/>
          </p:nvSpPr>
          <p:spPr bwMode="auto">
            <a:xfrm>
              <a:off x="4511675" y="2198688"/>
              <a:ext cx="115888" cy="115888"/>
            </a:xfrm>
            <a:prstGeom prst="ellipse">
              <a:avLst/>
            </a:pr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80" name="组合 79"/>
          <p:cNvGrpSpPr/>
          <p:nvPr/>
        </p:nvGrpSpPr>
        <p:grpSpPr>
          <a:xfrm>
            <a:off x="5375192" y="2048851"/>
            <a:ext cx="1404503" cy="1404503"/>
            <a:chOff x="5420912" y="2582333"/>
            <a:chExt cx="1404503" cy="1404503"/>
          </a:xfrm>
        </p:grpSpPr>
        <p:grpSp>
          <p:nvGrpSpPr>
            <p:cNvPr id="81" name="组合 80"/>
            <p:cNvGrpSpPr/>
            <p:nvPr/>
          </p:nvGrpSpPr>
          <p:grpSpPr>
            <a:xfrm>
              <a:off x="5420912" y="2582333"/>
              <a:ext cx="1404503" cy="1404503"/>
              <a:chOff x="5420912" y="2582333"/>
              <a:chExt cx="1404503" cy="1404503"/>
            </a:xfrm>
          </p:grpSpPr>
          <p:sp>
            <p:nvSpPr>
              <p:cNvPr id="83" name="椭圆 82"/>
              <p:cNvSpPr/>
              <p:nvPr/>
            </p:nvSpPr>
            <p:spPr>
              <a:xfrm>
                <a:off x="5420912" y="2582333"/>
                <a:ext cx="1404503" cy="1404503"/>
              </a:xfrm>
              <a:prstGeom prst="ellipse">
                <a:avLst/>
              </a:prstGeom>
              <a:solidFill>
                <a:srgbClr val="F2A34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84" name="椭圆 83"/>
              <p:cNvSpPr/>
              <p:nvPr/>
            </p:nvSpPr>
            <p:spPr>
              <a:xfrm>
                <a:off x="5479774" y="2647515"/>
                <a:ext cx="1274137" cy="1274137"/>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sp>
          <p:nvSpPr>
            <p:cNvPr id="82" name="文本框 81"/>
            <p:cNvSpPr txBox="1"/>
            <p:nvPr/>
          </p:nvSpPr>
          <p:spPr>
            <a:xfrm>
              <a:off x="5738889" y="2948383"/>
              <a:ext cx="77893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chemeClr val="tx1">
                      <a:lumMod val="65000"/>
                      <a:lumOff val="35000"/>
                    </a:schemeClr>
                  </a:solidFill>
                  <a:effectLst/>
                  <a:uLnTx/>
                  <a:uFillTx/>
                  <a:cs typeface="+mn-ea"/>
                  <a:sym typeface="+mn-lt"/>
                </a:rPr>
                <a:t>V S</a:t>
              </a:r>
              <a:endParaRPr kumimoji="0" lang="zh-CN" altLang="en-US" sz="40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sp>
        <p:nvSpPr>
          <p:cNvPr id="85" name="椭圆 84"/>
          <p:cNvSpPr/>
          <p:nvPr/>
        </p:nvSpPr>
        <p:spPr>
          <a:xfrm>
            <a:off x="2151380" y="3122787"/>
            <a:ext cx="637401" cy="637401"/>
          </a:xfrm>
          <a:prstGeom prst="ellipse">
            <a:avLst/>
          </a:prstGeom>
          <a:solidFill>
            <a:srgbClr val="F2A34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60%</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86" name="椭圆 85"/>
          <p:cNvSpPr/>
          <p:nvPr/>
        </p:nvSpPr>
        <p:spPr>
          <a:xfrm>
            <a:off x="7525529" y="1777500"/>
            <a:ext cx="637401" cy="637401"/>
          </a:xfrm>
          <a:prstGeom prst="ellipse">
            <a:avLst/>
          </a:prstGeom>
          <a:solidFill>
            <a:srgbClr val="F2A34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tx1">
                    <a:lumMod val="65000"/>
                    <a:lumOff val="35000"/>
                  </a:schemeClr>
                </a:solidFill>
                <a:effectLst/>
                <a:uLnTx/>
                <a:uFillTx/>
                <a:cs typeface="+mn-ea"/>
                <a:sym typeface="+mn-lt"/>
              </a:rPr>
              <a:t>40%</a:t>
            </a:r>
            <a:endParaRPr kumimoji="0" lang="zh-CN" altLang="en-US" sz="11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87" name="组合 86"/>
          <p:cNvGrpSpPr/>
          <p:nvPr/>
        </p:nvGrpSpPr>
        <p:grpSpPr>
          <a:xfrm>
            <a:off x="479642" y="4242636"/>
            <a:ext cx="11182960" cy="1190051"/>
            <a:chOff x="525362" y="4312568"/>
            <a:chExt cx="11182960" cy="1190051"/>
          </a:xfrm>
        </p:grpSpPr>
        <p:sp>
          <p:nvSpPr>
            <p:cNvPr id="88" name="文本框 87"/>
            <p:cNvSpPr txBox="1"/>
            <p:nvPr/>
          </p:nvSpPr>
          <p:spPr>
            <a:xfrm>
              <a:off x="4382445" y="4312568"/>
              <a:ext cx="337480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b="1" kern="0" dirty="0">
                  <a:solidFill>
                    <a:srgbClr val="F2A346"/>
                  </a:solidFill>
                  <a:cs typeface="+mn-ea"/>
                  <a:sym typeface="+mn-lt"/>
                </a:rPr>
                <a:t>参加活动人群性别比例</a:t>
              </a:r>
              <a:endParaRPr kumimoji="0" lang="zh-CN" altLang="en-US" sz="2000" b="1" i="0" u="none" strike="noStrike" kern="0" cap="none" spc="0" normalizeH="0" baseline="0" noProof="0" dirty="0">
                <a:ln>
                  <a:noFill/>
                </a:ln>
                <a:solidFill>
                  <a:srgbClr val="F2A346"/>
                </a:solidFill>
                <a:effectLst/>
                <a:uLnTx/>
                <a:uFillTx/>
                <a:cs typeface="+mn-ea"/>
                <a:sym typeface="+mn-lt"/>
              </a:endParaRPr>
            </a:p>
          </p:txBody>
        </p:sp>
        <p:cxnSp>
          <p:nvCxnSpPr>
            <p:cNvPr id="89" name="直接连接符 88"/>
            <p:cNvCxnSpPr/>
            <p:nvPr/>
          </p:nvCxnSpPr>
          <p:spPr>
            <a:xfrm>
              <a:off x="5820254" y="4747084"/>
              <a:ext cx="551492" cy="0"/>
            </a:xfrm>
            <a:prstGeom prst="line">
              <a:avLst/>
            </a:prstGeom>
            <a:noFill/>
            <a:ln w="15875" cap="flat" cmpd="sng" algn="ctr">
              <a:solidFill>
                <a:schemeClr val="tx1">
                  <a:lumMod val="65000"/>
                  <a:lumOff val="35000"/>
                </a:schemeClr>
              </a:solidFill>
              <a:prstDash val="solid"/>
              <a:miter lim="800000"/>
            </a:ln>
            <a:effectLst/>
          </p:spPr>
        </p:cxnSp>
        <p:sp>
          <p:nvSpPr>
            <p:cNvPr id="90" name="文本框 89"/>
            <p:cNvSpPr txBox="1"/>
            <p:nvPr/>
          </p:nvSpPr>
          <p:spPr>
            <a:xfrm>
              <a:off x="525362" y="4806275"/>
              <a:ext cx="11182960" cy="696344"/>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rPr>
                <a:t>Clarity Leads to Power. When we're clear, we're more effective. Our clarity reduces our mistakes and enables us to enlist the help of others. </a:t>
              </a:r>
            </a:p>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rPr>
                <a:t>We are more powerful when we are clear, and we are weaker when we are confused.</a:t>
              </a:r>
              <a:endParaRPr kumimoji="0" lang="zh-CN" altLang="en-US"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125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nodeType="withEffect">
                                  <p:stCondLst>
                                    <p:cond delay="150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175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nodeType="withEffect">
                                  <p:stCondLst>
                                    <p:cond delay="20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nodeType="withEffect">
                                  <p:stCondLst>
                                    <p:cond delay="225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p:cTn id="58" dur="500" fill="hold"/>
                                        <p:tgtEl>
                                          <p:spTgt spid="85"/>
                                        </p:tgtEl>
                                        <p:attrNameLst>
                                          <p:attrName>ppt_w</p:attrName>
                                        </p:attrNameLst>
                                      </p:cBhvr>
                                      <p:tavLst>
                                        <p:tav tm="0">
                                          <p:val>
                                            <p:fltVal val="0"/>
                                          </p:val>
                                        </p:tav>
                                        <p:tav tm="100000">
                                          <p:val>
                                            <p:strVal val="#ppt_w"/>
                                          </p:val>
                                        </p:tav>
                                      </p:tavLst>
                                    </p:anim>
                                    <p:anim calcmode="lin" valueType="num">
                                      <p:cBhvr>
                                        <p:cTn id="59" dur="500" fill="hold"/>
                                        <p:tgtEl>
                                          <p:spTgt spid="85"/>
                                        </p:tgtEl>
                                        <p:attrNameLst>
                                          <p:attrName>ppt_h</p:attrName>
                                        </p:attrNameLst>
                                      </p:cBhvr>
                                      <p:tavLst>
                                        <p:tav tm="0">
                                          <p:val>
                                            <p:fltVal val="0"/>
                                          </p:val>
                                        </p:tav>
                                        <p:tav tm="100000">
                                          <p:val>
                                            <p:strVal val="#ppt_h"/>
                                          </p:val>
                                        </p:tav>
                                      </p:tavLst>
                                    </p:anim>
                                    <p:animEffect transition="in" filter="fade">
                                      <p:cBhvr>
                                        <p:cTn id="60" dur="500"/>
                                        <p:tgtEl>
                                          <p:spTgt spid="85"/>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par>
                                <p:cTn id="67" presetID="53" presetClass="entr" presetSubtype="16" fill="hold" nodeType="withEffect">
                                  <p:stCondLst>
                                    <p:cond delay="25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nodeType="withEffect">
                                  <p:stCondLst>
                                    <p:cond delay="50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par>
                                <p:cTn id="77" presetID="53" presetClass="entr" presetSubtype="16" fill="hold" nodeType="withEffect">
                                  <p:stCondLst>
                                    <p:cond delay="750"/>
                                  </p:stCondLst>
                                  <p:childTnLst>
                                    <p:set>
                                      <p:cBhvr>
                                        <p:cTn id="78" dur="1" fill="hold">
                                          <p:stCondLst>
                                            <p:cond delay="0"/>
                                          </p:stCondLst>
                                        </p:cTn>
                                        <p:tgtEl>
                                          <p:spTgt spid="59"/>
                                        </p:tgtEl>
                                        <p:attrNameLst>
                                          <p:attrName>style.visibility</p:attrName>
                                        </p:attrNameLst>
                                      </p:cBhvr>
                                      <p:to>
                                        <p:strVal val="visible"/>
                                      </p:to>
                                    </p:set>
                                    <p:anim calcmode="lin" valueType="num">
                                      <p:cBhvr>
                                        <p:cTn id="79" dur="500" fill="hold"/>
                                        <p:tgtEl>
                                          <p:spTgt spid="59"/>
                                        </p:tgtEl>
                                        <p:attrNameLst>
                                          <p:attrName>ppt_w</p:attrName>
                                        </p:attrNameLst>
                                      </p:cBhvr>
                                      <p:tavLst>
                                        <p:tav tm="0">
                                          <p:val>
                                            <p:fltVal val="0"/>
                                          </p:val>
                                        </p:tav>
                                        <p:tav tm="100000">
                                          <p:val>
                                            <p:strVal val="#ppt_w"/>
                                          </p:val>
                                        </p:tav>
                                      </p:tavLst>
                                    </p:anim>
                                    <p:anim calcmode="lin" valueType="num">
                                      <p:cBhvr>
                                        <p:cTn id="80" dur="500" fill="hold"/>
                                        <p:tgtEl>
                                          <p:spTgt spid="59"/>
                                        </p:tgtEl>
                                        <p:attrNameLst>
                                          <p:attrName>ppt_h</p:attrName>
                                        </p:attrNameLst>
                                      </p:cBhvr>
                                      <p:tavLst>
                                        <p:tav tm="0">
                                          <p:val>
                                            <p:fltVal val="0"/>
                                          </p:val>
                                        </p:tav>
                                        <p:tav tm="100000">
                                          <p:val>
                                            <p:strVal val="#ppt_h"/>
                                          </p:val>
                                        </p:tav>
                                      </p:tavLst>
                                    </p:anim>
                                    <p:animEffect transition="in" filter="fade">
                                      <p:cBhvr>
                                        <p:cTn id="81" dur="500"/>
                                        <p:tgtEl>
                                          <p:spTgt spid="59"/>
                                        </p:tgtEl>
                                      </p:cBhvr>
                                    </p:animEffect>
                                  </p:childTnLst>
                                </p:cTn>
                              </p:par>
                              <p:par>
                                <p:cTn id="82" presetID="53" presetClass="entr" presetSubtype="16" fill="hold" nodeType="withEffect">
                                  <p:stCondLst>
                                    <p:cond delay="1000"/>
                                  </p:stCondLst>
                                  <p:childTnLst>
                                    <p:set>
                                      <p:cBhvr>
                                        <p:cTn id="83" dur="1" fill="hold">
                                          <p:stCondLst>
                                            <p:cond delay="0"/>
                                          </p:stCondLst>
                                        </p:cTn>
                                        <p:tgtEl>
                                          <p:spTgt spid="62"/>
                                        </p:tgtEl>
                                        <p:attrNameLst>
                                          <p:attrName>style.visibility</p:attrName>
                                        </p:attrNameLst>
                                      </p:cBhvr>
                                      <p:to>
                                        <p:strVal val="visible"/>
                                      </p:to>
                                    </p:set>
                                    <p:anim calcmode="lin" valueType="num">
                                      <p:cBhvr>
                                        <p:cTn id="84" dur="500" fill="hold"/>
                                        <p:tgtEl>
                                          <p:spTgt spid="62"/>
                                        </p:tgtEl>
                                        <p:attrNameLst>
                                          <p:attrName>ppt_w</p:attrName>
                                        </p:attrNameLst>
                                      </p:cBhvr>
                                      <p:tavLst>
                                        <p:tav tm="0">
                                          <p:val>
                                            <p:fltVal val="0"/>
                                          </p:val>
                                        </p:tav>
                                        <p:tav tm="100000">
                                          <p:val>
                                            <p:strVal val="#ppt_w"/>
                                          </p:val>
                                        </p:tav>
                                      </p:tavLst>
                                    </p:anim>
                                    <p:anim calcmode="lin" valueType="num">
                                      <p:cBhvr>
                                        <p:cTn id="85" dur="500" fill="hold"/>
                                        <p:tgtEl>
                                          <p:spTgt spid="62"/>
                                        </p:tgtEl>
                                        <p:attrNameLst>
                                          <p:attrName>ppt_h</p:attrName>
                                        </p:attrNameLst>
                                      </p:cBhvr>
                                      <p:tavLst>
                                        <p:tav tm="0">
                                          <p:val>
                                            <p:fltVal val="0"/>
                                          </p:val>
                                        </p:tav>
                                        <p:tav tm="100000">
                                          <p:val>
                                            <p:strVal val="#ppt_h"/>
                                          </p:val>
                                        </p:tav>
                                      </p:tavLst>
                                    </p:anim>
                                    <p:animEffect transition="in" filter="fade">
                                      <p:cBhvr>
                                        <p:cTn id="86" dur="500"/>
                                        <p:tgtEl>
                                          <p:spTgt spid="62"/>
                                        </p:tgtEl>
                                      </p:cBhvr>
                                    </p:animEffect>
                                  </p:childTnLst>
                                </p:cTn>
                              </p:par>
                              <p:par>
                                <p:cTn id="87" presetID="53" presetClass="entr" presetSubtype="16" fill="hold" nodeType="withEffect">
                                  <p:stCondLst>
                                    <p:cond delay="125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par>
                                <p:cTn id="92" presetID="53" presetClass="entr" presetSubtype="16" fill="hold" nodeType="withEffect">
                                  <p:stCondLst>
                                    <p:cond delay="1500"/>
                                  </p:stCondLst>
                                  <p:childTnLst>
                                    <p:set>
                                      <p:cBhvr>
                                        <p:cTn id="93" dur="1" fill="hold">
                                          <p:stCondLst>
                                            <p:cond delay="0"/>
                                          </p:stCondLst>
                                        </p:cTn>
                                        <p:tgtEl>
                                          <p:spTgt spid="68"/>
                                        </p:tgtEl>
                                        <p:attrNameLst>
                                          <p:attrName>style.visibility</p:attrName>
                                        </p:attrNameLst>
                                      </p:cBhvr>
                                      <p:to>
                                        <p:strVal val="visible"/>
                                      </p:to>
                                    </p:set>
                                    <p:anim calcmode="lin" valueType="num">
                                      <p:cBhvr>
                                        <p:cTn id="94" dur="500" fill="hold"/>
                                        <p:tgtEl>
                                          <p:spTgt spid="68"/>
                                        </p:tgtEl>
                                        <p:attrNameLst>
                                          <p:attrName>ppt_w</p:attrName>
                                        </p:attrNameLst>
                                      </p:cBhvr>
                                      <p:tavLst>
                                        <p:tav tm="0">
                                          <p:val>
                                            <p:fltVal val="0"/>
                                          </p:val>
                                        </p:tav>
                                        <p:tav tm="100000">
                                          <p:val>
                                            <p:strVal val="#ppt_w"/>
                                          </p:val>
                                        </p:tav>
                                      </p:tavLst>
                                    </p:anim>
                                    <p:anim calcmode="lin" valueType="num">
                                      <p:cBhvr>
                                        <p:cTn id="95" dur="500" fill="hold"/>
                                        <p:tgtEl>
                                          <p:spTgt spid="68"/>
                                        </p:tgtEl>
                                        <p:attrNameLst>
                                          <p:attrName>ppt_h</p:attrName>
                                        </p:attrNameLst>
                                      </p:cBhvr>
                                      <p:tavLst>
                                        <p:tav tm="0">
                                          <p:val>
                                            <p:fltVal val="0"/>
                                          </p:val>
                                        </p:tav>
                                        <p:tav tm="100000">
                                          <p:val>
                                            <p:strVal val="#ppt_h"/>
                                          </p:val>
                                        </p:tav>
                                      </p:tavLst>
                                    </p:anim>
                                    <p:animEffect transition="in" filter="fade">
                                      <p:cBhvr>
                                        <p:cTn id="96" dur="500"/>
                                        <p:tgtEl>
                                          <p:spTgt spid="68"/>
                                        </p:tgtEl>
                                      </p:cBhvr>
                                    </p:animEffect>
                                  </p:childTnLst>
                                </p:cTn>
                              </p:par>
                              <p:par>
                                <p:cTn id="97" presetID="53" presetClass="entr" presetSubtype="16" fill="hold" nodeType="withEffect">
                                  <p:stCondLst>
                                    <p:cond delay="175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par>
                                <p:cTn id="102" presetID="53" presetClass="entr" presetSubtype="16" fill="hold" nodeType="withEffect">
                                  <p:stCondLst>
                                    <p:cond delay="2000"/>
                                  </p:stCondLst>
                                  <p:childTnLst>
                                    <p:set>
                                      <p:cBhvr>
                                        <p:cTn id="103" dur="1" fill="hold">
                                          <p:stCondLst>
                                            <p:cond delay="0"/>
                                          </p:stCondLst>
                                        </p:cTn>
                                        <p:tgtEl>
                                          <p:spTgt spid="74"/>
                                        </p:tgtEl>
                                        <p:attrNameLst>
                                          <p:attrName>style.visibility</p:attrName>
                                        </p:attrNameLst>
                                      </p:cBhvr>
                                      <p:to>
                                        <p:strVal val="visible"/>
                                      </p:to>
                                    </p:set>
                                    <p:anim calcmode="lin" valueType="num">
                                      <p:cBhvr>
                                        <p:cTn id="104" dur="500" fill="hold"/>
                                        <p:tgtEl>
                                          <p:spTgt spid="74"/>
                                        </p:tgtEl>
                                        <p:attrNameLst>
                                          <p:attrName>ppt_w</p:attrName>
                                        </p:attrNameLst>
                                      </p:cBhvr>
                                      <p:tavLst>
                                        <p:tav tm="0">
                                          <p:val>
                                            <p:fltVal val="0"/>
                                          </p:val>
                                        </p:tav>
                                        <p:tav tm="100000">
                                          <p:val>
                                            <p:strVal val="#ppt_w"/>
                                          </p:val>
                                        </p:tav>
                                      </p:tavLst>
                                    </p:anim>
                                    <p:anim calcmode="lin" valueType="num">
                                      <p:cBhvr>
                                        <p:cTn id="105" dur="500" fill="hold"/>
                                        <p:tgtEl>
                                          <p:spTgt spid="74"/>
                                        </p:tgtEl>
                                        <p:attrNameLst>
                                          <p:attrName>ppt_h</p:attrName>
                                        </p:attrNameLst>
                                      </p:cBhvr>
                                      <p:tavLst>
                                        <p:tav tm="0">
                                          <p:val>
                                            <p:fltVal val="0"/>
                                          </p:val>
                                        </p:tav>
                                        <p:tav tm="100000">
                                          <p:val>
                                            <p:strVal val="#ppt_h"/>
                                          </p:val>
                                        </p:tav>
                                      </p:tavLst>
                                    </p:anim>
                                    <p:animEffect transition="in" filter="fade">
                                      <p:cBhvr>
                                        <p:cTn id="106" dur="500"/>
                                        <p:tgtEl>
                                          <p:spTgt spid="74"/>
                                        </p:tgtEl>
                                      </p:cBhvr>
                                    </p:animEffect>
                                  </p:childTnLst>
                                </p:cTn>
                              </p:par>
                              <p:par>
                                <p:cTn id="107" presetID="53" presetClass="entr" presetSubtype="16" fill="hold" nodeType="withEffect">
                                  <p:stCondLst>
                                    <p:cond delay="2250"/>
                                  </p:stCondLst>
                                  <p:childTnLst>
                                    <p:set>
                                      <p:cBhvr>
                                        <p:cTn id="108" dur="1" fill="hold">
                                          <p:stCondLst>
                                            <p:cond delay="0"/>
                                          </p:stCondLst>
                                        </p:cTn>
                                        <p:tgtEl>
                                          <p:spTgt spid="77"/>
                                        </p:tgtEl>
                                        <p:attrNameLst>
                                          <p:attrName>style.visibility</p:attrName>
                                        </p:attrNameLst>
                                      </p:cBhvr>
                                      <p:to>
                                        <p:strVal val="visible"/>
                                      </p:to>
                                    </p:set>
                                    <p:anim calcmode="lin" valueType="num">
                                      <p:cBhvr>
                                        <p:cTn id="109" dur="500" fill="hold"/>
                                        <p:tgtEl>
                                          <p:spTgt spid="77"/>
                                        </p:tgtEl>
                                        <p:attrNameLst>
                                          <p:attrName>ppt_w</p:attrName>
                                        </p:attrNameLst>
                                      </p:cBhvr>
                                      <p:tavLst>
                                        <p:tav tm="0">
                                          <p:val>
                                            <p:fltVal val="0"/>
                                          </p:val>
                                        </p:tav>
                                        <p:tav tm="100000">
                                          <p:val>
                                            <p:strVal val="#ppt_w"/>
                                          </p:val>
                                        </p:tav>
                                      </p:tavLst>
                                    </p:anim>
                                    <p:anim calcmode="lin" valueType="num">
                                      <p:cBhvr>
                                        <p:cTn id="110" dur="500" fill="hold"/>
                                        <p:tgtEl>
                                          <p:spTgt spid="77"/>
                                        </p:tgtEl>
                                        <p:attrNameLst>
                                          <p:attrName>ppt_h</p:attrName>
                                        </p:attrNameLst>
                                      </p:cBhvr>
                                      <p:tavLst>
                                        <p:tav tm="0">
                                          <p:val>
                                            <p:fltVal val="0"/>
                                          </p:val>
                                        </p:tav>
                                        <p:tav tm="100000">
                                          <p:val>
                                            <p:strVal val="#ppt_h"/>
                                          </p:val>
                                        </p:tav>
                                      </p:tavLst>
                                    </p:anim>
                                    <p:animEffect transition="in" filter="fade">
                                      <p:cBhvr>
                                        <p:cTn id="111" dur="500"/>
                                        <p:tgtEl>
                                          <p:spTgt spid="77"/>
                                        </p:tgtEl>
                                      </p:cBhvr>
                                    </p:animEffect>
                                  </p:childTnLst>
                                </p:cTn>
                              </p:par>
                            </p:childTnLst>
                          </p:cTn>
                        </p:par>
                        <p:par>
                          <p:cTn id="112" fill="hold">
                            <p:stCondLst>
                              <p:cond delay="1500"/>
                            </p:stCondLst>
                            <p:childTnLst>
                              <p:par>
                                <p:cTn id="113" presetID="53" presetClass="entr" presetSubtype="16"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 calcmode="lin" valueType="num">
                                      <p:cBhvr>
                                        <p:cTn id="115" dur="500" fill="hold"/>
                                        <p:tgtEl>
                                          <p:spTgt spid="86"/>
                                        </p:tgtEl>
                                        <p:attrNameLst>
                                          <p:attrName>ppt_w</p:attrName>
                                        </p:attrNameLst>
                                      </p:cBhvr>
                                      <p:tavLst>
                                        <p:tav tm="0">
                                          <p:val>
                                            <p:fltVal val="0"/>
                                          </p:val>
                                        </p:tav>
                                        <p:tav tm="100000">
                                          <p:val>
                                            <p:strVal val="#ppt_w"/>
                                          </p:val>
                                        </p:tav>
                                      </p:tavLst>
                                    </p:anim>
                                    <p:anim calcmode="lin" valueType="num">
                                      <p:cBhvr>
                                        <p:cTn id="116" dur="500" fill="hold"/>
                                        <p:tgtEl>
                                          <p:spTgt spid="86"/>
                                        </p:tgtEl>
                                        <p:attrNameLst>
                                          <p:attrName>ppt_h</p:attrName>
                                        </p:attrNameLst>
                                      </p:cBhvr>
                                      <p:tavLst>
                                        <p:tav tm="0">
                                          <p:val>
                                            <p:fltVal val="0"/>
                                          </p:val>
                                        </p:tav>
                                        <p:tav tm="100000">
                                          <p:val>
                                            <p:strVal val="#ppt_h"/>
                                          </p:val>
                                        </p:tav>
                                      </p:tavLst>
                                    </p:anim>
                                    <p:animEffect transition="in" filter="fade">
                                      <p:cBhvr>
                                        <p:cTn id="117" dur="500"/>
                                        <p:tgtEl>
                                          <p:spTgt spid="86"/>
                                        </p:tgtEl>
                                      </p:cBhvr>
                                    </p:animEffect>
                                  </p:childTnLst>
                                </p:cTn>
                              </p:par>
                            </p:childTnLst>
                          </p:cTn>
                        </p:par>
                        <p:par>
                          <p:cTn id="118" fill="hold">
                            <p:stCondLst>
                              <p:cond delay="2000"/>
                            </p:stCondLst>
                            <p:childTnLst>
                              <p:par>
                                <p:cTn id="119" presetID="53" presetClass="entr" presetSubtype="16" fill="hold" nodeType="afterEffect">
                                  <p:stCondLst>
                                    <p:cond delay="0"/>
                                  </p:stCondLst>
                                  <p:childTnLst>
                                    <p:set>
                                      <p:cBhvr>
                                        <p:cTn id="120" dur="1" fill="hold">
                                          <p:stCondLst>
                                            <p:cond delay="0"/>
                                          </p:stCondLst>
                                        </p:cTn>
                                        <p:tgtEl>
                                          <p:spTgt spid="80"/>
                                        </p:tgtEl>
                                        <p:attrNameLst>
                                          <p:attrName>style.visibility</p:attrName>
                                        </p:attrNameLst>
                                      </p:cBhvr>
                                      <p:to>
                                        <p:strVal val="visible"/>
                                      </p:to>
                                    </p:set>
                                    <p:anim calcmode="lin" valueType="num">
                                      <p:cBhvr>
                                        <p:cTn id="121" dur="500" fill="hold"/>
                                        <p:tgtEl>
                                          <p:spTgt spid="80"/>
                                        </p:tgtEl>
                                        <p:attrNameLst>
                                          <p:attrName>ppt_w</p:attrName>
                                        </p:attrNameLst>
                                      </p:cBhvr>
                                      <p:tavLst>
                                        <p:tav tm="0">
                                          <p:val>
                                            <p:fltVal val="0"/>
                                          </p:val>
                                        </p:tav>
                                        <p:tav tm="100000">
                                          <p:val>
                                            <p:strVal val="#ppt_w"/>
                                          </p:val>
                                        </p:tav>
                                      </p:tavLst>
                                    </p:anim>
                                    <p:anim calcmode="lin" valueType="num">
                                      <p:cBhvr>
                                        <p:cTn id="122" dur="500" fill="hold"/>
                                        <p:tgtEl>
                                          <p:spTgt spid="80"/>
                                        </p:tgtEl>
                                        <p:attrNameLst>
                                          <p:attrName>ppt_h</p:attrName>
                                        </p:attrNameLst>
                                      </p:cBhvr>
                                      <p:tavLst>
                                        <p:tav tm="0">
                                          <p:val>
                                            <p:fltVal val="0"/>
                                          </p:val>
                                        </p:tav>
                                        <p:tav tm="100000">
                                          <p:val>
                                            <p:strVal val="#ppt_h"/>
                                          </p:val>
                                        </p:tav>
                                      </p:tavLst>
                                    </p:anim>
                                    <p:animEffect transition="in" filter="fade">
                                      <p:cBhvr>
                                        <p:cTn id="123" dur="500"/>
                                        <p:tgtEl>
                                          <p:spTgt spid="80"/>
                                        </p:tgtEl>
                                      </p:cBhvr>
                                    </p:animEffect>
                                  </p:childTnLst>
                                </p:cTn>
                              </p:par>
                            </p:childTnLst>
                          </p:cTn>
                        </p:par>
                        <p:par>
                          <p:cTn id="124" fill="hold">
                            <p:stCondLst>
                              <p:cond delay="2500"/>
                            </p:stCondLst>
                            <p:childTnLst>
                              <p:par>
                                <p:cTn id="125" presetID="22" presetClass="entr" presetSubtype="1" fill="hold" nodeType="after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wipe(up)">
                                      <p:cBhvr>
                                        <p:cTn id="1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m2lx4w1">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1423</Words>
  <Application>Microsoft Office PowerPoint</Application>
  <PresentationFormat>宽屏</PresentationFormat>
  <Paragraphs>236</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San Francisco Display Bold</vt:lpstr>
      <vt:lpstr>San Francisco Display Light</vt:lpstr>
      <vt:lpstr>等线</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29</cp:revision>
  <dcterms:created xsi:type="dcterms:W3CDTF">2017-08-22T13:33:00Z</dcterms:created>
  <dcterms:modified xsi:type="dcterms:W3CDTF">2021-01-05T15:47:47Z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