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865" r:id="rId2"/>
    <p:sldId id="902" r:id="rId3"/>
    <p:sldId id="903" r:id="rId4"/>
    <p:sldId id="926" r:id="rId5"/>
    <p:sldId id="908" r:id="rId6"/>
    <p:sldId id="911" r:id="rId7"/>
    <p:sldId id="927" r:id="rId8"/>
    <p:sldId id="923" r:id="rId9"/>
    <p:sldId id="909" r:id="rId10"/>
    <p:sldId id="913" r:id="rId11"/>
    <p:sldId id="904" r:id="rId12"/>
    <p:sldId id="924" r:id="rId13"/>
    <p:sldId id="914" r:id="rId14"/>
    <p:sldId id="912" r:id="rId15"/>
    <p:sldId id="928" r:id="rId16"/>
    <p:sldId id="929" r:id="rId17"/>
    <p:sldId id="925" r:id="rId18"/>
    <p:sldId id="921" r:id="rId19"/>
    <p:sldId id="917" r:id="rId20"/>
    <p:sldId id="918" r:id="rId21"/>
    <p:sldId id="930" r:id="rId22"/>
    <p:sldId id="931" r:id="rId23"/>
    <p:sldId id="905" r:id="rId24"/>
    <p:sldId id="919" r:id="rId25"/>
    <p:sldId id="90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7C1"/>
    <a:srgbClr val="4964A9"/>
    <a:srgbClr val="FEB169"/>
    <a:srgbClr val="EF89BB"/>
    <a:srgbClr val="F7ADD1"/>
    <a:srgbClr val="4B73CD"/>
    <a:srgbClr val="4068C2"/>
    <a:srgbClr val="153973"/>
    <a:srgbClr val="37B5B5"/>
    <a:srgbClr val="F9B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36CAACE-9580-4ABC-B412-BF0289B3F502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0EA76CDB-63A5-41BF-921E-EE260331A4D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40B0-B2DD-4B40-8C9C-BA88DF054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FA35E07-69DA-41F4-BDC1-CF8312BE109D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4D040B0-B2DD-4B40-8C9C-BA88DF0549AA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56"/>
            <a:ext cx="2112179" cy="2701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83" y="-26157"/>
            <a:ext cx="2437617" cy="8626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91" y="-26157"/>
            <a:ext cx="1648309" cy="14146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30" y="4555066"/>
            <a:ext cx="3255870" cy="23029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6800"/>
            <a:ext cx="3972600" cy="2007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075041" y="1472453"/>
            <a:ext cx="6013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rgbClr val="4068C2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咖啡店运营方案</a:t>
            </a:r>
            <a:r>
              <a:rPr lang="en-US" altLang="zh-CN" sz="6600" b="1">
                <a:solidFill>
                  <a:srgbClr val="4068C2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PPT</a:t>
            </a:r>
            <a:endParaRPr lang="en-US" altLang="zh-CN" sz="6600" b="1" dirty="0">
              <a:solidFill>
                <a:srgbClr val="4068C2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36" y="3505742"/>
            <a:ext cx="4010676" cy="1051981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1486323" y="3677789"/>
            <a:ext cx="445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PPT</a:t>
            </a:r>
            <a:r>
              <a:rPr lang="zh-CN" altLang="en-US" sz="40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通用模板</a:t>
            </a:r>
            <a:endParaRPr lang="en-US" altLang="zh-CN" sz="4000" dirty="0">
              <a:solidFill>
                <a:schemeClr val="bg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6971" y="4722509"/>
            <a:ext cx="656340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汇报人：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xiazaii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11" y="1954445"/>
            <a:ext cx="4698515" cy="44899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11" y="1472453"/>
            <a:ext cx="830809" cy="662753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0015" y="762230"/>
            <a:ext cx="5012652" cy="778807"/>
            <a:chOff x="3389687" y="2189540"/>
            <a:chExt cx="5012652" cy="778807"/>
          </a:xfrm>
        </p:grpSpPr>
        <p:sp>
          <p:nvSpPr>
            <p:cNvPr id="3" name="文本框 2"/>
            <p:cNvSpPr txBox="1"/>
            <p:nvPr/>
          </p:nvSpPr>
          <p:spPr>
            <a:xfrm>
              <a:off x="3389687" y="2189540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消费者需求分析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  <p:grpSp>
        <p:nvGrpSpPr>
          <p:cNvPr id="5" name="800b6842-d4c7-447a-b73b-4813dc3b3fe1"/>
          <p:cNvGrpSpPr>
            <a:grpSpLocks noChangeAspect="1"/>
          </p:cNvGrpSpPr>
          <p:nvPr/>
        </p:nvGrpSpPr>
        <p:grpSpPr>
          <a:xfrm>
            <a:off x="2980478" y="3231284"/>
            <a:ext cx="6945744" cy="1542906"/>
            <a:chOff x="775463" y="2348880"/>
            <a:chExt cx="10641075" cy="2363777"/>
          </a:xfrm>
        </p:grpSpPr>
        <p:cxnSp>
          <p:nvCxnSpPr>
            <p:cNvPr id="6" name="Straight Connector 3"/>
            <p:cNvCxnSpPr>
              <a:endCxn id="31" idx="6"/>
            </p:cNvCxnSpPr>
            <p:nvPr/>
          </p:nvCxnSpPr>
          <p:spPr>
            <a:xfrm flipH="1">
              <a:off x="4363173" y="3530769"/>
              <a:ext cx="55105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4"/>
            <p:cNvSpPr/>
            <p:nvPr/>
          </p:nvSpPr>
          <p:spPr bwMode="auto">
            <a:xfrm>
              <a:off x="5048307" y="2488286"/>
              <a:ext cx="2108501" cy="2029877"/>
            </a:xfrm>
            <a:custGeom>
              <a:avLst/>
              <a:gdLst/>
              <a:ahLst/>
              <a:cxnLst>
                <a:cxn ang="0">
                  <a:pos x="275" y="12"/>
                </a:cxn>
                <a:cxn ang="0">
                  <a:pos x="297" y="7"/>
                </a:cxn>
                <a:cxn ang="0">
                  <a:pos x="237" y="26"/>
                </a:cxn>
                <a:cxn ang="0">
                  <a:pos x="731" y="474"/>
                </a:cxn>
                <a:cxn ang="0">
                  <a:pos x="724" y="482"/>
                </a:cxn>
                <a:cxn ang="0">
                  <a:pos x="470" y="13"/>
                </a:cxn>
                <a:cxn ang="0">
                  <a:pos x="454" y="10"/>
                </a:cxn>
                <a:cxn ang="0">
                  <a:pos x="470" y="32"/>
                </a:cxn>
                <a:cxn ang="0">
                  <a:pos x="475" y="26"/>
                </a:cxn>
                <a:cxn ang="0">
                  <a:pos x="432" y="9"/>
                </a:cxn>
                <a:cxn ang="0">
                  <a:pos x="423" y="8"/>
                </a:cxn>
                <a:cxn ang="0">
                  <a:pos x="397" y="9"/>
                </a:cxn>
                <a:cxn ang="0">
                  <a:pos x="386" y="10"/>
                </a:cxn>
                <a:cxn ang="0">
                  <a:pos x="390" y="18"/>
                </a:cxn>
                <a:cxn ang="0">
                  <a:pos x="538" y="408"/>
                </a:cxn>
                <a:cxn ang="0">
                  <a:pos x="730" y="264"/>
                </a:cxn>
                <a:cxn ang="0">
                  <a:pos x="478" y="71"/>
                </a:cxn>
                <a:cxn ang="0">
                  <a:pos x="418" y="50"/>
                </a:cxn>
                <a:cxn ang="0">
                  <a:pos x="363" y="88"/>
                </a:cxn>
                <a:cxn ang="0">
                  <a:pos x="418" y="83"/>
                </a:cxn>
                <a:cxn ang="0">
                  <a:pos x="389" y="134"/>
                </a:cxn>
                <a:cxn ang="0">
                  <a:pos x="366" y="141"/>
                </a:cxn>
                <a:cxn ang="0">
                  <a:pos x="283" y="212"/>
                </a:cxn>
                <a:cxn ang="0">
                  <a:pos x="375" y="215"/>
                </a:cxn>
                <a:cxn ang="0">
                  <a:pos x="451" y="261"/>
                </a:cxn>
                <a:cxn ang="0">
                  <a:pos x="492" y="285"/>
                </a:cxn>
                <a:cxn ang="0">
                  <a:pos x="500" y="23"/>
                </a:cxn>
                <a:cxn ang="0">
                  <a:pos x="512" y="40"/>
                </a:cxn>
                <a:cxn ang="0">
                  <a:pos x="514" y="62"/>
                </a:cxn>
                <a:cxn ang="0">
                  <a:pos x="671" y="360"/>
                </a:cxn>
                <a:cxn ang="0">
                  <a:pos x="733" y="432"/>
                </a:cxn>
                <a:cxn ang="0">
                  <a:pos x="314" y="123"/>
                </a:cxn>
                <a:cxn ang="0">
                  <a:pos x="291" y="165"/>
                </a:cxn>
                <a:cxn ang="0">
                  <a:pos x="288" y="153"/>
                </a:cxn>
                <a:cxn ang="0">
                  <a:pos x="460" y="297"/>
                </a:cxn>
                <a:cxn ang="0">
                  <a:pos x="364" y="533"/>
                </a:cxn>
                <a:cxn ang="0">
                  <a:pos x="48" y="434"/>
                </a:cxn>
                <a:cxn ang="0">
                  <a:pos x="126" y="647"/>
                </a:cxn>
                <a:cxn ang="0">
                  <a:pos x="166" y="674"/>
                </a:cxn>
                <a:cxn ang="0">
                  <a:pos x="11" y="348"/>
                </a:cxn>
                <a:cxn ang="0">
                  <a:pos x="290" y="70"/>
                </a:cxn>
                <a:cxn ang="0">
                  <a:pos x="88" y="161"/>
                </a:cxn>
                <a:cxn ang="0">
                  <a:pos x="351" y="3"/>
                </a:cxn>
                <a:cxn ang="0">
                  <a:pos x="352" y="1"/>
                </a:cxn>
                <a:cxn ang="0">
                  <a:pos x="347" y="1"/>
                </a:cxn>
                <a:cxn ang="0">
                  <a:pos x="341" y="2"/>
                </a:cxn>
                <a:cxn ang="0">
                  <a:pos x="322" y="4"/>
                </a:cxn>
                <a:cxn ang="0">
                  <a:pos x="281" y="13"/>
                </a:cxn>
                <a:cxn ang="0">
                  <a:pos x="270" y="17"/>
                </a:cxn>
                <a:cxn ang="0">
                  <a:pos x="242" y="33"/>
                </a:cxn>
                <a:cxn ang="0">
                  <a:pos x="175" y="96"/>
                </a:cxn>
                <a:cxn ang="0">
                  <a:pos x="299" y="35"/>
                </a:cxn>
                <a:cxn ang="0">
                  <a:pos x="351" y="0"/>
                </a:cxn>
                <a:cxn ang="0">
                  <a:pos x="330" y="2"/>
                </a:cxn>
                <a:cxn ang="0">
                  <a:pos x="271" y="14"/>
                </a:cxn>
                <a:cxn ang="0">
                  <a:pos x="319" y="3"/>
                </a:cxn>
                <a:cxn ang="0">
                  <a:pos x="186" y="52"/>
                </a:cxn>
                <a:cxn ang="0">
                  <a:pos x="208" y="42"/>
                </a:cxn>
                <a:cxn ang="0">
                  <a:pos x="179" y="53"/>
                </a:cxn>
                <a:cxn ang="0">
                  <a:pos x="193" y="48"/>
                </a:cxn>
                <a:cxn ang="0">
                  <a:pos x="108" y="138"/>
                </a:cxn>
                <a:cxn ang="0">
                  <a:pos x="86" y="134"/>
                </a:cxn>
                <a:cxn ang="0">
                  <a:pos x="66" y="186"/>
                </a:cxn>
              </a:cxnLst>
              <a:rect l="0" t="0" r="r" b="b"/>
              <a:pathLst>
                <a:path w="746" h="719">
                  <a:moveTo>
                    <a:pt x="713" y="218"/>
                  </a:moveTo>
                  <a:cubicBezTo>
                    <a:pt x="709" y="210"/>
                    <a:pt x="709" y="210"/>
                    <a:pt x="709" y="210"/>
                  </a:cubicBezTo>
                  <a:cubicBezTo>
                    <a:pt x="711" y="213"/>
                    <a:pt x="712" y="216"/>
                    <a:pt x="713" y="218"/>
                  </a:cubicBezTo>
                  <a:cubicBezTo>
                    <a:pt x="713" y="218"/>
                    <a:pt x="713" y="218"/>
                    <a:pt x="713" y="218"/>
                  </a:cubicBezTo>
                  <a:moveTo>
                    <a:pt x="709" y="210"/>
                  </a:moveTo>
                  <a:cubicBezTo>
                    <a:pt x="706" y="203"/>
                    <a:pt x="701" y="194"/>
                    <a:pt x="697" y="187"/>
                  </a:cubicBezTo>
                  <a:cubicBezTo>
                    <a:pt x="697" y="186"/>
                    <a:pt x="697" y="186"/>
                    <a:pt x="697" y="186"/>
                  </a:cubicBezTo>
                  <a:cubicBezTo>
                    <a:pt x="702" y="195"/>
                    <a:pt x="704" y="199"/>
                    <a:pt x="709" y="210"/>
                  </a:cubicBezTo>
                  <a:cubicBezTo>
                    <a:pt x="709" y="210"/>
                    <a:pt x="709" y="210"/>
                    <a:pt x="709" y="210"/>
                  </a:cubicBezTo>
                  <a:moveTo>
                    <a:pt x="696" y="186"/>
                  </a:moveTo>
                  <a:cubicBezTo>
                    <a:pt x="697" y="186"/>
                    <a:pt x="697" y="186"/>
                    <a:pt x="697" y="186"/>
                  </a:cubicBezTo>
                  <a:cubicBezTo>
                    <a:pt x="697" y="187"/>
                    <a:pt x="697" y="187"/>
                    <a:pt x="697" y="187"/>
                  </a:cubicBezTo>
                  <a:cubicBezTo>
                    <a:pt x="697" y="186"/>
                    <a:pt x="697" y="186"/>
                    <a:pt x="696" y="186"/>
                  </a:cubicBezTo>
                  <a:moveTo>
                    <a:pt x="746" y="352"/>
                  </a:moveTo>
                  <a:cubicBezTo>
                    <a:pt x="745" y="351"/>
                    <a:pt x="745" y="350"/>
                    <a:pt x="745" y="348"/>
                  </a:cubicBezTo>
                  <a:cubicBezTo>
                    <a:pt x="745" y="350"/>
                    <a:pt x="745" y="351"/>
                    <a:pt x="746" y="352"/>
                  </a:cubicBezTo>
                  <a:cubicBezTo>
                    <a:pt x="746" y="352"/>
                    <a:pt x="746" y="352"/>
                    <a:pt x="746" y="352"/>
                  </a:cubicBezTo>
                  <a:moveTo>
                    <a:pt x="745" y="347"/>
                  </a:moveTo>
                  <a:cubicBezTo>
                    <a:pt x="745" y="346"/>
                    <a:pt x="745" y="344"/>
                    <a:pt x="745" y="343"/>
                  </a:cubicBezTo>
                  <a:cubicBezTo>
                    <a:pt x="745" y="345"/>
                    <a:pt x="745" y="347"/>
                    <a:pt x="745" y="348"/>
                  </a:cubicBezTo>
                  <a:cubicBezTo>
                    <a:pt x="745" y="348"/>
                    <a:pt x="745" y="348"/>
                    <a:pt x="745" y="347"/>
                  </a:cubicBezTo>
                  <a:moveTo>
                    <a:pt x="743" y="327"/>
                  </a:moveTo>
                  <a:cubicBezTo>
                    <a:pt x="743" y="321"/>
                    <a:pt x="743" y="321"/>
                    <a:pt x="743" y="321"/>
                  </a:cubicBezTo>
                  <a:cubicBezTo>
                    <a:pt x="743" y="324"/>
                    <a:pt x="743" y="326"/>
                    <a:pt x="743" y="329"/>
                  </a:cubicBezTo>
                  <a:cubicBezTo>
                    <a:pt x="743" y="328"/>
                    <a:pt x="743" y="327"/>
                    <a:pt x="743" y="327"/>
                  </a:cubicBezTo>
                  <a:moveTo>
                    <a:pt x="309" y="4"/>
                  </a:moveTo>
                  <a:cubicBezTo>
                    <a:pt x="309" y="5"/>
                    <a:pt x="309" y="5"/>
                    <a:pt x="309" y="5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2" y="4"/>
                    <a:pt x="311" y="4"/>
                    <a:pt x="309" y="4"/>
                  </a:cubicBezTo>
                  <a:moveTo>
                    <a:pt x="307" y="5"/>
                  </a:moveTo>
                  <a:cubicBezTo>
                    <a:pt x="304" y="5"/>
                    <a:pt x="304" y="5"/>
                    <a:pt x="304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6" y="5"/>
                    <a:pt x="306" y="5"/>
                    <a:pt x="307" y="5"/>
                  </a:cubicBezTo>
                  <a:moveTo>
                    <a:pt x="259" y="17"/>
                  </a:moveTo>
                  <a:cubicBezTo>
                    <a:pt x="259" y="17"/>
                    <a:pt x="258" y="17"/>
                    <a:pt x="258" y="17"/>
                  </a:cubicBezTo>
                  <a:cubicBezTo>
                    <a:pt x="258" y="17"/>
                    <a:pt x="259" y="17"/>
                    <a:pt x="259" y="17"/>
                  </a:cubicBezTo>
                  <a:moveTo>
                    <a:pt x="266" y="15"/>
                  </a:moveTo>
                  <a:cubicBezTo>
                    <a:pt x="267" y="14"/>
                    <a:pt x="267" y="14"/>
                    <a:pt x="268" y="14"/>
                  </a:cubicBezTo>
                  <a:cubicBezTo>
                    <a:pt x="268" y="14"/>
                    <a:pt x="268" y="14"/>
                    <a:pt x="268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moveTo>
                    <a:pt x="269" y="14"/>
                  </a:moveTo>
                  <a:cubicBezTo>
                    <a:pt x="269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8" y="14"/>
                  </a:cubicBezTo>
                  <a:cubicBezTo>
                    <a:pt x="267" y="14"/>
                    <a:pt x="267" y="14"/>
                    <a:pt x="266" y="15"/>
                  </a:cubicBezTo>
                  <a:cubicBezTo>
                    <a:pt x="269" y="14"/>
                    <a:pt x="269" y="14"/>
                    <a:pt x="269" y="14"/>
                  </a:cubicBezTo>
                  <a:moveTo>
                    <a:pt x="267" y="14"/>
                  </a:moveTo>
                  <a:cubicBezTo>
                    <a:pt x="268" y="14"/>
                    <a:pt x="268" y="14"/>
                    <a:pt x="268" y="14"/>
                  </a:cubicBezTo>
                  <a:cubicBezTo>
                    <a:pt x="269" y="14"/>
                    <a:pt x="269" y="14"/>
                    <a:pt x="270" y="13"/>
                  </a:cubicBezTo>
                  <a:cubicBezTo>
                    <a:pt x="269" y="14"/>
                    <a:pt x="268" y="14"/>
                    <a:pt x="268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moveTo>
                    <a:pt x="270" y="13"/>
                  </a:move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3" y="13"/>
                    <a:pt x="272" y="13"/>
                    <a:pt x="270" y="13"/>
                  </a:cubicBezTo>
                  <a:cubicBezTo>
                    <a:pt x="269" y="14"/>
                    <a:pt x="269" y="14"/>
                    <a:pt x="268" y="14"/>
                  </a:cubicBezTo>
                  <a:cubicBezTo>
                    <a:pt x="270" y="13"/>
                    <a:pt x="270" y="13"/>
                    <a:pt x="270" y="13"/>
                  </a:cubicBezTo>
                  <a:moveTo>
                    <a:pt x="279" y="11"/>
                  </a:moveTo>
                  <a:cubicBezTo>
                    <a:pt x="279" y="11"/>
                    <a:pt x="279" y="11"/>
                    <a:pt x="279" y="11"/>
                  </a:cubicBezTo>
                  <a:cubicBezTo>
                    <a:pt x="280" y="11"/>
                    <a:pt x="281" y="11"/>
                    <a:pt x="281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3" y="10"/>
                    <a:pt x="283" y="10"/>
                    <a:pt x="283" y="10"/>
                  </a:cubicBezTo>
                  <a:cubicBezTo>
                    <a:pt x="282" y="10"/>
                    <a:pt x="281" y="10"/>
                    <a:pt x="280" y="11"/>
                  </a:cubicBezTo>
                  <a:cubicBezTo>
                    <a:pt x="280" y="11"/>
                    <a:pt x="280" y="11"/>
                    <a:pt x="280" y="11"/>
                  </a:cubicBezTo>
                  <a:cubicBezTo>
                    <a:pt x="279" y="11"/>
                    <a:pt x="279" y="11"/>
                    <a:pt x="279" y="11"/>
                  </a:cubicBezTo>
                  <a:moveTo>
                    <a:pt x="286" y="9"/>
                  </a:moveTo>
                  <a:cubicBezTo>
                    <a:pt x="287" y="9"/>
                    <a:pt x="287" y="9"/>
                    <a:pt x="287" y="9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moveTo>
                    <a:pt x="293" y="8"/>
                  </a:moveTo>
                  <a:cubicBezTo>
                    <a:pt x="294" y="7"/>
                    <a:pt x="294" y="7"/>
                    <a:pt x="294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2" y="8"/>
                    <a:pt x="291" y="8"/>
                    <a:pt x="291" y="8"/>
                  </a:cubicBezTo>
                  <a:cubicBezTo>
                    <a:pt x="293" y="8"/>
                    <a:pt x="293" y="8"/>
                    <a:pt x="293" y="8"/>
                  </a:cubicBezTo>
                  <a:moveTo>
                    <a:pt x="298" y="7"/>
                  </a:move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moveTo>
                    <a:pt x="309" y="5"/>
                  </a:moveTo>
                  <a:cubicBezTo>
                    <a:pt x="314" y="4"/>
                    <a:pt x="314" y="4"/>
                    <a:pt x="314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4" y="4"/>
                    <a:pt x="313" y="4"/>
                    <a:pt x="312" y="4"/>
                  </a:cubicBezTo>
                  <a:cubicBezTo>
                    <a:pt x="311" y="4"/>
                    <a:pt x="311" y="4"/>
                    <a:pt x="311" y="4"/>
                  </a:cubicBezTo>
                  <a:cubicBezTo>
                    <a:pt x="308" y="5"/>
                    <a:pt x="308" y="5"/>
                    <a:pt x="308" y="5"/>
                  </a:cubicBezTo>
                  <a:cubicBezTo>
                    <a:pt x="309" y="5"/>
                    <a:pt x="309" y="5"/>
                    <a:pt x="309" y="5"/>
                  </a:cubicBezTo>
                  <a:moveTo>
                    <a:pt x="315" y="4"/>
                  </a:moveTo>
                  <a:cubicBezTo>
                    <a:pt x="315" y="4"/>
                    <a:pt x="315" y="4"/>
                    <a:pt x="315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5" y="4"/>
                    <a:pt x="315" y="4"/>
                    <a:pt x="315" y="4"/>
                  </a:cubicBezTo>
                  <a:moveTo>
                    <a:pt x="295" y="7"/>
                  </a:move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4" y="8"/>
                  </a:cubicBezTo>
                  <a:cubicBezTo>
                    <a:pt x="295" y="7"/>
                    <a:pt x="295" y="7"/>
                    <a:pt x="295" y="7"/>
                  </a:cubicBezTo>
                  <a:moveTo>
                    <a:pt x="295" y="7"/>
                  </a:moveTo>
                  <a:cubicBezTo>
                    <a:pt x="296" y="7"/>
                    <a:pt x="296" y="7"/>
                    <a:pt x="296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2" y="6"/>
                    <a:pt x="300" y="6"/>
                    <a:pt x="297" y="7"/>
                  </a:cubicBezTo>
                  <a:cubicBezTo>
                    <a:pt x="296" y="7"/>
                    <a:pt x="296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moveTo>
                    <a:pt x="2" y="405"/>
                  </a:moveTo>
                  <a:cubicBezTo>
                    <a:pt x="2" y="405"/>
                    <a:pt x="2" y="405"/>
                    <a:pt x="2" y="405"/>
                  </a:cubicBezTo>
                  <a:cubicBezTo>
                    <a:pt x="2" y="406"/>
                    <a:pt x="2" y="406"/>
                    <a:pt x="2" y="406"/>
                  </a:cubicBezTo>
                  <a:cubicBezTo>
                    <a:pt x="2" y="405"/>
                    <a:pt x="2" y="405"/>
                    <a:pt x="2" y="405"/>
                  </a:cubicBezTo>
                  <a:moveTo>
                    <a:pt x="2" y="404"/>
                  </a:moveTo>
                  <a:cubicBezTo>
                    <a:pt x="2" y="403"/>
                    <a:pt x="2" y="402"/>
                    <a:pt x="1" y="401"/>
                  </a:cubicBezTo>
                  <a:cubicBezTo>
                    <a:pt x="2" y="401"/>
                    <a:pt x="2" y="401"/>
                    <a:pt x="2" y="402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1" y="383"/>
                  </a:moveTo>
                  <a:cubicBezTo>
                    <a:pt x="1" y="385"/>
                    <a:pt x="1" y="386"/>
                    <a:pt x="1" y="388"/>
                  </a:cubicBezTo>
                  <a:cubicBezTo>
                    <a:pt x="1" y="392"/>
                    <a:pt x="1" y="395"/>
                    <a:pt x="1" y="398"/>
                  </a:cubicBezTo>
                  <a:cubicBezTo>
                    <a:pt x="1" y="399"/>
                    <a:pt x="1" y="399"/>
                    <a:pt x="1" y="399"/>
                  </a:cubicBezTo>
                  <a:cubicBezTo>
                    <a:pt x="1" y="394"/>
                    <a:pt x="1" y="388"/>
                    <a:pt x="1" y="383"/>
                  </a:cubicBezTo>
                  <a:moveTo>
                    <a:pt x="23" y="243"/>
                  </a:moveTo>
                  <a:cubicBezTo>
                    <a:pt x="24" y="240"/>
                    <a:pt x="26" y="236"/>
                    <a:pt x="27" y="232"/>
                  </a:cubicBezTo>
                  <a:cubicBezTo>
                    <a:pt x="26" y="235"/>
                    <a:pt x="25" y="237"/>
                    <a:pt x="25" y="239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3"/>
                    <a:pt x="23" y="243"/>
                    <a:pt x="23" y="243"/>
                  </a:cubicBezTo>
                  <a:moveTo>
                    <a:pt x="33" y="217"/>
                  </a:moveTo>
                  <a:cubicBezTo>
                    <a:pt x="33" y="218"/>
                    <a:pt x="33" y="218"/>
                    <a:pt x="33" y="219"/>
                  </a:cubicBezTo>
                  <a:cubicBezTo>
                    <a:pt x="31" y="224"/>
                    <a:pt x="29" y="228"/>
                    <a:pt x="27" y="232"/>
                  </a:cubicBezTo>
                  <a:cubicBezTo>
                    <a:pt x="26" y="236"/>
                    <a:pt x="24" y="240"/>
                    <a:pt x="23" y="243"/>
                  </a:cubicBezTo>
                  <a:cubicBezTo>
                    <a:pt x="27" y="232"/>
                    <a:pt x="29" y="227"/>
                    <a:pt x="33" y="217"/>
                  </a:cubicBezTo>
                  <a:moveTo>
                    <a:pt x="33" y="217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3" y="218"/>
                    <a:pt x="33" y="218"/>
                    <a:pt x="33" y="217"/>
                  </a:cubicBezTo>
                  <a:moveTo>
                    <a:pt x="47" y="190"/>
                  </a:moveTo>
                  <a:cubicBezTo>
                    <a:pt x="47" y="190"/>
                    <a:pt x="48" y="189"/>
                    <a:pt x="48" y="188"/>
                  </a:cubicBezTo>
                  <a:cubicBezTo>
                    <a:pt x="48" y="189"/>
                    <a:pt x="48" y="189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moveTo>
                    <a:pt x="47" y="190"/>
                  </a:moveTo>
                  <a:cubicBezTo>
                    <a:pt x="47" y="190"/>
                    <a:pt x="48" y="189"/>
                    <a:pt x="48" y="188"/>
                  </a:cubicBezTo>
                  <a:cubicBezTo>
                    <a:pt x="48" y="189"/>
                    <a:pt x="47" y="190"/>
                    <a:pt x="47" y="190"/>
                  </a:cubicBezTo>
                  <a:cubicBezTo>
                    <a:pt x="52" y="181"/>
                    <a:pt x="55" y="177"/>
                    <a:pt x="59" y="170"/>
                  </a:cubicBezTo>
                  <a:cubicBezTo>
                    <a:pt x="55" y="176"/>
                    <a:pt x="52" y="182"/>
                    <a:pt x="48" y="188"/>
                  </a:cubicBezTo>
                  <a:cubicBezTo>
                    <a:pt x="48" y="189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moveTo>
                    <a:pt x="135" y="87"/>
                  </a:moveTo>
                  <a:cubicBezTo>
                    <a:pt x="136" y="86"/>
                    <a:pt x="136" y="85"/>
                    <a:pt x="137" y="85"/>
                  </a:cubicBezTo>
                  <a:cubicBezTo>
                    <a:pt x="138" y="84"/>
                    <a:pt x="139" y="83"/>
                    <a:pt x="140" y="82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5" y="87"/>
                    <a:pt x="135" y="87"/>
                    <a:pt x="135" y="87"/>
                  </a:cubicBezTo>
                  <a:moveTo>
                    <a:pt x="140" y="81"/>
                  </a:moveTo>
                  <a:cubicBezTo>
                    <a:pt x="141" y="81"/>
                    <a:pt x="141" y="81"/>
                    <a:pt x="141" y="81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0" y="81"/>
                    <a:pt x="137" y="83"/>
                    <a:pt x="137" y="84"/>
                  </a:cubicBezTo>
                  <a:cubicBezTo>
                    <a:pt x="137" y="84"/>
                    <a:pt x="139" y="82"/>
                    <a:pt x="140" y="81"/>
                  </a:cubicBezTo>
                  <a:moveTo>
                    <a:pt x="231" y="28"/>
                  </a:moveTo>
                  <a:cubicBezTo>
                    <a:pt x="233" y="28"/>
                    <a:pt x="233" y="28"/>
                    <a:pt x="233" y="28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1" y="28"/>
                    <a:pt x="231" y="28"/>
                    <a:pt x="231" y="28"/>
                  </a:cubicBezTo>
                  <a:cubicBezTo>
                    <a:pt x="228" y="29"/>
                    <a:pt x="228" y="29"/>
                    <a:pt x="228" y="29"/>
                  </a:cubicBezTo>
                  <a:cubicBezTo>
                    <a:pt x="228" y="30"/>
                    <a:pt x="228" y="30"/>
                    <a:pt x="228" y="30"/>
                  </a:cubicBezTo>
                  <a:cubicBezTo>
                    <a:pt x="231" y="28"/>
                    <a:pt x="231" y="28"/>
                    <a:pt x="231" y="28"/>
                  </a:cubicBezTo>
                  <a:moveTo>
                    <a:pt x="695" y="448"/>
                  </a:moveTo>
                  <a:cubicBezTo>
                    <a:pt x="695" y="447"/>
                    <a:pt x="695" y="446"/>
                    <a:pt x="695" y="445"/>
                  </a:cubicBezTo>
                  <a:cubicBezTo>
                    <a:pt x="695" y="445"/>
                    <a:pt x="695" y="444"/>
                    <a:pt x="695" y="444"/>
                  </a:cubicBezTo>
                  <a:cubicBezTo>
                    <a:pt x="695" y="443"/>
                    <a:pt x="696" y="443"/>
                    <a:pt x="696" y="443"/>
                  </a:cubicBezTo>
                  <a:cubicBezTo>
                    <a:pt x="696" y="443"/>
                    <a:pt x="696" y="440"/>
                    <a:pt x="694" y="436"/>
                  </a:cubicBezTo>
                  <a:cubicBezTo>
                    <a:pt x="694" y="436"/>
                    <a:pt x="694" y="436"/>
                    <a:pt x="694" y="433"/>
                  </a:cubicBezTo>
                  <a:cubicBezTo>
                    <a:pt x="694" y="432"/>
                    <a:pt x="694" y="432"/>
                    <a:pt x="694" y="432"/>
                  </a:cubicBezTo>
                  <a:cubicBezTo>
                    <a:pt x="693" y="433"/>
                    <a:pt x="693" y="433"/>
                    <a:pt x="693" y="433"/>
                  </a:cubicBezTo>
                  <a:cubicBezTo>
                    <a:pt x="692" y="435"/>
                    <a:pt x="692" y="435"/>
                    <a:pt x="692" y="435"/>
                  </a:cubicBezTo>
                  <a:cubicBezTo>
                    <a:pt x="692" y="435"/>
                    <a:pt x="692" y="437"/>
                    <a:pt x="692" y="438"/>
                  </a:cubicBezTo>
                  <a:cubicBezTo>
                    <a:pt x="692" y="438"/>
                    <a:pt x="692" y="438"/>
                    <a:pt x="692" y="439"/>
                  </a:cubicBezTo>
                  <a:cubicBezTo>
                    <a:pt x="692" y="439"/>
                    <a:pt x="692" y="439"/>
                    <a:pt x="692" y="439"/>
                  </a:cubicBezTo>
                  <a:cubicBezTo>
                    <a:pt x="692" y="440"/>
                    <a:pt x="692" y="441"/>
                    <a:pt x="692" y="441"/>
                  </a:cubicBezTo>
                  <a:cubicBezTo>
                    <a:pt x="691" y="444"/>
                    <a:pt x="691" y="444"/>
                    <a:pt x="691" y="444"/>
                  </a:cubicBezTo>
                  <a:cubicBezTo>
                    <a:pt x="690" y="447"/>
                    <a:pt x="690" y="449"/>
                    <a:pt x="690" y="450"/>
                  </a:cubicBezTo>
                  <a:cubicBezTo>
                    <a:pt x="690" y="451"/>
                    <a:pt x="691" y="453"/>
                    <a:pt x="691" y="453"/>
                  </a:cubicBezTo>
                  <a:cubicBezTo>
                    <a:pt x="692" y="453"/>
                    <a:pt x="692" y="453"/>
                    <a:pt x="694" y="453"/>
                  </a:cubicBezTo>
                  <a:cubicBezTo>
                    <a:pt x="694" y="451"/>
                    <a:pt x="695" y="449"/>
                    <a:pt x="695" y="448"/>
                  </a:cubicBezTo>
                  <a:moveTo>
                    <a:pt x="711" y="529"/>
                  </a:moveTo>
                  <a:cubicBezTo>
                    <a:pt x="714" y="522"/>
                    <a:pt x="714" y="522"/>
                    <a:pt x="714" y="522"/>
                  </a:cubicBezTo>
                  <a:cubicBezTo>
                    <a:pt x="714" y="522"/>
                    <a:pt x="715" y="520"/>
                    <a:pt x="715" y="520"/>
                  </a:cubicBezTo>
                  <a:cubicBezTo>
                    <a:pt x="714" y="521"/>
                    <a:pt x="713" y="521"/>
                    <a:pt x="712" y="522"/>
                  </a:cubicBezTo>
                  <a:cubicBezTo>
                    <a:pt x="712" y="522"/>
                    <a:pt x="712" y="522"/>
                    <a:pt x="711" y="523"/>
                  </a:cubicBezTo>
                  <a:cubicBezTo>
                    <a:pt x="712" y="523"/>
                    <a:pt x="712" y="523"/>
                    <a:pt x="712" y="523"/>
                  </a:cubicBezTo>
                  <a:cubicBezTo>
                    <a:pt x="711" y="524"/>
                    <a:pt x="711" y="525"/>
                    <a:pt x="711" y="525"/>
                  </a:cubicBezTo>
                  <a:cubicBezTo>
                    <a:pt x="711" y="525"/>
                    <a:pt x="711" y="525"/>
                    <a:pt x="711" y="525"/>
                  </a:cubicBezTo>
                  <a:cubicBezTo>
                    <a:pt x="711" y="526"/>
                    <a:pt x="711" y="526"/>
                    <a:pt x="710" y="527"/>
                  </a:cubicBezTo>
                  <a:cubicBezTo>
                    <a:pt x="710" y="528"/>
                    <a:pt x="710" y="528"/>
                    <a:pt x="710" y="528"/>
                  </a:cubicBezTo>
                  <a:cubicBezTo>
                    <a:pt x="710" y="528"/>
                    <a:pt x="710" y="528"/>
                    <a:pt x="710" y="528"/>
                  </a:cubicBezTo>
                  <a:cubicBezTo>
                    <a:pt x="710" y="528"/>
                    <a:pt x="711" y="527"/>
                    <a:pt x="711" y="527"/>
                  </a:cubicBezTo>
                  <a:cubicBezTo>
                    <a:pt x="711" y="527"/>
                    <a:pt x="711" y="526"/>
                    <a:pt x="712" y="527"/>
                  </a:cubicBezTo>
                  <a:cubicBezTo>
                    <a:pt x="711" y="527"/>
                    <a:pt x="711" y="528"/>
                    <a:pt x="711" y="529"/>
                  </a:cubicBezTo>
                  <a:cubicBezTo>
                    <a:pt x="711" y="528"/>
                    <a:pt x="711" y="528"/>
                    <a:pt x="711" y="528"/>
                  </a:cubicBezTo>
                  <a:cubicBezTo>
                    <a:pt x="711" y="528"/>
                    <a:pt x="711" y="528"/>
                    <a:pt x="711" y="528"/>
                  </a:cubicBezTo>
                  <a:cubicBezTo>
                    <a:pt x="711" y="529"/>
                    <a:pt x="710" y="530"/>
                    <a:pt x="710" y="531"/>
                  </a:cubicBezTo>
                  <a:cubicBezTo>
                    <a:pt x="710" y="531"/>
                    <a:pt x="710" y="531"/>
                    <a:pt x="710" y="531"/>
                  </a:cubicBezTo>
                  <a:cubicBezTo>
                    <a:pt x="710" y="531"/>
                    <a:pt x="710" y="531"/>
                    <a:pt x="710" y="531"/>
                  </a:cubicBezTo>
                  <a:cubicBezTo>
                    <a:pt x="710" y="530"/>
                    <a:pt x="710" y="530"/>
                    <a:pt x="711" y="529"/>
                  </a:cubicBezTo>
                  <a:moveTo>
                    <a:pt x="712" y="517"/>
                  </a:moveTo>
                  <a:cubicBezTo>
                    <a:pt x="712" y="517"/>
                    <a:pt x="712" y="516"/>
                    <a:pt x="712" y="516"/>
                  </a:cubicBezTo>
                  <a:cubicBezTo>
                    <a:pt x="712" y="515"/>
                    <a:pt x="712" y="515"/>
                    <a:pt x="712" y="515"/>
                  </a:cubicBezTo>
                  <a:cubicBezTo>
                    <a:pt x="713" y="515"/>
                    <a:pt x="713" y="514"/>
                    <a:pt x="713" y="514"/>
                  </a:cubicBezTo>
                  <a:cubicBezTo>
                    <a:pt x="713" y="514"/>
                    <a:pt x="713" y="515"/>
                    <a:pt x="712" y="515"/>
                  </a:cubicBezTo>
                  <a:cubicBezTo>
                    <a:pt x="712" y="515"/>
                    <a:pt x="712" y="516"/>
                    <a:pt x="712" y="516"/>
                  </a:cubicBezTo>
                  <a:cubicBezTo>
                    <a:pt x="712" y="517"/>
                    <a:pt x="712" y="517"/>
                    <a:pt x="712" y="517"/>
                  </a:cubicBezTo>
                  <a:moveTo>
                    <a:pt x="728" y="487"/>
                  </a:moveTo>
                  <a:cubicBezTo>
                    <a:pt x="734" y="465"/>
                    <a:pt x="734" y="465"/>
                    <a:pt x="734" y="465"/>
                  </a:cubicBezTo>
                  <a:cubicBezTo>
                    <a:pt x="733" y="469"/>
                    <a:pt x="733" y="469"/>
                    <a:pt x="733" y="469"/>
                  </a:cubicBezTo>
                  <a:cubicBezTo>
                    <a:pt x="732" y="471"/>
                    <a:pt x="732" y="473"/>
                    <a:pt x="731" y="475"/>
                  </a:cubicBezTo>
                  <a:cubicBezTo>
                    <a:pt x="731" y="476"/>
                    <a:pt x="731" y="476"/>
                    <a:pt x="731" y="476"/>
                  </a:cubicBezTo>
                  <a:cubicBezTo>
                    <a:pt x="731" y="475"/>
                    <a:pt x="731" y="475"/>
                    <a:pt x="731" y="474"/>
                  </a:cubicBezTo>
                  <a:cubicBezTo>
                    <a:pt x="731" y="473"/>
                    <a:pt x="731" y="473"/>
                    <a:pt x="731" y="473"/>
                  </a:cubicBezTo>
                  <a:cubicBezTo>
                    <a:pt x="731" y="474"/>
                    <a:pt x="731" y="474"/>
                    <a:pt x="731" y="474"/>
                  </a:cubicBezTo>
                  <a:cubicBezTo>
                    <a:pt x="728" y="480"/>
                    <a:pt x="727" y="486"/>
                    <a:pt x="725" y="493"/>
                  </a:cubicBezTo>
                  <a:cubicBezTo>
                    <a:pt x="725" y="493"/>
                    <a:pt x="725" y="493"/>
                    <a:pt x="725" y="493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23" y="498"/>
                    <a:pt x="723" y="498"/>
                    <a:pt x="722" y="501"/>
                  </a:cubicBezTo>
                  <a:cubicBezTo>
                    <a:pt x="722" y="504"/>
                    <a:pt x="721" y="504"/>
                    <a:pt x="721" y="504"/>
                  </a:cubicBezTo>
                  <a:cubicBezTo>
                    <a:pt x="722" y="504"/>
                    <a:pt x="722" y="504"/>
                    <a:pt x="722" y="504"/>
                  </a:cubicBezTo>
                  <a:cubicBezTo>
                    <a:pt x="728" y="487"/>
                    <a:pt x="728" y="487"/>
                    <a:pt x="728" y="487"/>
                  </a:cubicBezTo>
                  <a:moveTo>
                    <a:pt x="714" y="506"/>
                  </a:moveTo>
                  <a:cubicBezTo>
                    <a:pt x="715" y="505"/>
                    <a:pt x="715" y="503"/>
                    <a:pt x="716" y="502"/>
                  </a:cubicBezTo>
                  <a:cubicBezTo>
                    <a:pt x="716" y="501"/>
                    <a:pt x="716" y="501"/>
                    <a:pt x="716" y="501"/>
                  </a:cubicBezTo>
                  <a:cubicBezTo>
                    <a:pt x="716" y="500"/>
                    <a:pt x="716" y="500"/>
                    <a:pt x="716" y="500"/>
                  </a:cubicBezTo>
                  <a:cubicBezTo>
                    <a:pt x="716" y="500"/>
                    <a:pt x="716" y="500"/>
                    <a:pt x="716" y="500"/>
                  </a:cubicBezTo>
                  <a:cubicBezTo>
                    <a:pt x="716" y="500"/>
                    <a:pt x="716" y="499"/>
                    <a:pt x="716" y="496"/>
                  </a:cubicBezTo>
                  <a:cubicBezTo>
                    <a:pt x="718" y="491"/>
                    <a:pt x="718" y="491"/>
                    <a:pt x="718" y="491"/>
                  </a:cubicBezTo>
                  <a:cubicBezTo>
                    <a:pt x="715" y="496"/>
                    <a:pt x="715" y="502"/>
                    <a:pt x="715" y="503"/>
                  </a:cubicBezTo>
                  <a:cubicBezTo>
                    <a:pt x="715" y="503"/>
                    <a:pt x="715" y="503"/>
                    <a:pt x="715" y="504"/>
                  </a:cubicBezTo>
                  <a:cubicBezTo>
                    <a:pt x="714" y="505"/>
                    <a:pt x="714" y="506"/>
                    <a:pt x="714" y="506"/>
                  </a:cubicBezTo>
                  <a:cubicBezTo>
                    <a:pt x="714" y="506"/>
                    <a:pt x="714" y="506"/>
                    <a:pt x="714" y="506"/>
                  </a:cubicBezTo>
                  <a:moveTo>
                    <a:pt x="719" y="481"/>
                  </a:moveTo>
                  <a:cubicBezTo>
                    <a:pt x="719" y="480"/>
                    <a:pt x="719" y="480"/>
                    <a:pt x="719" y="480"/>
                  </a:cubicBezTo>
                  <a:cubicBezTo>
                    <a:pt x="719" y="480"/>
                    <a:pt x="719" y="480"/>
                    <a:pt x="719" y="481"/>
                  </a:cubicBezTo>
                  <a:cubicBezTo>
                    <a:pt x="719" y="481"/>
                    <a:pt x="719" y="481"/>
                    <a:pt x="719" y="481"/>
                  </a:cubicBezTo>
                  <a:moveTo>
                    <a:pt x="719" y="485"/>
                  </a:moveTo>
                  <a:cubicBezTo>
                    <a:pt x="719" y="484"/>
                    <a:pt x="719" y="484"/>
                    <a:pt x="719" y="484"/>
                  </a:cubicBezTo>
                  <a:cubicBezTo>
                    <a:pt x="719" y="483"/>
                    <a:pt x="719" y="482"/>
                    <a:pt x="719" y="482"/>
                  </a:cubicBezTo>
                  <a:cubicBezTo>
                    <a:pt x="720" y="479"/>
                    <a:pt x="720" y="479"/>
                    <a:pt x="720" y="479"/>
                  </a:cubicBezTo>
                  <a:cubicBezTo>
                    <a:pt x="719" y="478"/>
                    <a:pt x="719" y="478"/>
                    <a:pt x="719" y="478"/>
                  </a:cubicBezTo>
                  <a:cubicBezTo>
                    <a:pt x="719" y="479"/>
                    <a:pt x="719" y="479"/>
                    <a:pt x="719" y="479"/>
                  </a:cubicBezTo>
                  <a:cubicBezTo>
                    <a:pt x="719" y="480"/>
                    <a:pt x="719" y="480"/>
                    <a:pt x="719" y="482"/>
                  </a:cubicBezTo>
                  <a:cubicBezTo>
                    <a:pt x="719" y="485"/>
                    <a:pt x="719" y="485"/>
                    <a:pt x="718" y="486"/>
                  </a:cubicBezTo>
                  <a:cubicBezTo>
                    <a:pt x="719" y="485"/>
                    <a:pt x="719" y="485"/>
                    <a:pt x="719" y="485"/>
                  </a:cubicBezTo>
                  <a:moveTo>
                    <a:pt x="720" y="475"/>
                  </a:moveTo>
                  <a:cubicBezTo>
                    <a:pt x="720" y="475"/>
                    <a:pt x="720" y="474"/>
                    <a:pt x="720" y="474"/>
                  </a:cubicBezTo>
                  <a:cubicBezTo>
                    <a:pt x="720" y="473"/>
                    <a:pt x="720" y="473"/>
                    <a:pt x="720" y="473"/>
                  </a:cubicBezTo>
                  <a:cubicBezTo>
                    <a:pt x="720" y="472"/>
                    <a:pt x="720" y="471"/>
                    <a:pt x="720" y="471"/>
                  </a:cubicBezTo>
                  <a:cubicBezTo>
                    <a:pt x="720" y="470"/>
                    <a:pt x="720" y="470"/>
                    <a:pt x="720" y="470"/>
                  </a:cubicBezTo>
                  <a:cubicBezTo>
                    <a:pt x="720" y="470"/>
                    <a:pt x="720" y="471"/>
                    <a:pt x="720" y="471"/>
                  </a:cubicBezTo>
                  <a:cubicBezTo>
                    <a:pt x="720" y="472"/>
                    <a:pt x="720" y="472"/>
                    <a:pt x="719" y="473"/>
                  </a:cubicBezTo>
                  <a:cubicBezTo>
                    <a:pt x="719" y="474"/>
                    <a:pt x="719" y="474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20" y="475"/>
                    <a:pt x="720" y="475"/>
                    <a:pt x="720" y="475"/>
                  </a:cubicBezTo>
                  <a:moveTo>
                    <a:pt x="721" y="502"/>
                  </a:moveTo>
                  <a:cubicBezTo>
                    <a:pt x="721" y="502"/>
                    <a:pt x="723" y="495"/>
                    <a:pt x="723" y="494"/>
                  </a:cubicBezTo>
                  <a:cubicBezTo>
                    <a:pt x="722" y="495"/>
                    <a:pt x="722" y="495"/>
                    <a:pt x="721" y="497"/>
                  </a:cubicBezTo>
                  <a:cubicBezTo>
                    <a:pt x="721" y="497"/>
                    <a:pt x="721" y="497"/>
                    <a:pt x="721" y="497"/>
                  </a:cubicBezTo>
                  <a:cubicBezTo>
                    <a:pt x="723" y="492"/>
                    <a:pt x="723" y="492"/>
                    <a:pt x="723" y="492"/>
                  </a:cubicBezTo>
                  <a:cubicBezTo>
                    <a:pt x="723" y="492"/>
                    <a:pt x="723" y="492"/>
                    <a:pt x="723" y="492"/>
                  </a:cubicBezTo>
                  <a:cubicBezTo>
                    <a:pt x="722" y="491"/>
                    <a:pt x="722" y="491"/>
                    <a:pt x="722" y="491"/>
                  </a:cubicBezTo>
                  <a:cubicBezTo>
                    <a:pt x="723" y="490"/>
                    <a:pt x="723" y="489"/>
                    <a:pt x="723" y="488"/>
                  </a:cubicBezTo>
                  <a:cubicBezTo>
                    <a:pt x="724" y="486"/>
                    <a:pt x="724" y="484"/>
                    <a:pt x="725" y="482"/>
                  </a:cubicBezTo>
                  <a:cubicBezTo>
                    <a:pt x="724" y="482"/>
                    <a:pt x="724" y="482"/>
                    <a:pt x="724" y="482"/>
                  </a:cubicBezTo>
                  <a:cubicBezTo>
                    <a:pt x="724" y="482"/>
                    <a:pt x="724" y="482"/>
                    <a:pt x="724" y="482"/>
                  </a:cubicBezTo>
                  <a:cubicBezTo>
                    <a:pt x="724" y="480"/>
                    <a:pt x="725" y="477"/>
                    <a:pt x="726" y="474"/>
                  </a:cubicBezTo>
                  <a:cubicBezTo>
                    <a:pt x="725" y="475"/>
                    <a:pt x="725" y="475"/>
                    <a:pt x="725" y="475"/>
                  </a:cubicBezTo>
                  <a:cubicBezTo>
                    <a:pt x="725" y="475"/>
                    <a:pt x="725" y="475"/>
                    <a:pt x="725" y="475"/>
                  </a:cubicBezTo>
                  <a:cubicBezTo>
                    <a:pt x="725" y="475"/>
                    <a:pt x="724" y="474"/>
                    <a:pt x="725" y="473"/>
                  </a:cubicBezTo>
                  <a:cubicBezTo>
                    <a:pt x="725" y="472"/>
                    <a:pt x="725" y="472"/>
                    <a:pt x="725" y="472"/>
                  </a:cubicBezTo>
                  <a:cubicBezTo>
                    <a:pt x="725" y="471"/>
                    <a:pt x="725" y="464"/>
                    <a:pt x="725" y="461"/>
                  </a:cubicBezTo>
                  <a:cubicBezTo>
                    <a:pt x="725" y="461"/>
                    <a:pt x="725" y="461"/>
                    <a:pt x="725" y="457"/>
                  </a:cubicBezTo>
                  <a:cubicBezTo>
                    <a:pt x="725" y="457"/>
                    <a:pt x="724" y="458"/>
                    <a:pt x="724" y="458"/>
                  </a:cubicBezTo>
                  <a:cubicBezTo>
                    <a:pt x="724" y="458"/>
                    <a:pt x="723" y="456"/>
                    <a:pt x="723" y="455"/>
                  </a:cubicBezTo>
                  <a:cubicBezTo>
                    <a:pt x="722" y="455"/>
                    <a:pt x="722" y="456"/>
                    <a:pt x="722" y="458"/>
                  </a:cubicBezTo>
                  <a:cubicBezTo>
                    <a:pt x="722" y="461"/>
                    <a:pt x="722" y="461"/>
                    <a:pt x="722" y="465"/>
                  </a:cubicBezTo>
                  <a:cubicBezTo>
                    <a:pt x="723" y="468"/>
                    <a:pt x="721" y="470"/>
                    <a:pt x="721" y="473"/>
                  </a:cubicBezTo>
                  <a:cubicBezTo>
                    <a:pt x="721" y="473"/>
                    <a:pt x="721" y="473"/>
                    <a:pt x="721" y="473"/>
                  </a:cubicBezTo>
                  <a:cubicBezTo>
                    <a:pt x="722" y="474"/>
                    <a:pt x="722" y="474"/>
                    <a:pt x="722" y="474"/>
                  </a:cubicBezTo>
                  <a:cubicBezTo>
                    <a:pt x="722" y="475"/>
                    <a:pt x="721" y="478"/>
                    <a:pt x="721" y="481"/>
                  </a:cubicBezTo>
                  <a:cubicBezTo>
                    <a:pt x="721" y="481"/>
                    <a:pt x="720" y="481"/>
                    <a:pt x="720" y="482"/>
                  </a:cubicBezTo>
                  <a:cubicBezTo>
                    <a:pt x="720" y="485"/>
                    <a:pt x="720" y="488"/>
                    <a:pt x="719" y="491"/>
                  </a:cubicBezTo>
                  <a:cubicBezTo>
                    <a:pt x="719" y="494"/>
                    <a:pt x="718" y="497"/>
                    <a:pt x="717" y="500"/>
                  </a:cubicBezTo>
                  <a:cubicBezTo>
                    <a:pt x="716" y="506"/>
                    <a:pt x="715" y="512"/>
                    <a:pt x="713" y="517"/>
                  </a:cubicBezTo>
                  <a:cubicBezTo>
                    <a:pt x="714" y="516"/>
                    <a:pt x="715" y="515"/>
                    <a:pt x="715" y="514"/>
                  </a:cubicBezTo>
                  <a:cubicBezTo>
                    <a:pt x="715" y="514"/>
                    <a:pt x="716" y="513"/>
                    <a:pt x="716" y="513"/>
                  </a:cubicBezTo>
                  <a:cubicBezTo>
                    <a:pt x="716" y="513"/>
                    <a:pt x="718" y="508"/>
                    <a:pt x="719" y="506"/>
                  </a:cubicBezTo>
                  <a:cubicBezTo>
                    <a:pt x="719" y="506"/>
                    <a:pt x="719" y="506"/>
                    <a:pt x="719" y="505"/>
                  </a:cubicBezTo>
                  <a:cubicBezTo>
                    <a:pt x="720" y="503"/>
                    <a:pt x="720" y="503"/>
                    <a:pt x="720" y="503"/>
                  </a:cubicBezTo>
                  <a:cubicBezTo>
                    <a:pt x="720" y="504"/>
                    <a:pt x="720" y="504"/>
                    <a:pt x="720" y="504"/>
                  </a:cubicBezTo>
                  <a:cubicBezTo>
                    <a:pt x="720" y="503"/>
                    <a:pt x="720" y="503"/>
                    <a:pt x="721" y="502"/>
                  </a:cubicBezTo>
                  <a:moveTo>
                    <a:pt x="482" y="16"/>
                  </a:moveTo>
                  <a:cubicBezTo>
                    <a:pt x="480" y="15"/>
                    <a:pt x="479" y="15"/>
                    <a:pt x="479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80" y="15"/>
                    <a:pt x="480" y="15"/>
                    <a:pt x="481" y="15"/>
                  </a:cubicBezTo>
                  <a:cubicBezTo>
                    <a:pt x="481" y="15"/>
                    <a:pt x="481" y="15"/>
                    <a:pt x="481" y="15"/>
                  </a:cubicBezTo>
                  <a:cubicBezTo>
                    <a:pt x="481" y="16"/>
                    <a:pt x="482" y="16"/>
                    <a:pt x="482" y="16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3" y="16"/>
                    <a:pt x="482" y="16"/>
                    <a:pt x="482" y="16"/>
                  </a:cubicBezTo>
                  <a:moveTo>
                    <a:pt x="492" y="21"/>
                  </a:moveTo>
                  <a:cubicBezTo>
                    <a:pt x="492" y="20"/>
                    <a:pt x="488" y="19"/>
                    <a:pt x="488" y="19"/>
                  </a:cubicBezTo>
                  <a:cubicBezTo>
                    <a:pt x="488" y="19"/>
                    <a:pt x="488" y="19"/>
                    <a:pt x="488" y="19"/>
                  </a:cubicBezTo>
                  <a:cubicBezTo>
                    <a:pt x="489" y="20"/>
                    <a:pt x="490" y="20"/>
                    <a:pt x="490" y="20"/>
                  </a:cubicBezTo>
                  <a:cubicBezTo>
                    <a:pt x="491" y="20"/>
                    <a:pt x="491" y="20"/>
                    <a:pt x="491" y="21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1" y="20"/>
                    <a:pt x="492" y="21"/>
                    <a:pt x="492" y="21"/>
                  </a:cubicBezTo>
                  <a:cubicBezTo>
                    <a:pt x="492" y="21"/>
                    <a:pt x="492" y="21"/>
                    <a:pt x="492" y="21"/>
                  </a:cubicBezTo>
                  <a:moveTo>
                    <a:pt x="476" y="14"/>
                  </a:moveTo>
                  <a:cubicBezTo>
                    <a:pt x="475" y="14"/>
                    <a:pt x="475" y="14"/>
                    <a:pt x="474" y="14"/>
                  </a:cubicBezTo>
                  <a:cubicBezTo>
                    <a:pt x="474" y="13"/>
                    <a:pt x="473" y="13"/>
                    <a:pt x="473" y="13"/>
                  </a:cubicBezTo>
                  <a:cubicBezTo>
                    <a:pt x="473" y="13"/>
                    <a:pt x="473" y="13"/>
                    <a:pt x="473" y="13"/>
                  </a:cubicBezTo>
                  <a:cubicBezTo>
                    <a:pt x="469" y="12"/>
                    <a:pt x="468" y="12"/>
                    <a:pt x="467" y="12"/>
                  </a:cubicBezTo>
                  <a:cubicBezTo>
                    <a:pt x="468" y="12"/>
                    <a:pt x="469" y="12"/>
                    <a:pt x="469" y="12"/>
                  </a:cubicBezTo>
                  <a:cubicBezTo>
                    <a:pt x="469" y="12"/>
                    <a:pt x="469" y="12"/>
                    <a:pt x="469" y="12"/>
                  </a:cubicBezTo>
                  <a:cubicBezTo>
                    <a:pt x="467" y="12"/>
                    <a:pt x="465" y="11"/>
                    <a:pt x="463" y="11"/>
                  </a:cubicBezTo>
                  <a:cubicBezTo>
                    <a:pt x="463" y="11"/>
                    <a:pt x="463" y="11"/>
                    <a:pt x="463" y="11"/>
                  </a:cubicBezTo>
                  <a:cubicBezTo>
                    <a:pt x="465" y="12"/>
                    <a:pt x="468" y="12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82" y="17"/>
                    <a:pt x="482" y="17"/>
                    <a:pt x="483" y="17"/>
                  </a:cubicBezTo>
                  <a:cubicBezTo>
                    <a:pt x="482" y="16"/>
                    <a:pt x="480" y="16"/>
                    <a:pt x="479" y="15"/>
                  </a:cubicBezTo>
                  <a:cubicBezTo>
                    <a:pt x="480" y="16"/>
                    <a:pt x="480" y="16"/>
                    <a:pt x="480" y="16"/>
                  </a:cubicBezTo>
                  <a:cubicBezTo>
                    <a:pt x="480" y="16"/>
                    <a:pt x="480" y="16"/>
                    <a:pt x="480" y="16"/>
                  </a:cubicBezTo>
                  <a:cubicBezTo>
                    <a:pt x="479" y="15"/>
                    <a:pt x="479" y="15"/>
                    <a:pt x="478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7" y="14"/>
                    <a:pt x="476" y="14"/>
                  </a:cubicBezTo>
                  <a:moveTo>
                    <a:pt x="460" y="10"/>
                  </a:moveTo>
                  <a:cubicBezTo>
                    <a:pt x="455" y="9"/>
                    <a:pt x="455" y="9"/>
                    <a:pt x="455" y="9"/>
                  </a:cubicBezTo>
                  <a:cubicBezTo>
                    <a:pt x="455" y="9"/>
                    <a:pt x="456" y="9"/>
                    <a:pt x="457" y="10"/>
                  </a:cubicBezTo>
                  <a:cubicBezTo>
                    <a:pt x="457" y="10"/>
                    <a:pt x="457" y="10"/>
                    <a:pt x="455" y="9"/>
                  </a:cubicBezTo>
                  <a:cubicBezTo>
                    <a:pt x="454" y="9"/>
                    <a:pt x="454" y="9"/>
                    <a:pt x="453" y="9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4" y="9"/>
                    <a:pt x="455" y="9"/>
                    <a:pt x="456" y="10"/>
                  </a:cubicBezTo>
                  <a:cubicBezTo>
                    <a:pt x="455" y="10"/>
                    <a:pt x="455" y="10"/>
                    <a:pt x="455" y="10"/>
                  </a:cubicBezTo>
                  <a:cubicBezTo>
                    <a:pt x="456" y="10"/>
                    <a:pt x="457" y="10"/>
                    <a:pt x="458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8" y="11"/>
                    <a:pt x="459" y="11"/>
                    <a:pt x="460" y="11"/>
                  </a:cubicBezTo>
                  <a:cubicBezTo>
                    <a:pt x="461" y="11"/>
                    <a:pt x="461" y="11"/>
                    <a:pt x="461" y="11"/>
                  </a:cubicBezTo>
                  <a:cubicBezTo>
                    <a:pt x="462" y="11"/>
                    <a:pt x="462" y="11"/>
                    <a:pt x="466" y="13"/>
                  </a:cubicBezTo>
                  <a:cubicBezTo>
                    <a:pt x="467" y="13"/>
                    <a:pt x="467" y="13"/>
                    <a:pt x="467" y="13"/>
                  </a:cubicBezTo>
                  <a:cubicBezTo>
                    <a:pt x="468" y="13"/>
                    <a:pt x="469" y="13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0" y="13"/>
                    <a:pt x="470" y="13"/>
                    <a:pt x="469" y="13"/>
                  </a:cubicBezTo>
                  <a:cubicBezTo>
                    <a:pt x="468" y="12"/>
                    <a:pt x="467" y="12"/>
                    <a:pt x="466" y="12"/>
                  </a:cubicBezTo>
                  <a:cubicBezTo>
                    <a:pt x="464" y="12"/>
                    <a:pt x="462" y="11"/>
                    <a:pt x="460" y="10"/>
                  </a:cubicBezTo>
                  <a:moveTo>
                    <a:pt x="445" y="7"/>
                  </a:moveTo>
                  <a:cubicBezTo>
                    <a:pt x="444" y="7"/>
                    <a:pt x="444" y="7"/>
                    <a:pt x="444" y="7"/>
                  </a:cubicBezTo>
                  <a:cubicBezTo>
                    <a:pt x="444" y="7"/>
                    <a:pt x="444" y="7"/>
                    <a:pt x="444" y="7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6"/>
                    <a:pt x="439" y="6"/>
                    <a:pt x="438" y="6"/>
                  </a:cubicBezTo>
                  <a:cubicBezTo>
                    <a:pt x="440" y="6"/>
                    <a:pt x="441" y="6"/>
                    <a:pt x="442" y="7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4" y="7"/>
                    <a:pt x="445" y="7"/>
                    <a:pt x="447" y="8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1" y="9"/>
                    <a:pt x="452" y="9"/>
                    <a:pt x="452" y="9"/>
                  </a:cubicBezTo>
                  <a:cubicBezTo>
                    <a:pt x="454" y="9"/>
                    <a:pt x="454" y="9"/>
                    <a:pt x="454" y="9"/>
                  </a:cubicBezTo>
                  <a:cubicBezTo>
                    <a:pt x="454" y="9"/>
                    <a:pt x="453" y="9"/>
                    <a:pt x="452" y="9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2" y="9"/>
                    <a:pt x="452" y="9"/>
                    <a:pt x="451" y="9"/>
                  </a:cubicBezTo>
                  <a:cubicBezTo>
                    <a:pt x="451" y="8"/>
                    <a:pt x="451" y="8"/>
                    <a:pt x="451" y="8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8" y="8"/>
                    <a:pt x="447" y="7"/>
                    <a:pt x="446" y="7"/>
                  </a:cubicBezTo>
                  <a:cubicBezTo>
                    <a:pt x="446" y="7"/>
                    <a:pt x="446" y="7"/>
                    <a:pt x="446" y="7"/>
                  </a:cubicBezTo>
                  <a:cubicBezTo>
                    <a:pt x="446" y="7"/>
                    <a:pt x="445" y="7"/>
                    <a:pt x="445" y="7"/>
                  </a:cubicBezTo>
                  <a:moveTo>
                    <a:pt x="459" y="11"/>
                  </a:moveTo>
                  <a:cubicBezTo>
                    <a:pt x="458" y="10"/>
                    <a:pt x="458" y="10"/>
                    <a:pt x="458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5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7" y="10"/>
                    <a:pt x="457" y="10"/>
                    <a:pt x="458" y="11"/>
                  </a:cubicBezTo>
                  <a:cubicBezTo>
                    <a:pt x="458" y="11"/>
                    <a:pt x="458" y="11"/>
                    <a:pt x="458" y="11"/>
                  </a:cubicBezTo>
                  <a:cubicBezTo>
                    <a:pt x="458" y="11"/>
                    <a:pt x="459" y="11"/>
                    <a:pt x="460" y="11"/>
                  </a:cubicBezTo>
                  <a:cubicBezTo>
                    <a:pt x="460" y="11"/>
                    <a:pt x="460" y="11"/>
                    <a:pt x="460" y="11"/>
                  </a:cubicBezTo>
                  <a:cubicBezTo>
                    <a:pt x="460" y="11"/>
                    <a:pt x="459" y="11"/>
                    <a:pt x="459" y="11"/>
                  </a:cubicBezTo>
                  <a:moveTo>
                    <a:pt x="440" y="6"/>
                  </a:moveTo>
                  <a:cubicBezTo>
                    <a:pt x="440" y="6"/>
                    <a:pt x="437" y="6"/>
                    <a:pt x="436" y="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7" y="6"/>
                    <a:pt x="436" y="6"/>
                    <a:pt x="436" y="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8" y="6"/>
                    <a:pt x="439" y="6"/>
                    <a:pt x="440" y="6"/>
                  </a:cubicBezTo>
                  <a:cubicBezTo>
                    <a:pt x="440" y="7"/>
                    <a:pt x="441" y="7"/>
                    <a:pt x="442" y="7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1" y="7"/>
                    <a:pt x="441" y="7"/>
                    <a:pt x="440" y="6"/>
                  </a:cubicBezTo>
                  <a:moveTo>
                    <a:pt x="487" y="60"/>
                  </a:moveTo>
                  <a:cubicBezTo>
                    <a:pt x="487" y="59"/>
                    <a:pt x="487" y="59"/>
                    <a:pt x="486" y="59"/>
                  </a:cubicBezTo>
                  <a:cubicBezTo>
                    <a:pt x="485" y="59"/>
                    <a:pt x="485" y="59"/>
                    <a:pt x="485" y="59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3" y="58"/>
                    <a:pt x="482" y="58"/>
                    <a:pt x="480" y="58"/>
                  </a:cubicBezTo>
                  <a:cubicBezTo>
                    <a:pt x="481" y="58"/>
                    <a:pt x="481" y="58"/>
                    <a:pt x="481" y="58"/>
                  </a:cubicBezTo>
                  <a:cubicBezTo>
                    <a:pt x="482" y="59"/>
                    <a:pt x="482" y="59"/>
                    <a:pt x="482" y="59"/>
                  </a:cubicBezTo>
                  <a:cubicBezTo>
                    <a:pt x="483" y="60"/>
                    <a:pt x="483" y="61"/>
                    <a:pt x="484" y="62"/>
                  </a:cubicBezTo>
                  <a:cubicBezTo>
                    <a:pt x="485" y="62"/>
                    <a:pt x="485" y="62"/>
                    <a:pt x="486" y="62"/>
                  </a:cubicBezTo>
                  <a:cubicBezTo>
                    <a:pt x="487" y="62"/>
                    <a:pt x="486" y="62"/>
                    <a:pt x="486" y="61"/>
                  </a:cubicBezTo>
                  <a:cubicBezTo>
                    <a:pt x="486" y="61"/>
                    <a:pt x="486" y="61"/>
                    <a:pt x="486" y="61"/>
                  </a:cubicBezTo>
                  <a:cubicBezTo>
                    <a:pt x="486" y="61"/>
                    <a:pt x="486" y="61"/>
                    <a:pt x="486" y="61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7" y="60"/>
                    <a:pt x="487" y="60"/>
                    <a:pt x="487" y="60"/>
                  </a:cubicBezTo>
                  <a:moveTo>
                    <a:pt x="473" y="23"/>
                  </a:moveTo>
                  <a:cubicBezTo>
                    <a:pt x="471" y="22"/>
                    <a:pt x="471" y="22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7" y="21"/>
                  </a:cubicBezTo>
                  <a:cubicBezTo>
                    <a:pt x="468" y="22"/>
                    <a:pt x="469" y="22"/>
                    <a:pt x="470" y="23"/>
                  </a:cubicBezTo>
                  <a:cubicBezTo>
                    <a:pt x="470" y="23"/>
                    <a:pt x="470" y="23"/>
                    <a:pt x="470" y="23"/>
                  </a:cubicBezTo>
                  <a:cubicBezTo>
                    <a:pt x="469" y="23"/>
                    <a:pt x="469" y="23"/>
                    <a:pt x="469" y="23"/>
                  </a:cubicBezTo>
                  <a:cubicBezTo>
                    <a:pt x="469" y="23"/>
                    <a:pt x="470" y="23"/>
                    <a:pt x="470" y="23"/>
                  </a:cubicBezTo>
                  <a:cubicBezTo>
                    <a:pt x="469" y="23"/>
                    <a:pt x="469" y="23"/>
                    <a:pt x="469" y="23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8" y="24"/>
                    <a:pt x="468" y="24"/>
                    <a:pt x="467" y="24"/>
                  </a:cubicBezTo>
                  <a:cubicBezTo>
                    <a:pt x="467" y="24"/>
                    <a:pt x="467" y="24"/>
                    <a:pt x="467" y="24"/>
                  </a:cubicBezTo>
                  <a:cubicBezTo>
                    <a:pt x="467" y="24"/>
                    <a:pt x="467" y="24"/>
                    <a:pt x="467" y="24"/>
                  </a:cubicBezTo>
                  <a:cubicBezTo>
                    <a:pt x="466" y="24"/>
                    <a:pt x="466" y="24"/>
                    <a:pt x="466" y="24"/>
                  </a:cubicBezTo>
                  <a:cubicBezTo>
                    <a:pt x="466" y="24"/>
                    <a:pt x="466" y="24"/>
                    <a:pt x="466" y="24"/>
                  </a:cubicBezTo>
                  <a:cubicBezTo>
                    <a:pt x="466" y="25"/>
                    <a:pt x="466" y="25"/>
                    <a:pt x="468" y="26"/>
                  </a:cubicBezTo>
                  <a:cubicBezTo>
                    <a:pt x="467" y="26"/>
                    <a:pt x="466" y="26"/>
                    <a:pt x="466" y="26"/>
                  </a:cubicBezTo>
                  <a:cubicBezTo>
                    <a:pt x="466" y="26"/>
                    <a:pt x="466" y="26"/>
                    <a:pt x="467" y="27"/>
                  </a:cubicBezTo>
                  <a:cubicBezTo>
                    <a:pt x="467" y="27"/>
                    <a:pt x="467" y="27"/>
                    <a:pt x="467" y="27"/>
                  </a:cubicBezTo>
                  <a:cubicBezTo>
                    <a:pt x="467" y="27"/>
                    <a:pt x="467" y="27"/>
                    <a:pt x="466" y="28"/>
                  </a:cubicBezTo>
                  <a:cubicBezTo>
                    <a:pt x="466" y="28"/>
                    <a:pt x="466" y="28"/>
                    <a:pt x="469" y="30"/>
                  </a:cubicBezTo>
                  <a:cubicBezTo>
                    <a:pt x="468" y="30"/>
                    <a:pt x="467" y="29"/>
                    <a:pt x="467" y="30"/>
                  </a:cubicBezTo>
                  <a:cubicBezTo>
                    <a:pt x="468" y="30"/>
                    <a:pt x="469" y="31"/>
                    <a:pt x="470" y="32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71" y="33"/>
                    <a:pt x="471" y="33"/>
                    <a:pt x="472" y="34"/>
                  </a:cubicBezTo>
                  <a:cubicBezTo>
                    <a:pt x="471" y="34"/>
                    <a:pt x="471" y="33"/>
                    <a:pt x="470" y="34"/>
                  </a:cubicBezTo>
                  <a:cubicBezTo>
                    <a:pt x="470" y="34"/>
                    <a:pt x="470" y="34"/>
                    <a:pt x="470" y="35"/>
                  </a:cubicBezTo>
                  <a:cubicBezTo>
                    <a:pt x="470" y="35"/>
                    <a:pt x="472" y="37"/>
                    <a:pt x="472" y="36"/>
                  </a:cubicBezTo>
                  <a:cubicBezTo>
                    <a:pt x="472" y="36"/>
                    <a:pt x="472" y="36"/>
                    <a:pt x="474" y="37"/>
                  </a:cubicBezTo>
                  <a:cubicBezTo>
                    <a:pt x="474" y="37"/>
                    <a:pt x="474" y="37"/>
                    <a:pt x="474" y="37"/>
                  </a:cubicBezTo>
                  <a:cubicBezTo>
                    <a:pt x="475" y="37"/>
                    <a:pt x="475" y="37"/>
                    <a:pt x="475" y="37"/>
                  </a:cubicBezTo>
                  <a:cubicBezTo>
                    <a:pt x="474" y="38"/>
                    <a:pt x="473" y="37"/>
                    <a:pt x="473" y="38"/>
                  </a:cubicBezTo>
                  <a:cubicBezTo>
                    <a:pt x="473" y="38"/>
                    <a:pt x="474" y="39"/>
                    <a:pt x="475" y="39"/>
                  </a:cubicBezTo>
                  <a:cubicBezTo>
                    <a:pt x="474" y="39"/>
                    <a:pt x="473" y="39"/>
                    <a:pt x="473" y="40"/>
                  </a:cubicBezTo>
                  <a:cubicBezTo>
                    <a:pt x="474" y="41"/>
                    <a:pt x="475" y="41"/>
                    <a:pt x="475" y="42"/>
                  </a:cubicBezTo>
                  <a:cubicBezTo>
                    <a:pt x="475" y="42"/>
                    <a:pt x="475" y="42"/>
                    <a:pt x="476" y="43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5" y="43"/>
                    <a:pt x="475" y="43"/>
                    <a:pt x="476" y="44"/>
                  </a:cubicBezTo>
                  <a:cubicBezTo>
                    <a:pt x="476" y="44"/>
                    <a:pt x="476" y="44"/>
                    <a:pt x="476" y="44"/>
                  </a:cubicBezTo>
                  <a:cubicBezTo>
                    <a:pt x="477" y="46"/>
                    <a:pt x="478" y="46"/>
                    <a:pt x="479" y="47"/>
                  </a:cubicBezTo>
                  <a:cubicBezTo>
                    <a:pt x="479" y="47"/>
                    <a:pt x="480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1" y="47"/>
                    <a:pt x="481" y="47"/>
                    <a:pt x="482" y="48"/>
                  </a:cubicBezTo>
                  <a:cubicBezTo>
                    <a:pt x="482" y="47"/>
                    <a:pt x="482" y="47"/>
                    <a:pt x="481" y="47"/>
                  </a:cubicBezTo>
                  <a:cubicBezTo>
                    <a:pt x="484" y="48"/>
                    <a:pt x="485" y="48"/>
                    <a:pt x="486" y="49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7" y="51"/>
                    <a:pt x="487" y="51"/>
                    <a:pt x="487" y="51"/>
                  </a:cubicBezTo>
                  <a:cubicBezTo>
                    <a:pt x="488" y="51"/>
                    <a:pt x="488" y="51"/>
                    <a:pt x="488" y="51"/>
                  </a:cubicBezTo>
                  <a:cubicBezTo>
                    <a:pt x="488" y="51"/>
                    <a:pt x="489" y="51"/>
                    <a:pt x="490" y="51"/>
                  </a:cubicBezTo>
                  <a:cubicBezTo>
                    <a:pt x="492" y="51"/>
                    <a:pt x="494" y="52"/>
                    <a:pt x="495" y="52"/>
                  </a:cubicBezTo>
                  <a:cubicBezTo>
                    <a:pt x="495" y="52"/>
                    <a:pt x="496" y="52"/>
                    <a:pt x="496" y="52"/>
                  </a:cubicBezTo>
                  <a:cubicBezTo>
                    <a:pt x="496" y="52"/>
                    <a:pt x="496" y="52"/>
                    <a:pt x="497" y="52"/>
                  </a:cubicBezTo>
                  <a:cubicBezTo>
                    <a:pt x="496" y="52"/>
                    <a:pt x="496" y="51"/>
                    <a:pt x="495" y="51"/>
                  </a:cubicBezTo>
                  <a:cubicBezTo>
                    <a:pt x="495" y="51"/>
                    <a:pt x="495" y="51"/>
                    <a:pt x="487" y="46"/>
                  </a:cubicBezTo>
                  <a:cubicBezTo>
                    <a:pt x="486" y="45"/>
                    <a:pt x="484" y="44"/>
                    <a:pt x="483" y="43"/>
                  </a:cubicBezTo>
                  <a:cubicBezTo>
                    <a:pt x="483" y="43"/>
                    <a:pt x="483" y="43"/>
                    <a:pt x="483" y="43"/>
                  </a:cubicBezTo>
                  <a:cubicBezTo>
                    <a:pt x="483" y="42"/>
                    <a:pt x="483" y="42"/>
                    <a:pt x="481" y="41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80" y="39"/>
                    <a:pt x="480" y="39"/>
                    <a:pt x="479" y="39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37"/>
                    <a:pt x="479" y="37"/>
                    <a:pt x="478" y="36"/>
                  </a:cubicBezTo>
                  <a:cubicBezTo>
                    <a:pt x="478" y="35"/>
                    <a:pt x="477" y="35"/>
                    <a:pt x="477" y="35"/>
                  </a:cubicBezTo>
                  <a:cubicBezTo>
                    <a:pt x="477" y="35"/>
                    <a:pt x="477" y="35"/>
                    <a:pt x="477" y="35"/>
                  </a:cubicBezTo>
                  <a:cubicBezTo>
                    <a:pt x="477" y="34"/>
                    <a:pt x="475" y="33"/>
                    <a:pt x="474" y="32"/>
                  </a:cubicBezTo>
                  <a:cubicBezTo>
                    <a:pt x="475" y="32"/>
                    <a:pt x="475" y="32"/>
                    <a:pt x="476" y="32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76" y="31"/>
                    <a:pt x="476" y="31"/>
                    <a:pt x="476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75" y="29"/>
                    <a:pt x="473" y="29"/>
                    <a:pt x="472" y="28"/>
                  </a:cubicBezTo>
                  <a:cubicBezTo>
                    <a:pt x="473" y="27"/>
                    <a:pt x="473" y="28"/>
                    <a:pt x="474" y="28"/>
                  </a:cubicBezTo>
                  <a:cubicBezTo>
                    <a:pt x="474" y="27"/>
                    <a:pt x="473" y="27"/>
                    <a:pt x="473" y="2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4" y="26"/>
                    <a:pt x="474" y="26"/>
                    <a:pt x="475" y="26"/>
                  </a:cubicBezTo>
                  <a:cubicBezTo>
                    <a:pt x="475" y="26"/>
                    <a:pt x="474" y="26"/>
                    <a:pt x="474" y="26"/>
                  </a:cubicBezTo>
                  <a:cubicBezTo>
                    <a:pt x="475" y="25"/>
                    <a:pt x="475" y="25"/>
                    <a:pt x="475" y="25"/>
                  </a:cubicBezTo>
                  <a:cubicBezTo>
                    <a:pt x="474" y="25"/>
                    <a:pt x="474" y="25"/>
                    <a:pt x="474" y="25"/>
                  </a:cubicBezTo>
                  <a:cubicBezTo>
                    <a:pt x="475" y="25"/>
                    <a:pt x="475" y="25"/>
                    <a:pt x="476" y="25"/>
                  </a:cubicBezTo>
                  <a:cubicBezTo>
                    <a:pt x="475" y="24"/>
                    <a:pt x="475" y="24"/>
                    <a:pt x="473" y="23"/>
                  </a:cubicBezTo>
                  <a:cubicBezTo>
                    <a:pt x="473" y="23"/>
                    <a:pt x="473" y="23"/>
                    <a:pt x="473" y="23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3"/>
                    <a:pt x="473" y="23"/>
                    <a:pt x="473" y="23"/>
                  </a:cubicBezTo>
                  <a:moveTo>
                    <a:pt x="504" y="38"/>
                  </a:moveTo>
                  <a:cubicBezTo>
                    <a:pt x="503" y="37"/>
                    <a:pt x="501" y="36"/>
                    <a:pt x="501" y="36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02" y="38"/>
                    <a:pt x="502" y="38"/>
                    <a:pt x="502" y="38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5" y="38"/>
                    <a:pt x="505" y="38"/>
                    <a:pt x="505" y="38"/>
                  </a:cubicBezTo>
                  <a:cubicBezTo>
                    <a:pt x="505" y="38"/>
                    <a:pt x="504" y="38"/>
                    <a:pt x="504" y="38"/>
                  </a:cubicBezTo>
                  <a:moveTo>
                    <a:pt x="428" y="7"/>
                  </a:moveTo>
                  <a:cubicBezTo>
                    <a:pt x="428" y="7"/>
                    <a:pt x="428" y="7"/>
                    <a:pt x="428" y="7"/>
                  </a:cubicBezTo>
                  <a:cubicBezTo>
                    <a:pt x="428" y="7"/>
                    <a:pt x="427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6" y="7"/>
                    <a:pt x="426" y="7"/>
                    <a:pt x="426" y="7"/>
                  </a:cubicBezTo>
                  <a:cubicBezTo>
                    <a:pt x="426" y="7"/>
                    <a:pt x="427" y="7"/>
                    <a:pt x="42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7"/>
                    <a:pt x="431" y="8"/>
                    <a:pt x="431" y="8"/>
                  </a:cubicBezTo>
                  <a:cubicBezTo>
                    <a:pt x="431" y="8"/>
                    <a:pt x="431" y="8"/>
                    <a:pt x="431" y="8"/>
                  </a:cubicBezTo>
                  <a:cubicBezTo>
                    <a:pt x="431" y="8"/>
                    <a:pt x="431" y="8"/>
                    <a:pt x="429" y="7"/>
                  </a:cubicBezTo>
                  <a:cubicBezTo>
                    <a:pt x="429" y="7"/>
                    <a:pt x="429" y="7"/>
                    <a:pt x="429" y="7"/>
                  </a:cubicBezTo>
                  <a:cubicBezTo>
                    <a:pt x="428" y="7"/>
                    <a:pt x="428" y="7"/>
                    <a:pt x="428" y="7"/>
                  </a:cubicBezTo>
                  <a:moveTo>
                    <a:pt x="431" y="8"/>
                  </a:moveTo>
                  <a:cubicBezTo>
                    <a:pt x="430" y="8"/>
                    <a:pt x="430" y="8"/>
                    <a:pt x="429" y="8"/>
                  </a:cubicBezTo>
                  <a:cubicBezTo>
                    <a:pt x="429" y="8"/>
                    <a:pt x="429" y="8"/>
                    <a:pt x="428" y="8"/>
                  </a:cubicBezTo>
                  <a:cubicBezTo>
                    <a:pt x="427" y="7"/>
                    <a:pt x="426" y="7"/>
                    <a:pt x="425" y="7"/>
                  </a:cubicBezTo>
                  <a:cubicBezTo>
                    <a:pt x="424" y="6"/>
                    <a:pt x="424" y="6"/>
                    <a:pt x="424" y="6"/>
                  </a:cubicBezTo>
                  <a:cubicBezTo>
                    <a:pt x="424" y="6"/>
                    <a:pt x="424" y="6"/>
                    <a:pt x="424" y="6"/>
                  </a:cubicBezTo>
                  <a:cubicBezTo>
                    <a:pt x="424" y="6"/>
                    <a:pt x="424" y="6"/>
                    <a:pt x="424" y="7"/>
                  </a:cubicBezTo>
                  <a:cubicBezTo>
                    <a:pt x="425" y="7"/>
                    <a:pt x="425" y="7"/>
                    <a:pt x="426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7"/>
                    <a:pt x="426" y="7"/>
                    <a:pt x="426" y="7"/>
                  </a:cubicBezTo>
                  <a:cubicBezTo>
                    <a:pt x="426" y="7"/>
                    <a:pt x="426" y="7"/>
                    <a:pt x="426" y="7"/>
                  </a:cubicBezTo>
                  <a:cubicBezTo>
                    <a:pt x="427" y="8"/>
                    <a:pt x="427" y="8"/>
                    <a:pt x="428" y="8"/>
                  </a:cubicBezTo>
                  <a:cubicBezTo>
                    <a:pt x="428" y="8"/>
                    <a:pt x="429" y="8"/>
                    <a:pt x="430" y="9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29" y="8"/>
                    <a:pt x="429" y="8"/>
                    <a:pt x="429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0" y="8"/>
                    <a:pt x="430" y="8"/>
                    <a:pt x="431" y="8"/>
                  </a:cubicBezTo>
                  <a:cubicBezTo>
                    <a:pt x="431" y="8"/>
                    <a:pt x="431" y="8"/>
                    <a:pt x="431" y="8"/>
                  </a:cubicBezTo>
                  <a:moveTo>
                    <a:pt x="433" y="10"/>
                  </a:moveTo>
                  <a:cubicBezTo>
                    <a:pt x="433" y="10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434" y="10"/>
                    <a:pt x="434" y="10"/>
                    <a:pt x="434" y="10"/>
                  </a:cubicBezTo>
                  <a:cubicBezTo>
                    <a:pt x="434" y="10"/>
                    <a:pt x="434" y="10"/>
                    <a:pt x="434" y="10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433" y="10"/>
                    <a:pt x="433" y="10"/>
                    <a:pt x="433" y="10"/>
                  </a:cubicBezTo>
                  <a:moveTo>
                    <a:pt x="430" y="9"/>
                  </a:moveTo>
                  <a:cubicBezTo>
                    <a:pt x="429" y="9"/>
                    <a:pt x="429" y="9"/>
                    <a:pt x="429" y="9"/>
                  </a:cubicBezTo>
                  <a:cubicBezTo>
                    <a:pt x="428" y="8"/>
                    <a:pt x="428" y="8"/>
                    <a:pt x="428" y="8"/>
                  </a:cubicBezTo>
                  <a:cubicBezTo>
                    <a:pt x="428" y="8"/>
                    <a:pt x="428" y="8"/>
                    <a:pt x="427" y="8"/>
                  </a:cubicBezTo>
                  <a:cubicBezTo>
                    <a:pt x="427" y="8"/>
                    <a:pt x="427" y="8"/>
                    <a:pt x="427" y="8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30" y="10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0" y="9"/>
                    <a:pt x="429" y="9"/>
                    <a:pt x="429" y="9"/>
                  </a:cubicBezTo>
                  <a:cubicBezTo>
                    <a:pt x="430" y="10"/>
                    <a:pt x="431" y="10"/>
                    <a:pt x="432" y="10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1" y="10"/>
                    <a:pt x="430" y="9"/>
                    <a:pt x="429" y="9"/>
                  </a:cubicBezTo>
                  <a:cubicBezTo>
                    <a:pt x="430" y="9"/>
                    <a:pt x="430" y="9"/>
                    <a:pt x="430" y="9"/>
                  </a:cubicBezTo>
                  <a:moveTo>
                    <a:pt x="425" y="7"/>
                  </a:moveTo>
                  <a:cubicBezTo>
                    <a:pt x="424" y="7"/>
                    <a:pt x="424" y="7"/>
                    <a:pt x="424" y="7"/>
                  </a:cubicBezTo>
                  <a:cubicBezTo>
                    <a:pt x="423" y="7"/>
                    <a:pt x="423" y="7"/>
                    <a:pt x="423" y="6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2" y="7"/>
                    <a:pt x="422" y="7"/>
                    <a:pt x="419" y="6"/>
                  </a:cubicBezTo>
                  <a:cubicBezTo>
                    <a:pt x="419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6"/>
                    <a:pt x="418" y="6"/>
                    <a:pt x="418" y="6"/>
                  </a:cubicBezTo>
                  <a:cubicBezTo>
                    <a:pt x="419" y="6"/>
                    <a:pt x="420" y="6"/>
                    <a:pt x="421" y="7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7"/>
                    <a:pt x="421" y="7"/>
                    <a:pt x="421" y="7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3" y="7"/>
                    <a:pt x="423" y="8"/>
                    <a:pt x="424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4" y="9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4" y="9"/>
                    <a:pt x="423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3" y="8"/>
                  </a:cubicBezTo>
                  <a:cubicBezTo>
                    <a:pt x="423" y="7"/>
                    <a:pt x="423" y="7"/>
                    <a:pt x="423" y="7"/>
                  </a:cubicBezTo>
                  <a:cubicBezTo>
                    <a:pt x="424" y="8"/>
                    <a:pt x="424" y="8"/>
                    <a:pt x="425" y="8"/>
                  </a:cubicBezTo>
                  <a:cubicBezTo>
                    <a:pt x="425" y="8"/>
                    <a:pt x="425" y="8"/>
                    <a:pt x="425" y="8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3" y="7"/>
                    <a:pt x="423" y="7"/>
                    <a:pt x="423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7"/>
                    <a:pt x="425" y="7"/>
                    <a:pt x="425" y="7"/>
                  </a:cubicBezTo>
                  <a:moveTo>
                    <a:pt x="421" y="8"/>
                  </a:moveTo>
                  <a:cubicBezTo>
                    <a:pt x="420" y="8"/>
                    <a:pt x="420" y="8"/>
                    <a:pt x="419" y="7"/>
                  </a:cubicBezTo>
                  <a:cubicBezTo>
                    <a:pt x="419" y="7"/>
                    <a:pt x="419" y="7"/>
                    <a:pt x="419" y="7"/>
                  </a:cubicBezTo>
                  <a:cubicBezTo>
                    <a:pt x="418" y="7"/>
                    <a:pt x="417" y="7"/>
                    <a:pt x="417" y="7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7"/>
                    <a:pt x="417" y="7"/>
                    <a:pt x="417" y="7"/>
                  </a:cubicBezTo>
                  <a:cubicBezTo>
                    <a:pt x="417" y="7"/>
                    <a:pt x="417" y="7"/>
                    <a:pt x="416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7" y="7"/>
                    <a:pt x="417" y="7"/>
                    <a:pt x="417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7"/>
                    <a:pt x="416" y="7"/>
                    <a:pt x="415" y="7"/>
                  </a:cubicBezTo>
                  <a:cubicBezTo>
                    <a:pt x="416" y="8"/>
                    <a:pt x="416" y="8"/>
                    <a:pt x="416" y="8"/>
                  </a:cubicBezTo>
                  <a:cubicBezTo>
                    <a:pt x="416" y="8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416" y="8"/>
                    <a:pt x="417" y="9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8" y="8"/>
                    <a:pt x="418" y="8"/>
                  </a:cubicBezTo>
                  <a:cubicBezTo>
                    <a:pt x="418" y="8"/>
                    <a:pt x="418" y="8"/>
                    <a:pt x="418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9" y="9"/>
                    <a:pt x="419" y="9"/>
                    <a:pt x="419" y="9"/>
                  </a:cubicBezTo>
                  <a:cubicBezTo>
                    <a:pt x="420" y="9"/>
                    <a:pt x="420" y="9"/>
                    <a:pt x="420" y="9"/>
                  </a:cubicBezTo>
                  <a:cubicBezTo>
                    <a:pt x="421" y="9"/>
                    <a:pt x="421" y="10"/>
                    <a:pt x="422" y="10"/>
                  </a:cubicBezTo>
                  <a:cubicBezTo>
                    <a:pt x="424" y="10"/>
                    <a:pt x="424" y="10"/>
                    <a:pt x="424" y="10"/>
                  </a:cubicBezTo>
                  <a:cubicBezTo>
                    <a:pt x="424" y="10"/>
                    <a:pt x="423" y="9"/>
                    <a:pt x="421" y="9"/>
                  </a:cubicBezTo>
                  <a:cubicBezTo>
                    <a:pt x="421" y="9"/>
                    <a:pt x="421" y="9"/>
                    <a:pt x="421" y="9"/>
                  </a:cubicBezTo>
                  <a:cubicBezTo>
                    <a:pt x="421" y="9"/>
                    <a:pt x="421" y="9"/>
                    <a:pt x="422" y="9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22" y="8"/>
                    <a:pt x="421" y="8"/>
                    <a:pt x="421" y="8"/>
                  </a:cubicBezTo>
                  <a:moveTo>
                    <a:pt x="399" y="10"/>
                  </a:moveTo>
                  <a:cubicBezTo>
                    <a:pt x="399" y="9"/>
                    <a:pt x="399" y="9"/>
                    <a:pt x="399" y="9"/>
                  </a:cubicBezTo>
                  <a:cubicBezTo>
                    <a:pt x="398" y="9"/>
                    <a:pt x="398" y="9"/>
                    <a:pt x="398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8"/>
                    <a:pt x="395" y="8"/>
                    <a:pt x="395" y="8"/>
                  </a:cubicBezTo>
                  <a:cubicBezTo>
                    <a:pt x="395" y="9"/>
                    <a:pt x="395" y="9"/>
                    <a:pt x="394" y="9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2" y="8"/>
                    <a:pt x="392" y="8"/>
                  </a:cubicBezTo>
                  <a:cubicBezTo>
                    <a:pt x="392" y="8"/>
                    <a:pt x="390" y="8"/>
                    <a:pt x="389" y="8"/>
                  </a:cubicBezTo>
                  <a:cubicBezTo>
                    <a:pt x="389" y="8"/>
                    <a:pt x="388" y="9"/>
                    <a:pt x="390" y="9"/>
                  </a:cubicBezTo>
                  <a:cubicBezTo>
                    <a:pt x="390" y="9"/>
                    <a:pt x="390" y="9"/>
                    <a:pt x="390" y="9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91" y="9"/>
                    <a:pt x="391" y="9"/>
                    <a:pt x="392" y="9"/>
                  </a:cubicBezTo>
                  <a:cubicBezTo>
                    <a:pt x="392" y="9"/>
                    <a:pt x="392" y="10"/>
                    <a:pt x="393" y="10"/>
                  </a:cubicBezTo>
                  <a:cubicBezTo>
                    <a:pt x="392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1"/>
                    <a:pt x="392" y="11"/>
                    <a:pt x="392" y="11"/>
                  </a:cubicBezTo>
                  <a:cubicBezTo>
                    <a:pt x="393" y="11"/>
                    <a:pt x="393" y="11"/>
                    <a:pt x="394" y="11"/>
                  </a:cubicBezTo>
                  <a:cubicBezTo>
                    <a:pt x="394" y="11"/>
                    <a:pt x="394" y="11"/>
                    <a:pt x="394" y="11"/>
                  </a:cubicBezTo>
                  <a:cubicBezTo>
                    <a:pt x="395" y="11"/>
                    <a:pt x="395" y="11"/>
                    <a:pt x="395" y="11"/>
                  </a:cubicBezTo>
                  <a:cubicBezTo>
                    <a:pt x="396" y="12"/>
                    <a:pt x="396" y="12"/>
                    <a:pt x="396" y="12"/>
                  </a:cubicBezTo>
                  <a:cubicBezTo>
                    <a:pt x="397" y="12"/>
                    <a:pt x="397" y="11"/>
                    <a:pt x="397" y="11"/>
                  </a:cubicBezTo>
                  <a:cubicBezTo>
                    <a:pt x="398" y="11"/>
                    <a:pt x="398" y="11"/>
                    <a:pt x="399" y="11"/>
                  </a:cubicBezTo>
                  <a:cubicBezTo>
                    <a:pt x="398" y="11"/>
                    <a:pt x="398" y="11"/>
                    <a:pt x="398" y="11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8" y="10"/>
                    <a:pt x="399" y="10"/>
                    <a:pt x="399" y="10"/>
                  </a:cubicBezTo>
                  <a:moveTo>
                    <a:pt x="390" y="11"/>
                  </a:move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moveTo>
                    <a:pt x="401" y="18"/>
                  </a:moveTo>
                  <a:cubicBezTo>
                    <a:pt x="401" y="17"/>
                    <a:pt x="401" y="17"/>
                    <a:pt x="401" y="17"/>
                  </a:cubicBezTo>
                  <a:cubicBezTo>
                    <a:pt x="401" y="17"/>
                    <a:pt x="401" y="17"/>
                    <a:pt x="399" y="17"/>
                  </a:cubicBezTo>
                  <a:cubicBezTo>
                    <a:pt x="398" y="16"/>
                    <a:pt x="398" y="16"/>
                    <a:pt x="398" y="16"/>
                  </a:cubicBezTo>
                  <a:cubicBezTo>
                    <a:pt x="398" y="15"/>
                    <a:pt x="397" y="15"/>
                    <a:pt x="396" y="15"/>
                  </a:cubicBezTo>
                  <a:cubicBezTo>
                    <a:pt x="396" y="15"/>
                    <a:pt x="396" y="14"/>
                    <a:pt x="395" y="14"/>
                  </a:cubicBezTo>
                  <a:cubicBezTo>
                    <a:pt x="395" y="14"/>
                    <a:pt x="395" y="14"/>
                    <a:pt x="394" y="13"/>
                  </a:cubicBezTo>
                  <a:cubicBezTo>
                    <a:pt x="394" y="13"/>
                    <a:pt x="394" y="13"/>
                    <a:pt x="393" y="13"/>
                  </a:cubicBezTo>
                  <a:cubicBezTo>
                    <a:pt x="393" y="13"/>
                    <a:pt x="393" y="12"/>
                    <a:pt x="392" y="12"/>
                  </a:cubicBezTo>
                  <a:cubicBezTo>
                    <a:pt x="392" y="12"/>
                    <a:pt x="392" y="12"/>
                    <a:pt x="392" y="12"/>
                  </a:cubicBezTo>
                  <a:cubicBezTo>
                    <a:pt x="392" y="12"/>
                    <a:pt x="392" y="12"/>
                    <a:pt x="391" y="12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89" y="11"/>
                    <a:pt x="389" y="11"/>
                    <a:pt x="389" y="11"/>
                  </a:cubicBezTo>
                  <a:cubicBezTo>
                    <a:pt x="389" y="10"/>
                    <a:pt x="389" y="10"/>
                    <a:pt x="389" y="10"/>
                  </a:cubicBezTo>
                  <a:cubicBezTo>
                    <a:pt x="388" y="10"/>
                    <a:pt x="387" y="9"/>
                    <a:pt x="387" y="9"/>
                  </a:cubicBezTo>
                  <a:cubicBezTo>
                    <a:pt x="387" y="9"/>
                    <a:pt x="387" y="9"/>
                    <a:pt x="387" y="9"/>
                  </a:cubicBezTo>
                  <a:cubicBezTo>
                    <a:pt x="386" y="9"/>
                    <a:pt x="386" y="9"/>
                    <a:pt x="386" y="10"/>
                  </a:cubicBezTo>
                  <a:cubicBezTo>
                    <a:pt x="386" y="10"/>
                    <a:pt x="386" y="10"/>
                    <a:pt x="386" y="10"/>
                  </a:cubicBezTo>
                  <a:cubicBezTo>
                    <a:pt x="386" y="11"/>
                    <a:pt x="387" y="11"/>
                    <a:pt x="387" y="11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9"/>
                    <a:pt x="385" y="9"/>
                    <a:pt x="385" y="9"/>
                  </a:cubicBezTo>
                  <a:cubicBezTo>
                    <a:pt x="384" y="10"/>
                    <a:pt x="384" y="10"/>
                    <a:pt x="384" y="10"/>
                  </a:cubicBezTo>
                  <a:cubicBezTo>
                    <a:pt x="383" y="10"/>
                    <a:pt x="383" y="10"/>
                    <a:pt x="383" y="10"/>
                  </a:cubicBezTo>
                  <a:cubicBezTo>
                    <a:pt x="383" y="10"/>
                    <a:pt x="383" y="10"/>
                    <a:pt x="383" y="10"/>
                  </a:cubicBezTo>
                  <a:cubicBezTo>
                    <a:pt x="383" y="9"/>
                    <a:pt x="383" y="9"/>
                    <a:pt x="383" y="9"/>
                  </a:cubicBezTo>
                  <a:cubicBezTo>
                    <a:pt x="383" y="9"/>
                    <a:pt x="383" y="9"/>
                    <a:pt x="383" y="9"/>
                  </a:cubicBezTo>
                  <a:cubicBezTo>
                    <a:pt x="383" y="9"/>
                    <a:pt x="383" y="9"/>
                    <a:pt x="382" y="10"/>
                  </a:cubicBezTo>
                  <a:cubicBezTo>
                    <a:pt x="382" y="10"/>
                    <a:pt x="381" y="10"/>
                    <a:pt x="381" y="10"/>
                  </a:cubicBezTo>
                  <a:cubicBezTo>
                    <a:pt x="378" y="10"/>
                    <a:pt x="380" y="11"/>
                    <a:pt x="380" y="11"/>
                  </a:cubicBezTo>
                  <a:cubicBezTo>
                    <a:pt x="380" y="11"/>
                    <a:pt x="381" y="11"/>
                    <a:pt x="381" y="11"/>
                  </a:cubicBezTo>
                  <a:cubicBezTo>
                    <a:pt x="381" y="11"/>
                    <a:pt x="381" y="12"/>
                    <a:pt x="381" y="12"/>
                  </a:cubicBezTo>
                  <a:cubicBezTo>
                    <a:pt x="380" y="13"/>
                    <a:pt x="381" y="13"/>
                    <a:pt x="381" y="14"/>
                  </a:cubicBezTo>
                  <a:cubicBezTo>
                    <a:pt x="380" y="14"/>
                    <a:pt x="380" y="12"/>
                    <a:pt x="379" y="12"/>
                  </a:cubicBezTo>
                  <a:cubicBezTo>
                    <a:pt x="379" y="13"/>
                    <a:pt x="379" y="13"/>
                    <a:pt x="379" y="14"/>
                  </a:cubicBezTo>
                  <a:cubicBezTo>
                    <a:pt x="380" y="15"/>
                    <a:pt x="381" y="15"/>
                    <a:pt x="381" y="15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5"/>
                    <a:pt x="382" y="15"/>
                    <a:pt x="383" y="15"/>
                  </a:cubicBezTo>
                  <a:cubicBezTo>
                    <a:pt x="383" y="15"/>
                    <a:pt x="383" y="15"/>
                    <a:pt x="383" y="15"/>
                  </a:cubicBezTo>
                  <a:cubicBezTo>
                    <a:pt x="384" y="15"/>
                    <a:pt x="384" y="14"/>
                    <a:pt x="384" y="14"/>
                  </a:cubicBezTo>
                  <a:cubicBezTo>
                    <a:pt x="384" y="14"/>
                    <a:pt x="384" y="14"/>
                    <a:pt x="385" y="14"/>
                  </a:cubicBezTo>
                  <a:cubicBezTo>
                    <a:pt x="385" y="14"/>
                    <a:pt x="385" y="14"/>
                    <a:pt x="385" y="14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5" y="13"/>
                    <a:pt x="385" y="13"/>
                    <a:pt x="385" y="14"/>
                  </a:cubicBezTo>
                  <a:cubicBezTo>
                    <a:pt x="386" y="14"/>
                    <a:pt x="386" y="14"/>
                    <a:pt x="387" y="14"/>
                  </a:cubicBezTo>
                  <a:cubicBezTo>
                    <a:pt x="387" y="14"/>
                    <a:pt x="387" y="14"/>
                    <a:pt x="387" y="14"/>
                  </a:cubicBezTo>
                  <a:cubicBezTo>
                    <a:pt x="388" y="14"/>
                    <a:pt x="388" y="14"/>
                    <a:pt x="388" y="14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8" y="15"/>
                    <a:pt x="388" y="15"/>
                    <a:pt x="387" y="15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87" y="15"/>
                    <a:pt x="383" y="15"/>
                    <a:pt x="383" y="16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5" y="17"/>
                    <a:pt x="385" y="17"/>
                    <a:pt x="386" y="17"/>
                  </a:cubicBezTo>
                  <a:cubicBezTo>
                    <a:pt x="386" y="17"/>
                    <a:pt x="387" y="16"/>
                    <a:pt x="387" y="16"/>
                  </a:cubicBezTo>
                  <a:cubicBezTo>
                    <a:pt x="387" y="16"/>
                    <a:pt x="387" y="16"/>
                    <a:pt x="387" y="16"/>
                  </a:cubicBezTo>
                  <a:cubicBezTo>
                    <a:pt x="387" y="16"/>
                    <a:pt x="387" y="16"/>
                    <a:pt x="388" y="16"/>
                  </a:cubicBezTo>
                  <a:cubicBezTo>
                    <a:pt x="387" y="17"/>
                    <a:pt x="387" y="17"/>
                    <a:pt x="387" y="17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3" y="17"/>
                    <a:pt x="383" y="18"/>
                    <a:pt x="384" y="19"/>
                  </a:cubicBezTo>
                  <a:cubicBezTo>
                    <a:pt x="384" y="19"/>
                    <a:pt x="384" y="19"/>
                    <a:pt x="385" y="19"/>
                  </a:cubicBezTo>
                  <a:cubicBezTo>
                    <a:pt x="386" y="19"/>
                    <a:pt x="386" y="19"/>
                    <a:pt x="388" y="22"/>
                  </a:cubicBezTo>
                  <a:cubicBezTo>
                    <a:pt x="388" y="22"/>
                    <a:pt x="388" y="22"/>
                    <a:pt x="388" y="22"/>
                  </a:cubicBezTo>
                  <a:cubicBezTo>
                    <a:pt x="388" y="21"/>
                    <a:pt x="388" y="21"/>
                    <a:pt x="388" y="21"/>
                  </a:cubicBezTo>
                  <a:cubicBezTo>
                    <a:pt x="388" y="21"/>
                    <a:pt x="389" y="21"/>
                    <a:pt x="389" y="20"/>
                  </a:cubicBezTo>
                  <a:cubicBezTo>
                    <a:pt x="389" y="19"/>
                    <a:pt x="389" y="19"/>
                    <a:pt x="389" y="18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90" y="17"/>
                    <a:pt x="390" y="17"/>
                    <a:pt x="390" y="16"/>
                  </a:cubicBezTo>
                  <a:cubicBezTo>
                    <a:pt x="391" y="16"/>
                    <a:pt x="391" y="16"/>
                    <a:pt x="391" y="16"/>
                  </a:cubicBezTo>
                  <a:cubicBezTo>
                    <a:pt x="391" y="15"/>
                    <a:pt x="391" y="14"/>
                    <a:pt x="391" y="14"/>
                  </a:cubicBezTo>
                  <a:cubicBezTo>
                    <a:pt x="391" y="14"/>
                    <a:pt x="392" y="14"/>
                    <a:pt x="393" y="14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3" y="14"/>
                    <a:pt x="393" y="15"/>
                    <a:pt x="393" y="15"/>
                  </a:cubicBezTo>
                  <a:cubicBezTo>
                    <a:pt x="395" y="15"/>
                    <a:pt x="395" y="17"/>
                    <a:pt x="395" y="17"/>
                  </a:cubicBezTo>
                  <a:cubicBezTo>
                    <a:pt x="394" y="17"/>
                    <a:pt x="394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6" y="18"/>
                    <a:pt x="396" y="17"/>
                    <a:pt x="397" y="17"/>
                  </a:cubicBezTo>
                  <a:cubicBezTo>
                    <a:pt x="397" y="18"/>
                    <a:pt x="397" y="18"/>
                    <a:pt x="398" y="19"/>
                  </a:cubicBezTo>
                  <a:cubicBezTo>
                    <a:pt x="398" y="19"/>
                    <a:pt x="398" y="19"/>
                    <a:pt x="399" y="19"/>
                  </a:cubicBezTo>
                  <a:cubicBezTo>
                    <a:pt x="399" y="19"/>
                    <a:pt x="399" y="19"/>
                    <a:pt x="399" y="19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400" y="18"/>
                    <a:pt x="400" y="18"/>
                    <a:pt x="401" y="18"/>
                  </a:cubicBezTo>
                  <a:cubicBezTo>
                    <a:pt x="401" y="18"/>
                    <a:pt x="401" y="18"/>
                    <a:pt x="401" y="18"/>
                  </a:cubicBezTo>
                  <a:moveTo>
                    <a:pt x="609" y="325"/>
                  </a:moveTo>
                  <a:cubicBezTo>
                    <a:pt x="608" y="313"/>
                    <a:pt x="607" y="300"/>
                    <a:pt x="605" y="288"/>
                  </a:cubicBezTo>
                  <a:cubicBezTo>
                    <a:pt x="590" y="288"/>
                    <a:pt x="575" y="288"/>
                    <a:pt x="558" y="288"/>
                  </a:cubicBezTo>
                  <a:cubicBezTo>
                    <a:pt x="537" y="287"/>
                    <a:pt x="514" y="287"/>
                    <a:pt x="492" y="287"/>
                  </a:cubicBezTo>
                  <a:cubicBezTo>
                    <a:pt x="492" y="287"/>
                    <a:pt x="490" y="292"/>
                    <a:pt x="489" y="294"/>
                  </a:cubicBezTo>
                  <a:cubicBezTo>
                    <a:pt x="488" y="294"/>
                    <a:pt x="488" y="294"/>
                    <a:pt x="488" y="294"/>
                  </a:cubicBezTo>
                  <a:cubicBezTo>
                    <a:pt x="488" y="295"/>
                    <a:pt x="488" y="295"/>
                    <a:pt x="488" y="295"/>
                  </a:cubicBezTo>
                  <a:cubicBezTo>
                    <a:pt x="487" y="295"/>
                    <a:pt x="487" y="295"/>
                    <a:pt x="487" y="295"/>
                  </a:cubicBezTo>
                  <a:cubicBezTo>
                    <a:pt x="486" y="295"/>
                    <a:pt x="486" y="295"/>
                    <a:pt x="484" y="295"/>
                  </a:cubicBezTo>
                  <a:cubicBezTo>
                    <a:pt x="484" y="295"/>
                    <a:pt x="484" y="295"/>
                    <a:pt x="484" y="295"/>
                  </a:cubicBezTo>
                  <a:cubicBezTo>
                    <a:pt x="483" y="295"/>
                    <a:pt x="483" y="295"/>
                    <a:pt x="483" y="295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81" y="296"/>
                    <a:pt x="481" y="296"/>
                    <a:pt x="480" y="296"/>
                  </a:cubicBezTo>
                  <a:cubicBezTo>
                    <a:pt x="480" y="295"/>
                    <a:pt x="479" y="295"/>
                    <a:pt x="479" y="295"/>
                  </a:cubicBezTo>
                  <a:cubicBezTo>
                    <a:pt x="479" y="295"/>
                    <a:pt x="478" y="294"/>
                    <a:pt x="478" y="294"/>
                  </a:cubicBezTo>
                  <a:cubicBezTo>
                    <a:pt x="478" y="294"/>
                    <a:pt x="475" y="294"/>
                    <a:pt x="473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2" y="294"/>
                    <a:pt x="472" y="294"/>
                    <a:pt x="472" y="294"/>
                  </a:cubicBezTo>
                  <a:cubicBezTo>
                    <a:pt x="471" y="294"/>
                    <a:pt x="471" y="294"/>
                    <a:pt x="471" y="294"/>
                  </a:cubicBezTo>
                  <a:cubicBezTo>
                    <a:pt x="473" y="295"/>
                    <a:pt x="474" y="295"/>
                    <a:pt x="477" y="296"/>
                  </a:cubicBezTo>
                  <a:cubicBezTo>
                    <a:pt x="478" y="296"/>
                    <a:pt x="478" y="297"/>
                    <a:pt x="478" y="297"/>
                  </a:cubicBezTo>
                  <a:cubicBezTo>
                    <a:pt x="478" y="298"/>
                    <a:pt x="478" y="298"/>
                    <a:pt x="478" y="298"/>
                  </a:cubicBezTo>
                  <a:cubicBezTo>
                    <a:pt x="478" y="299"/>
                    <a:pt x="478" y="299"/>
                    <a:pt x="479" y="300"/>
                  </a:cubicBezTo>
                  <a:cubicBezTo>
                    <a:pt x="479" y="300"/>
                    <a:pt x="479" y="301"/>
                    <a:pt x="479" y="301"/>
                  </a:cubicBezTo>
                  <a:cubicBezTo>
                    <a:pt x="479" y="302"/>
                    <a:pt x="479" y="302"/>
                    <a:pt x="479" y="302"/>
                  </a:cubicBezTo>
                  <a:cubicBezTo>
                    <a:pt x="479" y="303"/>
                    <a:pt x="479" y="303"/>
                    <a:pt x="479" y="303"/>
                  </a:cubicBezTo>
                  <a:cubicBezTo>
                    <a:pt x="479" y="306"/>
                    <a:pt x="482" y="308"/>
                    <a:pt x="483" y="311"/>
                  </a:cubicBezTo>
                  <a:cubicBezTo>
                    <a:pt x="485" y="314"/>
                    <a:pt x="486" y="314"/>
                    <a:pt x="487" y="315"/>
                  </a:cubicBezTo>
                  <a:cubicBezTo>
                    <a:pt x="488" y="315"/>
                    <a:pt x="488" y="315"/>
                    <a:pt x="489" y="315"/>
                  </a:cubicBezTo>
                  <a:cubicBezTo>
                    <a:pt x="491" y="316"/>
                    <a:pt x="491" y="313"/>
                    <a:pt x="492" y="312"/>
                  </a:cubicBezTo>
                  <a:cubicBezTo>
                    <a:pt x="492" y="313"/>
                    <a:pt x="493" y="313"/>
                    <a:pt x="493" y="313"/>
                  </a:cubicBezTo>
                  <a:cubicBezTo>
                    <a:pt x="495" y="316"/>
                    <a:pt x="498" y="318"/>
                    <a:pt x="499" y="321"/>
                  </a:cubicBezTo>
                  <a:cubicBezTo>
                    <a:pt x="505" y="332"/>
                    <a:pt x="505" y="332"/>
                    <a:pt x="505" y="332"/>
                  </a:cubicBezTo>
                  <a:cubicBezTo>
                    <a:pt x="505" y="333"/>
                    <a:pt x="505" y="333"/>
                    <a:pt x="505" y="333"/>
                  </a:cubicBezTo>
                  <a:cubicBezTo>
                    <a:pt x="504" y="335"/>
                    <a:pt x="504" y="337"/>
                    <a:pt x="505" y="339"/>
                  </a:cubicBezTo>
                  <a:cubicBezTo>
                    <a:pt x="506" y="341"/>
                    <a:pt x="509" y="340"/>
                    <a:pt x="510" y="341"/>
                  </a:cubicBezTo>
                  <a:cubicBezTo>
                    <a:pt x="511" y="342"/>
                    <a:pt x="516" y="352"/>
                    <a:pt x="516" y="352"/>
                  </a:cubicBezTo>
                  <a:cubicBezTo>
                    <a:pt x="518" y="356"/>
                    <a:pt x="514" y="362"/>
                    <a:pt x="519" y="364"/>
                  </a:cubicBezTo>
                  <a:cubicBezTo>
                    <a:pt x="519" y="364"/>
                    <a:pt x="525" y="368"/>
                    <a:pt x="527" y="373"/>
                  </a:cubicBezTo>
                  <a:cubicBezTo>
                    <a:pt x="527" y="376"/>
                    <a:pt x="528" y="376"/>
                    <a:pt x="529" y="377"/>
                  </a:cubicBezTo>
                  <a:cubicBezTo>
                    <a:pt x="531" y="379"/>
                    <a:pt x="531" y="379"/>
                    <a:pt x="538" y="397"/>
                  </a:cubicBezTo>
                  <a:cubicBezTo>
                    <a:pt x="538" y="401"/>
                    <a:pt x="538" y="404"/>
                    <a:pt x="538" y="408"/>
                  </a:cubicBezTo>
                  <a:cubicBezTo>
                    <a:pt x="539" y="414"/>
                    <a:pt x="547" y="415"/>
                    <a:pt x="549" y="412"/>
                  </a:cubicBezTo>
                  <a:cubicBezTo>
                    <a:pt x="553" y="408"/>
                    <a:pt x="553" y="408"/>
                    <a:pt x="555" y="407"/>
                  </a:cubicBezTo>
                  <a:cubicBezTo>
                    <a:pt x="557" y="407"/>
                    <a:pt x="559" y="407"/>
                    <a:pt x="561" y="407"/>
                  </a:cubicBezTo>
                  <a:cubicBezTo>
                    <a:pt x="561" y="407"/>
                    <a:pt x="561" y="407"/>
                    <a:pt x="561" y="407"/>
                  </a:cubicBezTo>
                  <a:cubicBezTo>
                    <a:pt x="562" y="408"/>
                    <a:pt x="562" y="408"/>
                    <a:pt x="563" y="408"/>
                  </a:cubicBezTo>
                  <a:cubicBezTo>
                    <a:pt x="563" y="408"/>
                    <a:pt x="563" y="408"/>
                    <a:pt x="563" y="408"/>
                  </a:cubicBezTo>
                  <a:cubicBezTo>
                    <a:pt x="564" y="408"/>
                    <a:pt x="564" y="407"/>
                    <a:pt x="565" y="406"/>
                  </a:cubicBezTo>
                  <a:cubicBezTo>
                    <a:pt x="569" y="400"/>
                    <a:pt x="577" y="402"/>
                    <a:pt x="582" y="397"/>
                  </a:cubicBezTo>
                  <a:cubicBezTo>
                    <a:pt x="583" y="396"/>
                    <a:pt x="583" y="396"/>
                    <a:pt x="586" y="396"/>
                  </a:cubicBezTo>
                  <a:cubicBezTo>
                    <a:pt x="587" y="395"/>
                    <a:pt x="587" y="395"/>
                    <a:pt x="587" y="395"/>
                  </a:cubicBezTo>
                  <a:cubicBezTo>
                    <a:pt x="587" y="392"/>
                    <a:pt x="587" y="392"/>
                    <a:pt x="588" y="391"/>
                  </a:cubicBezTo>
                  <a:cubicBezTo>
                    <a:pt x="589" y="391"/>
                    <a:pt x="589" y="391"/>
                    <a:pt x="591" y="390"/>
                  </a:cubicBezTo>
                  <a:cubicBezTo>
                    <a:pt x="593" y="389"/>
                    <a:pt x="593" y="389"/>
                    <a:pt x="601" y="389"/>
                  </a:cubicBezTo>
                  <a:cubicBezTo>
                    <a:pt x="601" y="389"/>
                    <a:pt x="601" y="385"/>
                    <a:pt x="603" y="382"/>
                  </a:cubicBezTo>
                  <a:cubicBezTo>
                    <a:pt x="605" y="382"/>
                    <a:pt x="606" y="382"/>
                    <a:pt x="608" y="382"/>
                  </a:cubicBezTo>
                  <a:cubicBezTo>
                    <a:pt x="609" y="379"/>
                    <a:pt x="610" y="376"/>
                    <a:pt x="610" y="376"/>
                  </a:cubicBezTo>
                  <a:cubicBezTo>
                    <a:pt x="611" y="365"/>
                    <a:pt x="610" y="354"/>
                    <a:pt x="610" y="342"/>
                  </a:cubicBezTo>
                  <a:cubicBezTo>
                    <a:pt x="609" y="343"/>
                    <a:pt x="609" y="343"/>
                    <a:pt x="609" y="343"/>
                  </a:cubicBezTo>
                  <a:cubicBezTo>
                    <a:pt x="608" y="342"/>
                    <a:pt x="609" y="340"/>
                    <a:pt x="608" y="339"/>
                  </a:cubicBezTo>
                  <a:cubicBezTo>
                    <a:pt x="607" y="339"/>
                    <a:pt x="607" y="339"/>
                    <a:pt x="607" y="338"/>
                  </a:cubicBezTo>
                  <a:cubicBezTo>
                    <a:pt x="607" y="335"/>
                    <a:pt x="606" y="333"/>
                    <a:pt x="606" y="331"/>
                  </a:cubicBezTo>
                  <a:cubicBezTo>
                    <a:pt x="606" y="330"/>
                    <a:pt x="606" y="330"/>
                    <a:pt x="605" y="329"/>
                  </a:cubicBezTo>
                  <a:cubicBezTo>
                    <a:pt x="602" y="331"/>
                    <a:pt x="602" y="331"/>
                    <a:pt x="601" y="340"/>
                  </a:cubicBezTo>
                  <a:cubicBezTo>
                    <a:pt x="600" y="340"/>
                    <a:pt x="599" y="340"/>
                    <a:pt x="597" y="340"/>
                  </a:cubicBezTo>
                  <a:cubicBezTo>
                    <a:pt x="596" y="340"/>
                    <a:pt x="596" y="340"/>
                    <a:pt x="596" y="340"/>
                  </a:cubicBezTo>
                  <a:cubicBezTo>
                    <a:pt x="595" y="340"/>
                    <a:pt x="594" y="339"/>
                    <a:pt x="593" y="339"/>
                  </a:cubicBezTo>
                  <a:cubicBezTo>
                    <a:pt x="592" y="339"/>
                    <a:pt x="592" y="339"/>
                    <a:pt x="592" y="339"/>
                  </a:cubicBezTo>
                  <a:cubicBezTo>
                    <a:pt x="589" y="341"/>
                    <a:pt x="589" y="341"/>
                    <a:pt x="588" y="343"/>
                  </a:cubicBezTo>
                  <a:cubicBezTo>
                    <a:pt x="588" y="343"/>
                    <a:pt x="584" y="342"/>
                    <a:pt x="584" y="337"/>
                  </a:cubicBezTo>
                  <a:cubicBezTo>
                    <a:pt x="584" y="337"/>
                    <a:pt x="584" y="336"/>
                    <a:pt x="585" y="336"/>
                  </a:cubicBezTo>
                  <a:cubicBezTo>
                    <a:pt x="586" y="335"/>
                    <a:pt x="586" y="335"/>
                    <a:pt x="587" y="335"/>
                  </a:cubicBezTo>
                  <a:cubicBezTo>
                    <a:pt x="587" y="335"/>
                    <a:pt x="588" y="335"/>
                    <a:pt x="588" y="335"/>
                  </a:cubicBezTo>
                  <a:cubicBezTo>
                    <a:pt x="594" y="338"/>
                    <a:pt x="594" y="334"/>
                    <a:pt x="594" y="334"/>
                  </a:cubicBezTo>
                  <a:cubicBezTo>
                    <a:pt x="593" y="334"/>
                    <a:pt x="593" y="334"/>
                    <a:pt x="593" y="334"/>
                  </a:cubicBezTo>
                  <a:cubicBezTo>
                    <a:pt x="592" y="333"/>
                    <a:pt x="592" y="333"/>
                    <a:pt x="591" y="333"/>
                  </a:cubicBezTo>
                  <a:cubicBezTo>
                    <a:pt x="591" y="333"/>
                    <a:pt x="590" y="333"/>
                    <a:pt x="590" y="334"/>
                  </a:cubicBezTo>
                  <a:cubicBezTo>
                    <a:pt x="589" y="334"/>
                    <a:pt x="589" y="334"/>
                    <a:pt x="588" y="334"/>
                  </a:cubicBezTo>
                  <a:cubicBezTo>
                    <a:pt x="585" y="333"/>
                    <a:pt x="582" y="333"/>
                    <a:pt x="580" y="332"/>
                  </a:cubicBezTo>
                  <a:cubicBezTo>
                    <a:pt x="579" y="332"/>
                    <a:pt x="578" y="332"/>
                    <a:pt x="578" y="332"/>
                  </a:cubicBezTo>
                  <a:cubicBezTo>
                    <a:pt x="578" y="330"/>
                    <a:pt x="578" y="327"/>
                    <a:pt x="577" y="325"/>
                  </a:cubicBezTo>
                  <a:cubicBezTo>
                    <a:pt x="576" y="324"/>
                    <a:pt x="576" y="324"/>
                    <a:pt x="570" y="321"/>
                  </a:cubicBezTo>
                  <a:cubicBezTo>
                    <a:pt x="568" y="316"/>
                    <a:pt x="565" y="311"/>
                    <a:pt x="565" y="305"/>
                  </a:cubicBezTo>
                  <a:cubicBezTo>
                    <a:pt x="566" y="301"/>
                    <a:pt x="571" y="303"/>
                    <a:pt x="572" y="303"/>
                  </a:cubicBezTo>
                  <a:cubicBezTo>
                    <a:pt x="572" y="304"/>
                    <a:pt x="572" y="304"/>
                    <a:pt x="576" y="308"/>
                  </a:cubicBezTo>
                  <a:cubicBezTo>
                    <a:pt x="578" y="310"/>
                    <a:pt x="578" y="310"/>
                    <a:pt x="580" y="314"/>
                  </a:cubicBezTo>
                  <a:cubicBezTo>
                    <a:pt x="581" y="317"/>
                    <a:pt x="584" y="317"/>
                    <a:pt x="586" y="319"/>
                  </a:cubicBezTo>
                  <a:cubicBezTo>
                    <a:pt x="589" y="323"/>
                    <a:pt x="590" y="323"/>
                    <a:pt x="598" y="324"/>
                  </a:cubicBezTo>
                  <a:cubicBezTo>
                    <a:pt x="599" y="324"/>
                    <a:pt x="599" y="324"/>
                    <a:pt x="599" y="324"/>
                  </a:cubicBezTo>
                  <a:cubicBezTo>
                    <a:pt x="599" y="324"/>
                    <a:pt x="600" y="324"/>
                    <a:pt x="600" y="324"/>
                  </a:cubicBezTo>
                  <a:cubicBezTo>
                    <a:pt x="601" y="324"/>
                    <a:pt x="602" y="324"/>
                    <a:pt x="604" y="323"/>
                  </a:cubicBezTo>
                  <a:cubicBezTo>
                    <a:pt x="604" y="323"/>
                    <a:pt x="605" y="323"/>
                    <a:pt x="605" y="323"/>
                  </a:cubicBezTo>
                  <a:cubicBezTo>
                    <a:pt x="607" y="323"/>
                    <a:pt x="607" y="323"/>
                    <a:pt x="609" y="325"/>
                  </a:cubicBezTo>
                  <a:cubicBezTo>
                    <a:pt x="609" y="325"/>
                    <a:pt x="609" y="325"/>
                    <a:pt x="609" y="325"/>
                  </a:cubicBezTo>
                  <a:moveTo>
                    <a:pt x="680" y="160"/>
                  </a:moveTo>
                  <a:cubicBezTo>
                    <a:pt x="671" y="147"/>
                    <a:pt x="657" y="130"/>
                    <a:pt x="646" y="118"/>
                  </a:cubicBezTo>
                  <a:cubicBezTo>
                    <a:pt x="649" y="120"/>
                    <a:pt x="614" y="121"/>
                    <a:pt x="550" y="121"/>
                  </a:cubicBezTo>
                  <a:cubicBezTo>
                    <a:pt x="577" y="168"/>
                    <a:pt x="596" y="225"/>
                    <a:pt x="605" y="288"/>
                  </a:cubicBezTo>
                  <a:cubicBezTo>
                    <a:pt x="690" y="289"/>
                    <a:pt x="736" y="287"/>
                    <a:pt x="736" y="284"/>
                  </a:cubicBezTo>
                  <a:cubicBezTo>
                    <a:pt x="730" y="264"/>
                    <a:pt x="730" y="264"/>
                    <a:pt x="730" y="264"/>
                  </a:cubicBezTo>
                  <a:cubicBezTo>
                    <a:pt x="718" y="228"/>
                    <a:pt x="718" y="227"/>
                    <a:pt x="709" y="210"/>
                  </a:cubicBezTo>
                  <a:cubicBezTo>
                    <a:pt x="693" y="178"/>
                    <a:pt x="690" y="173"/>
                    <a:pt x="680" y="160"/>
                  </a:cubicBezTo>
                  <a:moveTo>
                    <a:pt x="415" y="119"/>
                  </a:moveTo>
                  <a:cubicBezTo>
                    <a:pt x="416" y="119"/>
                    <a:pt x="418" y="119"/>
                    <a:pt x="420" y="119"/>
                  </a:cubicBezTo>
                  <a:cubicBezTo>
                    <a:pt x="419" y="119"/>
                    <a:pt x="419" y="119"/>
                    <a:pt x="419" y="119"/>
                  </a:cubicBezTo>
                  <a:cubicBezTo>
                    <a:pt x="418" y="119"/>
                    <a:pt x="418" y="119"/>
                    <a:pt x="418" y="119"/>
                  </a:cubicBezTo>
                  <a:cubicBezTo>
                    <a:pt x="418" y="119"/>
                    <a:pt x="418" y="119"/>
                    <a:pt x="418" y="119"/>
                  </a:cubicBezTo>
                  <a:cubicBezTo>
                    <a:pt x="418" y="119"/>
                    <a:pt x="418" y="119"/>
                    <a:pt x="417" y="118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16" y="117"/>
                    <a:pt x="416" y="117"/>
                    <a:pt x="415" y="117"/>
                  </a:cubicBezTo>
                  <a:cubicBezTo>
                    <a:pt x="415" y="117"/>
                    <a:pt x="415" y="117"/>
                    <a:pt x="415" y="117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5" y="119"/>
                    <a:pt x="415" y="119"/>
                    <a:pt x="415" y="119"/>
                  </a:cubicBezTo>
                  <a:moveTo>
                    <a:pt x="416" y="52"/>
                  </a:moveTo>
                  <a:cubicBezTo>
                    <a:pt x="416" y="51"/>
                    <a:pt x="416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4" y="50"/>
                    <a:pt x="414" y="50"/>
                    <a:pt x="413" y="50"/>
                  </a:cubicBezTo>
                  <a:cubicBezTo>
                    <a:pt x="414" y="50"/>
                    <a:pt x="414" y="50"/>
                    <a:pt x="414" y="50"/>
                  </a:cubicBezTo>
                  <a:cubicBezTo>
                    <a:pt x="414" y="51"/>
                    <a:pt x="414" y="51"/>
                    <a:pt x="414" y="51"/>
                  </a:cubicBezTo>
                  <a:cubicBezTo>
                    <a:pt x="414" y="51"/>
                    <a:pt x="414" y="52"/>
                    <a:pt x="414" y="52"/>
                  </a:cubicBezTo>
                  <a:cubicBezTo>
                    <a:pt x="415" y="52"/>
                    <a:pt x="415" y="52"/>
                    <a:pt x="416" y="52"/>
                  </a:cubicBezTo>
                  <a:moveTo>
                    <a:pt x="550" y="121"/>
                  </a:moveTo>
                  <a:cubicBezTo>
                    <a:pt x="537" y="99"/>
                    <a:pt x="522" y="79"/>
                    <a:pt x="507" y="62"/>
                  </a:cubicBezTo>
                  <a:cubicBezTo>
                    <a:pt x="507" y="63"/>
                    <a:pt x="507" y="63"/>
                    <a:pt x="507" y="63"/>
                  </a:cubicBezTo>
                  <a:cubicBezTo>
                    <a:pt x="506" y="64"/>
                    <a:pt x="506" y="64"/>
                    <a:pt x="506" y="64"/>
                  </a:cubicBezTo>
                  <a:cubicBezTo>
                    <a:pt x="505" y="63"/>
                    <a:pt x="504" y="63"/>
                    <a:pt x="504" y="63"/>
                  </a:cubicBezTo>
                  <a:cubicBezTo>
                    <a:pt x="504" y="63"/>
                    <a:pt x="504" y="63"/>
                    <a:pt x="503" y="63"/>
                  </a:cubicBezTo>
                  <a:cubicBezTo>
                    <a:pt x="503" y="64"/>
                    <a:pt x="504" y="65"/>
                    <a:pt x="504" y="65"/>
                  </a:cubicBezTo>
                  <a:cubicBezTo>
                    <a:pt x="504" y="65"/>
                    <a:pt x="503" y="65"/>
                    <a:pt x="503" y="65"/>
                  </a:cubicBezTo>
                  <a:cubicBezTo>
                    <a:pt x="501" y="64"/>
                    <a:pt x="501" y="64"/>
                    <a:pt x="498" y="61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7" y="62"/>
                    <a:pt x="497" y="62"/>
                    <a:pt x="496" y="62"/>
                  </a:cubicBezTo>
                  <a:cubicBezTo>
                    <a:pt x="496" y="63"/>
                    <a:pt x="496" y="63"/>
                    <a:pt x="496" y="63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4"/>
                    <a:pt x="493" y="64"/>
                    <a:pt x="493" y="64"/>
                  </a:cubicBezTo>
                  <a:cubicBezTo>
                    <a:pt x="492" y="65"/>
                    <a:pt x="492" y="65"/>
                    <a:pt x="492" y="65"/>
                  </a:cubicBezTo>
                  <a:cubicBezTo>
                    <a:pt x="490" y="65"/>
                    <a:pt x="490" y="65"/>
                    <a:pt x="490" y="67"/>
                  </a:cubicBezTo>
                  <a:cubicBezTo>
                    <a:pt x="489" y="67"/>
                    <a:pt x="489" y="67"/>
                    <a:pt x="488" y="67"/>
                  </a:cubicBezTo>
                  <a:cubicBezTo>
                    <a:pt x="487" y="68"/>
                    <a:pt x="487" y="68"/>
                    <a:pt x="487" y="68"/>
                  </a:cubicBezTo>
                  <a:cubicBezTo>
                    <a:pt x="490" y="70"/>
                    <a:pt x="490" y="70"/>
                    <a:pt x="490" y="70"/>
                  </a:cubicBezTo>
                  <a:cubicBezTo>
                    <a:pt x="489" y="72"/>
                    <a:pt x="489" y="72"/>
                    <a:pt x="486" y="73"/>
                  </a:cubicBezTo>
                  <a:cubicBezTo>
                    <a:pt x="486" y="73"/>
                    <a:pt x="486" y="73"/>
                    <a:pt x="486" y="73"/>
                  </a:cubicBezTo>
                  <a:cubicBezTo>
                    <a:pt x="480" y="69"/>
                    <a:pt x="480" y="69"/>
                    <a:pt x="480" y="68"/>
                  </a:cubicBezTo>
                  <a:cubicBezTo>
                    <a:pt x="481" y="68"/>
                    <a:pt x="482" y="68"/>
                    <a:pt x="483" y="68"/>
                  </a:cubicBezTo>
                  <a:cubicBezTo>
                    <a:pt x="483" y="67"/>
                    <a:pt x="482" y="66"/>
                    <a:pt x="482" y="65"/>
                  </a:cubicBezTo>
                  <a:cubicBezTo>
                    <a:pt x="481" y="65"/>
                    <a:pt x="481" y="65"/>
                    <a:pt x="480" y="65"/>
                  </a:cubicBezTo>
                  <a:cubicBezTo>
                    <a:pt x="479" y="64"/>
                    <a:pt x="479" y="64"/>
                    <a:pt x="477" y="63"/>
                  </a:cubicBezTo>
                  <a:cubicBezTo>
                    <a:pt x="477" y="63"/>
                    <a:pt x="477" y="63"/>
                    <a:pt x="476" y="63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5" y="62"/>
                    <a:pt x="475" y="62"/>
                    <a:pt x="473" y="62"/>
                  </a:cubicBezTo>
                  <a:cubicBezTo>
                    <a:pt x="472" y="62"/>
                    <a:pt x="472" y="62"/>
                    <a:pt x="472" y="62"/>
                  </a:cubicBezTo>
                  <a:cubicBezTo>
                    <a:pt x="471" y="63"/>
                    <a:pt x="471" y="63"/>
                    <a:pt x="472" y="63"/>
                  </a:cubicBezTo>
                  <a:cubicBezTo>
                    <a:pt x="472" y="64"/>
                    <a:pt x="472" y="64"/>
                    <a:pt x="473" y="64"/>
                  </a:cubicBezTo>
                  <a:cubicBezTo>
                    <a:pt x="475" y="65"/>
                    <a:pt x="476" y="67"/>
                    <a:pt x="476" y="68"/>
                  </a:cubicBezTo>
                  <a:cubicBezTo>
                    <a:pt x="476" y="69"/>
                    <a:pt x="476" y="70"/>
                    <a:pt x="478" y="71"/>
                  </a:cubicBezTo>
                  <a:cubicBezTo>
                    <a:pt x="479" y="71"/>
                    <a:pt x="479" y="71"/>
                    <a:pt x="481" y="73"/>
                  </a:cubicBezTo>
                  <a:cubicBezTo>
                    <a:pt x="481" y="73"/>
                    <a:pt x="481" y="73"/>
                    <a:pt x="481" y="73"/>
                  </a:cubicBezTo>
                  <a:cubicBezTo>
                    <a:pt x="481" y="75"/>
                    <a:pt x="482" y="76"/>
                    <a:pt x="483" y="77"/>
                  </a:cubicBezTo>
                  <a:cubicBezTo>
                    <a:pt x="480" y="77"/>
                    <a:pt x="480" y="77"/>
                    <a:pt x="480" y="76"/>
                  </a:cubicBezTo>
                  <a:cubicBezTo>
                    <a:pt x="479" y="75"/>
                    <a:pt x="479" y="75"/>
                    <a:pt x="479" y="75"/>
                  </a:cubicBezTo>
                  <a:cubicBezTo>
                    <a:pt x="479" y="75"/>
                    <a:pt x="479" y="75"/>
                    <a:pt x="474" y="75"/>
                  </a:cubicBezTo>
                  <a:cubicBezTo>
                    <a:pt x="474" y="76"/>
                    <a:pt x="474" y="77"/>
                    <a:pt x="474" y="77"/>
                  </a:cubicBezTo>
                  <a:cubicBezTo>
                    <a:pt x="471" y="78"/>
                    <a:pt x="471" y="78"/>
                    <a:pt x="471" y="80"/>
                  </a:cubicBezTo>
                  <a:cubicBezTo>
                    <a:pt x="470" y="80"/>
                    <a:pt x="470" y="80"/>
                    <a:pt x="470" y="80"/>
                  </a:cubicBezTo>
                  <a:cubicBezTo>
                    <a:pt x="470" y="80"/>
                    <a:pt x="470" y="80"/>
                    <a:pt x="470" y="80"/>
                  </a:cubicBezTo>
                  <a:cubicBezTo>
                    <a:pt x="471" y="82"/>
                    <a:pt x="474" y="83"/>
                    <a:pt x="475" y="85"/>
                  </a:cubicBezTo>
                  <a:cubicBezTo>
                    <a:pt x="474" y="85"/>
                    <a:pt x="474" y="85"/>
                    <a:pt x="474" y="85"/>
                  </a:cubicBezTo>
                  <a:cubicBezTo>
                    <a:pt x="471" y="85"/>
                    <a:pt x="471" y="85"/>
                    <a:pt x="470" y="85"/>
                  </a:cubicBezTo>
                  <a:cubicBezTo>
                    <a:pt x="470" y="85"/>
                    <a:pt x="470" y="85"/>
                    <a:pt x="469" y="85"/>
                  </a:cubicBezTo>
                  <a:cubicBezTo>
                    <a:pt x="464" y="84"/>
                    <a:pt x="462" y="82"/>
                    <a:pt x="462" y="81"/>
                  </a:cubicBezTo>
                  <a:cubicBezTo>
                    <a:pt x="461" y="82"/>
                    <a:pt x="461" y="82"/>
                    <a:pt x="460" y="83"/>
                  </a:cubicBezTo>
                  <a:cubicBezTo>
                    <a:pt x="460" y="84"/>
                    <a:pt x="460" y="85"/>
                    <a:pt x="463" y="85"/>
                  </a:cubicBezTo>
                  <a:cubicBezTo>
                    <a:pt x="463" y="86"/>
                    <a:pt x="463" y="86"/>
                    <a:pt x="463" y="86"/>
                  </a:cubicBezTo>
                  <a:cubicBezTo>
                    <a:pt x="464" y="87"/>
                    <a:pt x="464" y="87"/>
                    <a:pt x="464" y="87"/>
                  </a:cubicBezTo>
                  <a:cubicBezTo>
                    <a:pt x="466" y="87"/>
                    <a:pt x="467" y="87"/>
                    <a:pt x="468" y="88"/>
                  </a:cubicBezTo>
                  <a:cubicBezTo>
                    <a:pt x="468" y="89"/>
                    <a:pt x="468" y="89"/>
                    <a:pt x="468" y="89"/>
                  </a:cubicBezTo>
                  <a:cubicBezTo>
                    <a:pt x="467" y="89"/>
                    <a:pt x="466" y="89"/>
                    <a:pt x="465" y="89"/>
                  </a:cubicBezTo>
                  <a:cubicBezTo>
                    <a:pt x="464" y="90"/>
                    <a:pt x="464" y="90"/>
                    <a:pt x="464" y="90"/>
                  </a:cubicBezTo>
                  <a:cubicBezTo>
                    <a:pt x="455" y="83"/>
                    <a:pt x="455" y="83"/>
                    <a:pt x="455" y="83"/>
                  </a:cubicBezTo>
                  <a:cubicBezTo>
                    <a:pt x="454" y="83"/>
                    <a:pt x="453" y="83"/>
                    <a:pt x="453" y="83"/>
                  </a:cubicBezTo>
                  <a:cubicBezTo>
                    <a:pt x="452" y="80"/>
                    <a:pt x="452" y="80"/>
                    <a:pt x="452" y="80"/>
                  </a:cubicBezTo>
                  <a:cubicBezTo>
                    <a:pt x="450" y="75"/>
                    <a:pt x="443" y="75"/>
                    <a:pt x="441" y="70"/>
                  </a:cubicBezTo>
                  <a:cubicBezTo>
                    <a:pt x="443" y="71"/>
                    <a:pt x="452" y="74"/>
                    <a:pt x="452" y="74"/>
                  </a:cubicBezTo>
                  <a:cubicBezTo>
                    <a:pt x="454" y="74"/>
                    <a:pt x="455" y="75"/>
                    <a:pt x="457" y="75"/>
                  </a:cubicBezTo>
                  <a:cubicBezTo>
                    <a:pt x="459" y="75"/>
                    <a:pt x="460" y="76"/>
                    <a:pt x="462" y="76"/>
                  </a:cubicBezTo>
                  <a:cubicBezTo>
                    <a:pt x="463" y="76"/>
                    <a:pt x="463" y="76"/>
                    <a:pt x="464" y="76"/>
                  </a:cubicBezTo>
                  <a:cubicBezTo>
                    <a:pt x="464" y="76"/>
                    <a:pt x="464" y="76"/>
                    <a:pt x="464" y="76"/>
                  </a:cubicBezTo>
                  <a:cubicBezTo>
                    <a:pt x="477" y="72"/>
                    <a:pt x="464" y="66"/>
                    <a:pt x="464" y="66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53" y="61"/>
                    <a:pt x="452" y="61"/>
                    <a:pt x="451" y="61"/>
                  </a:cubicBezTo>
                  <a:cubicBezTo>
                    <a:pt x="450" y="60"/>
                    <a:pt x="450" y="60"/>
                    <a:pt x="447" y="60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5" y="60"/>
                    <a:pt x="444" y="59"/>
                    <a:pt x="443" y="58"/>
                  </a:cubicBezTo>
                  <a:cubicBezTo>
                    <a:pt x="442" y="58"/>
                    <a:pt x="441" y="58"/>
                    <a:pt x="441" y="58"/>
                  </a:cubicBezTo>
                  <a:cubicBezTo>
                    <a:pt x="441" y="59"/>
                    <a:pt x="441" y="59"/>
                    <a:pt x="441" y="59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39" y="59"/>
                    <a:pt x="439" y="59"/>
                    <a:pt x="439" y="59"/>
                  </a:cubicBezTo>
                  <a:cubicBezTo>
                    <a:pt x="439" y="59"/>
                    <a:pt x="439" y="58"/>
                    <a:pt x="439" y="58"/>
                  </a:cubicBezTo>
                  <a:cubicBezTo>
                    <a:pt x="439" y="57"/>
                    <a:pt x="439" y="57"/>
                    <a:pt x="439" y="57"/>
                  </a:cubicBezTo>
                  <a:cubicBezTo>
                    <a:pt x="438" y="57"/>
                    <a:pt x="437" y="57"/>
                    <a:pt x="436" y="55"/>
                  </a:cubicBezTo>
                  <a:cubicBezTo>
                    <a:pt x="436" y="55"/>
                    <a:pt x="435" y="55"/>
                    <a:pt x="435" y="55"/>
                  </a:cubicBezTo>
                  <a:cubicBezTo>
                    <a:pt x="434" y="56"/>
                    <a:pt x="434" y="56"/>
                    <a:pt x="434" y="56"/>
                  </a:cubicBezTo>
                  <a:cubicBezTo>
                    <a:pt x="432" y="56"/>
                    <a:pt x="431" y="55"/>
                    <a:pt x="429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28" y="54"/>
                    <a:pt x="429" y="54"/>
                    <a:pt x="429" y="54"/>
                  </a:cubicBezTo>
                  <a:cubicBezTo>
                    <a:pt x="429" y="53"/>
                    <a:pt x="429" y="53"/>
                    <a:pt x="430" y="52"/>
                  </a:cubicBezTo>
                  <a:cubicBezTo>
                    <a:pt x="429" y="52"/>
                    <a:pt x="427" y="50"/>
                    <a:pt x="423" y="50"/>
                  </a:cubicBezTo>
                  <a:cubicBezTo>
                    <a:pt x="423" y="50"/>
                    <a:pt x="423" y="51"/>
                    <a:pt x="423" y="51"/>
                  </a:cubicBezTo>
                  <a:cubicBezTo>
                    <a:pt x="423" y="51"/>
                    <a:pt x="423" y="51"/>
                    <a:pt x="422" y="51"/>
                  </a:cubicBezTo>
                  <a:cubicBezTo>
                    <a:pt x="422" y="51"/>
                    <a:pt x="421" y="51"/>
                    <a:pt x="421" y="50"/>
                  </a:cubicBezTo>
                  <a:cubicBezTo>
                    <a:pt x="422" y="49"/>
                    <a:pt x="422" y="49"/>
                    <a:pt x="422" y="49"/>
                  </a:cubicBezTo>
                  <a:cubicBezTo>
                    <a:pt x="422" y="49"/>
                    <a:pt x="422" y="49"/>
                    <a:pt x="422" y="49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18" y="49"/>
                    <a:pt x="418" y="50"/>
                    <a:pt x="418" y="50"/>
                  </a:cubicBezTo>
                  <a:cubicBezTo>
                    <a:pt x="418" y="51"/>
                    <a:pt x="418" y="51"/>
                    <a:pt x="418" y="52"/>
                  </a:cubicBezTo>
                  <a:cubicBezTo>
                    <a:pt x="418" y="52"/>
                    <a:pt x="418" y="52"/>
                    <a:pt x="418" y="52"/>
                  </a:cubicBezTo>
                  <a:cubicBezTo>
                    <a:pt x="418" y="50"/>
                    <a:pt x="418" y="50"/>
                    <a:pt x="417" y="49"/>
                  </a:cubicBezTo>
                  <a:cubicBezTo>
                    <a:pt x="416" y="49"/>
                    <a:pt x="416" y="49"/>
                    <a:pt x="415" y="49"/>
                  </a:cubicBezTo>
                  <a:cubicBezTo>
                    <a:pt x="415" y="48"/>
                    <a:pt x="415" y="48"/>
                    <a:pt x="415" y="48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3" y="48"/>
                    <a:pt x="412" y="49"/>
                    <a:pt x="411" y="49"/>
                  </a:cubicBezTo>
                  <a:cubicBezTo>
                    <a:pt x="411" y="50"/>
                    <a:pt x="411" y="50"/>
                    <a:pt x="410" y="51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09" y="50"/>
                    <a:pt x="409" y="50"/>
                    <a:pt x="409" y="49"/>
                  </a:cubicBezTo>
                  <a:cubicBezTo>
                    <a:pt x="409" y="49"/>
                    <a:pt x="408" y="49"/>
                    <a:pt x="407" y="49"/>
                  </a:cubicBezTo>
                  <a:cubicBezTo>
                    <a:pt x="406" y="49"/>
                    <a:pt x="405" y="49"/>
                    <a:pt x="404" y="50"/>
                  </a:cubicBezTo>
                  <a:cubicBezTo>
                    <a:pt x="405" y="52"/>
                    <a:pt x="405" y="52"/>
                    <a:pt x="407" y="52"/>
                  </a:cubicBezTo>
                  <a:cubicBezTo>
                    <a:pt x="408" y="53"/>
                    <a:pt x="408" y="53"/>
                    <a:pt x="408" y="54"/>
                  </a:cubicBezTo>
                  <a:cubicBezTo>
                    <a:pt x="408" y="54"/>
                    <a:pt x="407" y="54"/>
                    <a:pt x="407" y="54"/>
                  </a:cubicBezTo>
                  <a:cubicBezTo>
                    <a:pt x="406" y="53"/>
                    <a:pt x="406" y="53"/>
                    <a:pt x="404" y="53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5"/>
                    <a:pt x="402" y="55"/>
                    <a:pt x="402" y="56"/>
                  </a:cubicBezTo>
                  <a:cubicBezTo>
                    <a:pt x="401" y="55"/>
                    <a:pt x="401" y="54"/>
                    <a:pt x="401" y="54"/>
                  </a:cubicBezTo>
                  <a:cubicBezTo>
                    <a:pt x="399" y="54"/>
                    <a:pt x="398" y="52"/>
                    <a:pt x="396" y="52"/>
                  </a:cubicBezTo>
                  <a:cubicBezTo>
                    <a:pt x="396" y="52"/>
                    <a:pt x="396" y="53"/>
                    <a:pt x="396" y="53"/>
                  </a:cubicBezTo>
                  <a:cubicBezTo>
                    <a:pt x="397" y="56"/>
                    <a:pt x="395" y="57"/>
                    <a:pt x="394" y="57"/>
                  </a:cubicBezTo>
                  <a:cubicBezTo>
                    <a:pt x="394" y="57"/>
                    <a:pt x="393" y="56"/>
                    <a:pt x="393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6"/>
                    <a:pt x="392" y="56"/>
                    <a:pt x="391" y="56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91" y="58"/>
                    <a:pt x="392" y="58"/>
                    <a:pt x="392" y="59"/>
                  </a:cubicBezTo>
                  <a:cubicBezTo>
                    <a:pt x="392" y="59"/>
                    <a:pt x="392" y="60"/>
                    <a:pt x="392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60"/>
                    <a:pt x="391" y="60"/>
                    <a:pt x="388" y="59"/>
                  </a:cubicBezTo>
                  <a:cubicBezTo>
                    <a:pt x="389" y="59"/>
                    <a:pt x="389" y="58"/>
                    <a:pt x="389" y="57"/>
                  </a:cubicBezTo>
                  <a:cubicBezTo>
                    <a:pt x="388" y="57"/>
                    <a:pt x="388" y="57"/>
                    <a:pt x="388" y="57"/>
                  </a:cubicBezTo>
                  <a:cubicBezTo>
                    <a:pt x="388" y="58"/>
                    <a:pt x="388" y="58"/>
                    <a:pt x="388" y="59"/>
                  </a:cubicBezTo>
                  <a:cubicBezTo>
                    <a:pt x="385" y="59"/>
                    <a:pt x="385" y="59"/>
                    <a:pt x="384" y="59"/>
                  </a:cubicBezTo>
                  <a:cubicBezTo>
                    <a:pt x="385" y="60"/>
                    <a:pt x="385" y="60"/>
                    <a:pt x="385" y="60"/>
                  </a:cubicBezTo>
                  <a:cubicBezTo>
                    <a:pt x="384" y="61"/>
                    <a:pt x="384" y="61"/>
                    <a:pt x="384" y="61"/>
                  </a:cubicBezTo>
                  <a:cubicBezTo>
                    <a:pt x="382" y="61"/>
                    <a:pt x="382" y="61"/>
                    <a:pt x="381" y="62"/>
                  </a:cubicBezTo>
                  <a:cubicBezTo>
                    <a:pt x="380" y="62"/>
                    <a:pt x="380" y="62"/>
                    <a:pt x="380" y="62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79" y="64"/>
                    <a:pt x="379" y="64"/>
                    <a:pt x="379" y="64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82" y="63"/>
                    <a:pt x="382" y="63"/>
                    <a:pt x="383" y="63"/>
                  </a:cubicBezTo>
                  <a:cubicBezTo>
                    <a:pt x="386" y="61"/>
                    <a:pt x="388" y="62"/>
                    <a:pt x="390" y="62"/>
                  </a:cubicBezTo>
                  <a:cubicBezTo>
                    <a:pt x="390" y="62"/>
                    <a:pt x="390" y="63"/>
                    <a:pt x="390" y="63"/>
                  </a:cubicBezTo>
                  <a:cubicBezTo>
                    <a:pt x="389" y="63"/>
                    <a:pt x="389" y="63"/>
                    <a:pt x="386" y="64"/>
                  </a:cubicBezTo>
                  <a:cubicBezTo>
                    <a:pt x="386" y="65"/>
                    <a:pt x="385" y="66"/>
                    <a:pt x="385" y="68"/>
                  </a:cubicBezTo>
                  <a:cubicBezTo>
                    <a:pt x="384" y="68"/>
                    <a:pt x="383" y="69"/>
                    <a:pt x="383" y="69"/>
                  </a:cubicBezTo>
                  <a:cubicBezTo>
                    <a:pt x="382" y="71"/>
                    <a:pt x="379" y="72"/>
                    <a:pt x="379" y="72"/>
                  </a:cubicBezTo>
                  <a:cubicBezTo>
                    <a:pt x="378" y="74"/>
                    <a:pt x="377" y="76"/>
                    <a:pt x="377" y="78"/>
                  </a:cubicBezTo>
                  <a:cubicBezTo>
                    <a:pt x="376" y="78"/>
                    <a:pt x="376" y="78"/>
                    <a:pt x="376" y="78"/>
                  </a:cubicBezTo>
                  <a:cubicBezTo>
                    <a:pt x="376" y="78"/>
                    <a:pt x="375" y="79"/>
                    <a:pt x="371" y="81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1" y="82"/>
                    <a:pt x="371" y="82"/>
                    <a:pt x="371" y="82"/>
                  </a:cubicBezTo>
                  <a:cubicBezTo>
                    <a:pt x="372" y="82"/>
                    <a:pt x="373" y="82"/>
                    <a:pt x="373" y="82"/>
                  </a:cubicBezTo>
                  <a:cubicBezTo>
                    <a:pt x="372" y="86"/>
                    <a:pt x="367" y="86"/>
                    <a:pt x="365" y="89"/>
                  </a:cubicBezTo>
                  <a:cubicBezTo>
                    <a:pt x="364" y="89"/>
                    <a:pt x="363" y="89"/>
                    <a:pt x="363" y="88"/>
                  </a:cubicBezTo>
                  <a:cubicBezTo>
                    <a:pt x="362" y="88"/>
                    <a:pt x="361" y="88"/>
                    <a:pt x="361" y="88"/>
                  </a:cubicBezTo>
                  <a:cubicBezTo>
                    <a:pt x="361" y="90"/>
                    <a:pt x="361" y="90"/>
                    <a:pt x="361" y="90"/>
                  </a:cubicBezTo>
                  <a:cubicBezTo>
                    <a:pt x="361" y="90"/>
                    <a:pt x="361" y="91"/>
                    <a:pt x="361" y="91"/>
                  </a:cubicBezTo>
                  <a:cubicBezTo>
                    <a:pt x="360" y="91"/>
                    <a:pt x="360" y="92"/>
                    <a:pt x="359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6" y="92"/>
                    <a:pt x="355" y="93"/>
                    <a:pt x="353" y="94"/>
                  </a:cubicBezTo>
                  <a:cubicBezTo>
                    <a:pt x="352" y="97"/>
                    <a:pt x="349" y="97"/>
                    <a:pt x="347" y="98"/>
                  </a:cubicBezTo>
                  <a:cubicBezTo>
                    <a:pt x="347" y="99"/>
                    <a:pt x="347" y="100"/>
                    <a:pt x="347" y="100"/>
                  </a:cubicBezTo>
                  <a:cubicBezTo>
                    <a:pt x="347" y="100"/>
                    <a:pt x="347" y="100"/>
                    <a:pt x="346" y="105"/>
                  </a:cubicBezTo>
                  <a:cubicBezTo>
                    <a:pt x="345" y="105"/>
                    <a:pt x="345" y="105"/>
                    <a:pt x="345" y="105"/>
                  </a:cubicBezTo>
                  <a:cubicBezTo>
                    <a:pt x="344" y="106"/>
                    <a:pt x="344" y="107"/>
                    <a:pt x="344" y="108"/>
                  </a:cubicBezTo>
                  <a:cubicBezTo>
                    <a:pt x="345" y="108"/>
                    <a:pt x="346" y="108"/>
                    <a:pt x="346" y="108"/>
                  </a:cubicBezTo>
                  <a:cubicBezTo>
                    <a:pt x="347" y="108"/>
                    <a:pt x="347" y="108"/>
                    <a:pt x="347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9"/>
                    <a:pt x="347" y="110"/>
                    <a:pt x="347" y="110"/>
                  </a:cubicBezTo>
                  <a:cubicBezTo>
                    <a:pt x="346" y="112"/>
                    <a:pt x="346" y="112"/>
                    <a:pt x="345" y="112"/>
                  </a:cubicBezTo>
                  <a:cubicBezTo>
                    <a:pt x="345" y="113"/>
                    <a:pt x="345" y="113"/>
                    <a:pt x="345" y="114"/>
                  </a:cubicBezTo>
                  <a:cubicBezTo>
                    <a:pt x="346" y="114"/>
                    <a:pt x="346" y="114"/>
                    <a:pt x="348" y="114"/>
                  </a:cubicBezTo>
                  <a:cubicBezTo>
                    <a:pt x="348" y="116"/>
                    <a:pt x="348" y="116"/>
                    <a:pt x="347" y="117"/>
                  </a:cubicBezTo>
                  <a:cubicBezTo>
                    <a:pt x="352" y="117"/>
                    <a:pt x="357" y="117"/>
                    <a:pt x="362" y="117"/>
                  </a:cubicBezTo>
                  <a:cubicBezTo>
                    <a:pt x="363" y="116"/>
                    <a:pt x="363" y="116"/>
                    <a:pt x="366" y="115"/>
                  </a:cubicBezTo>
                  <a:cubicBezTo>
                    <a:pt x="366" y="114"/>
                    <a:pt x="366" y="114"/>
                    <a:pt x="366" y="113"/>
                  </a:cubicBezTo>
                  <a:cubicBezTo>
                    <a:pt x="368" y="113"/>
                    <a:pt x="368" y="115"/>
                    <a:pt x="369" y="116"/>
                  </a:cubicBezTo>
                  <a:cubicBezTo>
                    <a:pt x="369" y="116"/>
                    <a:pt x="369" y="117"/>
                    <a:pt x="369" y="117"/>
                  </a:cubicBezTo>
                  <a:cubicBezTo>
                    <a:pt x="378" y="118"/>
                    <a:pt x="387" y="118"/>
                    <a:pt x="395" y="118"/>
                  </a:cubicBezTo>
                  <a:cubicBezTo>
                    <a:pt x="396" y="118"/>
                    <a:pt x="397" y="118"/>
                    <a:pt x="398" y="117"/>
                  </a:cubicBezTo>
                  <a:cubicBezTo>
                    <a:pt x="398" y="116"/>
                    <a:pt x="399" y="115"/>
                    <a:pt x="401" y="114"/>
                  </a:cubicBezTo>
                  <a:cubicBezTo>
                    <a:pt x="401" y="113"/>
                    <a:pt x="401" y="112"/>
                    <a:pt x="401" y="112"/>
                  </a:cubicBezTo>
                  <a:cubicBezTo>
                    <a:pt x="401" y="112"/>
                    <a:pt x="400" y="111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96" y="109"/>
                    <a:pt x="396" y="109"/>
                    <a:pt x="396" y="107"/>
                  </a:cubicBezTo>
                  <a:cubicBezTo>
                    <a:pt x="395" y="107"/>
                    <a:pt x="394" y="107"/>
                    <a:pt x="394" y="107"/>
                  </a:cubicBezTo>
                  <a:cubicBezTo>
                    <a:pt x="394" y="104"/>
                    <a:pt x="394" y="101"/>
                    <a:pt x="393" y="99"/>
                  </a:cubicBezTo>
                  <a:cubicBezTo>
                    <a:pt x="394" y="99"/>
                    <a:pt x="394" y="99"/>
                    <a:pt x="397" y="94"/>
                  </a:cubicBezTo>
                  <a:cubicBezTo>
                    <a:pt x="402" y="93"/>
                    <a:pt x="405" y="88"/>
                    <a:pt x="405" y="88"/>
                  </a:cubicBezTo>
                  <a:cubicBezTo>
                    <a:pt x="406" y="87"/>
                    <a:pt x="406" y="87"/>
                    <a:pt x="408" y="87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8" y="83"/>
                    <a:pt x="410" y="80"/>
                    <a:pt x="410" y="77"/>
                  </a:cubicBezTo>
                  <a:cubicBezTo>
                    <a:pt x="411" y="77"/>
                    <a:pt x="411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5" y="79"/>
                    <a:pt x="415" y="79"/>
                    <a:pt x="416" y="79"/>
                  </a:cubicBezTo>
                  <a:cubicBezTo>
                    <a:pt x="417" y="78"/>
                    <a:pt x="417" y="78"/>
                    <a:pt x="417" y="78"/>
                  </a:cubicBezTo>
                  <a:cubicBezTo>
                    <a:pt x="419" y="79"/>
                    <a:pt x="419" y="79"/>
                    <a:pt x="420" y="80"/>
                  </a:cubicBezTo>
                  <a:cubicBezTo>
                    <a:pt x="420" y="82"/>
                    <a:pt x="420" y="82"/>
                    <a:pt x="420" y="83"/>
                  </a:cubicBezTo>
                  <a:cubicBezTo>
                    <a:pt x="420" y="83"/>
                    <a:pt x="419" y="83"/>
                    <a:pt x="418" y="83"/>
                  </a:cubicBezTo>
                  <a:cubicBezTo>
                    <a:pt x="419" y="86"/>
                    <a:pt x="419" y="86"/>
                    <a:pt x="409" y="95"/>
                  </a:cubicBezTo>
                  <a:cubicBezTo>
                    <a:pt x="409" y="97"/>
                    <a:pt x="408" y="100"/>
                    <a:pt x="409" y="103"/>
                  </a:cubicBezTo>
                  <a:cubicBezTo>
                    <a:pt x="409" y="104"/>
                    <a:pt x="409" y="104"/>
                    <a:pt x="409" y="104"/>
                  </a:cubicBezTo>
                  <a:cubicBezTo>
                    <a:pt x="409" y="105"/>
                    <a:pt x="410" y="106"/>
                    <a:pt x="410" y="106"/>
                  </a:cubicBezTo>
                  <a:cubicBezTo>
                    <a:pt x="411" y="108"/>
                    <a:pt x="419" y="112"/>
                    <a:pt x="419" y="112"/>
                  </a:cubicBezTo>
                  <a:cubicBezTo>
                    <a:pt x="420" y="112"/>
                    <a:pt x="420" y="112"/>
                    <a:pt x="420" y="112"/>
                  </a:cubicBezTo>
                  <a:cubicBezTo>
                    <a:pt x="423" y="111"/>
                    <a:pt x="426" y="111"/>
                    <a:pt x="429" y="110"/>
                  </a:cubicBezTo>
                  <a:cubicBezTo>
                    <a:pt x="429" y="109"/>
                    <a:pt x="429" y="109"/>
                    <a:pt x="429" y="109"/>
                  </a:cubicBezTo>
                  <a:cubicBezTo>
                    <a:pt x="432" y="109"/>
                    <a:pt x="434" y="109"/>
                    <a:pt x="436" y="109"/>
                  </a:cubicBezTo>
                  <a:cubicBezTo>
                    <a:pt x="436" y="109"/>
                    <a:pt x="437" y="108"/>
                    <a:pt x="438" y="108"/>
                  </a:cubicBezTo>
                  <a:cubicBezTo>
                    <a:pt x="438" y="108"/>
                    <a:pt x="438" y="108"/>
                    <a:pt x="438" y="108"/>
                  </a:cubicBezTo>
                  <a:cubicBezTo>
                    <a:pt x="439" y="109"/>
                    <a:pt x="439" y="109"/>
                    <a:pt x="440" y="110"/>
                  </a:cubicBezTo>
                  <a:cubicBezTo>
                    <a:pt x="442" y="111"/>
                    <a:pt x="443" y="111"/>
                    <a:pt x="445" y="111"/>
                  </a:cubicBezTo>
                  <a:cubicBezTo>
                    <a:pt x="445" y="111"/>
                    <a:pt x="445" y="111"/>
                    <a:pt x="445" y="111"/>
                  </a:cubicBezTo>
                  <a:cubicBezTo>
                    <a:pt x="445" y="112"/>
                    <a:pt x="445" y="112"/>
                    <a:pt x="445" y="112"/>
                  </a:cubicBezTo>
                  <a:cubicBezTo>
                    <a:pt x="439" y="112"/>
                    <a:pt x="438" y="112"/>
                    <a:pt x="437" y="116"/>
                  </a:cubicBezTo>
                  <a:cubicBezTo>
                    <a:pt x="432" y="118"/>
                    <a:pt x="428" y="114"/>
                    <a:pt x="424" y="116"/>
                  </a:cubicBezTo>
                  <a:cubicBezTo>
                    <a:pt x="422" y="116"/>
                    <a:pt x="422" y="116"/>
                    <a:pt x="421" y="116"/>
                  </a:cubicBezTo>
                  <a:cubicBezTo>
                    <a:pt x="421" y="117"/>
                    <a:pt x="420" y="118"/>
                    <a:pt x="420" y="118"/>
                  </a:cubicBezTo>
                  <a:cubicBezTo>
                    <a:pt x="453" y="120"/>
                    <a:pt x="485" y="121"/>
                    <a:pt x="515" y="121"/>
                  </a:cubicBezTo>
                  <a:cubicBezTo>
                    <a:pt x="528" y="121"/>
                    <a:pt x="539" y="121"/>
                    <a:pt x="550" y="121"/>
                  </a:cubicBezTo>
                  <a:moveTo>
                    <a:pt x="362" y="117"/>
                  </a:moveTo>
                  <a:cubicBezTo>
                    <a:pt x="357" y="117"/>
                    <a:pt x="352" y="117"/>
                    <a:pt x="347" y="117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46" y="118"/>
                    <a:pt x="346" y="118"/>
                    <a:pt x="346" y="118"/>
                  </a:cubicBezTo>
                  <a:cubicBezTo>
                    <a:pt x="346" y="118"/>
                    <a:pt x="346" y="118"/>
                    <a:pt x="346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9" y="119"/>
                    <a:pt x="349" y="119"/>
                    <a:pt x="349" y="119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50" y="121"/>
                  </a:cubicBezTo>
                  <a:cubicBezTo>
                    <a:pt x="351" y="121"/>
                    <a:pt x="352" y="121"/>
                    <a:pt x="352" y="121"/>
                  </a:cubicBezTo>
                  <a:cubicBezTo>
                    <a:pt x="353" y="121"/>
                    <a:pt x="353" y="121"/>
                    <a:pt x="354" y="122"/>
                  </a:cubicBezTo>
                  <a:cubicBezTo>
                    <a:pt x="354" y="122"/>
                    <a:pt x="354" y="122"/>
                    <a:pt x="355" y="122"/>
                  </a:cubicBezTo>
                  <a:cubicBezTo>
                    <a:pt x="355" y="122"/>
                    <a:pt x="356" y="121"/>
                    <a:pt x="357" y="121"/>
                  </a:cubicBezTo>
                  <a:cubicBezTo>
                    <a:pt x="357" y="120"/>
                    <a:pt x="357" y="120"/>
                    <a:pt x="357" y="120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59" y="120"/>
                    <a:pt x="360" y="119"/>
                    <a:pt x="360" y="119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61" y="118"/>
                    <a:pt x="361" y="118"/>
                    <a:pt x="362" y="117"/>
                  </a:cubicBezTo>
                  <a:moveTo>
                    <a:pt x="395" y="118"/>
                  </a:moveTo>
                  <a:cubicBezTo>
                    <a:pt x="387" y="118"/>
                    <a:pt x="378" y="118"/>
                    <a:pt x="369" y="118"/>
                  </a:cubicBezTo>
                  <a:cubicBezTo>
                    <a:pt x="369" y="119"/>
                    <a:pt x="371" y="119"/>
                    <a:pt x="371" y="121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71" y="122"/>
                    <a:pt x="370" y="122"/>
                    <a:pt x="370" y="122"/>
                  </a:cubicBezTo>
                  <a:cubicBezTo>
                    <a:pt x="370" y="122"/>
                    <a:pt x="370" y="124"/>
                    <a:pt x="371" y="125"/>
                  </a:cubicBezTo>
                  <a:cubicBezTo>
                    <a:pt x="372" y="125"/>
                    <a:pt x="372" y="125"/>
                    <a:pt x="372" y="125"/>
                  </a:cubicBezTo>
                  <a:cubicBezTo>
                    <a:pt x="372" y="125"/>
                    <a:pt x="373" y="126"/>
                    <a:pt x="373" y="127"/>
                  </a:cubicBezTo>
                  <a:cubicBezTo>
                    <a:pt x="373" y="127"/>
                    <a:pt x="373" y="128"/>
                    <a:pt x="373" y="128"/>
                  </a:cubicBezTo>
                  <a:cubicBezTo>
                    <a:pt x="373" y="129"/>
                    <a:pt x="373" y="129"/>
                    <a:pt x="373" y="129"/>
                  </a:cubicBezTo>
                  <a:cubicBezTo>
                    <a:pt x="373" y="131"/>
                    <a:pt x="374" y="131"/>
                    <a:pt x="375" y="132"/>
                  </a:cubicBezTo>
                  <a:cubicBezTo>
                    <a:pt x="376" y="133"/>
                    <a:pt x="376" y="133"/>
                    <a:pt x="376" y="134"/>
                  </a:cubicBezTo>
                  <a:cubicBezTo>
                    <a:pt x="376" y="135"/>
                    <a:pt x="375" y="135"/>
                    <a:pt x="375" y="136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137"/>
                    <a:pt x="376" y="138"/>
                    <a:pt x="376" y="138"/>
                  </a:cubicBezTo>
                  <a:cubicBezTo>
                    <a:pt x="378" y="139"/>
                    <a:pt x="380" y="139"/>
                    <a:pt x="382" y="139"/>
                  </a:cubicBezTo>
                  <a:cubicBezTo>
                    <a:pt x="382" y="136"/>
                    <a:pt x="383" y="134"/>
                    <a:pt x="385" y="135"/>
                  </a:cubicBezTo>
                  <a:cubicBezTo>
                    <a:pt x="385" y="135"/>
                    <a:pt x="386" y="135"/>
                    <a:pt x="386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6"/>
                    <a:pt x="388" y="135"/>
                    <a:pt x="389" y="134"/>
                  </a:cubicBezTo>
                  <a:cubicBezTo>
                    <a:pt x="389" y="134"/>
                    <a:pt x="390" y="134"/>
                    <a:pt x="391" y="134"/>
                  </a:cubicBezTo>
                  <a:cubicBezTo>
                    <a:pt x="391" y="133"/>
                    <a:pt x="391" y="132"/>
                    <a:pt x="391" y="131"/>
                  </a:cubicBezTo>
                  <a:cubicBezTo>
                    <a:pt x="392" y="131"/>
                    <a:pt x="394" y="131"/>
                    <a:pt x="395" y="131"/>
                  </a:cubicBezTo>
                  <a:cubicBezTo>
                    <a:pt x="395" y="130"/>
                    <a:pt x="395" y="130"/>
                    <a:pt x="395" y="129"/>
                  </a:cubicBezTo>
                  <a:cubicBezTo>
                    <a:pt x="394" y="129"/>
                    <a:pt x="394" y="129"/>
                    <a:pt x="393" y="129"/>
                  </a:cubicBezTo>
                  <a:cubicBezTo>
                    <a:pt x="391" y="129"/>
                    <a:pt x="391" y="129"/>
                    <a:pt x="391" y="129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0" y="128"/>
                    <a:pt x="390" y="128"/>
                    <a:pt x="390" y="128"/>
                  </a:cubicBezTo>
                  <a:cubicBezTo>
                    <a:pt x="392" y="125"/>
                    <a:pt x="392" y="125"/>
                    <a:pt x="392" y="123"/>
                  </a:cubicBezTo>
                  <a:cubicBezTo>
                    <a:pt x="393" y="120"/>
                    <a:pt x="393" y="120"/>
                    <a:pt x="393" y="120"/>
                  </a:cubicBezTo>
                  <a:cubicBezTo>
                    <a:pt x="394" y="119"/>
                    <a:pt x="395" y="119"/>
                    <a:pt x="395" y="118"/>
                  </a:cubicBezTo>
                  <a:moveTo>
                    <a:pt x="605" y="288"/>
                  </a:moveTo>
                  <a:cubicBezTo>
                    <a:pt x="596" y="225"/>
                    <a:pt x="577" y="168"/>
                    <a:pt x="550" y="121"/>
                  </a:cubicBezTo>
                  <a:cubicBezTo>
                    <a:pt x="539" y="121"/>
                    <a:pt x="528" y="121"/>
                    <a:pt x="515" y="121"/>
                  </a:cubicBezTo>
                  <a:cubicBezTo>
                    <a:pt x="485" y="121"/>
                    <a:pt x="453" y="120"/>
                    <a:pt x="420" y="119"/>
                  </a:cubicBezTo>
                  <a:cubicBezTo>
                    <a:pt x="418" y="119"/>
                    <a:pt x="416" y="119"/>
                    <a:pt x="415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5" y="120"/>
                    <a:pt x="414" y="120"/>
                    <a:pt x="412" y="121"/>
                  </a:cubicBezTo>
                  <a:cubicBezTo>
                    <a:pt x="412" y="121"/>
                    <a:pt x="412" y="122"/>
                    <a:pt x="413" y="123"/>
                  </a:cubicBezTo>
                  <a:cubicBezTo>
                    <a:pt x="415" y="124"/>
                    <a:pt x="415" y="124"/>
                    <a:pt x="418" y="124"/>
                  </a:cubicBezTo>
                  <a:cubicBezTo>
                    <a:pt x="418" y="123"/>
                    <a:pt x="420" y="122"/>
                    <a:pt x="420" y="121"/>
                  </a:cubicBezTo>
                  <a:cubicBezTo>
                    <a:pt x="423" y="122"/>
                    <a:pt x="424" y="125"/>
                    <a:pt x="426" y="126"/>
                  </a:cubicBezTo>
                  <a:cubicBezTo>
                    <a:pt x="426" y="126"/>
                    <a:pt x="426" y="127"/>
                    <a:pt x="426" y="127"/>
                  </a:cubicBezTo>
                  <a:cubicBezTo>
                    <a:pt x="425" y="128"/>
                    <a:pt x="424" y="129"/>
                    <a:pt x="423" y="130"/>
                  </a:cubicBezTo>
                  <a:cubicBezTo>
                    <a:pt x="423" y="131"/>
                    <a:pt x="422" y="131"/>
                    <a:pt x="421" y="131"/>
                  </a:cubicBezTo>
                  <a:cubicBezTo>
                    <a:pt x="421" y="131"/>
                    <a:pt x="420" y="131"/>
                    <a:pt x="420" y="131"/>
                  </a:cubicBezTo>
                  <a:cubicBezTo>
                    <a:pt x="419" y="130"/>
                    <a:pt x="419" y="129"/>
                    <a:pt x="419" y="129"/>
                  </a:cubicBezTo>
                  <a:cubicBezTo>
                    <a:pt x="418" y="128"/>
                    <a:pt x="417" y="128"/>
                    <a:pt x="417" y="128"/>
                  </a:cubicBezTo>
                  <a:cubicBezTo>
                    <a:pt x="417" y="127"/>
                    <a:pt x="417" y="126"/>
                    <a:pt x="417" y="126"/>
                  </a:cubicBezTo>
                  <a:cubicBezTo>
                    <a:pt x="416" y="126"/>
                    <a:pt x="416" y="126"/>
                    <a:pt x="415" y="126"/>
                  </a:cubicBezTo>
                  <a:cubicBezTo>
                    <a:pt x="415" y="127"/>
                    <a:pt x="414" y="128"/>
                    <a:pt x="413" y="128"/>
                  </a:cubicBezTo>
                  <a:cubicBezTo>
                    <a:pt x="412" y="133"/>
                    <a:pt x="410" y="141"/>
                    <a:pt x="410" y="141"/>
                  </a:cubicBezTo>
                  <a:cubicBezTo>
                    <a:pt x="411" y="141"/>
                    <a:pt x="411" y="141"/>
                    <a:pt x="412" y="142"/>
                  </a:cubicBezTo>
                  <a:cubicBezTo>
                    <a:pt x="411" y="143"/>
                    <a:pt x="411" y="143"/>
                    <a:pt x="411" y="143"/>
                  </a:cubicBezTo>
                  <a:cubicBezTo>
                    <a:pt x="404" y="141"/>
                    <a:pt x="404" y="141"/>
                    <a:pt x="402" y="143"/>
                  </a:cubicBezTo>
                  <a:cubicBezTo>
                    <a:pt x="403" y="144"/>
                    <a:pt x="404" y="145"/>
                    <a:pt x="404" y="146"/>
                  </a:cubicBezTo>
                  <a:cubicBezTo>
                    <a:pt x="404" y="147"/>
                    <a:pt x="404" y="147"/>
                    <a:pt x="404" y="147"/>
                  </a:cubicBezTo>
                  <a:cubicBezTo>
                    <a:pt x="403" y="147"/>
                    <a:pt x="403" y="147"/>
                    <a:pt x="403" y="147"/>
                  </a:cubicBezTo>
                  <a:cubicBezTo>
                    <a:pt x="401" y="145"/>
                    <a:pt x="399" y="144"/>
                    <a:pt x="397" y="142"/>
                  </a:cubicBezTo>
                  <a:cubicBezTo>
                    <a:pt x="383" y="149"/>
                    <a:pt x="379" y="151"/>
                    <a:pt x="379" y="144"/>
                  </a:cubicBezTo>
                  <a:cubicBezTo>
                    <a:pt x="377" y="144"/>
                    <a:pt x="377" y="144"/>
                    <a:pt x="377" y="144"/>
                  </a:cubicBezTo>
                  <a:cubicBezTo>
                    <a:pt x="376" y="145"/>
                    <a:pt x="375" y="145"/>
                    <a:pt x="374" y="145"/>
                  </a:cubicBezTo>
                  <a:cubicBezTo>
                    <a:pt x="373" y="145"/>
                    <a:pt x="372" y="145"/>
                    <a:pt x="372" y="145"/>
                  </a:cubicBezTo>
                  <a:cubicBezTo>
                    <a:pt x="371" y="145"/>
                    <a:pt x="370" y="145"/>
                    <a:pt x="370" y="145"/>
                  </a:cubicBezTo>
                  <a:cubicBezTo>
                    <a:pt x="370" y="145"/>
                    <a:pt x="370" y="146"/>
                    <a:pt x="370" y="147"/>
                  </a:cubicBezTo>
                  <a:cubicBezTo>
                    <a:pt x="369" y="148"/>
                    <a:pt x="368" y="148"/>
                    <a:pt x="368" y="148"/>
                  </a:cubicBezTo>
                  <a:cubicBezTo>
                    <a:pt x="367" y="148"/>
                    <a:pt x="367" y="147"/>
                    <a:pt x="366" y="147"/>
                  </a:cubicBezTo>
                  <a:cubicBezTo>
                    <a:pt x="366" y="146"/>
                    <a:pt x="365" y="145"/>
                    <a:pt x="364" y="145"/>
                  </a:cubicBezTo>
                  <a:cubicBezTo>
                    <a:pt x="363" y="145"/>
                    <a:pt x="363" y="145"/>
                    <a:pt x="362" y="145"/>
                  </a:cubicBezTo>
                  <a:cubicBezTo>
                    <a:pt x="362" y="144"/>
                    <a:pt x="362" y="144"/>
                    <a:pt x="362" y="143"/>
                  </a:cubicBezTo>
                  <a:cubicBezTo>
                    <a:pt x="362" y="143"/>
                    <a:pt x="363" y="142"/>
                    <a:pt x="363" y="141"/>
                  </a:cubicBezTo>
                  <a:cubicBezTo>
                    <a:pt x="364" y="141"/>
                    <a:pt x="365" y="141"/>
                    <a:pt x="366" y="141"/>
                  </a:cubicBezTo>
                  <a:cubicBezTo>
                    <a:pt x="368" y="142"/>
                    <a:pt x="370" y="143"/>
                    <a:pt x="372" y="143"/>
                  </a:cubicBezTo>
                  <a:cubicBezTo>
                    <a:pt x="372" y="142"/>
                    <a:pt x="374" y="140"/>
                    <a:pt x="374" y="135"/>
                  </a:cubicBezTo>
                  <a:cubicBezTo>
                    <a:pt x="373" y="134"/>
                    <a:pt x="373" y="134"/>
                    <a:pt x="372" y="134"/>
                  </a:cubicBezTo>
                  <a:cubicBezTo>
                    <a:pt x="369" y="135"/>
                    <a:pt x="369" y="135"/>
                    <a:pt x="368" y="136"/>
                  </a:cubicBezTo>
                  <a:cubicBezTo>
                    <a:pt x="367" y="137"/>
                    <a:pt x="367" y="137"/>
                    <a:pt x="367" y="137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6" y="136"/>
                    <a:pt x="366" y="136"/>
                    <a:pt x="366" y="135"/>
                  </a:cubicBezTo>
                  <a:cubicBezTo>
                    <a:pt x="366" y="135"/>
                    <a:pt x="367" y="134"/>
                    <a:pt x="367" y="134"/>
                  </a:cubicBezTo>
                  <a:cubicBezTo>
                    <a:pt x="367" y="132"/>
                    <a:pt x="367" y="132"/>
                    <a:pt x="367" y="131"/>
                  </a:cubicBezTo>
                  <a:cubicBezTo>
                    <a:pt x="367" y="132"/>
                    <a:pt x="366" y="132"/>
                    <a:pt x="366" y="132"/>
                  </a:cubicBezTo>
                  <a:cubicBezTo>
                    <a:pt x="365" y="125"/>
                    <a:pt x="365" y="125"/>
                    <a:pt x="364" y="124"/>
                  </a:cubicBezTo>
                  <a:cubicBezTo>
                    <a:pt x="360" y="128"/>
                    <a:pt x="360" y="128"/>
                    <a:pt x="359" y="128"/>
                  </a:cubicBezTo>
                  <a:cubicBezTo>
                    <a:pt x="358" y="129"/>
                    <a:pt x="358" y="129"/>
                    <a:pt x="358" y="130"/>
                  </a:cubicBezTo>
                  <a:cubicBezTo>
                    <a:pt x="358" y="131"/>
                    <a:pt x="358" y="131"/>
                    <a:pt x="358" y="131"/>
                  </a:cubicBezTo>
                  <a:cubicBezTo>
                    <a:pt x="357" y="132"/>
                    <a:pt x="356" y="132"/>
                    <a:pt x="355" y="133"/>
                  </a:cubicBezTo>
                  <a:cubicBezTo>
                    <a:pt x="353" y="136"/>
                    <a:pt x="357" y="138"/>
                    <a:pt x="356" y="141"/>
                  </a:cubicBezTo>
                  <a:cubicBezTo>
                    <a:pt x="356" y="142"/>
                    <a:pt x="356" y="142"/>
                    <a:pt x="356" y="142"/>
                  </a:cubicBezTo>
                  <a:cubicBezTo>
                    <a:pt x="355" y="144"/>
                    <a:pt x="355" y="144"/>
                    <a:pt x="355" y="144"/>
                  </a:cubicBezTo>
                  <a:cubicBezTo>
                    <a:pt x="356" y="145"/>
                    <a:pt x="356" y="147"/>
                    <a:pt x="356" y="148"/>
                  </a:cubicBezTo>
                  <a:cubicBezTo>
                    <a:pt x="356" y="149"/>
                    <a:pt x="356" y="150"/>
                    <a:pt x="356" y="150"/>
                  </a:cubicBezTo>
                  <a:cubicBezTo>
                    <a:pt x="356" y="150"/>
                    <a:pt x="355" y="150"/>
                    <a:pt x="355" y="150"/>
                  </a:cubicBezTo>
                  <a:cubicBezTo>
                    <a:pt x="354" y="150"/>
                    <a:pt x="354" y="150"/>
                    <a:pt x="353" y="150"/>
                  </a:cubicBezTo>
                  <a:cubicBezTo>
                    <a:pt x="351" y="151"/>
                    <a:pt x="351" y="151"/>
                    <a:pt x="350" y="150"/>
                  </a:cubicBezTo>
                  <a:cubicBezTo>
                    <a:pt x="346" y="150"/>
                    <a:pt x="346" y="150"/>
                    <a:pt x="337" y="156"/>
                  </a:cubicBezTo>
                  <a:cubicBezTo>
                    <a:pt x="336" y="155"/>
                    <a:pt x="336" y="155"/>
                    <a:pt x="335" y="155"/>
                  </a:cubicBezTo>
                  <a:cubicBezTo>
                    <a:pt x="335" y="155"/>
                    <a:pt x="335" y="155"/>
                    <a:pt x="334" y="155"/>
                  </a:cubicBezTo>
                  <a:cubicBezTo>
                    <a:pt x="334" y="155"/>
                    <a:pt x="333" y="155"/>
                    <a:pt x="333" y="155"/>
                  </a:cubicBezTo>
                  <a:cubicBezTo>
                    <a:pt x="332" y="155"/>
                    <a:pt x="332" y="156"/>
                    <a:pt x="332" y="157"/>
                  </a:cubicBezTo>
                  <a:cubicBezTo>
                    <a:pt x="334" y="158"/>
                    <a:pt x="334" y="158"/>
                    <a:pt x="334" y="158"/>
                  </a:cubicBezTo>
                  <a:cubicBezTo>
                    <a:pt x="334" y="159"/>
                    <a:pt x="334" y="160"/>
                    <a:pt x="333" y="161"/>
                  </a:cubicBezTo>
                  <a:cubicBezTo>
                    <a:pt x="330" y="161"/>
                    <a:pt x="330" y="161"/>
                    <a:pt x="325" y="165"/>
                  </a:cubicBezTo>
                  <a:cubicBezTo>
                    <a:pt x="324" y="165"/>
                    <a:pt x="324" y="165"/>
                    <a:pt x="324" y="165"/>
                  </a:cubicBezTo>
                  <a:cubicBezTo>
                    <a:pt x="323" y="165"/>
                    <a:pt x="322" y="165"/>
                    <a:pt x="322" y="165"/>
                  </a:cubicBezTo>
                  <a:cubicBezTo>
                    <a:pt x="320" y="167"/>
                    <a:pt x="320" y="169"/>
                    <a:pt x="319" y="171"/>
                  </a:cubicBezTo>
                  <a:cubicBezTo>
                    <a:pt x="317" y="171"/>
                    <a:pt x="316" y="171"/>
                    <a:pt x="314" y="172"/>
                  </a:cubicBezTo>
                  <a:cubicBezTo>
                    <a:pt x="314" y="173"/>
                    <a:pt x="313" y="174"/>
                    <a:pt x="313" y="175"/>
                  </a:cubicBezTo>
                  <a:cubicBezTo>
                    <a:pt x="312" y="175"/>
                    <a:pt x="311" y="175"/>
                    <a:pt x="310" y="175"/>
                  </a:cubicBezTo>
                  <a:cubicBezTo>
                    <a:pt x="309" y="174"/>
                    <a:pt x="309" y="174"/>
                    <a:pt x="309" y="174"/>
                  </a:cubicBezTo>
                  <a:cubicBezTo>
                    <a:pt x="308" y="174"/>
                    <a:pt x="307" y="174"/>
                    <a:pt x="307" y="174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5" y="172"/>
                    <a:pt x="305" y="172"/>
                    <a:pt x="304" y="172"/>
                  </a:cubicBezTo>
                  <a:cubicBezTo>
                    <a:pt x="303" y="173"/>
                    <a:pt x="303" y="174"/>
                    <a:pt x="303" y="175"/>
                  </a:cubicBezTo>
                  <a:cubicBezTo>
                    <a:pt x="303" y="175"/>
                    <a:pt x="304" y="176"/>
                    <a:pt x="304" y="176"/>
                  </a:cubicBezTo>
                  <a:cubicBezTo>
                    <a:pt x="304" y="176"/>
                    <a:pt x="303" y="177"/>
                    <a:pt x="303" y="178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80"/>
                    <a:pt x="303" y="180"/>
                  </a:cubicBezTo>
                  <a:cubicBezTo>
                    <a:pt x="301" y="180"/>
                    <a:pt x="298" y="180"/>
                    <a:pt x="296" y="180"/>
                  </a:cubicBezTo>
                  <a:cubicBezTo>
                    <a:pt x="295" y="179"/>
                    <a:pt x="295" y="179"/>
                    <a:pt x="295" y="178"/>
                  </a:cubicBezTo>
                  <a:cubicBezTo>
                    <a:pt x="289" y="179"/>
                    <a:pt x="289" y="179"/>
                    <a:pt x="288" y="180"/>
                  </a:cubicBezTo>
                  <a:cubicBezTo>
                    <a:pt x="288" y="182"/>
                    <a:pt x="289" y="182"/>
                    <a:pt x="289" y="182"/>
                  </a:cubicBezTo>
                  <a:cubicBezTo>
                    <a:pt x="290" y="183"/>
                    <a:pt x="291" y="184"/>
                    <a:pt x="292" y="184"/>
                  </a:cubicBezTo>
                  <a:cubicBezTo>
                    <a:pt x="294" y="184"/>
                    <a:pt x="294" y="184"/>
                    <a:pt x="295" y="184"/>
                  </a:cubicBezTo>
                  <a:cubicBezTo>
                    <a:pt x="298" y="187"/>
                    <a:pt x="298" y="187"/>
                    <a:pt x="298" y="188"/>
                  </a:cubicBezTo>
                  <a:cubicBezTo>
                    <a:pt x="299" y="191"/>
                    <a:pt x="299" y="193"/>
                    <a:pt x="299" y="195"/>
                  </a:cubicBezTo>
                  <a:cubicBezTo>
                    <a:pt x="300" y="196"/>
                    <a:pt x="301" y="197"/>
                    <a:pt x="302" y="199"/>
                  </a:cubicBezTo>
                  <a:cubicBezTo>
                    <a:pt x="302" y="201"/>
                    <a:pt x="302" y="201"/>
                    <a:pt x="297" y="213"/>
                  </a:cubicBezTo>
                  <a:cubicBezTo>
                    <a:pt x="296" y="214"/>
                    <a:pt x="294" y="215"/>
                    <a:pt x="293" y="215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89" y="214"/>
                    <a:pt x="286" y="214"/>
                    <a:pt x="283" y="212"/>
                  </a:cubicBezTo>
                  <a:cubicBezTo>
                    <a:pt x="279" y="211"/>
                    <a:pt x="276" y="211"/>
                    <a:pt x="273" y="211"/>
                  </a:cubicBezTo>
                  <a:cubicBezTo>
                    <a:pt x="269" y="210"/>
                    <a:pt x="269" y="210"/>
                    <a:pt x="268" y="209"/>
                  </a:cubicBezTo>
                  <a:cubicBezTo>
                    <a:pt x="268" y="209"/>
                    <a:pt x="268" y="209"/>
                    <a:pt x="268" y="209"/>
                  </a:cubicBezTo>
                  <a:cubicBezTo>
                    <a:pt x="267" y="210"/>
                    <a:pt x="267" y="210"/>
                    <a:pt x="266" y="210"/>
                  </a:cubicBezTo>
                  <a:cubicBezTo>
                    <a:pt x="264" y="212"/>
                    <a:pt x="262" y="212"/>
                    <a:pt x="260" y="212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2" y="217"/>
                    <a:pt x="258" y="221"/>
                    <a:pt x="260" y="225"/>
                  </a:cubicBezTo>
                  <a:cubicBezTo>
                    <a:pt x="259" y="227"/>
                    <a:pt x="259" y="229"/>
                    <a:pt x="259" y="232"/>
                  </a:cubicBezTo>
                  <a:cubicBezTo>
                    <a:pt x="254" y="239"/>
                    <a:pt x="254" y="239"/>
                    <a:pt x="255" y="241"/>
                  </a:cubicBezTo>
                  <a:cubicBezTo>
                    <a:pt x="256" y="243"/>
                    <a:pt x="256" y="244"/>
                    <a:pt x="256" y="244"/>
                  </a:cubicBezTo>
                  <a:cubicBezTo>
                    <a:pt x="255" y="245"/>
                    <a:pt x="255" y="245"/>
                    <a:pt x="255" y="245"/>
                  </a:cubicBezTo>
                  <a:cubicBezTo>
                    <a:pt x="254" y="247"/>
                    <a:pt x="254" y="247"/>
                    <a:pt x="254" y="251"/>
                  </a:cubicBezTo>
                  <a:cubicBezTo>
                    <a:pt x="255" y="251"/>
                    <a:pt x="256" y="251"/>
                    <a:pt x="257" y="251"/>
                  </a:cubicBezTo>
                  <a:cubicBezTo>
                    <a:pt x="259" y="251"/>
                    <a:pt x="260" y="250"/>
                    <a:pt x="262" y="253"/>
                  </a:cubicBezTo>
                  <a:cubicBezTo>
                    <a:pt x="263" y="253"/>
                    <a:pt x="264" y="252"/>
                    <a:pt x="265" y="252"/>
                  </a:cubicBezTo>
                  <a:cubicBezTo>
                    <a:pt x="266" y="252"/>
                    <a:pt x="266" y="252"/>
                    <a:pt x="269" y="254"/>
                  </a:cubicBezTo>
                  <a:cubicBezTo>
                    <a:pt x="270" y="255"/>
                    <a:pt x="270" y="257"/>
                    <a:pt x="271" y="258"/>
                  </a:cubicBezTo>
                  <a:cubicBezTo>
                    <a:pt x="271" y="258"/>
                    <a:pt x="272" y="258"/>
                    <a:pt x="272" y="258"/>
                  </a:cubicBezTo>
                  <a:cubicBezTo>
                    <a:pt x="271" y="257"/>
                    <a:pt x="271" y="257"/>
                    <a:pt x="271" y="257"/>
                  </a:cubicBezTo>
                  <a:cubicBezTo>
                    <a:pt x="281" y="254"/>
                    <a:pt x="289" y="246"/>
                    <a:pt x="301" y="246"/>
                  </a:cubicBezTo>
                  <a:cubicBezTo>
                    <a:pt x="303" y="244"/>
                    <a:pt x="303" y="243"/>
                    <a:pt x="303" y="242"/>
                  </a:cubicBezTo>
                  <a:cubicBezTo>
                    <a:pt x="302" y="241"/>
                    <a:pt x="301" y="240"/>
                    <a:pt x="301" y="239"/>
                  </a:cubicBezTo>
                  <a:cubicBezTo>
                    <a:pt x="301" y="238"/>
                    <a:pt x="301" y="238"/>
                    <a:pt x="304" y="232"/>
                  </a:cubicBezTo>
                  <a:cubicBezTo>
                    <a:pt x="306" y="229"/>
                    <a:pt x="320" y="226"/>
                    <a:pt x="320" y="226"/>
                  </a:cubicBezTo>
                  <a:cubicBezTo>
                    <a:pt x="322" y="224"/>
                    <a:pt x="322" y="223"/>
                    <a:pt x="322" y="222"/>
                  </a:cubicBezTo>
                  <a:cubicBezTo>
                    <a:pt x="322" y="222"/>
                    <a:pt x="322" y="222"/>
                    <a:pt x="322" y="221"/>
                  </a:cubicBezTo>
                  <a:cubicBezTo>
                    <a:pt x="322" y="216"/>
                    <a:pt x="322" y="212"/>
                    <a:pt x="329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1" y="214"/>
                    <a:pt x="331" y="214"/>
                    <a:pt x="331" y="214"/>
                  </a:cubicBezTo>
                  <a:cubicBezTo>
                    <a:pt x="334" y="216"/>
                    <a:pt x="334" y="216"/>
                    <a:pt x="336" y="216"/>
                  </a:cubicBezTo>
                  <a:cubicBezTo>
                    <a:pt x="337" y="216"/>
                    <a:pt x="337" y="216"/>
                    <a:pt x="338" y="216"/>
                  </a:cubicBezTo>
                  <a:cubicBezTo>
                    <a:pt x="338" y="216"/>
                    <a:pt x="339" y="216"/>
                    <a:pt x="340" y="216"/>
                  </a:cubicBezTo>
                  <a:cubicBezTo>
                    <a:pt x="340" y="214"/>
                    <a:pt x="340" y="214"/>
                    <a:pt x="342" y="212"/>
                  </a:cubicBezTo>
                  <a:cubicBezTo>
                    <a:pt x="344" y="212"/>
                    <a:pt x="344" y="212"/>
                    <a:pt x="345" y="212"/>
                  </a:cubicBezTo>
                  <a:cubicBezTo>
                    <a:pt x="346" y="212"/>
                    <a:pt x="348" y="212"/>
                    <a:pt x="351" y="208"/>
                  </a:cubicBezTo>
                  <a:cubicBezTo>
                    <a:pt x="358" y="209"/>
                    <a:pt x="357" y="217"/>
                    <a:pt x="362" y="220"/>
                  </a:cubicBezTo>
                  <a:cubicBezTo>
                    <a:pt x="363" y="220"/>
                    <a:pt x="364" y="221"/>
                    <a:pt x="364" y="223"/>
                  </a:cubicBezTo>
                  <a:cubicBezTo>
                    <a:pt x="380" y="233"/>
                    <a:pt x="388" y="241"/>
                    <a:pt x="387" y="246"/>
                  </a:cubicBezTo>
                  <a:cubicBezTo>
                    <a:pt x="385" y="247"/>
                    <a:pt x="373" y="249"/>
                    <a:pt x="369" y="249"/>
                  </a:cubicBezTo>
                  <a:cubicBezTo>
                    <a:pt x="369" y="249"/>
                    <a:pt x="368" y="250"/>
                    <a:pt x="368" y="250"/>
                  </a:cubicBezTo>
                  <a:cubicBezTo>
                    <a:pt x="371" y="252"/>
                    <a:pt x="373" y="255"/>
                    <a:pt x="377" y="256"/>
                  </a:cubicBezTo>
                  <a:cubicBezTo>
                    <a:pt x="379" y="256"/>
                    <a:pt x="382" y="256"/>
                    <a:pt x="384" y="256"/>
                  </a:cubicBezTo>
                  <a:cubicBezTo>
                    <a:pt x="384" y="255"/>
                    <a:pt x="384" y="253"/>
                    <a:pt x="384" y="252"/>
                  </a:cubicBezTo>
                  <a:cubicBezTo>
                    <a:pt x="389" y="250"/>
                    <a:pt x="392" y="245"/>
                    <a:pt x="396" y="242"/>
                  </a:cubicBezTo>
                  <a:cubicBezTo>
                    <a:pt x="396" y="240"/>
                    <a:pt x="396" y="240"/>
                    <a:pt x="396" y="239"/>
                  </a:cubicBezTo>
                  <a:cubicBezTo>
                    <a:pt x="393" y="239"/>
                    <a:pt x="393" y="239"/>
                    <a:pt x="392" y="239"/>
                  </a:cubicBezTo>
                  <a:cubicBezTo>
                    <a:pt x="391" y="239"/>
                    <a:pt x="391" y="238"/>
                    <a:pt x="391" y="238"/>
                  </a:cubicBezTo>
                  <a:cubicBezTo>
                    <a:pt x="393" y="236"/>
                    <a:pt x="394" y="236"/>
                    <a:pt x="395" y="236"/>
                  </a:cubicBezTo>
                  <a:cubicBezTo>
                    <a:pt x="398" y="237"/>
                    <a:pt x="398" y="237"/>
                    <a:pt x="400" y="239"/>
                  </a:cubicBezTo>
                  <a:cubicBezTo>
                    <a:pt x="400" y="239"/>
                    <a:pt x="400" y="239"/>
                    <a:pt x="400" y="234"/>
                  </a:cubicBezTo>
                  <a:cubicBezTo>
                    <a:pt x="396" y="231"/>
                    <a:pt x="391" y="230"/>
                    <a:pt x="389" y="226"/>
                  </a:cubicBezTo>
                  <a:cubicBezTo>
                    <a:pt x="388" y="226"/>
                    <a:pt x="385" y="226"/>
                    <a:pt x="380" y="221"/>
                  </a:cubicBezTo>
                  <a:cubicBezTo>
                    <a:pt x="381" y="219"/>
                    <a:pt x="381" y="219"/>
                    <a:pt x="375" y="215"/>
                  </a:cubicBezTo>
                  <a:cubicBezTo>
                    <a:pt x="375" y="214"/>
                    <a:pt x="374" y="214"/>
                    <a:pt x="374" y="214"/>
                  </a:cubicBezTo>
                  <a:cubicBezTo>
                    <a:pt x="374" y="213"/>
                    <a:pt x="373" y="212"/>
                    <a:pt x="373" y="211"/>
                  </a:cubicBezTo>
                  <a:cubicBezTo>
                    <a:pt x="372" y="210"/>
                    <a:pt x="370" y="210"/>
                    <a:pt x="369" y="210"/>
                  </a:cubicBezTo>
                  <a:cubicBezTo>
                    <a:pt x="369" y="209"/>
                    <a:pt x="369" y="209"/>
                    <a:pt x="369" y="208"/>
                  </a:cubicBezTo>
                  <a:cubicBezTo>
                    <a:pt x="370" y="207"/>
                    <a:pt x="370" y="207"/>
                    <a:pt x="370" y="207"/>
                  </a:cubicBezTo>
                  <a:cubicBezTo>
                    <a:pt x="371" y="206"/>
                    <a:pt x="371" y="205"/>
                    <a:pt x="371" y="205"/>
                  </a:cubicBezTo>
                  <a:cubicBezTo>
                    <a:pt x="371" y="204"/>
                    <a:pt x="371" y="203"/>
                    <a:pt x="371" y="202"/>
                  </a:cubicBezTo>
                  <a:cubicBezTo>
                    <a:pt x="374" y="201"/>
                    <a:pt x="375" y="202"/>
                    <a:pt x="376" y="205"/>
                  </a:cubicBezTo>
                  <a:cubicBezTo>
                    <a:pt x="384" y="206"/>
                    <a:pt x="386" y="216"/>
                    <a:pt x="394" y="217"/>
                  </a:cubicBezTo>
                  <a:cubicBezTo>
                    <a:pt x="394" y="218"/>
                    <a:pt x="394" y="218"/>
                    <a:pt x="395" y="218"/>
                  </a:cubicBezTo>
                  <a:cubicBezTo>
                    <a:pt x="398" y="222"/>
                    <a:pt x="404" y="223"/>
                    <a:pt x="406" y="228"/>
                  </a:cubicBezTo>
                  <a:cubicBezTo>
                    <a:pt x="404" y="234"/>
                    <a:pt x="404" y="234"/>
                    <a:pt x="406" y="236"/>
                  </a:cubicBezTo>
                  <a:cubicBezTo>
                    <a:pt x="407" y="239"/>
                    <a:pt x="407" y="242"/>
                    <a:pt x="411" y="242"/>
                  </a:cubicBezTo>
                  <a:cubicBezTo>
                    <a:pt x="413" y="244"/>
                    <a:pt x="413" y="246"/>
                    <a:pt x="413" y="247"/>
                  </a:cubicBezTo>
                  <a:cubicBezTo>
                    <a:pt x="412" y="247"/>
                    <a:pt x="411" y="247"/>
                    <a:pt x="410" y="247"/>
                  </a:cubicBezTo>
                  <a:cubicBezTo>
                    <a:pt x="410" y="247"/>
                    <a:pt x="409" y="246"/>
                    <a:pt x="409" y="246"/>
                  </a:cubicBezTo>
                  <a:cubicBezTo>
                    <a:pt x="409" y="246"/>
                    <a:pt x="408" y="247"/>
                    <a:pt x="408" y="247"/>
                  </a:cubicBezTo>
                  <a:cubicBezTo>
                    <a:pt x="411" y="251"/>
                    <a:pt x="411" y="251"/>
                    <a:pt x="414" y="252"/>
                  </a:cubicBezTo>
                  <a:cubicBezTo>
                    <a:pt x="414" y="252"/>
                    <a:pt x="414" y="251"/>
                    <a:pt x="414" y="251"/>
                  </a:cubicBezTo>
                  <a:cubicBezTo>
                    <a:pt x="416" y="252"/>
                    <a:pt x="417" y="252"/>
                    <a:pt x="419" y="254"/>
                  </a:cubicBezTo>
                  <a:cubicBezTo>
                    <a:pt x="418" y="256"/>
                    <a:pt x="418" y="257"/>
                    <a:pt x="419" y="258"/>
                  </a:cubicBezTo>
                  <a:cubicBezTo>
                    <a:pt x="421" y="259"/>
                    <a:pt x="421" y="259"/>
                    <a:pt x="422" y="259"/>
                  </a:cubicBezTo>
                  <a:cubicBezTo>
                    <a:pt x="423" y="259"/>
                    <a:pt x="424" y="259"/>
                    <a:pt x="424" y="259"/>
                  </a:cubicBezTo>
                  <a:cubicBezTo>
                    <a:pt x="425" y="258"/>
                    <a:pt x="426" y="257"/>
                    <a:pt x="426" y="256"/>
                  </a:cubicBezTo>
                  <a:cubicBezTo>
                    <a:pt x="426" y="255"/>
                    <a:pt x="426" y="255"/>
                    <a:pt x="426" y="254"/>
                  </a:cubicBezTo>
                  <a:cubicBezTo>
                    <a:pt x="426" y="254"/>
                    <a:pt x="426" y="253"/>
                    <a:pt x="426" y="253"/>
                  </a:cubicBezTo>
                  <a:cubicBezTo>
                    <a:pt x="426" y="252"/>
                    <a:pt x="427" y="252"/>
                    <a:pt x="427" y="251"/>
                  </a:cubicBezTo>
                  <a:cubicBezTo>
                    <a:pt x="428" y="252"/>
                    <a:pt x="430" y="252"/>
                    <a:pt x="430" y="253"/>
                  </a:cubicBezTo>
                  <a:cubicBezTo>
                    <a:pt x="431" y="253"/>
                    <a:pt x="432" y="253"/>
                    <a:pt x="432" y="253"/>
                  </a:cubicBezTo>
                  <a:cubicBezTo>
                    <a:pt x="432" y="253"/>
                    <a:pt x="433" y="252"/>
                    <a:pt x="433" y="252"/>
                  </a:cubicBezTo>
                  <a:cubicBezTo>
                    <a:pt x="433" y="251"/>
                    <a:pt x="433" y="249"/>
                    <a:pt x="433" y="248"/>
                  </a:cubicBezTo>
                  <a:cubicBezTo>
                    <a:pt x="435" y="248"/>
                    <a:pt x="436" y="248"/>
                    <a:pt x="437" y="248"/>
                  </a:cubicBezTo>
                  <a:cubicBezTo>
                    <a:pt x="436" y="246"/>
                    <a:pt x="435" y="246"/>
                    <a:pt x="433" y="245"/>
                  </a:cubicBezTo>
                  <a:cubicBezTo>
                    <a:pt x="433" y="246"/>
                    <a:pt x="432" y="247"/>
                    <a:pt x="432" y="248"/>
                  </a:cubicBezTo>
                  <a:cubicBezTo>
                    <a:pt x="429" y="248"/>
                    <a:pt x="429" y="247"/>
                    <a:pt x="427" y="241"/>
                  </a:cubicBezTo>
                  <a:cubicBezTo>
                    <a:pt x="424" y="240"/>
                    <a:pt x="424" y="240"/>
                    <a:pt x="422" y="238"/>
                  </a:cubicBezTo>
                  <a:cubicBezTo>
                    <a:pt x="422" y="237"/>
                    <a:pt x="422" y="237"/>
                    <a:pt x="422" y="236"/>
                  </a:cubicBezTo>
                  <a:cubicBezTo>
                    <a:pt x="424" y="236"/>
                    <a:pt x="424" y="236"/>
                    <a:pt x="424" y="236"/>
                  </a:cubicBezTo>
                  <a:cubicBezTo>
                    <a:pt x="425" y="236"/>
                    <a:pt x="426" y="237"/>
                    <a:pt x="427" y="237"/>
                  </a:cubicBezTo>
                  <a:cubicBezTo>
                    <a:pt x="429" y="237"/>
                    <a:pt x="429" y="237"/>
                    <a:pt x="430" y="237"/>
                  </a:cubicBezTo>
                  <a:cubicBezTo>
                    <a:pt x="430" y="237"/>
                    <a:pt x="430" y="238"/>
                    <a:pt x="431" y="238"/>
                  </a:cubicBezTo>
                  <a:cubicBezTo>
                    <a:pt x="431" y="237"/>
                    <a:pt x="431" y="235"/>
                    <a:pt x="431" y="234"/>
                  </a:cubicBezTo>
                  <a:cubicBezTo>
                    <a:pt x="433" y="232"/>
                    <a:pt x="433" y="232"/>
                    <a:pt x="442" y="236"/>
                  </a:cubicBezTo>
                  <a:cubicBezTo>
                    <a:pt x="442" y="236"/>
                    <a:pt x="443" y="237"/>
                    <a:pt x="443" y="238"/>
                  </a:cubicBezTo>
                  <a:cubicBezTo>
                    <a:pt x="443" y="238"/>
                    <a:pt x="443" y="238"/>
                    <a:pt x="444" y="238"/>
                  </a:cubicBezTo>
                  <a:cubicBezTo>
                    <a:pt x="445" y="240"/>
                    <a:pt x="445" y="240"/>
                    <a:pt x="445" y="240"/>
                  </a:cubicBezTo>
                  <a:cubicBezTo>
                    <a:pt x="444" y="240"/>
                    <a:pt x="443" y="241"/>
                    <a:pt x="443" y="241"/>
                  </a:cubicBezTo>
                  <a:cubicBezTo>
                    <a:pt x="443" y="244"/>
                    <a:pt x="448" y="245"/>
                    <a:pt x="447" y="249"/>
                  </a:cubicBezTo>
                  <a:cubicBezTo>
                    <a:pt x="447" y="250"/>
                    <a:pt x="447" y="251"/>
                    <a:pt x="447" y="251"/>
                  </a:cubicBezTo>
                  <a:cubicBezTo>
                    <a:pt x="447" y="252"/>
                    <a:pt x="447" y="252"/>
                    <a:pt x="447" y="253"/>
                  </a:cubicBezTo>
                  <a:cubicBezTo>
                    <a:pt x="447" y="254"/>
                    <a:pt x="448" y="255"/>
                    <a:pt x="449" y="256"/>
                  </a:cubicBezTo>
                  <a:cubicBezTo>
                    <a:pt x="449" y="256"/>
                    <a:pt x="449" y="256"/>
                    <a:pt x="449" y="256"/>
                  </a:cubicBezTo>
                  <a:cubicBezTo>
                    <a:pt x="450" y="257"/>
                    <a:pt x="450" y="257"/>
                    <a:pt x="450" y="257"/>
                  </a:cubicBezTo>
                  <a:cubicBezTo>
                    <a:pt x="450" y="257"/>
                    <a:pt x="450" y="257"/>
                    <a:pt x="450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2" y="258"/>
                    <a:pt x="452" y="258"/>
                    <a:pt x="452" y="258"/>
                  </a:cubicBezTo>
                  <a:cubicBezTo>
                    <a:pt x="452" y="259"/>
                    <a:pt x="452" y="259"/>
                    <a:pt x="452" y="260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1" y="261"/>
                    <a:pt x="451" y="261"/>
                    <a:pt x="451" y="261"/>
                  </a:cubicBezTo>
                  <a:cubicBezTo>
                    <a:pt x="451" y="262"/>
                    <a:pt x="451" y="262"/>
                    <a:pt x="451" y="262"/>
                  </a:cubicBezTo>
                  <a:cubicBezTo>
                    <a:pt x="451" y="263"/>
                    <a:pt x="451" y="264"/>
                    <a:pt x="452" y="265"/>
                  </a:cubicBezTo>
                  <a:cubicBezTo>
                    <a:pt x="452" y="266"/>
                    <a:pt x="452" y="266"/>
                    <a:pt x="452" y="266"/>
                  </a:cubicBezTo>
                  <a:cubicBezTo>
                    <a:pt x="453" y="266"/>
                    <a:pt x="453" y="266"/>
                    <a:pt x="453" y="266"/>
                  </a:cubicBezTo>
                  <a:cubicBezTo>
                    <a:pt x="454" y="265"/>
                    <a:pt x="454" y="265"/>
                    <a:pt x="454" y="265"/>
                  </a:cubicBezTo>
                  <a:cubicBezTo>
                    <a:pt x="454" y="263"/>
                    <a:pt x="454" y="263"/>
                    <a:pt x="454" y="263"/>
                  </a:cubicBezTo>
                  <a:cubicBezTo>
                    <a:pt x="454" y="262"/>
                    <a:pt x="454" y="261"/>
                    <a:pt x="454" y="261"/>
                  </a:cubicBezTo>
                  <a:cubicBezTo>
                    <a:pt x="455" y="259"/>
                    <a:pt x="455" y="259"/>
                    <a:pt x="455" y="259"/>
                  </a:cubicBezTo>
                  <a:cubicBezTo>
                    <a:pt x="456" y="259"/>
                    <a:pt x="456" y="259"/>
                    <a:pt x="456" y="259"/>
                  </a:cubicBezTo>
                  <a:cubicBezTo>
                    <a:pt x="456" y="260"/>
                    <a:pt x="456" y="260"/>
                    <a:pt x="456" y="260"/>
                  </a:cubicBezTo>
                  <a:cubicBezTo>
                    <a:pt x="457" y="260"/>
                    <a:pt x="457" y="260"/>
                    <a:pt x="457" y="260"/>
                  </a:cubicBezTo>
                  <a:cubicBezTo>
                    <a:pt x="457" y="261"/>
                    <a:pt x="457" y="261"/>
                    <a:pt x="457" y="261"/>
                  </a:cubicBezTo>
                  <a:cubicBezTo>
                    <a:pt x="458" y="261"/>
                    <a:pt x="459" y="262"/>
                    <a:pt x="459" y="262"/>
                  </a:cubicBezTo>
                  <a:cubicBezTo>
                    <a:pt x="460" y="263"/>
                    <a:pt x="460" y="263"/>
                    <a:pt x="460" y="263"/>
                  </a:cubicBezTo>
                  <a:cubicBezTo>
                    <a:pt x="460" y="264"/>
                    <a:pt x="460" y="264"/>
                    <a:pt x="460" y="264"/>
                  </a:cubicBezTo>
                  <a:cubicBezTo>
                    <a:pt x="461" y="264"/>
                    <a:pt x="461" y="264"/>
                    <a:pt x="461" y="264"/>
                  </a:cubicBezTo>
                  <a:cubicBezTo>
                    <a:pt x="462" y="264"/>
                    <a:pt x="462" y="264"/>
                    <a:pt x="462" y="264"/>
                  </a:cubicBezTo>
                  <a:cubicBezTo>
                    <a:pt x="462" y="264"/>
                    <a:pt x="464" y="264"/>
                    <a:pt x="464" y="265"/>
                  </a:cubicBezTo>
                  <a:cubicBezTo>
                    <a:pt x="466" y="265"/>
                    <a:pt x="466" y="265"/>
                    <a:pt x="466" y="265"/>
                  </a:cubicBezTo>
                  <a:cubicBezTo>
                    <a:pt x="467" y="265"/>
                    <a:pt x="467" y="265"/>
                    <a:pt x="467" y="265"/>
                  </a:cubicBezTo>
                  <a:cubicBezTo>
                    <a:pt x="467" y="264"/>
                    <a:pt x="467" y="264"/>
                    <a:pt x="467" y="264"/>
                  </a:cubicBezTo>
                  <a:cubicBezTo>
                    <a:pt x="467" y="264"/>
                    <a:pt x="467" y="264"/>
                    <a:pt x="467" y="264"/>
                  </a:cubicBezTo>
                  <a:cubicBezTo>
                    <a:pt x="467" y="263"/>
                    <a:pt x="467" y="263"/>
                    <a:pt x="467" y="263"/>
                  </a:cubicBezTo>
                  <a:cubicBezTo>
                    <a:pt x="467" y="262"/>
                    <a:pt x="467" y="261"/>
                    <a:pt x="468" y="260"/>
                  </a:cubicBezTo>
                  <a:cubicBezTo>
                    <a:pt x="468" y="259"/>
                    <a:pt x="468" y="259"/>
                    <a:pt x="468" y="259"/>
                  </a:cubicBezTo>
                  <a:cubicBezTo>
                    <a:pt x="469" y="259"/>
                    <a:pt x="469" y="259"/>
                    <a:pt x="469" y="259"/>
                  </a:cubicBezTo>
                  <a:cubicBezTo>
                    <a:pt x="470" y="259"/>
                    <a:pt x="471" y="259"/>
                    <a:pt x="472" y="260"/>
                  </a:cubicBezTo>
                  <a:cubicBezTo>
                    <a:pt x="474" y="261"/>
                    <a:pt x="474" y="261"/>
                    <a:pt x="474" y="261"/>
                  </a:cubicBezTo>
                  <a:cubicBezTo>
                    <a:pt x="476" y="263"/>
                    <a:pt x="476" y="263"/>
                    <a:pt x="476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7" y="264"/>
                    <a:pt x="477" y="264"/>
                    <a:pt x="477" y="264"/>
                  </a:cubicBezTo>
                  <a:cubicBezTo>
                    <a:pt x="478" y="264"/>
                    <a:pt x="478" y="264"/>
                    <a:pt x="478" y="264"/>
                  </a:cubicBezTo>
                  <a:cubicBezTo>
                    <a:pt x="478" y="264"/>
                    <a:pt x="478" y="264"/>
                    <a:pt x="478" y="264"/>
                  </a:cubicBezTo>
                  <a:cubicBezTo>
                    <a:pt x="481" y="264"/>
                    <a:pt x="484" y="264"/>
                    <a:pt x="486" y="265"/>
                  </a:cubicBezTo>
                  <a:cubicBezTo>
                    <a:pt x="486" y="264"/>
                    <a:pt x="486" y="263"/>
                    <a:pt x="486" y="263"/>
                  </a:cubicBezTo>
                  <a:cubicBezTo>
                    <a:pt x="486" y="262"/>
                    <a:pt x="486" y="262"/>
                    <a:pt x="486" y="262"/>
                  </a:cubicBezTo>
                  <a:cubicBezTo>
                    <a:pt x="486" y="261"/>
                    <a:pt x="486" y="261"/>
                    <a:pt x="486" y="260"/>
                  </a:cubicBezTo>
                  <a:cubicBezTo>
                    <a:pt x="486" y="260"/>
                    <a:pt x="487" y="260"/>
                    <a:pt x="487" y="260"/>
                  </a:cubicBezTo>
                  <a:cubicBezTo>
                    <a:pt x="488" y="259"/>
                    <a:pt x="488" y="259"/>
                    <a:pt x="488" y="259"/>
                  </a:cubicBezTo>
                  <a:cubicBezTo>
                    <a:pt x="489" y="259"/>
                    <a:pt x="489" y="259"/>
                    <a:pt x="489" y="259"/>
                  </a:cubicBezTo>
                  <a:cubicBezTo>
                    <a:pt x="490" y="260"/>
                    <a:pt x="491" y="261"/>
                    <a:pt x="492" y="261"/>
                  </a:cubicBezTo>
                  <a:cubicBezTo>
                    <a:pt x="493" y="262"/>
                    <a:pt x="494" y="262"/>
                    <a:pt x="494" y="262"/>
                  </a:cubicBezTo>
                  <a:cubicBezTo>
                    <a:pt x="494" y="261"/>
                    <a:pt x="494" y="261"/>
                    <a:pt x="494" y="261"/>
                  </a:cubicBezTo>
                  <a:cubicBezTo>
                    <a:pt x="495" y="261"/>
                    <a:pt x="495" y="261"/>
                    <a:pt x="495" y="261"/>
                  </a:cubicBezTo>
                  <a:cubicBezTo>
                    <a:pt x="495" y="260"/>
                    <a:pt x="495" y="260"/>
                    <a:pt x="495" y="260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7" y="262"/>
                    <a:pt x="497" y="262"/>
                    <a:pt x="497" y="262"/>
                  </a:cubicBezTo>
                  <a:cubicBezTo>
                    <a:pt x="497" y="263"/>
                    <a:pt x="497" y="263"/>
                    <a:pt x="497" y="263"/>
                  </a:cubicBezTo>
                  <a:cubicBezTo>
                    <a:pt x="497" y="264"/>
                    <a:pt x="497" y="265"/>
                    <a:pt x="497" y="266"/>
                  </a:cubicBezTo>
                  <a:cubicBezTo>
                    <a:pt x="496" y="268"/>
                    <a:pt x="496" y="270"/>
                    <a:pt x="497" y="273"/>
                  </a:cubicBezTo>
                  <a:cubicBezTo>
                    <a:pt x="497" y="273"/>
                    <a:pt x="497" y="273"/>
                    <a:pt x="497" y="273"/>
                  </a:cubicBezTo>
                  <a:cubicBezTo>
                    <a:pt x="497" y="274"/>
                    <a:pt x="498" y="274"/>
                    <a:pt x="498" y="275"/>
                  </a:cubicBezTo>
                  <a:cubicBezTo>
                    <a:pt x="498" y="275"/>
                    <a:pt x="497" y="276"/>
                    <a:pt x="497" y="277"/>
                  </a:cubicBezTo>
                  <a:cubicBezTo>
                    <a:pt x="497" y="277"/>
                    <a:pt x="497" y="277"/>
                    <a:pt x="497" y="277"/>
                  </a:cubicBezTo>
                  <a:cubicBezTo>
                    <a:pt x="497" y="278"/>
                    <a:pt x="497" y="278"/>
                    <a:pt x="497" y="278"/>
                  </a:cubicBezTo>
                  <a:cubicBezTo>
                    <a:pt x="496" y="280"/>
                    <a:pt x="496" y="280"/>
                    <a:pt x="496" y="280"/>
                  </a:cubicBezTo>
                  <a:cubicBezTo>
                    <a:pt x="496" y="280"/>
                    <a:pt x="496" y="280"/>
                    <a:pt x="496" y="280"/>
                  </a:cubicBezTo>
                  <a:cubicBezTo>
                    <a:pt x="494" y="284"/>
                    <a:pt x="494" y="284"/>
                    <a:pt x="493" y="284"/>
                  </a:cubicBezTo>
                  <a:cubicBezTo>
                    <a:pt x="492" y="285"/>
                    <a:pt x="492" y="285"/>
                    <a:pt x="492" y="285"/>
                  </a:cubicBezTo>
                  <a:cubicBezTo>
                    <a:pt x="492" y="285"/>
                    <a:pt x="492" y="285"/>
                    <a:pt x="492" y="285"/>
                  </a:cubicBezTo>
                  <a:cubicBezTo>
                    <a:pt x="492" y="286"/>
                    <a:pt x="492" y="286"/>
                    <a:pt x="492" y="286"/>
                  </a:cubicBezTo>
                  <a:cubicBezTo>
                    <a:pt x="514" y="287"/>
                    <a:pt x="537" y="287"/>
                    <a:pt x="558" y="288"/>
                  </a:cubicBezTo>
                  <a:cubicBezTo>
                    <a:pt x="575" y="288"/>
                    <a:pt x="590" y="288"/>
                    <a:pt x="605" y="288"/>
                  </a:cubicBezTo>
                  <a:moveTo>
                    <a:pt x="554" y="46"/>
                  </a:moveTo>
                  <a:cubicBezTo>
                    <a:pt x="531" y="34"/>
                    <a:pt x="531" y="34"/>
                    <a:pt x="531" y="34"/>
                  </a:cubicBezTo>
                  <a:cubicBezTo>
                    <a:pt x="531" y="34"/>
                    <a:pt x="531" y="34"/>
                    <a:pt x="531" y="34"/>
                  </a:cubicBezTo>
                  <a:cubicBezTo>
                    <a:pt x="532" y="34"/>
                    <a:pt x="532" y="34"/>
                    <a:pt x="532" y="34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2" y="35"/>
                    <a:pt x="532" y="35"/>
                    <a:pt x="532" y="35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4" y="35"/>
                    <a:pt x="534" y="35"/>
                    <a:pt x="534" y="35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2" y="35"/>
                    <a:pt x="530" y="34"/>
                    <a:pt x="529" y="33"/>
                  </a:cubicBezTo>
                  <a:cubicBezTo>
                    <a:pt x="530" y="33"/>
                    <a:pt x="530" y="34"/>
                    <a:pt x="531" y="34"/>
                  </a:cubicBezTo>
                  <a:cubicBezTo>
                    <a:pt x="531" y="34"/>
                    <a:pt x="530" y="34"/>
                    <a:pt x="529" y="33"/>
                  </a:cubicBezTo>
                  <a:cubicBezTo>
                    <a:pt x="528" y="33"/>
                    <a:pt x="528" y="33"/>
                    <a:pt x="525" y="31"/>
                  </a:cubicBezTo>
                  <a:cubicBezTo>
                    <a:pt x="524" y="31"/>
                    <a:pt x="524" y="31"/>
                    <a:pt x="524" y="31"/>
                  </a:cubicBezTo>
                  <a:cubicBezTo>
                    <a:pt x="523" y="31"/>
                    <a:pt x="523" y="31"/>
                    <a:pt x="523" y="31"/>
                  </a:cubicBezTo>
                  <a:cubicBezTo>
                    <a:pt x="525" y="32"/>
                    <a:pt x="527" y="32"/>
                    <a:pt x="529" y="33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29" y="34"/>
                    <a:pt x="529" y="34"/>
                    <a:pt x="529" y="34"/>
                  </a:cubicBezTo>
                  <a:cubicBezTo>
                    <a:pt x="530" y="34"/>
                    <a:pt x="531" y="34"/>
                    <a:pt x="532" y="35"/>
                  </a:cubicBezTo>
                  <a:cubicBezTo>
                    <a:pt x="532" y="35"/>
                    <a:pt x="532" y="35"/>
                    <a:pt x="533" y="35"/>
                  </a:cubicBezTo>
                  <a:cubicBezTo>
                    <a:pt x="533" y="35"/>
                    <a:pt x="534" y="36"/>
                    <a:pt x="534" y="36"/>
                  </a:cubicBezTo>
                  <a:cubicBezTo>
                    <a:pt x="534" y="36"/>
                    <a:pt x="534" y="36"/>
                    <a:pt x="534" y="36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6" y="37"/>
                    <a:pt x="536" y="37"/>
                    <a:pt x="536" y="37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5" y="37"/>
                    <a:pt x="529" y="34"/>
                    <a:pt x="526" y="32"/>
                  </a:cubicBezTo>
                  <a:cubicBezTo>
                    <a:pt x="526" y="32"/>
                    <a:pt x="526" y="32"/>
                    <a:pt x="526" y="32"/>
                  </a:cubicBezTo>
                  <a:cubicBezTo>
                    <a:pt x="525" y="32"/>
                    <a:pt x="524" y="31"/>
                    <a:pt x="524" y="31"/>
                  </a:cubicBezTo>
                  <a:cubicBezTo>
                    <a:pt x="523" y="31"/>
                    <a:pt x="523" y="31"/>
                    <a:pt x="522" y="30"/>
                  </a:cubicBezTo>
                  <a:cubicBezTo>
                    <a:pt x="522" y="30"/>
                    <a:pt x="522" y="30"/>
                    <a:pt x="522" y="30"/>
                  </a:cubicBezTo>
                  <a:cubicBezTo>
                    <a:pt x="521" y="30"/>
                    <a:pt x="521" y="30"/>
                    <a:pt x="517" y="28"/>
                  </a:cubicBezTo>
                  <a:cubicBezTo>
                    <a:pt x="517" y="28"/>
                    <a:pt x="517" y="28"/>
                    <a:pt x="517" y="28"/>
                  </a:cubicBezTo>
                  <a:cubicBezTo>
                    <a:pt x="516" y="27"/>
                    <a:pt x="514" y="27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1" y="25"/>
                    <a:pt x="509" y="25"/>
                    <a:pt x="507" y="24"/>
                  </a:cubicBezTo>
                  <a:cubicBezTo>
                    <a:pt x="507" y="24"/>
                    <a:pt x="507" y="24"/>
                    <a:pt x="507" y="24"/>
                  </a:cubicBezTo>
                  <a:cubicBezTo>
                    <a:pt x="504" y="23"/>
                    <a:pt x="502" y="22"/>
                    <a:pt x="499" y="21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1"/>
                    <a:pt x="499" y="21"/>
                    <a:pt x="499" y="21"/>
                  </a:cubicBezTo>
                  <a:cubicBezTo>
                    <a:pt x="499" y="21"/>
                    <a:pt x="498" y="21"/>
                    <a:pt x="497" y="21"/>
                  </a:cubicBezTo>
                  <a:cubicBezTo>
                    <a:pt x="498" y="21"/>
                    <a:pt x="499" y="21"/>
                    <a:pt x="500" y="22"/>
                  </a:cubicBezTo>
                  <a:cubicBezTo>
                    <a:pt x="500" y="22"/>
                    <a:pt x="500" y="22"/>
                    <a:pt x="500" y="22"/>
                  </a:cubicBezTo>
                  <a:cubicBezTo>
                    <a:pt x="499" y="22"/>
                    <a:pt x="499" y="22"/>
                    <a:pt x="499" y="22"/>
                  </a:cubicBezTo>
                  <a:cubicBezTo>
                    <a:pt x="499" y="21"/>
                    <a:pt x="498" y="21"/>
                    <a:pt x="498" y="21"/>
                  </a:cubicBezTo>
                  <a:cubicBezTo>
                    <a:pt x="497" y="21"/>
                    <a:pt x="496" y="20"/>
                    <a:pt x="494" y="20"/>
                  </a:cubicBezTo>
                  <a:cubicBezTo>
                    <a:pt x="494" y="20"/>
                    <a:pt x="494" y="20"/>
                    <a:pt x="494" y="20"/>
                  </a:cubicBezTo>
                  <a:cubicBezTo>
                    <a:pt x="494" y="20"/>
                    <a:pt x="493" y="20"/>
                    <a:pt x="489" y="18"/>
                  </a:cubicBezTo>
                  <a:cubicBezTo>
                    <a:pt x="489" y="18"/>
                    <a:pt x="488" y="18"/>
                    <a:pt x="487" y="17"/>
                  </a:cubicBezTo>
                  <a:cubicBezTo>
                    <a:pt x="486" y="18"/>
                    <a:pt x="486" y="18"/>
                    <a:pt x="486" y="18"/>
                  </a:cubicBezTo>
                  <a:cubicBezTo>
                    <a:pt x="497" y="21"/>
                    <a:pt x="497" y="21"/>
                    <a:pt x="499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8" y="22"/>
                    <a:pt x="499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1" y="24"/>
                    <a:pt x="501" y="24"/>
                    <a:pt x="502" y="24"/>
                  </a:cubicBezTo>
                  <a:cubicBezTo>
                    <a:pt x="502" y="24"/>
                    <a:pt x="503" y="24"/>
                    <a:pt x="503" y="25"/>
                  </a:cubicBezTo>
                  <a:cubicBezTo>
                    <a:pt x="503" y="24"/>
                    <a:pt x="503" y="24"/>
                    <a:pt x="500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8" y="23"/>
                    <a:pt x="498" y="23"/>
                    <a:pt x="498" y="23"/>
                  </a:cubicBezTo>
                  <a:cubicBezTo>
                    <a:pt x="500" y="24"/>
                    <a:pt x="501" y="25"/>
                    <a:pt x="502" y="25"/>
                  </a:cubicBezTo>
                  <a:cubicBezTo>
                    <a:pt x="502" y="25"/>
                    <a:pt x="502" y="25"/>
                    <a:pt x="502" y="25"/>
                  </a:cubicBezTo>
                  <a:cubicBezTo>
                    <a:pt x="503" y="26"/>
                    <a:pt x="504" y="26"/>
                    <a:pt x="504" y="27"/>
                  </a:cubicBezTo>
                  <a:cubicBezTo>
                    <a:pt x="504" y="27"/>
                    <a:pt x="504" y="27"/>
                    <a:pt x="504" y="27"/>
                  </a:cubicBezTo>
                  <a:cubicBezTo>
                    <a:pt x="506" y="29"/>
                    <a:pt x="506" y="29"/>
                    <a:pt x="515" y="34"/>
                  </a:cubicBezTo>
                  <a:cubicBezTo>
                    <a:pt x="516" y="34"/>
                    <a:pt x="516" y="34"/>
                    <a:pt x="517" y="34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6" y="35"/>
                    <a:pt x="516" y="35"/>
                    <a:pt x="515" y="35"/>
                  </a:cubicBezTo>
                  <a:cubicBezTo>
                    <a:pt x="515" y="36"/>
                    <a:pt x="515" y="36"/>
                    <a:pt x="514" y="36"/>
                  </a:cubicBezTo>
                  <a:cubicBezTo>
                    <a:pt x="515" y="36"/>
                    <a:pt x="515" y="36"/>
                    <a:pt x="515" y="36"/>
                  </a:cubicBezTo>
                  <a:cubicBezTo>
                    <a:pt x="515" y="37"/>
                    <a:pt x="515" y="37"/>
                    <a:pt x="515" y="37"/>
                  </a:cubicBezTo>
                  <a:cubicBezTo>
                    <a:pt x="515" y="37"/>
                    <a:pt x="515" y="37"/>
                    <a:pt x="514" y="37"/>
                  </a:cubicBezTo>
                  <a:cubicBezTo>
                    <a:pt x="515" y="37"/>
                    <a:pt x="524" y="42"/>
                    <a:pt x="525" y="43"/>
                  </a:cubicBezTo>
                  <a:cubicBezTo>
                    <a:pt x="526" y="43"/>
                    <a:pt x="526" y="43"/>
                    <a:pt x="526" y="43"/>
                  </a:cubicBezTo>
                  <a:cubicBezTo>
                    <a:pt x="526" y="43"/>
                    <a:pt x="527" y="43"/>
                    <a:pt x="530" y="44"/>
                  </a:cubicBezTo>
                  <a:cubicBezTo>
                    <a:pt x="530" y="45"/>
                    <a:pt x="531" y="45"/>
                    <a:pt x="531" y="45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1" y="46"/>
                    <a:pt x="531" y="46"/>
                    <a:pt x="524" y="43"/>
                  </a:cubicBezTo>
                  <a:cubicBezTo>
                    <a:pt x="524" y="43"/>
                    <a:pt x="523" y="43"/>
                    <a:pt x="523" y="43"/>
                  </a:cubicBezTo>
                  <a:cubicBezTo>
                    <a:pt x="522" y="43"/>
                    <a:pt x="521" y="42"/>
                    <a:pt x="520" y="42"/>
                  </a:cubicBezTo>
                  <a:cubicBezTo>
                    <a:pt x="519" y="41"/>
                    <a:pt x="519" y="41"/>
                    <a:pt x="519" y="41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22" y="43"/>
                    <a:pt x="522" y="43"/>
                    <a:pt x="524" y="45"/>
                  </a:cubicBezTo>
                  <a:cubicBezTo>
                    <a:pt x="524" y="45"/>
                    <a:pt x="524" y="45"/>
                    <a:pt x="522" y="44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3" y="46"/>
                    <a:pt x="525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30" y="48"/>
                    <a:pt x="533" y="50"/>
                    <a:pt x="533" y="50"/>
                  </a:cubicBezTo>
                  <a:cubicBezTo>
                    <a:pt x="530" y="48"/>
                    <a:pt x="526" y="48"/>
                    <a:pt x="523" y="46"/>
                  </a:cubicBezTo>
                  <a:cubicBezTo>
                    <a:pt x="522" y="46"/>
                    <a:pt x="521" y="45"/>
                    <a:pt x="521" y="45"/>
                  </a:cubicBezTo>
                  <a:cubicBezTo>
                    <a:pt x="515" y="41"/>
                    <a:pt x="515" y="41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7" y="43"/>
                    <a:pt x="517" y="43"/>
                    <a:pt x="517" y="43"/>
                  </a:cubicBezTo>
                  <a:cubicBezTo>
                    <a:pt x="518" y="44"/>
                    <a:pt x="518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6"/>
                    <a:pt x="521" y="47"/>
                    <a:pt x="521" y="47"/>
                  </a:cubicBezTo>
                  <a:cubicBezTo>
                    <a:pt x="521" y="48"/>
                    <a:pt x="521" y="48"/>
                    <a:pt x="521" y="48"/>
                  </a:cubicBezTo>
                  <a:cubicBezTo>
                    <a:pt x="530" y="53"/>
                    <a:pt x="530" y="53"/>
                    <a:pt x="532" y="54"/>
                  </a:cubicBezTo>
                  <a:cubicBezTo>
                    <a:pt x="532" y="55"/>
                    <a:pt x="532" y="55"/>
                    <a:pt x="532" y="55"/>
                  </a:cubicBezTo>
                  <a:cubicBezTo>
                    <a:pt x="534" y="56"/>
                    <a:pt x="537" y="58"/>
                    <a:pt x="539" y="60"/>
                  </a:cubicBezTo>
                  <a:cubicBezTo>
                    <a:pt x="540" y="60"/>
                    <a:pt x="541" y="60"/>
                    <a:pt x="541" y="60"/>
                  </a:cubicBezTo>
                  <a:cubicBezTo>
                    <a:pt x="541" y="59"/>
                    <a:pt x="540" y="59"/>
                    <a:pt x="540" y="58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6" y="60"/>
                    <a:pt x="550" y="65"/>
                    <a:pt x="556" y="67"/>
                  </a:cubicBezTo>
                  <a:cubicBezTo>
                    <a:pt x="557" y="68"/>
                    <a:pt x="558" y="68"/>
                    <a:pt x="559" y="69"/>
                  </a:cubicBezTo>
                  <a:cubicBezTo>
                    <a:pt x="558" y="70"/>
                    <a:pt x="558" y="70"/>
                    <a:pt x="558" y="70"/>
                  </a:cubicBezTo>
                  <a:cubicBezTo>
                    <a:pt x="555" y="68"/>
                    <a:pt x="555" y="68"/>
                    <a:pt x="553" y="67"/>
                  </a:cubicBezTo>
                  <a:cubicBezTo>
                    <a:pt x="553" y="66"/>
                    <a:pt x="553" y="66"/>
                    <a:pt x="552" y="66"/>
                  </a:cubicBezTo>
                  <a:cubicBezTo>
                    <a:pt x="552" y="66"/>
                    <a:pt x="546" y="61"/>
                    <a:pt x="544" y="62"/>
                  </a:cubicBezTo>
                  <a:cubicBezTo>
                    <a:pt x="543" y="62"/>
                    <a:pt x="543" y="62"/>
                    <a:pt x="543" y="62"/>
                  </a:cubicBezTo>
                  <a:cubicBezTo>
                    <a:pt x="544" y="64"/>
                    <a:pt x="554" y="73"/>
                    <a:pt x="554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4"/>
                    <a:pt x="553" y="75"/>
                  </a:cubicBezTo>
                  <a:cubicBezTo>
                    <a:pt x="553" y="75"/>
                    <a:pt x="554" y="76"/>
                    <a:pt x="554" y="76"/>
                  </a:cubicBezTo>
                  <a:cubicBezTo>
                    <a:pt x="554" y="76"/>
                    <a:pt x="554" y="76"/>
                    <a:pt x="554" y="76"/>
                  </a:cubicBezTo>
                  <a:cubicBezTo>
                    <a:pt x="553" y="76"/>
                    <a:pt x="553" y="76"/>
                    <a:pt x="551" y="76"/>
                  </a:cubicBezTo>
                  <a:cubicBezTo>
                    <a:pt x="550" y="75"/>
                    <a:pt x="549" y="75"/>
                    <a:pt x="548" y="75"/>
                  </a:cubicBezTo>
                  <a:cubicBezTo>
                    <a:pt x="547" y="75"/>
                    <a:pt x="547" y="75"/>
                    <a:pt x="547" y="75"/>
                  </a:cubicBezTo>
                  <a:cubicBezTo>
                    <a:pt x="547" y="74"/>
                    <a:pt x="546" y="74"/>
                    <a:pt x="546" y="73"/>
                  </a:cubicBezTo>
                  <a:cubicBezTo>
                    <a:pt x="547" y="73"/>
                    <a:pt x="548" y="74"/>
                    <a:pt x="550" y="74"/>
                  </a:cubicBezTo>
                  <a:cubicBezTo>
                    <a:pt x="550" y="73"/>
                    <a:pt x="550" y="72"/>
                    <a:pt x="547" y="68"/>
                  </a:cubicBezTo>
                  <a:cubicBezTo>
                    <a:pt x="547" y="68"/>
                    <a:pt x="547" y="68"/>
                    <a:pt x="533" y="57"/>
                  </a:cubicBezTo>
                  <a:cubicBezTo>
                    <a:pt x="532" y="56"/>
                    <a:pt x="532" y="56"/>
                    <a:pt x="531" y="56"/>
                  </a:cubicBezTo>
                  <a:cubicBezTo>
                    <a:pt x="527" y="52"/>
                    <a:pt x="527" y="52"/>
                    <a:pt x="520" y="48"/>
                  </a:cubicBezTo>
                  <a:cubicBezTo>
                    <a:pt x="518" y="47"/>
                    <a:pt x="516" y="45"/>
                    <a:pt x="515" y="44"/>
                  </a:cubicBezTo>
                  <a:cubicBezTo>
                    <a:pt x="515" y="44"/>
                    <a:pt x="515" y="44"/>
                    <a:pt x="516" y="44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509" y="41"/>
                    <a:pt x="508" y="40"/>
                    <a:pt x="507" y="40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05" y="40"/>
                    <a:pt x="505" y="40"/>
                    <a:pt x="505" y="40"/>
                  </a:cubicBezTo>
                  <a:cubicBezTo>
                    <a:pt x="506" y="41"/>
                    <a:pt x="506" y="41"/>
                    <a:pt x="506" y="41"/>
                  </a:cubicBezTo>
                  <a:cubicBezTo>
                    <a:pt x="505" y="41"/>
                    <a:pt x="505" y="41"/>
                    <a:pt x="505" y="41"/>
                  </a:cubicBezTo>
                  <a:cubicBezTo>
                    <a:pt x="506" y="43"/>
                    <a:pt x="513" y="48"/>
                    <a:pt x="513" y="48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2" y="49"/>
                    <a:pt x="512" y="49"/>
                    <a:pt x="512" y="49"/>
                  </a:cubicBezTo>
                  <a:cubicBezTo>
                    <a:pt x="513" y="50"/>
                    <a:pt x="513" y="50"/>
                    <a:pt x="513" y="50"/>
                  </a:cubicBezTo>
                  <a:cubicBezTo>
                    <a:pt x="514" y="50"/>
                    <a:pt x="514" y="50"/>
                    <a:pt x="514" y="50"/>
                  </a:cubicBezTo>
                  <a:cubicBezTo>
                    <a:pt x="514" y="51"/>
                    <a:pt x="515" y="51"/>
                    <a:pt x="515" y="51"/>
                  </a:cubicBezTo>
                  <a:cubicBezTo>
                    <a:pt x="516" y="51"/>
                    <a:pt x="519" y="53"/>
                    <a:pt x="520" y="54"/>
                  </a:cubicBezTo>
                  <a:cubicBezTo>
                    <a:pt x="521" y="56"/>
                    <a:pt x="523" y="57"/>
                    <a:pt x="530" y="60"/>
                  </a:cubicBezTo>
                  <a:cubicBezTo>
                    <a:pt x="532" y="62"/>
                    <a:pt x="532" y="62"/>
                    <a:pt x="535" y="65"/>
                  </a:cubicBezTo>
                  <a:cubicBezTo>
                    <a:pt x="535" y="65"/>
                    <a:pt x="534" y="65"/>
                    <a:pt x="534" y="65"/>
                  </a:cubicBezTo>
                  <a:cubicBezTo>
                    <a:pt x="533" y="65"/>
                    <a:pt x="533" y="65"/>
                    <a:pt x="516" y="57"/>
                  </a:cubicBezTo>
                  <a:cubicBezTo>
                    <a:pt x="515" y="57"/>
                    <a:pt x="515" y="57"/>
                    <a:pt x="514" y="57"/>
                  </a:cubicBezTo>
                  <a:cubicBezTo>
                    <a:pt x="513" y="57"/>
                    <a:pt x="512" y="56"/>
                    <a:pt x="511" y="56"/>
                  </a:cubicBezTo>
                  <a:cubicBezTo>
                    <a:pt x="510" y="56"/>
                    <a:pt x="510" y="56"/>
                    <a:pt x="509" y="56"/>
                  </a:cubicBezTo>
                  <a:cubicBezTo>
                    <a:pt x="507" y="55"/>
                    <a:pt x="505" y="54"/>
                    <a:pt x="503" y="53"/>
                  </a:cubicBezTo>
                  <a:cubicBezTo>
                    <a:pt x="502" y="53"/>
                    <a:pt x="502" y="52"/>
                    <a:pt x="501" y="52"/>
                  </a:cubicBezTo>
                  <a:cubicBezTo>
                    <a:pt x="500" y="52"/>
                    <a:pt x="500" y="52"/>
                    <a:pt x="500" y="52"/>
                  </a:cubicBezTo>
                  <a:cubicBezTo>
                    <a:pt x="500" y="53"/>
                    <a:pt x="500" y="53"/>
                    <a:pt x="500" y="53"/>
                  </a:cubicBezTo>
                  <a:cubicBezTo>
                    <a:pt x="504" y="57"/>
                    <a:pt x="511" y="56"/>
                    <a:pt x="514" y="62"/>
                  </a:cubicBezTo>
                  <a:cubicBezTo>
                    <a:pt x="514" y="62"/>
                    <a:pt x="514" y="62"/>
                    <a:pt x="514" y="62"/>
                  </a:cubicBezTo>
                  <a:cubicBezTo>
                    <a:pt x="514" y="63"/>
                    <a:pt x="514" y="64"/>
                    <a:pt x="514" y="65"/>
                  </a:cubicBezTo>
                  <a:cubicBezTo>
                    <a:pt x="514" y="65"/>
                    <a:pt x="514" y="65"/>
                    <a:pt x="514" y="65"/>
                  </a:cubicBezTo>
                  <a:cubicBezTo>
                    <a:pt x="510" y="61"/>
                    <a:pt x="510" y="61"/>
                    <a:pt x="510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22" y="79"/>
                    <a:pt x="537" y="99"/>
                    <a:pt x="550" y="121"/>
                  </a:cubicBezTo>
                  <a:cubicBezTo>
                    <a:pt x="614" y="121"/>
                    <a:pt x="649" y="120"/>
                    <a:pt x="646" y="118"/>
                  </a:cubicBezTo>
                  <a:cubicBezTo>
                    <a:pt x="644" y="116"/>
                    <a:pt x="644" y="116"/>
                    <a:pt x="644" y="116"/>
                  </a:cubicBezTo>
                  <a:cubicBezTo>
                    <a:pt x="617" y="89"/>
                    <a:pt x="617" y="89"/>
                    <a:pt x="602" y="77"/>
                  </a:cubicBezTo>
                  <a:cubicBezTo>
                    <a:pt x="573" y="57"/>
                    <a:pt x="569" y="54"/>
                    <a:pt x="554" y="46"/>
                  </a:cubicBezTo>
                  <a:moveTo>
                    <a:pt x="624" y="357"/>
                  </a:moveTo>
                  <a:cubicBezTo>
                    <a:pt x="624" y="357"/>
                    <a:pt x="624" y="357"/>
                    <a:pt x="624" y="357"/>
                  </a:cubicBezTo>
                  <a:cubicBezTo>
                    <a:pt x="624" y="356"/>
                    <a:pt x="624" y="354"/>
                    <a:pt x="623" y="354"/>
                  </a:cubicBezTo>
                  <a:cubicBezTo>
                    <a:pt x="623" y="353"/>
                    <a:pt x="622" y="353"/>
                    <a:pt x="621" y="353"/>
                  </a:cubicBezTo>
                  <a:cubicBezTo>
                    <a:pt x="620" y="352"/>
                    <a:pt x="620" y="352"/>
                    <a:pt x="620" y="352"/>
                  </a:cubicBezTo>
                  <a:cubicBezTo>
                    <a:pt x="619" y="351"/>
                    <a:pt x="620" y="349"/>
                    <a:pt x="619" y="348"/>
                  </a:cubicBezTo>
                  <a:cubicBezTo>
                    <a:pt x="618" y="346"/>
                    <a:pt x="616" y="345"/>
                    <a:pt x="615" y="345"/>
                  </a:cubicBezTo>
                  <a:cubicBezTo>
                    <a:pt x="613" y="345"/>
                    <a:pt x="615" y="341"/>
                    <a:pt x="614" y="340"/>
                  </a:cubicBezTo>
                  <a:cubicBezTo>
                    <a:pt x="612" y="338"/>
                    <a:pt x="612" y="338"/>
                    <a:pt x="612" y="338"/>
                  </a:cubicBezTo>
                  <a:cubicBezTo>
                    <a:pt x="612" y="338"/>
                    <a:pt x="611" y="338"/>
                    <a:pt x="610" y="338"/>
                  </a:cubicBezTo>
                  <a:cubicBezTo>
                    <a:pt x="611" y="341"/>
                    <a:pt x="611" y="341"/>
                    <a:pt x="610" y="342"/>
                  </a:cubicBezTo>
                  <a:cubicBezTo>
                    <a:pt x="610" y="354"/>
                    <a:pt x="611" y="365"/>
                    <a:pt x="610" y="376"/>
                  </a:cubicBezTo>
                  <a:cubicBezTo>
                    <a:pt x="611" y="376"/>
                    <a:pt x="611" y="376"/>
                    <a:pt x="611" y="376"/>
                  </a:cubicBezTo>
                  <a:cubicBezTo>
                    <a:pt x="612" y="376"/>
                    <a:pt x="612" y="376"/>
                    <a:pt x="612" y="376"/>
                  </a:cubicBezTo>
                  <a:cubicBezTo>
                    <a:pt x="613" y="376"/>
                    <a:pt x="613" y="376"/>
                    <a:pt x="613" y="376"/>
                  </a:cubicBezTo>
                  <a:cubicBezTo>
                    <a:pt x="614" y="375"/>
                    <a:pt x="614" y="374"/>
                    <a:pt x="614" y="374"/>
                  </a:cubicBezTo>
                  <a:cubicBezTo>
                    <a:pt x="614" y="373"/>
                    <a:pt x="614" y="373"/>
                    <a:pt x="614" y="372"/>
                  </a:cubicBezTo>
                  <a:cubicBezTo>
                    <a:pt x="614" y="372"/>
                    <a:pt x="614" y="372"/>
                    <a:pt x="614" y="372"/>
                  </a:cubicBezTo>
                  <a:cubicBezTo>
                    <a:pt x="614" y="370"/>
                    <a:pt x="616" y="368"/>
                    <a:pt x="617" y="368"/>
                  </a:cubicBezTo>
                  <a:cubicBezTo>
                    <a:pt x="618" y="368"/>
                    <a:pt x="618" y="368"/>
                    <a:pt x="618" y="368"/>
                  </a:cubicBezTo>
                  <a:cubicBezTo>
                    <a:pt x="618" y="368"/>
                    <a:pt x="618" y="369"/>
                    <a:pt x="619" y="369"/>
                  </a:cubicBezTo>
                  <a:cubicBezTo>
                    <a:pt x="620" y="366"/>
                    <a:pt x="619" y="362"/>
                    <a:pt x="620" y="359"/>
                  </a:cubicBezTo>
                  <a:cubicBezTo>
                    <a:pt x="620" y="358"/>
                    <a:pt x="620" y="358"/>
                    <a:pt x="622" y="358"/>
                  </a:cubicBezTo>
                  <a:cubicBezTo>
                    <a:pt x="622" y="358"/>
                    <a:pt x="623" y="358"/>
                    <a:pt x="624" y="357"/>
                  </a:cubicBezTo>
                  <a:moveTo>
                    <a:pt x="743" y="321"/>
                  </a:moveTo>
                  <a:cubicBezTo>
                    <a:pt x="741" y="310"/>
                    <a:pt x="738" y="295"/>
                    <a:pt x="736" y="284"/>
                  </a:cubicBezTo>
                  <a:cubicBezTo>
                    <a:pt x="736" y="287"/>
                    <a:pt x="690" y="289"/>
                    <a:pt x="605" y="288"/>
                  </a:cubicBezTo>
                  <a:cubicBezTo>
                    <a:pt x="607" y="300"/>
                    <a:pt x="608" y="313"/>
                    <a:pt x="609" y="325"/>
                  </a:cubicBezTo>
                  <a:cubicBezTo>
                    <a:pt x="610" y="327"/>
                    <a:pt x="610" y="330"/>
                    <a:pt x="612" y="331"/>
                  </a:cubicBezTo>
                  <a:cubicBezTo>
                    <a:pt x="614" y="331"/>
                    <a:pt x="616" y="331"/>
                    <a:pt x="618" y="331"/>
                  </a:cubicBezTo>
                  <a:cubicBezTo>
                    <a:pt x="621" y="330"/>
                    <a:pt x="621" y="334"/>
                    <a:pt x="623" y="334"/>
                  </a:cubicBezTo>
                  <a:cubicBezTo>
                    <a:pt x="625" y="334"/>
                    <a:pt x="627" y="334"/>
                    <a:pt x="628" y="334"/>
                  </a:cubicBezTo>
                  <a:cubicBezTo>
                    <a:pt x="629" y="335"/>
                    <a:pt x="629" y="335"/>
                    <a:pt x="630" y="335"/>
                  </a:cubicBezTo>
                  <a:cubicBezTo>
                    <a:pt x="637" y="335"/>
                    <a:pt x="637" y="335"/>
                    <a:pt x="637" y="335"/>
                  </a:cubicBezTo>
                  <a:cubicBezTo>
                    <a:pt x="643" y="334"/>
                    <a:pt x="643" y="334"/>
                    <a:pt x="643" y="334"/>
                  </a:cubicBezTo>
                  <a:cubicBezTo>
                    <a:pt x="644" y="334"/>
                    <a:pt x="646" y="334"/>
                    <a:pt x="647" y="334"/>
                  </a:cubicBezTo>
                  <a:cubicBezTo>
                    <a:pt x="648" y="334"/>
                    <a:pt x="655" y="341"/>
                    <a:pt x="656" y="346"/>
                  </a:cubicBezTo>
                  <a:cubicBezTo>
                    <a:pt x="656" y="346"/>
                    <a:pt x="656" y="346"/>
                    <a:pt x="657" y="346"/>
                  </a:cubicBezTo>
                  <a:cubicBezTo>
                    <a:pt x="657" y="347"/>
                    <a:pt x="657" y="347"/>
                    <a:pt x="658" y="349"/>
                  </a:cubicBezTo>
                  <a:cubicBezTo>
                    <a:pt x="659" y="349"/>
                    <a:pt x="659" y="349"/>
                    <a:pt x="660" y="349"/>
                  </a:cubicBezTo>
                  <a:cubicBezTo>
                    <a:pt x="661" y="349"/>
                    <a:pt x="661" y="349"/>
                    <a:pt x="664" y="351"/>
                  </a:cubicBezTo>
                  <a:cubicBezTo>
                    <a:pt x="657" y="352"/>
                    <a:pt x="661" y="356"/>
                    <a:pt x="661" y="356"/>
                  </a:cubicBezTo>
                  <a:cubicBezTo>
                    <a:pt x="664" y="358"/>
                    <a:pt x="663" y="363"/>
                    <a:pt x="668" y="363"/>
                  </a:cubicBezTo>
                  <a:cubicBezTo>
                    <a:pt x="670" y="360"/>
                    <a:pt x="670" y="360"/>
                    <a:pt x="671" y="360"/>
                  </a:cubicBezTo>
                  <a:cubicBezTo>
                    <a:pt x="671" y="359"/>
                    <a:pt x="671" y="358"/>
                    <a:pt x="672" y="358"/>
                  </a:cubicBezTo>
                  <a:cubicBezTo>
                    <a:pt x="672" y="358"/>
                    <a:pt x="672" y="357"/>
                    <a:pt x="673" y="357"/>
                  </a:cubicBezTo>
                  <a:cubicBezTo>
                    <a:pt x="676" y="360"/>
                    <a:pt x="676" y="371"/>
                    <a:pt x="676" y="372"/>
                  </a:cubicBezTo>
                  <a:cubicBezTo>
                    <a:pt x="676" y="373"/>
                    <a:pt x="676" y="374"/>
                    <a:pt x="676" y="375"/>
                  </a:cubicBezTo>
                  <a:cubicBezTo>
                    <a:pt x="674" y="389"/>
                    <a:pt x="682" y="401"/>
                    <a:pt x="681" y="415"/>
                  </a:cubicBezTo>
                  <a:cubicBezTo>
                    <a:pt x="681" y="416"/>
                    <a:pt x="681" y="416"/>
                    <a:pt x="681" y="416"/>
                  </a:cubicBezTo>
                  <a:cubicBezTo>
                    <a:pt x="680" y="424"/>
                    <a:pt x="683" y="431"/>
                    <a:pt x="683" y="439"/>
                  </a:cubicBezTo>
                  <a:cubicBezTo>
                    <a:pt x="684" y="439"/>
                    <a:pt x="684" y="440"/>
                    <a:pt x="684" y="441"/>
                  </a:cubicBezTo>
                  <a:cubicBezTo>
                    <a:pt x="684" y="441"/>
                    <a:pt x="685" y="441"/>
                    <a:pt x="685" y="441"/>
                  </a:cubicBezTo>
                  <a:cubicBezTo>
                    <a:pt x="690" y="437"/>
                    <a:pt x="690" y="437"/>
                    <a:pt x="696" y="409"/>
                  </a:cubicBezTo>
                  <a:cubicBezTo>
                    <a:pt x="696" y="407"/>
                    <a:pt x="697" y="405"/>
                    <a:pt x="697" y="402"/>
                  </a:cubicBezTo>
                  <a:cubicBezTo>
                    <a:pt x="697" y="395"/>
                    <a:pt x="697" y="395"/>
                    <a:pt x="698" y="394"/>
                  </a:cubicBezTo>
                  <a:cubicBezTo>
                    <a:pt x="705" y="394"/>
                    <a:pt x="710" y="372"/>
                    <a:pt x="710" y="371"/>
                  </a:cubicBezTo>
                  <a:cubicBezTo>
                    <a:pt x="710" y="371"/>
                    <a:pt x="710" y="371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4" y="367"/>
                    <a:pt x="714" y="367"/>
                    <a:pt x="714" y="367"/>
                  </a:cubicBezTo>
                  <a:cubicBezTo>
                    <a:pt x="715" y="366"/>
                    <a:pt x="715" y="366"/>
                    <a:pt x="715" y="358"/>
                  </a:cubicBezTo>
                  <a:cubicBezTo>
                    <a:pt x="716" y="357"/>
                    <a:pt x="716" y="357"/>
                    <a:pt x="717" y="357"/>
                  </a:cubicBezTo>
                  <a:cubicBezTo>
                    <a:pt x="718" y="358"/>
                    <a:pt x="718" y="358"/>
                    <a:pt x="718" y="358"/>
                  </a:cubicBezTo>
                  <a:cubicBezTo>
                    <a:pt x="718" y="358"/>
                    <a:pt x="718" y="358"/>
                    <a:pt x="718" y="358"/>
                  </a:cubicBezTo>
                  <a:cubicBezTo>
                    <a:pt x="719" y="357"/>
                    <a:pt x="720" y="355"/>
                    <a:pt x="721" y="354"/>
                  </a:cubicBezTo>
                  <a:cubicBezTo>
                    <a:pt x="721" y="353"/>
                    <a:pt x="722" y="353"/>
                    <a:pt x="723" y="353"/>
                  </a:cubicBezTo>
                  <a:cubicBezTo>
                    <a:pt x="723" y="352"/>
                    <a:pt x="723" y="351"/>
                    <a:pt x="723" y="350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25" y="353"/>
                    <a:pt x="726" y="358"/>
                    <a:pt x="727" y="365"/>
                  </a:cubicBezTo>
                  <a:cubicBezTo>
                    <a:pt x="728" y="369"/>
                    <a:pt x="728" y="369"/>
                    <a:pt x="728" y="370"/>
                  </a:cubicBezTo>
                  <a:cubicBezTo>
                    <a:pt x="728" y="371"/>
                    <a:pt x="728" y="371"/>
                    <a:pt x="728" y="372"/>
                  </a:cubicBezTo>
                  <a:cubicBezTo>
                    <a:pt x="728" y="373"/>
                    <a:pt x="728" y="373"/>
                    <a:pt x="728" y="375"/>
                  </a:cubicBezTo>
                  <a:cubicBezTo>
                    <a:pt x="728" y="376"/>
                    <a:pt x="728" y="376"/>
                    <a:pt x="728" y="376"/>
                  </a:cubicBezTo>
                  <a:cubicBezTo>
                    <a:pt x="729" y="376"/>
                    <a:pt x="729" y="376"/>
                    <a:pt x="729" y="376"/>
                  </a:cubicBezTo>
                  <a:cubicBezTo>
                    <a:pt x="732" y="381"/>
                    <a:pt x="727" y="387"/>
                    <a:pt x="730" y="392"/>
                  </a:cubicBezTo>
                  <a:cubicBezTo>
                    <a:pt x="731" y="392"/>
                    <a:pt x="731" y="392"/>
                    <a:pt x="731" y="392"/>
                  </a:cubicBezTo>
                  <a:cubicBezTo>
                    <a:pt x="731" y="391"/>
                    <a:pt x="732" y="391"/>
                    <a:pt x="733" y="389"/>
                  </a:cubicBezTo>
                  <a:cubicBezTo>
                    <a:pt x="733" y="389"/>
                    <a:pt x="733" y="388"/>
                    <a:pt x="733" y="388"/>
                  </a:cubicBezTo>
                  <a:cubicBezTo>
                    <a:pt x="733" y="387"/>
                    <a:pt x="733" y="387"/>
                    <a:pt x="733" y="387"/>
                  </a:cubicBezTo>
                  <a:cubicBezTo>
                    <a:pt x="733" y="386"/>
                    <a:pt x="733" y="386"/>
                    <a:pt x="733" y="385"/>
                  </a:cubicBezTo>
                  <a:cubicBezTo>
                    <a:pt x="737" y="389"/>
                    <a:pt x="735" y="403"/>
                    <a:pt x="731" y="428"/>
                  </a:cubicBezTo>
                  <a:cubicBezTo>
                    <a:pt x="731" y="429"/>
                    <a:pt x="731" y="430"/>
                    <a:pt x="731" y="430"/>
                  </a:cubicBezTo>
                  <a:cubicBezTo>
                    <a:pt x="730" y="436"/>
                    <a:pt x="731" y="442"/>
                    <a:pt x="730" y="448"/>
                  </a:cubicBezTo>
                  <a:cubicBezTo>
                    <a:pt x="730" y="449"/>
                    <a:pt x="730" y="449"/>
                    <a:pt x="730" y="449"/>
                  </a:cubicBezTo>
                  <a:cubicBezTo>
                    <a:pt x="729" y="453"/>
                    <a:pt x="729" y="456"/>
                    <a:pt x="729" y="459"/>
                  </a:cubicBezTo>
                  <a:cubicBezTo>
                    <a:pt x="728" y="462"/>
                    <a:pt x="728" y="464"/>
                    <a:pt x="727" y="467"/>
                  </a:cubicBezTo>
                  <a:cubicBezTo>
                    <a:pt x="726" y="470"/>
                    <a:pt x="725" y="476"/>
                    <a:pt x="726" y="480"/>
                  </a:cubicBezTo>
                  <a:cubicBezTo>
                    <a:pt x="726" y="480"/>
                    <a:pt x="726" y="480"/>
                    <a:pt x="726" y="480"/>
                  </a:cubicBezTo>
                  <a:cubicBezTo>
                    <a:pt x="727" y="478"/>
                    <a:pt x="727" y="476"/>
                    <a:pt x="727" y="476"/>
                  </a:cubicBezTo>
                  <a:cubicBezTo>
                    <a:pt x="728" y="473"/>
                    <a:pt x="731" y="459"/>
                    <a:pt x="731" y="459"/>
                  </a:cubicBezTo>
                  <a:cubicBezTo>
                    <a:pt x="731" y="458"/>
                    <a:pt x="731" y="458"/>
                    <a:pt x="731" y="458"/>
                  </a:cubicBezTo>
                  <a:cubicBezTo>
                    <a:pt x="731" y="457"/>
                    <a:pt x="731" y="457"/>
                    <a:pt x="732" y="457"/>
                  </a:cubicBezTo>
                  <a:cubicBezTo>
                    <a:pt x="732" y="456"/>
                    <a:pt x="732" y="456"/>
                    <a:pt x="732" y="455"/>
                  </a:cubicBezTo>
                  <a:cubicBezTo>
                    <a:pt x="732" y="455"/>
                    <a:pt x="732" y="454"/>
                    <a:pt x="732" y="454"/>
                  </a:cubicBezTo>
                  <a:cubicBezTo>
                    <a:pt x="732" y="453"/>
                    <a:pt x="733" y="452"/>
                    <a:pt x="733" y="451"/>
                  </a:cubicBezTo>
                  <a:cubicBezTo>
                    <a:pt x="732" y="450"/>
                    <a:pt x="732" y="438"/>
                    <a:pt x="733" y="434"/>
                  </a:cubicBezTo>
                  <a:cubicBezTo>
                    <a:pt x="733" y="433"/>
                    <a:pt x="733" y="433"/>
                    <a:pt x="733" y="432"/>
                  </a:cubicBezTo>
                  <a:cubicBezTo>
                    <a:pt x="733" y="431"/>
                    <a:pt x="733" y="431"/>
                    <a:pt x="733" y="430"/>
                  </a:cubicBezTo>
                  <a:cubicBezTo>
                    <a:pt x="733" y="428"/>
                    <a:pt x="733" y="426"/>
                    <a:pt x="733" y="424"/>
                  </a:cubicBezTo>
                  <a:cubicBezTo>
                    <a:pt x="734" y="421"/>
                    <a:pt x="737" y="408"/>
                    <a:pt x="737" y="407"/>
                  </a:cubicBezTo>
                  <a:cubicBezTo>
                    <a:pt x="738" y="410"/>
                    <a:pt x="737" y="412"/>
                    <a:pt x="737" y="414"/>
                  </a:cubicBezTo>
                  <a:cubicBezTo>
                    <a:pt x="738" y="414"/>
                    <a:pt x="738" y="414"/>
                    <a:pt x="738" y="414"/>
                  </a:cubicBezTo>
                  <a:cubicBezTo>
                    <a:pt x="738" y="413"/>
                    <a:pt x="738" y="413"/>
                    <a:pt x="738" y="413"/>
                  </a:cubicBezTo>
                  <a:cubicBezTo>
                    <a:pt x="739" y="417"/>
                    <a:pt x="739" y="417"/>
                    <a:pt x="737" y="440"/>
                  </a:cubicBezTo>
                  <a:cubicBezTo>
                    <a:pt x="742" y="419"/>
                    <a:pt x="742" y="419"/>
                    <a:pt x="743" y="409"/>
                  </a:cubicBezTo>
                  <a:cubicBezTo>
                    <a:pt x="743" y="407"/>
                    <a:pt x="744" y="406"/>
                    <a:pt x="744" y="404"/>
                  </a:cubicBezTo>
                  <a:cubicBezTo>
                    <a:pt x="745" y="395"/>
                    <a:pt x="745" y="395"/>
                    <a:pt x="744" y="385"/>
                  </a:cubicBezTo>
                  <a:cubicBezTo>
                    <a:pt x="743" y="379"/>
                    <a:pt x="743" y="364"/>
                    <a:pt x="744" y="355"/>
                  </a:cubicBezTo>
                  <a:cubicBezTo>
                    <a:pt x="745" y="355"/>
                    <a:pt x="745" y="356"/>
                    <a:pt x="745" y="356"/>
                  </a:cubicBezTo>
                  <a:cubicBezTo>
                    <a:pt x="745" y="357"/>
                    <a:pt x="745" y="357"/>
                    <a:pt x="745" y="357"/>
                  </a:cubicBezTo>
                  <a:cubicBezTo>
                    <a:pt x="745" y="360"/>
                    <a:pt x="745" y="362"/>
                    <a:pt x="745" y="364"/>
                  </a:cubicBezTo>
                  <a:cubicBezTo>
                    <a:pt x="745" y="368"/>
                    <a:pt x="745" y="371"/>
                    <a:pt x="745" y="374"/>
                  </a:cubicBezTo>
                  <a:cubicBezTo>
                    <a:pt x="745" y="375"/>
                    <a:pt x="745" y="375"/>
                    <a:pt x="746" y="375"/>
                  </a:cubicBezTo>
                  <a:cubicBezTo>
                    <a:pt x="746" y="365"/>
                    <a:pt x="746" y="365"/>
                    <a:pt x="745" y="364"/>
                  </a:cubicBezTo>
                  <a:cubicBezTo>
                    <a:pt x="745" y="361"/>
                    <a:pt x="745" y="359"/>
                    <a:pt x="745" y="356"/>
                  </a:cubicBezTo>
                  <a:cubicBezTo>
                    <a:pt x="745" y="356"/>
                    <a:pt x="745" y="356"/>
                    <a:pt x="745" y="356"/>
                  </a:cubicBezTo>
                  <a:cubicBezTo>
                    <a:pt x="745" y="355"/>
                    <a:pt x="745" y="354"/>
                    <a:pt x="745" y="353"/>
                  </a:cubicBezTo>
                  <a:cubicBezTo>
                    <a:pt x="745" y="352"/>
                    <a:pt x="745" y="352"/>
                    <a:pt x="745" y="352"/>
                  </a:cubicBezTo>
                  <a:cubicBezTo>
                    <a:pt x="745" y="343"/>
                    <a:pt x="744" y="330"/>
                    <a:pt x="743" y="321"/>
                  </a:cubicBezTo>
                  <a:moveTo>
                    <a:pt x="299" y="117"/>
                  </a:moveTo>
                  <a:cubicBezTo>
                    <a:pt x="299" y="117"/>
                    <a:pt x="299" y="117"/>
                    <a:pt x="299" y="117"/>
                  </a:cubicBezTo>
                  <a:cubicBezTo>
                    <a:pt x="297" y="117"/>
                    <a:pt x="297" y="117"/>
                    <a:pt x="297" y="117"/>
                  </a:cubicBezTo>
                  <a:cubicBezTo>
                    <a:pt x="297" y="118"/>
                    <a:pt x="296" y="118"/>
                    <a:pt x="296" y="118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94" y="119"/>
                    <a:pt x="294" y="119"/>
                    <a:pt x="294" y="119"/>
                  </a:cubicBezTo>
                  <a:cubicBezTo>
                    <a:pt x="293" y="120"/>
                    <a:pt x="293" y="120"/>
                    <a:pt x="292" y="121"/>
                  </a:cubicBezTo>
                  <a:cubicBezTo>
                    <a:pt x="292" y="121"/>
                    <a:pt x="292" y="122"/>
                    <a:pt x="292" y="122"/>
                  </a:cubicBezTo>
                  <a:cubicBezTo>
                    <a:pt x="292" y="123"/>
                    <a:pt x="292" y="123"/>
                    <a:pt x="292" y="123"/>
                  </a:cubicBezTo>
                  <a:cubicBezTo>
                    <a:pt x="294" y="122"/>
                    <a:pt x="294" y="122"/>
                    <a:pt x="294" y="122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6" y="121"/>
                    <a:pt x="297" y="120"/>
                    <a:pt x="297" y="120"/>
                  </a:cubicBezTo>
                  <a:cubicBezTo>
                    <a:pt x="297" y="119"/>
                    <a:pt x="297" y="119"/>
                    <a:pt x="297" y="119"/>
                  </a:cubicBezTo>
                  <a:cubicBezTo>
                    <a:pt x="297" y="119"/>
                    <a:pt x="298" y="119"/>
                    <a:pt x="298" y="118"/>
                  </a:cubicBezTo>
                  <a:cubicBezTo>
                    <a:pt x="298" y="118"/>
                    <a:pt x="298" y="118"/>
                    <a:pt x="298" y="118"/>
                  </a:cubicBezTo>
                  <a:cubicBezTo>
                    <a:pt x="298" y="118"/>
                    <a:pt x="299" y="117"/>
                    <a:pt x="299" y="117"/>
                  </a:cubicBezTo>
                  <a:moveTo>
                    <a:pt x="324" y="158"/>
                  </a:moveTo>
                  <a:cubicBezTo>
                    <a:pt x="324" y="157"/>
                    <a:pt x="324" y="156"/>
                    <a:pt x="324" y="156"/>
                  </a:cubicBezTo>
                  <a:cubicBezTo>
                    <a:pt x="323" y="155"/>
                    <a:pt x="323" y="153"/>
                    <a:pt x="323" y="153"/>
                  </a:cubicBezTo>
                  <a:cubicBezTo>
                    <a:pt x="323" y="152"/>
                    <a:pt x="322" y="152"/>
                    <a:pt x="322" y="151"/>
                  </a:cubicBezTo>
                  <a:cubicBezTo>
                    <a:pt x="321" y="152"/>
                    <a:pt x="321" y="152"/>
                    <a:pt x="321" y="152"/>
                  </a:cubicBezTo>
                  <a:cubicBezTo>
                    <a:pt x="321" y="152"/>
                    <a:pt x="321" y="153"/>
                    <a:pt x="319" y="154"/>
                  </a:cubicBezTo>
                  <a:cubicBezTo>
                    <a:pt x="318" y="155"/>
                    <a:pt x="318" y="155"/>
                    <a:pt x="318" y="149"/>
                  </a:cubicBezTo>
                  <a:cubicBezTo>
                    <a:pt x="317" y="149"/>
                    <a:pt x="316" y="149"/>
                    <a:pt x="315" y="149"/>
                  </a:cubicBezTo>
                  <a:cubicBezTo>
                    <a:pt x="316" y="145"/>
                    <a:pt x="317" y="144"/>
                    <a:pt x="314" y="143"/>
                  </a:cubicBezTo>
                  <a:cubicBezTo>
                    <a:pt x="314" y="143"/>
                    <a:pt x="314" y="143"/>
                    <a:pt x="314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13" y="141"/>
                    <a:pt x="313" y="140"/>
                    <a:pt x="312" y="139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2" y="138"/>
                    <a:pt x="311" y="135"/>
                    <a:pt x="310" y="135"/>
                  </a:cubicBezTo>
                  <a:cubicBezTo>
                    <a:pt x="306" y="135"/>
                    <a:pt x="306" y="135"/>
                    <a:pt x="306" y="134"/>
                  </a:cubicBezTo>
                  <a:cubicBezTo>
                    <a:pt x="307" y="131"/>
                    <a:pt x="307" y="131"/>
                    <a:pt x="310" y="131"/>
                  </a:cubicBezTo>
                  <a:cubicBezTo>
                    <a:pt x="310" y="131"/>
                    <a:pt x="310" y="130"/>
                    <a:pt x="310" y="130"/>
                  </a:cubicBezTo>
                  <a:cubicBezTo>
                    <a:pt x="310" y="128"/>
                    <a:pt x="312" y="128"/>
                    <a:pt x="313" y="127"/>
                  </a:cubicBezTo>
                  <a:cubicBezTo>
                    <a:pt x="313" y="126"/>
                    <a:pt x="313" y="125"/>
                    <a:pt x="314" y="123"/>
                  </a:cubicBezTo>
                  <a:cubicBezTo>
                    <a:pt x="311" y="123"/>
                    <a:pt x="308" y="123"/>
                    <a:pt x="305" y="123"/>
                  </a:cubicBezTo>
                  <a:cubicBezTo>
                    <a:pt x="307" y="120"/>
                    <a:pt x="307" y="120"/>
                    <a:pt x="307" y="120"/>
                  </a:cubicBezTo>
                  <a:cubicBezTo>
                    <a:pt x="308" y="119"/>
                    <a:pt x="310" y="119"/>
                    <a:pt x="310" y="118"/>
                  </a:cubicBezTo>
                  <a:cubicBezTo>
                    <a:pt x="310" y="117"/>
                    <a:pt x="310" y="117"/>
                    <a:pt x="309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8" y="117"/>
                    <a:pt x="308" y="117"/>
                    <a:pt x="307" y="117"/>
                  </a:cubicBezTo>
                  <a:cubicBezTo>
                    <a:pt x="306" y="117"/>
                    <a:pt x="304" y="116"/>
                    <a:pt x="303" y="117"/>
                  </a:cubicBezTo>
                  <a:cubicBezTo>
                    <a:pt x="303" y="118"/>
                    <a:pt x="302" y="119"/>
                    <a:pt x="301" y="120"/>
                  </a:cubicBezTo>
                  <a:cubicBezTo>
                    <a:pt x="301" y="121"/>
                    <a:pt x="301" y="122"/>
                    <a:pt x="300" y="123"/>
                  </a:cubicBezTo>
                  <a:cubicBezTo>
                    <a:pt x="298" y="124"/>
                    <a:pt x="298" y="124"/>
                    <a:pt x="298" y="124"/>
                  </a:cubicBezTo>
                  <a:cubicBezTo>
                    <a:pt x="297" y="123"/>
                    <a:pt x="297" y="123"/>
                    <a:pt x="297" y="122"/>
                  </a:cubicBezTo>
                  <a:cubicBezTo>
                    <a:pt x="296" y="123"/>
                    <a:pt x="296" y="123"/>
                    <a:pt x="296" y="123"/>
                  </a:cubicBezTo>
                  <a:cubicBezTo>
                    <a:pt x="294" y="123"/>
                    <a:pt x="294" y="126"/>
                    <a:pt x="294" y="126"/>
                  </a:cubicBezTo>
                  <a:cubicBezTo>
                    <a:pt x="295" y="127"/>
                    <a:pt x="296" y="126"/>
                    <a:pt x="297" y="127"/>
                  </a:cubicBezTo>
                  <a:cubicBezTo>
                    <a:pt x="296" y="128"/>
                    <a:pt x="296" y="128"/>
                    <a:pt x="296" y="128"/>
                  </a:cubicBezTo>
                  <a:cubicBezTo>
                    <a:pt x="296" y="128"/>
                    <a:pt x="296" y="128"/>
                    <a:pt x="296" y="129"/>
                  </a:cubicBezTo>
                  <a:cubicBezTo>
                    <a:pt x="295" y="130"/>
                    <a:pt x="296" y="131"/>
                    <a:pt x="294" y="131"/>
                  </a:cubicBezTo>
                  <a:cubicBezTo>
                    <a:pt x="292" y="132"/>
                    <a:pt x="292" y="133"/>
                    <a:pt x="292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4"/>
                    <a:pt x="293" y="134"/>
                    <a:pt x="294" y="134"/>
                  </a:cubicBezTo>
                  <a:cubicBezTo>
                    <a:pt x="294" y="134"/>
                    <a:pt x="294" y="133"/>
                    <a:pt x="295" y="134"/>
                  </a:cubicBezTo>
                  <a:cubicBezTo>
                    <a:pt x="295" y="135"/>
                    <a:pt x="295" y="135"/>
                    <a:pt x="296" y="135"/>
                  </a:cubicBezTo>
                  <a:cubicBezTo>
                    <a:pt x="296" y="136"/>
                    <a:pt x="297" y="136"/>
                    <a:pt x="297" y="135"/>
                  </a:cubicBezTo>
                  <a:cubicBezTo>
                    <a:pt x="297" y="135"/>
                    <a:pt x="297" y="135"/>
                    <a:pt x="298" y="134"/>
                  </a:cubicBezTo>
                  <a:cubicBezTo>
                    <a:pt x="299" y="135"/>
                    <a:pt x="299" y="135"/>
                    <a:pt x="299" y="135"/>
                  </a:cubicBezTo>
                  <a:cubicBezTo>
                    <a:pt x="298" y="136"/>
                    <a:pt x="299" y="137"/>
                    <a:pt x="299" y="138"/>
                  </a:cubicBezTo>
                  <a:cubicBezTo>
                    <a:pt x="298" y="139"/>
                    <a:pt x="297" y="138"/>
                    <a:pt x="296" y="139"/>
                  </a:cubicBezTo>
                  <a:cubicBezTo>
                    <a:pt x="296" y="140"/>
                    <a:pt x="296" y="140"/>
                    <a:pt x="296" y="141"/>
                  </a:cubicBezTo>
                  <a:cubicBezTo>
                    <a:pt x="298" y="141"/>
                    <a:pt x="299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4" y="142"/>
                    <a:pt x="301" y="145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7"/>
                    <a:pt x="303" y="148"/>
                    <a:pt x="303" y="149"/>
                  </a:cubicBezTo>
                  <a:cubicBezTo>
                    <a:pt x="304" y="150"/>
                    <a:pt x="303" y="151"/>
                    <a:pt x="302" y="151"/>
                  </a:cubicBezTo>
                  <a:cubicBezTo>
                    <a:pt x="300" y="152"/>
                    <a:pt x="299" y="150"/>
                    <a:pt x="297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50"/>
                    <a:pt x="296" y="150"/>
                    <a:pt x="295" y="151"/>
                  </a:cubicBezTo>
                  <a:cubicBezTo>
                    <a:pt x="295" y="152"/>
                    <a:pt x="295" y="152"/>
                    <a:pt x="295" y="152"/>
                  </a:cubicBezTo>
                  <a:cubicBezTo>
                    <a:pt x="294" y="152"/>
                    <a:pt x="294" y="152"/>
                    <a:pt x="293" y="152"/>
                  </a:cubicBezTo>
                  <a:cubicBezTo>
                    <a:pt x="292" y="153"/>
                    <a:pt x="292" y="153"/>
                    <a:pt x="292" y="153"/>
                  </a:cubicBezTo>
                  <a:cubicBezTo>
                    <a:pt x="294" y="154"/>
                    <a:pt x="295" y="153"/>
                    <a:pt x="297" y="154"/>
                  </a:cubicBezTo>
                  <a:cubicBezTo>
                    <a:pt x="297" y="154"/>
                    <a:pt x="297" y="155"/>
                    <a:pt x="296" y="156"/>
                  </a:cubicBezTo>
                  <a:cubicBezTo>
                    <a:pt x="296" y="156"/>
                    <a:pt x="296" y="156"/>
                    <a:pt x="295" y="156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1" y="159"/>
                    <a:pt x="291" y="159"/>
                    <a:pt x="291" y="160"/>
                  </a:cubicBezTo>
                  <a:cubicBezTo>
                    <a:pt x="293" y="161"/>
                    <a:pt x="295" y="159"/>
                    <a:pt x="296" y="160"/>
                  </a:cubicBezTo>
                  <a:cubicBezTo>
                    <a:pt x="298" y="161"/>
                    <a:pt x="299" y="160"/>
                    <a:pt x="301" y="161"/>
                  </a:cubicBezTo>
                  <a:cubicBezTo>
                    <a:pt x="301" y="162"/>
                    <a:pt x="301" y="162"/>
                    <a:pt x="300" y="163"/>
                  </a:cubicBezTo>
                  <a:cubicBezTo>
                    <a:pt x="300" y="163"/>
                    <a:pt x="299" y="163"/>
                    <a:pt x="296" y="163"/>
                  </a:cubicBezTo>
                  <a:cubicBezTo>
                    <a:pt x="295" y="163"/>
                    <a:pt x="295" y="164"/>
                    <a:pt x="294" y="165"/>
                  </a:cubicBezTo>
                  <a:cubicBezTo>
                    <a:pt x="293" y="165"/>
                    <a:pt x="292" y="165"/>
                    <a:pt x="291" y="165"/>
                  </a:cubicBezTo>
                  <a:cubicBezTo>
                    <a:pt x="291" y="168"/>
                    <a:pt x="291" y="168"/>
                    <a:pt x="287" y="169"/>
                  </a:cubicBezTo>
                  <a:cubicBezTo>
                    <a:pt x="288" y="170"/>
                    <a:pt x="288" y="170"/>
                    <a:pt x="291" y="169"/>
                  </a:cubicBezTo>
                  <a:cubicBezTo>
                    <a:pt x="292" y="169"/>
                    <a:pt x="292" y="169"/>
                    <a:pt x="293" y="168"/>
                  </a:cubicBezTo>
                  <a:cubicBezTo>
                    <a:pt x="293" y="168"/>
                    <a:pt x="293" y="168"/>
                    <a:pt x="295" y="169"/>
                  </a:cubicBezTo>
                  <a:cubicBezTo>
                    <a:pt x="296" y="169"/>
                    <a:pt x="296" y="169"/>
                    <a:pt x="297" y="169"/>
                  </a:cubicBezTo>
                  <a:cubicBezTo>
                    <a:pt x="298" y="167"/>
                    <a:pt x="298" y="167"/>
                    <a:pt x="298" y="166"/>
                  </a:cubicBezTo>
                  <a:cubicBezTo>
                    <a:pt x="300" y="167"/>
                    <a:pt x="302" y="166"/>
                    <a:pt x="304" y="167"/>
                  </a:cubicBezTo>
                  <a:cubicBezTo>
                    <a:pt x="306" y="167"/>
                    <a:pt x="306" y="165"/>
                    <a:pt x="307" y="165"/>
                  </a:cubicBezTo>
                  <a:cubicBezTo>
                    <a:pt x="309" y="165"/>
                    <a:pt x="309" y="167"/>
                    <a:pt x="310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2" y="167"/>
                    <a:pt x="314" y="167"/>
                    <a:pt x="316" y="166"/>
                  </a:cubicBezTo>
                  <a:cubicBezTo>
                    <a:pt x="317" y="165"/>
                    <a:pt x="317" y="165"/>
                    <a:pt x="317" y="165"/>
                  </a:cubicBezTo>
                  <a:cubicBezTo>
                    <a:pt x="319" y="165"/>
                    <a:pt x="319" y="165"/>
                    <a:pt x="320" y="165"/>
                  </a:cubicBezTo>
                  <a:cubicBezTo>
                    <a:pt x="320" y="164"/>
                    <a:pt x="320" y="164"/>
                    <a:pt x="320" y="164"/>
                  </a:cubicBezTo>
                  <a:cubicBezTo>
                    <a:pt x="320" y="163"/>
                    <a:pt x="319" y="162"/>
                    <a:pt x="319" y="161"/>
                  </a:cubicBezTo>
                  <a:cubicBezTo>
                    <a:pt x="319" y="161"/>
                    <a:pt x="319" y="161"/>
                    <a:pt x="319" y="161"/>
                  </a:cubicBezTo>
                  <a:cubicBezTo>
                    <a:pt x="319" y="160"/>
                    <a:pt x="319" y="159"/>
                    <a:pt x="321" y="160"/>
                  </a:cubicBezTo>
                  <a:cubicBezTo>
                    <a:pt x="321" y="160"/>
                    <a:pt x="321" y="160"/>
                    <a:pt x="322" y="158"/>
                  </a:cubicBezTo>
                  <a:cubicBezTo>
                    <a:pt x="323" y="158"/>
                    <a:pt x="323" y="158"/>
                    <a:pt x="324" y="158"/>
                  </a:cubicBezTo>
                  <a:moveTo>
                    <a:pt x="281" y="142"/>
                  </a:moveTo>
                  <a:cubicBezTo>
                    <a:pt x="281" y="142"/>
                    <a:pt x="281" y="142"/>
                    <a:pt x="281" y="142"/>
                  </a:cubicBezTo>
                  <a:cubicBezTo>
                    <a:pt x="281" y="142"/>
                    <a:pt x="281" y="142"/>
                    <a:pt x="281" y="142"/>
                  </a:cubicBezTo>
                  <a:cubicBezTo>
                    <a:pt x="281" y="142"/>
                    <a:pt x="281" y="142"/>
                    <a:pt x="281" y="142"/>
                  </a:cubicBezTo>
                  <a:moveTo>
                    <a:pt x="293" y="143"/>
                  </a:moveTo>
                  <a:cubicBezTo>
                    <a:pt x="293" y="143"/>
                    <a:pt x="294" y="142"/>
                    <a:pt x="293" y="141"/>
                  </a:cubicBezTo>
                  <a:cubicBezTo>
                    <a:pt x="292" y="140"/>
                    <a:pt x="293" y="139"/>
                    <a:pt x="293" y="139"/>
                  </a:cubicBezTo>
                  <a:cubicBezTo>
                    <a:pt x="293" y="139"/>
                    <a:pt x="293" y="138"/>
                    <a:pt x="292" y="138"/>
                  </a:cubicBezTo>
                  <a:cubicBezTo>
                    <a:pt x="292" y="138"/>
                    <a:pt x="291" y="138"/>
                    <a:pt x="291" y="138"/>
                  </a:cubicBezTo>
                  <a:cubicBezTo>
                    <a:pt x="291" y="137"/>
                    <a:pt x="291" y="137"/>
                    <a:pt x="291" y="137"/>
                  </a:cubicBezTo>
                  <a:cubicBezTo>
                    <a:pt x="290" y="137"/>
                    <a:pt x="290" y="137"/>
                    <a:pt x="290" y="137"/>
                  </a:cubicBezTo>
                  <a:cubicBezTo>
                    <a:pt x="289" y="137"/>
                    <a:pt x="288" y="138"/>
                    <a:pt x="288" y="138"/>
                  </a:cubicBezTo>
                  <a:cubicBezTo>
                    <a:pt x="287" y="138"/>
                    <a:pt x="287" y="138"/>
                    <a:pt x="287" y="139"/>
                  </a:cubicBezTo>
                  <a:cubicBezTo>
                    <a:pt x="287" y="139"/>
                    <a:pt x="286" y="139"/>
                    <a:pt x="286" y="139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5" y="138"/>
                    <a:pt x="285" y="138"/>
                    <a:pt x="285" y="137"/>
                  </a:cubicBezTo>
                  <a:cubicBezTo>
                    <a:pt x="284" y="137"/>
                    <a:pt x="284" y="137"/>
                    <a:pt x="282" y="137"/>
                  </a:cubicBezTo>
                  <a:cubicBezTo>
                    <a:pt x="282" y="139"/>
                    <a:pt x="281" y="140"/>
                    <a:pt x="281" y="142"/>
                  </a:cubicBezTo>
                  <a:cubicBezTo>
                    <a:pt x="280" y="142"/>
                    <a:pt x="280" y="143"/>
                    <a:pt x="279" y="142"/>
                  </a:cubicBezTo>
                  <a:cubicBezTo>
                    <a:pt x="278" y="142"/>
                    <a:pt x="278" y="143"/>
                    <a:pt x="277" y="143"/>
                  </a:cubicBezTo>
                  <a:cubicBezTo>
                    <a:pt x="277" y="143"/>
                    <a:pt x="277" y="143"/>
                    <a:pt x="276" y="142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4" y="145"/>
                    <a:pt x="273" y="147"/>
                    <a:pt x="273" y="149"/>
                  </a:cubicBezTo>
                  <a:cubicBezTo>
                    <a:pt x="274" y="149"/>
                    <a:pt x="274" y="149"/>
                    <a:pt x="276" y="149"/>
                  </a:cubicBezTo>
                  <a:cubicBezTo>
                    <a:pt x="275" y="150"/>
                    <a:pt x="275" y="151"/>
                    <a:pt x="275" y="152"/>
                  </a:cubicBezTo>
                  <a:cubicBezTo>
                    <a:pt x="272" y="153"/>
                    <a:pt x="272" y="153"/>
                    <a:pt x="271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1" y="155"/>
                    <a:pt x="271" y="156"/>
                    <a:pt x="270" y="156"/>
                  </a:cubicBezTo>
                  <a:cubicBezTo>
                    <a:pt x="270" y="157"/>
                    <a:pt x="269" y="157"/>
                    <a:pt x="269" y="157"/>
                  </a:cubicBezTo>
                  <a:cubicBezTo>
                    <a:pt x="269" y="158"/>
                    <a:pt x="269" y="158"/>
                    <a:pt x="269" y="158"/>
                  </a:cubicBezTo>
                  <a:cubicBezTo>
                    <a:pt x="269" y="158"/>
                    <a:pt x="268" y="159"/>
                    <a:pt x="269" y="159"/>
                  </a:cubicBezTo>
                  <a:cubicBezTo>
                    <a:pt x="270" y="160"/>
                    <a:pt x="271" y="160"/>
                    <a:pt x="271" y="160"/>
                  </a:cubicBezTo>
                  <a:cubicBezTo>
                    <a:pt x="273" y="159"/>
                    <a:pt x="274" y="160"/>
                    <a:pt x="274" y="160"/>
                  </a:cubicBezTo>
                  <a:cubicBezTo>
                    <a:pt x="275" y="160"/>
                    <a:pt x="277" y="159"/>
                    <a:pt x="277" y="159"/>
                  </a:cubicBezTo>
                  <a:cubicBezTo>
                    <a:pt x="277" y="159"/>
                    <a:pt x="277" y="159"/>
                    <a:pt x="277" y="158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81" y="157"/>
                    <a:pt x="284" y="157"/>
                    <a:pt x="286" y="157"/>
                  </a:cubicBezTo>
                  <a:cubicBezTo>
                    <a:pt x="286" y="157"/>
                    <a:pt x="287" y="156"/>
                    <a:pt x="287" y="156"/>
                  </a:cubicBezTo>
                  <a:cubicBezTo>
                    <a:pt x="287" y="155"/>
                    <a:pt x="286" y="155"/>
                    <a:pt x="286" y="154"/>
                  </a:cubicBezTo>
                  <a:cubicBezTo>
                    <a:pt x="287" y="153"/>
                    <a:pt x="287" y="154"/>
                    <a:pt x="288" y="153"/>
                  </a:cubicBezTo>
                  <a:cubicBezTo>
                    <a:pt x="288" y="152"/>
                    <a:pt x="288" y="152"/>
                    <a:pt x="289" y="150"/>
                  </a:cubicBezTo>
                  <a:cubicBezTo>
                    <a:pt x="289" y="149"/>
                    <a:pt x="290" y="148"/>
                    <a:pt x="290" y="147"/>
                  </a:cubicBezTo>
                  <a:cubicBezTo>
                    <a:pt x="290" y="146"/>
                    <a:pt x="290" y="145"/>
                    <a:pt x="290" y="145"/>
                  </a:cubicBezTo>
                  <a:cubicBezTo>
                    <a:pt x="292" y="145"/>
                    <a:pt x="293" y="144"/>
                    <a:pt x="293" y="143"/>
                  </a:cubicBezTo>
                  <a:moveTo>
                    <a:pt x="544" y="571"/>
                  </a:moveTo>
                  <a:cubicBezTo>
                    <a:pt x="544" y="571"/>
                    <a:pt x="544" y="570"/>
                    <a:pt x="545" y="570"/>
                  </a:cubicBezTo>
                  <a:cubicBezTo>
                    <a:pt x="548" y="559"/>
                    <a:pt x="548" y="559"/>
                    <a:pt x="548" y="559"/>
                  </a:cubicBezTo>
                  <a:cubicBezTo>
                    <a:pt x="547" y="558"/>
                    <a:pt x="547" y="556"/>
                    <a:pt x="543" y="555"/>
                  </a:cubicBezTo>
                  <a:cubicBezTo>
                    <a:pt x="542" y="559"/>
                    <a:pt x="542" y="559"/>
                    <a:pt x="542" y="559"/>
                  </a:cubicBezTo>
                  <a:cubicBezTo>
                    <a:pt x="541" y="560"/>
                    <a:pt x="541" y="560"/>
                    <a:pt x="535" y="564"/>
                  </a:cubicBezTo>
                  <a:cubicBezTo>
                    <a:pt x="535" y="564"/>
                    <a:pt x="533" y="567"/>
                    <a:pt x="533" y="567"/>
                  </a:cubicBezTo>
                  <a:cubicBezTo>
                    <a:pt x="533" y="568"/>
                    <a:pt x="533" y="568"/>
                    <a:pt x="533" y="568"/>
                  </a:cubicBezTo>
                  <a:cubicBezTo>
                    <a:pt x="532" y="569"/>
                    <a:pt x="531" y="568"/>
                    <a:pt x="531" y="569"/>
                  </a:cubicBezTo>
                  <a:cubicBezTo>
                    <a:pt x="530" y="570"/>
                    <a:pt x="530" y="571"/>
                    <a:pt x="528" y="572"/>
                  </a:cubicBezTo>
                  <a:cubicBezTo>
                    <a:pt x="525" y="575"/>
                    <a:pt x="522" y="572"/>
                    <a:pt x="518" y="573"/>
                  </a:cubicBezTo>
                  <a:cubicBezTo>
                    <a:pt x="517" y="574"/>
                    <a:pt x="516" y="574"/>
                    <a:pt x="516" y="575"/>
                  </a:cubicBezTo>
                  <a:cubicBezTo>
                    <a:pt x="515" y="576"/>
                    <a:pt x="515" y="577"/>
                    <a:pt x="514" y="579"/>
                  </a:cubicBezTo>
                  <a:cubicBezTo>
                    <a:pt x="513" y="580"/>
                    <a:pt x="512" y="581"/>
                    <a:pt x="511" y="582"/>
                  </a:cubicBezTo>
                  <a:cubicBezTo>
                    <a:pt x="511" y="582"/>
                    <a:pt x="509" y="588"/>
                    <a:pt x="510" y="589"/>
                  </a:cubicBezTo>
                  <a:cubicBezTo>
                    <a:pt x="510" y="590"/>
                    <a:pt x="510" y="590"/>
                    <a:pt x="510" y="591"/>
                  </a:cubicBezTo>
                  <a:cubicBezTo>
                    <a:pt x="510" y="591"/>
                    <a:pt x="509" y="594"/>
                    <a:pt x="509" y="594"/>
                  </a:cubicBezTo>
                  <a:cubicBezTo>
                    <a:pt x="509" y="595"/>
                    <a:pt x="508" y="595"/>
                    <a:pt x="508" y="594"/>
                  </a:cubicBezTo>
                  <a:cubicBezTo>
                    <a:pt x="507" y="594"/>
                    <a:pt x="507" y="594"/>
                    <a:pt x="504" y="597"/>
                  </a:cubicBezTo>
                  <a:cubicBezTo>
                    <a:pt x="503" y="599"/>
                    <a:pt x="503" y="601"/>
                    <a:pt x="501" y="603"/>
                  </a:cubicBezTo>
                  <a:cubicBezTo>
                    <a:pt x="501" y="603"/>
                    <a:pt x="501" y="603"/>
                    <a:pt x="500" y="604"/>
                  </a:cubicBezTo>
                  <a:cubicBezTo>
                    <a:pt x="500" y="604"/>
                    <a:pt x="500" y="604"/>
                    <a:pt x="500" y="605"/>
                  </a:cubicBezTo>
                  <a:cubicBezTo>
                    <a:pt x="500" y="606"/>
                    <a:pt x="500" y="608"/>
                    <a:pt x="500" y="609"/>
                  </a:cubicBezTo>
                  <a:cubicBezTo>
                    <a:pt x="499" y="610"/>
                    <a:pt x="499" y="610"/>
                    <a:pt x="499" y="611"/>
                  </a:cubicBezTo>
                  <a:cubicBezTo>
                    <a:pt x="498" y="614"/>
                    <a:pt x="498" y="614"/>
                    <a:pt x="497" y="616"/>
                  </a:cubicBezTo>
                  <a:cubicBezTo>
                    <a:pt x="499" y="617"/>
                    <a:pt x="501" y="616"/>
                    <a:pt x="503" y="616"/>
                  </a:cubicBezTo>
                  <a:cubicBezTo>
                    <a:pt x="503" y="617"/>
                    <a:pt x="503" y="617"/>
                    <a:pt x="503" y="618"/>
                  </a:cubicBezTo>
                  <a:cubicBezTo>
                    <a:pt x="505" y="619"/>
                    <a:pt x="510" y="620"/>
                    <a:pt x="515" y="615"/>
                  </a:cubicBezTo>
                  <a:cubicBezTo>
                    <a:pt x="517" y="612"/>
                    <a:pt x="517" y="609"/>
                    <a:pt x="519" y="606"/>
                  </a:cubicBezTo>
                  <a:cubicBezTo>
                    <a:pt x="521" y="604"/>
                    <a:pt x="523" y="603"/>
                    <a:pt x="524" y="601"/>
                  </a:cubicBezTo>
                  <a:cubicBezTo>
                    <a:pt x="526" y="599"/>
                    <a:pt x="526" y="596"/>
                    <a:pt x="528" y="593"/>
                  </a:cubicBezTo>
                  <a:cubicBezTo>
                    <a:pt x="529" y="592"/>
                    <a:pt x="531" y="592"/>
                    <a:pt x="532" y="591"/>
                  </a:cubicBezTo>
                  <a:cubicBezTo>
                    <a:pt x="533" y="590"/>
                    <a:pt x="534" y="591"/>
                    <a:pt x="535" y="590"/>
                  </a:cubicBezTo>
                  <a:cubicBezTo>
                    <a:pt x="536" y="588"/>
                    <a:pt x="535" y="585"/>
                    <a:pt x="536" y="583"/>
                  </a:cubicBezTo>
                  <a:cubicBezTo>
                    <a:pt x="537" y="582"/>
                    <a:pt x="539" y="581"/>
                    <a:pt x="539" y="579"/>
                  </a:cubicBezTo>
                  <a:cubicBezTo>
                    <a:pt x="539" y="579"/>
                    <a:pt x="540" y="578"/>
                    <a:pt x="540" y="577"/>
                  </a:cubicBezTo>
                  <a:cubicBezTo>
                    <a:pt x="540" y="577"/>
                    <a:pt x="540" y="576"/>
                    <a:pt x="540" y="575"/>
                  </a:cubicBezTo>
                  <a:cubicBezTo>
                    <a:pt x="540" y="575"/>
                    <a:pt x="541" y="575"/>
                    <a:pt x="541" y="574"/>
                  </a:cubicBezTo>
                  <a:cubicBezTo>
                    <a:pt x="541" y="573"/>
                    <a:pt x="543" y="572"/>
                    <a:pt x="544" y="571"/>
                  </a:cubicBezTo>
                  <a:moveTo>
                    <a:pt x="577" y="426"/>
                  </a:moveTo>
                  <a:cubicBezTo>
                    <a:pt x="577" y="425"/>
                    <a:pt x="577" y="423"/>
                    <a:pt x="575" y="421"/>
                  </a:cubicBezTo>
                  <a:cubicBezTo>
                    <a:pt x="568" y="420"/>
                    <a:pt x="563" y="428"/>
                    <a:pt x="556" y="426"/>
                  </a:cubicBezTo>
                  <a:cubicBezTo>
                    <a:pt x="555" y="426"/>
                    <a:pt x="554" y="426"/>
                    <a:pt x="552" y="426"/>
                  </a:cubicBezTo>
                  <a:cubicBezTo>
                    <a:pt x="546" y="427"/>
                    <a:pt x="544" y="426"/>
                    <a:pt x="541" y="425"/>
                  </a:cubicBezTo>
                  <a:cubicBezTo>
                    <a:pt x="539" y="419"/>
                    <a:pt x="539" y="419"/>
                    <a:pt x="539" y="417"/>
                  </a:cubicBezTo>
                  <a:cubicBezTo>
                    <a:pt x="538" y="417"/>
                    <a:pt x="537" y="416"/>
                    <a:pt x="537" y="416"/>
                  </a:cubicBezTo>
                  <a:cubicBezTo>
                    <a:pt x="536" y="414"/>
                    <a:pt x="536" y="412"/>
                    <a:pt x="536" y="411"/>
                  </a:cubicBezTo>
                  <a:cubicBezTo>
                    <a:pt x="519" y="396"/>
                    <a:pt x="504" y="384"/>
                    <a:pt x="507" y="371"/>
                  </a:cubicBezTo>
                  <a:cubicBezTo>
                    <a:pt x="507" y="371"/>
                    <a:pt x="507" y="370"/>
                    <a:pt x="507" y="367"/>
                  </a:cubicBezTo>
                  <a:cubicBezTo>
                    <a:pt x="507" y="365"/>
                    <a:pt x="507" y="364"/>
                    <a:pt x="506" y="362"/>
                  </a:cubicBezTo>
                  <a:cubicBezTo>
                    <a:pt x="506" y="362"/>
                    <a:pt x="477" y="309"/>
                    <a:pt x="477" y="300"/>
                  </a:cubicBezTo>
                  <a:cubicBezTo>
                    <a:pt x="474" y="297"/>
                    <a:pt x="470" y="297"/>
                    <a:pt x="468" y="295"/>
                  </a:cubicBezTo>
                  <a:cubicBezTo>
                    <a:pt x="467" y="295"/>
                    <a:pt x="467" y="295"/>
                    <a:pt x="465" y="295"/>
                  </a:cubicBezTo>
                  <a:cubicBezTo>
                    <a:pt x="464" y="295"/>
                    <a:pt x="462" y="296"/>
                    <a:pt x="461" y="297"/>
                  </a:cubicBezTo>
                  <a:cubicBezTo>
                    <a:pt x="460" y="297"/>
                    <a:pt x="460" y="297"/>
                    <a:pt x="460" y="297"/>
                  </a:cubicBezTo>
                  <a:cubicBezTo>
                    <a:pt x="443" y="293"/>
                    <a:pt x="427" y="284"/>
                    <a:pt x="410" y="284"/>
                  </a:cubicBezTo>
                  <a:cubicBezTo>
                    <a:pt x="409" y="297"/>
                    <a:pt x="409" y="297"/>
                    <a:pt x="408" y="299"/>
                  </a:cubicBezTo>
                  <a:cubicBezTo>
                    <a:pt x="408" y="299"/>
                    <a:pt x="407" y="299"/>
                    <a:pt x="406" y="299"/>
                  </a:cubicBezTo>
                  <a:cubicBezTo>
                    <a:pt x="405" y="299"/>
                    <a:pt x="405" y="299"/>
                    <a:pt x="403" y="299"/>
                  </a:cubicBezTo>
                  <a:cubicBezTo>
                    <a:pt x="399" y="298"/>
                    <a:pt x="397" y="294"/>
                    <a:pt x="394" y="293"/>
                  </a:cubicBezTo>
                  <a:cubicBezTo>
                    <a:pt x="390" y="293"/>
                    <a:pt x="386" y="293"/>
                    <a:pt x="381" y="291"/>
                  </a:cubicBezTo>
                  <a:cubicBezTo>
                    <a:pt x="379" y="283"/>
                    <a:pt x="367" y="283"/>
                    <a:pt x="367" y="283"/>
                  </a:cubicBezTo>
                  <a:cubicBezTo>
                    <a:pt x="361" y="283"/>
                    <a:pt x="361" y="283"/>
                    <a:pt x="354" y="261"/>
                  </a:cubicBezTo>
                  <a:cubicBezTo>
                    <a:pt x="355" y="260"/>
                    <a:pt x="355" y="260"/>
                    <a:pt x="360" y="258"/>
                  </a:cubicBezTo>
                  <a:cubicBezTo>
                    <a:pt x="360" y="258"/>
                    <a:pt x="359" y="257"/>
                    <a:pt x="359" y="256"/>
                  </a:cubicBezTo>
                  <a:cubicBezTo>
                    <a:pt x="357" y="255"/>
                    <a:pt x="355" y="254"/>
                    <a:pt x="353" y="254"/>
                  </a:cubicBezTo>
                  <a:cubicBezTo>
                    <a:pt x="337" y="254"/>
                    <a:pt x="337" y="254"/>
                    <a:pt x="329" y="258"/>
                  </a:cubicBezTo>
                  <a:cubicBezTo>
                    <a:pt x="325" y="255"/>
                    <a:pt x="318" y="249"/>
                    <a:pt x="310" y="257"/>
                  </a:cubicBezTo>
                  <a:cubicBezTo>
                    <a:pt x="306" y="257"/>
                    <a:pt x="303" y="257"/>
                    <a:pt x="299" y="257"/>
                  </a:cubicBezTo>
                  <a:cubicBezTo>
                    <a:pt x="299" y="258"/>
                    <a:pt x="299" y="258"/>
                    <a:pt x="285" y="264"/>
                  </a:cubicBezTo>
                  <a:cubicBezTo>
                    <a:pt x="285" y="264"/>
                    <a:pt x="285" y="264"/>
                    <a:pt x="284" y="264"/>
                  </a:cubicBezTo>
                  <a:cubicBezTo>
                    <a:pt x="279" y="263"/>
                    <a:pt x="274" y="265"/>
                    <a:pt x="270" y="261"/>
                  </a:cubicBezTo>
                  <a:cubicBezTo>
                    <a:pt x="270" y="261"/>
                    <a:pt x="268" y="260"/>
                    <a:pt x="268" y="260"/>
                  </a:cubicBezTo>
                  <a:cubicBezTo>
                    <a:pt x="266" y="263"/>
                    <a:pt x="265" y="269"/>
                    <a:pt x="265" y="269"/>
                  </a:cubicBezTo>
                  <a:cubicBezTo>
                    <a:pt x="263" y="270"/>
                    <a:pt x="262" y="271"/>
                    <a:pt x="257" y="270"/>
                  </a:cubicBezTo>
                  <a:cubicBezTo>
                    <a:pt x="256" y="273"/>
                    <a:pt x="256" y="276"/>
                    <a:pt x="255" y="280"/>
                  </a:cubicBezTo>
                  <a:cubicBezTo>
                    <a:pt x="253" y="280"/>
                    <a:pt x="250" y="279"/>
                    <a:pt x="247" y="281"/>
                  </a:cubicBezTo>
                  <a:cubicBezTo>
                    <a:pt x="246" y="286"/>
                    <a:pt x="244" y="291"/>
                    <a:pt x="243" y="297"/>
                  </a:cubicBezTo>
                  <a:cubicBezTo>
                    <a:pt x="243" y="298"/>
                    <a:pt x="243" y="299"/>
                    <a:pt x="243" y="301"/>
                  </a:cubicBezTo>
                  <a:cubicBezTo>
                    <a:pt x="240" y="301"/>
                    <a:pt x="238" y="301"/>
                    <a:pt x="236" y="301"/>
                  </a:cubicBezTo>
                  <a:cubicBezTo>
                    <a:pt x="235" y="307"/>
                    <a:pt x="227" y="311"/>
                    <a:pt x="224" y="311"/>
                  </a:cubicBezTo>
                  <a:cubicBezTo>
                    <a:pt x="220" y="319"/>
                    <a:pt x="213" y="326"/>
                    <a:pt x="211" y="334"/>
                  </a:cubicBezTo>
                  <a:cubicBezTo>
                    <a:pt x="210" y="334"/>
                    <a:pt x="210" y="334"/>
                    <a:pt x="209" y="334"/>
                  </a:cubicBezTo>
                  <a:cubicBezTo>
                    <a:pt x="209" y="334"/>
                    <a:pt x="209" y="334"/>
                    <a:pt x="207" y="335"/>
                  </a:cubicBezTo>
                  <a:cubicBezTo>
                    <a:pt x="207" y="335"/>
                    <a:pt x="206" y="335"/>
                    <a:pt x="205" y="335"/>
                  </a:cubicBezTo>
                  <a:cubicBezTo>
                    <a:pt x="204" y="348"/>
                    <a:pt x="204" y="349"/>
                    <a:pt x="198" y="351"/>
                  </a:cubicBezTo>
                  <a:cubicBezTo>
                    <a:pt x="198" y="351"/>
                    <a:pt x="198" y="352"/>
                    <a:pt x="197" y="353"/>
                  </a:cubicBezTo>
                  <a:cubicBezTo>
                    <a:pt x="197" y="354"/>
                    <a:pt x="197" y="356"/>
                    <a:pt x="198" y="357"/>
                  </a:cubicBezTo>
                  <a:cubicBezTo>
                    <a:pt x="206" y="359"/>
                    <a:pt x="206" y="359"/>
                    <a:pt x="207" y="361"/>
                  </a:cubicBezTo>
                  <a:cubicBezTo>
                    <a:pt x="204" y="366"/>
                    <a:pt x="204" y="366"/>
                    <a:pt x="204" y="381"/>
                  </a:cubicBezTo>
                  <a:cubicBezTo>
                    <a:pt x="204" y="382"/>
                    <a:pt x="204" y="383"/>
                    <a:pt x="204" y="386"/>
                  </a:cubicBezTo>
                  <a:cubicBezTo>
                    <a:pt x="204" y="386"/>
                    <a:pt x="204" y="386"/>
                    <a:pt x="200" y="390"/>
                  </a:cubicBezTo>
                  <a:cubicBezTo>
                    <a:pt x="200" y="393"/>
                    <a:pt x="201" y="396"/>
                    <a:pt x="202" y="399"/>
                  </a:cubicBezTo>
                  <a:cubicBezTo>
                    <a:pt x="202" y="402"/>
                    <a:pt x="202" y="402"/>
                    <a:pt x="202" y="402"/>
                  </a:cubicBezTo>
                  <a:cubicBezTo>
                    <a:pt x="202" y="413"/>
                    <a:pt x="220" y="423"/>
                    <a:pt x="220" y="424"/>
                  </a:cubicBezTo>
                  <a:cubicBezTo>
                    <a:pt x="220" y="430"/>
                    <a:pt x="220" y="435"/>
                    <a:pt x="234" y="438"/>
                  </a:cubicBezTo>
                  <a:cubicBezTo>
                    <a:pt x="235" y="441"/>
                    <a:pt x="235" y="441"/>
                    <a:pt x="235" y="445"/>
                  </a:cubicBezTo>
                  <a:cubicBezTo>
                    <a:pt x="247" y="456"/>
                    <a:pt x="255" y="455"/>
                    <a:pt x="255" y="455"/>
                  </a:cubicBezTo>
                  <a:cubicBezTo>
                    <a:pt x="255" y="454"/>
                    <a:pt x="256" y="452"/>
                    <a:pt x="257" y="451"/>
                  </a:cubicBezTo>
                  <a:cubicBezTo>
                    <a:pt x="260" y="450"/>
                    <a:pt x="262" y="451"/>
                    <a:pt x="265" y="451"/>
                  </a:cubicBezTo>
                  <a:cubicBezTo>
                    <a:pt x="266" y="451"/>
                    <a:pt x="266" y="451"/>
                    <a:pt x="268" y="451"/>
                  </a:cubicBezTo>
                  <a:cubicBezTo>
                    <a:pt x="270" y="451"/>
                    <a:pt x="273" y="451"/>
                    <a:pt x="275" y="451"/>
                  </a:cubicBezTo>
                  <a:cubicBezTo>
                    <a:pt x="277" y="456"/>
                    <a:pt x="281" y="455"/>
                    <a:pt x="290" y="453"/>
                  </a:cubicBezTo>
                  <a:cubicBezTo>
                    <a:pt x="293" y="447"/>
                    <a:pt x="295" y="447"/>
                    <a:pt x="305" y="449"/>
                  </a:cubicBezTo>
                  <a:cubicBezTo>
                    <a:pt x="305" y="449"/>
                    <a:pt x="306" y="449"/>
                    <a:pt x="306" y="449"/>
                  </a:cubicBezTo>
                  <a:cubicBezTo>
                    <a:pt x="312" y="443"/>
                    <a:pt x="317" y="446"/>
                    <a:pt x="319" y="446"/>
                  </a:cubicBezTo>
                  <a:cubicBezTo>
                    <a:pt x="321" y="456"/>
                    <a:pt x="323" y="457"/>
                    <a:pt x="327" y="458"/>
                  </a:cubicBezTo>
                  <a:cubicBezTo>
                    <a:pt x="334" y="458"/>
                    <a:pt x="341" y="458"/>
                    <a:pt x="347" y="459"/>
                  </a:cubicBezTo>
                  <a:cubicBezTo>
                    <a:pt x="347" y="461"/>
                    <a:pt x="347" y="463"/>
                    <a:pt x="347" y="467"/>
                  </a:cubicBezTo>
                  <a:cubicBezTo>
                    <a:pt x="347" y="467"/>
                    <a:pt x="345" y="485"/>
                    <a:pt x="343" y="489"/>
                  </a:cubicBezTo>
                  <a:cubicBezTo>
                    <a:pt x="342" y="489"/>
                    <a:pt x="341" y="489"/>
                    <a:pt x="341" y="489"/>
                  </a:cubicBezTo>
                  <a:cubicBezTo>
                    <a:pt x="340" y="490"/>
                    <a:pt x="340" y="491"/>
                    <a:pt x="340" y="491"/>
                  </a:cubicBezTo>
                  <a:cubicBezTo>
                    <a:pt x="355" y="500"/>
                    <a:pt x="356" y="518"/>
                    <a:pt x="365" y="531"/>
                  </a:cubicBezTo>
                  <a:cubicBezTo>
                    <a:pt x="364" y="532"/>
                    <a:pt x="364" y="533"/>
                    <a:pt x="364" y="533"/>
                  </a:cubicBezTo>
                  <a:cubicBezTo>
                    <a:pt x="364" y="534"/>
                    <a:pt x="364" y="535"/>
                    <a:pt x="364" y="536"/>
                  </a:cubicBezTo>
                  <a:cubicBezTo>
                    <a:pt x="364" y="540"/>
                    <a:pt x="365" y="540"/>
                    <a:pt x="367" y="541"/>
                  </a:cubicBezTo>
                  <a:cubicBezTo>
                    <a:pt x="367" y="553"/>
                    <a:pt x="357" y="562"/>
                    <a:pt x="356" y="574"/>
                  </a:cubicBezTo>
                  <a:cubicBezTo>
                    <a:pt x="356" y="580"/>
                    <a:pt x="357" y="580"/>
                    <a:pt x="361" y="583"/>
                  </a:cubicBezTo>
                  <a:cubicBezTo>
                    <a:pt x="361" y="589"/>
                    <a:pt x="361" y="591"/>
                    <a:pt x="366" y="594"/>
                  </a:cubicBezTo>
                  <a:cubicBezTo>
                    <a:pt x="368" y="603"/>
                    <a:pt x="368" y="603"/>
                    <a:pt x="370" y="604"/>
                  </a:cubicBezTo>
                  <a:cubicBezTo>
                    <a:pt x="370" y="607"/>
                    <a:pt x="369" y="610"/>
                    <a:pt x="369" y="613"/>
                  </a:cubicBezTo>
                  <a:cubicBezTo>
                    <a:pt x="369" y="614"/>
                    <a:pt x="375" y="632"/>
                    <a:pt x="382" y="639"/>
                  </a:cubicBezTo>
                  <a:cubicBezTo>
                    <a:pt x="381" y="642"/>
                    <a:pt x="381" y="642"/>
                    <a:pt x="383" y="645"/>
                  </a:cubicBezTo>
                  <a:cubicBezTo>
                    <a:pt x="383" y="646"/>
                    <a:pt x="383" y="646"/>
                    <a:pt x="383" y="647"/>
                  </a:cubicBezTo>
                  <a:cubicBezTo>
                    <a:pt x="382" y="648"/>
                    <a:pt x="380" y="649"/>
                    <a:pt x="380" y="650"/>
                  </a:cubicBezTo>
                  <a:cubicBezTo>
                    <a:pt x="380" y="650"/>
                    <a:pt x="381" y="651"/>
                    <a:pt x="381" y="651"/>
                  </a:cubicBezTo>
                  <a:cubicBezTo>
                    <a:pt x="382" y="651"/>
                    <a:pt x="383" y="651"/>
                    <a:pt x="383" y="651"/>
                  </a:cubicBezTo>
                  <a:cubicBezTo>
                    <a:pt x="383" y="654"/>
                    <a:pt x="383" y="654"/>
                    <a:pt x="386" y="656"/>
                  </a:cubicBezTo>
                  <a:cubicBezTo>
                    <a:pt x="389" y="656"/>
                    <a:pt x="391" y="656"/>
                    <a:pt x="394" y="656"/>
                  </a:cubicBezTo>
                  <a:cubicBezTo>
                    <a:pt x="398" y="655"/>
                    <a:pt x="398" y="655"/>
                    <a:pt x="401" y="654"/>
                  </a:cubicBezTo>
                  <a:cubicBezTo>
                    <a:pt x="404" y="654"/>
                    <a:pt x="408" y="654"/>
                    <a:pt x="412" y="653"/>
                  </a:cubicBezTo>
                  <a:cubicBezTo>
                    <a:pt x="413" y="653"/>
                    <a:pt x="413" y="652"/>
                    <a:pt x="413" y="651"/>
                  </a:cubicBezTo>
                  <a:cubicBezTo>
                    <a:pt x="422" y="650"/>
                    <a:pt x="422" y="650"/>
                    <a:pt x="424" y="647"/>
                  </a:cubicBezTo>
                  <a:cubicBezTo>
                    <a:pt x="424" y="647"/>
                    <a:pt x="451" y="634"/>
                    <a:pt x="448" y="620"/>
                  </a:cubicBezTo>
                  <a:cubicBezTo>
                    <a:pt x="448" y="619"/>
                    <a:pt x="460" y="612"/>
                    <a:pt x="465" y="610"/>
                  </a:cubicBezTo>
                  <a:cubicBezTo>
                    <a:pt x="466" y="606"/>
                    <a:pt x="466" y="606"/>
                    <a:pt x="464" y="592"/>
                  </a:cubicBezTo>
                  <a:cubicBezTo>
                    <a:pt x="476" y="582"/>
                    <a:pt x="492" y="578"/>
                    <a:pt x="500" y="564"/>
                  </a:cubicBezTo>
                  <a:cubicBezTo>
                    <a:pt x="500" y="563"/>
                    <a:pt x="501" y="562"/>
                    <a:pt x="501" y="560"/>
                  </a:cubicBezTo>
                  <a:cubicBezTo>
                    <a:pt x="502" y="558"/>
                    <a:pt x="502" y="557"/>
                    <a:pt x="501" y="555"/>
                  </a:cubicBezTo>
                  <a:cubicBezTo>
                    <a:pt x="502" y="551"/>
                    <a:pt x="503" y="547"/>
                    <a:pt x="503" y="542"/>
                  </a:cubicBezTo>
                  <a:cubicBezTo>
                    <a:pt x="499" y="535"/>
                    <a:pt x="505" y="528"/>
                    <a:pt x="502" y="521"/>
                  </a:cubicBezTo>
                  <a:cubicBezTo>
                    <a:pt x="502" y="519"/>
                    <a:pt x="502" y="519"/>
                    <a:pt x="502" y="519"/>
                  </a:cubicBezTo>
                  <a:cubicBezTo>
                    <a:pt x="515" y="479"/>
                    <a:pt x="568" y="470"/>
                    <a:pt x="577" y="426"/>
                  </a:cubicBezTo>
                  <a:moveTo>
                    <a:pt x="133" y="516"/>
                  </a:moveTo>
                  <a:cubicBezTo>
                    <a:pt x="132" y="514"/>
                    <a:pt x="129" y="503"/>
                    <a:pt x="124" y="501"/>
                  </a:cubicBezTo>
                  <a:cubicBezTo>
                    <a:pt x="123" y="501"/>
                    <a:pt x="122" y="501"/>
                    <a:pt x="120" y="501"/>
                  </a:cubicBezTo>
                  <a:cubicBezTo>
                    <a:pt x="114" y="498"/>
                    <a:pt x="113" y="486"/>
                    <a:pt x="105" y="490"/>
                  </a:cubicBezTo>
                  <a:cubicBezTo>
                    <a:pt x="103" y="490"/>
                    <a:pt x="101" y="490"/>
                    <a:pt x="99" y="489"/>
                  </a:cubicBezTo>
                  <a:cubicBezTo>
                    <a:pt x="96" y="486"/>
                    <a:pt x="96" y="486"/>
                    <a:pt x="93" y="486"/>
                  </a:cubicBezTo>
                  <a:cubicBezTo>
                    <a:pt x="93" y="487"/>
                    <a:pt x="93" y="489"/>
                    <a:pt x="93" y="490"/>
                  </a:cubicBezTo>
                  <a:cubicBezTo>
                    <a:pt x="89" y="489"/>
                    <a:pt x="89" y="488"/>
                    <a:pt x="89" y="486"/>
                  </a:cubicBezTo>
                  <a:cubicBezTo>
                    <a:pt x="89" y="486"/>
                    <a:pt x="90" y="485"/>
                    <a:pt x="90" y="485"/>
                  </a:cubicBezTo>
                  <a:cubicBezTo>
                    <a:pt x="83" y="478"/>
                    <a:pt x="82" y="478"/>
                    <a:pt x="80" y="478"/>
                  </a:cubicBezTo>
                  <a:cubicBezTo>
                    <a:pt x="80" y="478"/>
                    <a:pt x="80" y="478"/>
                    <a:pt x="79" y="477"/>
                  </a:cubicBezTo>
                  <a:cubicBezTo>
                    <a:pt x="77" y="475"/>
                    <a:pt x="77" y="475"/>
                    <a:pt x="74" y="476"/>
                  </a:cubicBezTo>
                  <a:cubicBezTo>
                    <a:pt x="75" y="477"/>
                    <a:pt x="75" y="479"/>
                    <a:pt x="76" y="481"/>
                  </a:cubicBezTo>
                  <a:cubicBezTo>
                    <a:pt x="75" y="481"/>
                    <a:pt x="74" y="481"/>
                    <a:pt x="73" y="481"/>
                  </a:cubicBezTo>
                  <a:cubicBezTo>
                    <a:pt x="73" y="480"/>
                    <a:pt x="73" y="479"/>
                    <a:pt x="72" y="478"/>
                  </a:cubicBezTo>
                  <a:cubicBezTo>
                    <a:pt x="72" y="477"/>
                    <a:pt x="73" y="476"/>
                    <a:pt x="73" y="475"/>
                  </a:cubicBezTo>
                  <a:cubicBezTo>
                    <a:pt x="73" y="475"/>
                    <a:pt x="73" y="474"/>
                    <a:pt x="73" y="474"/>
                  </a:cubicBezTo>
                  <a:cubicBezTo>
                    <a:pt x="73" y="472"/>
                    <a:pt x="73" y="472"/>
                    <a:pt x="68" y="470"/>
                  </a:cubicBezTo>
                  <a:cubicBezTo>
                    <a:pt x="68" y="470"/>
                    <a:pt x="68" y="470"/>
                    <a:pt x="68" y="470"/>
                  </a:cubicBezTo>
                  <a:cubicBezTo>
                    <a:pt x="68" y="470"/>
                    <a:pt x="67" y="470"/>
                    <a:pt x="66" y="470"/>
                  </a:cubicBezTo>
                  <a:cubicBezTo>
                    <a:pt x="67" y="474"/>
                    <a:pt x="67" y="474"/>
                    <a:pt x="67" y="475"/>
                  </a:cubicBezTo>
                  <a:cubicBezTo>
                    <a:pt x="66" y="475"/>
                    <a:pt x="65" y="475"/>
                    <a:pt x="65" y="475"/>
                  </a:cubicBezTo>
                  <a:cubicBezTo>
                    <a:pt x="65" y="474"/>
                    <a:pt x="64" y="473"/>
                    <a:pt x="64" y="472"/>
                  </a:cubicBezTo>
                  <a:cubicBezTo>
                    <a:pt x="65" y="471"/>
                    <a:pt x="66" y="470"/>
                    <a:pt x="66" y="469"/>
                  </a:cubicBezTo>
                  <a:cubicBezTo>
                    <a:pt x="65" y="461"/>
                    <a:pt x="65" y="461"/>
                    <a:pt x="64" y="459"/>
                  </a:cubicBezTo>
                  <a:cubicBezTo>
                    <a:pt x="64" y="459"/>
                    <a:pt x="63" y="459"/>
                    <a:pt x="62" y="459"/>
                  </a:cubicBezTo>
                  <a:cubicBezTo>
                    <a:pt x="62" y="457"/>
                    <a:pt x="62" y="454"/>
                    <a:pt x="61" y="451"/>
                  </a:cubicBezTo>
                  <a:cubicBezTo>
                    <a:pt x="59" y="446"/>
                    <a:pt x="55" y="442"/>
                    <a:pt x="52" y="437"/>
                  </a:cubicBezTo>
                  <a:cubicBezTo>
                    <a:pt x="51" y="437"/>
                    <a:pt x="50" y="436"/>
                    <a:pt x="49" y="436"/>
                  </a:cubicBezTo>
                  <a:cubicBezTo>
                    <a:pt x="49" y="435"/>
                    <a:pt x="48" y="435"/>
                    <a:pt x="48" y="434"/>
                  </a:cubicBezTo>
                  <a:cubicBezTo>
                    <a:pt x="47" y="435"/>
                    <a:pt x="45" y="435"/>
                    <a:pt x="45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4" y="435"/>
                    <a:pt x="34" y="422"/>
                    <a:pt x="32" y="419"/>
                  </a:cubicBezTo>
                  <a:cubicBezTo>
                    <a:pt x="32" y="419"/>
                    <a:pt x="32" y="418"/>
                    <a:pt x="31" y="417"/>
                  </a:cubicBezTo>
                  <a:cubicBezTo>
                    <a:pt x="30" y="415"/>
                    <a:pt x="30" y="415"/>
                    <a:pt x="30" y="412"/>
                  </a:cubicBezTo>
                  <a:cubicBezTo>
                    <a:pt x="30" y="412"/>
                    <a:pt x="30" y="412"/>
                    <a:pt x="29" y="412"/>
                  </a:cubicBezTo>
                  <a:cubicBezTo>
                    <a:pt x="29" y="412"/>
                    <a:pt x="28" y="413"/>
                    <a:pt x="28" y="413"/>
                  </a:cubicBezTo>
                  <a:cubicBezTo>
                    <a:pt x="27" y="412"/>
                    <a:pt x="27" y="412"/>
                    <a:pt x="26" y="408"/>
                  </a:cubicBezTo>
                  <a:cubicBezTo>
                    <a:pt x="26" y="408"/>
                    <a:pt x="27" y="407"/>
                    <a:pt x="27" y="407"/>
                  </a:cubicBezTo>
                  <a:cubicBezTo>
                    <a:pt x="26" y="406"/>
                    <a:pt x="26" y="405"/>
                    <a:pt x="25" y="404"/>
                  </a:cubicBezTo>
                  <a:cubicBezTo>
                    <a:pt x="24" y="406"/>
                    <a:pt x="24" y="406"/>
                    <a:pt x="24" y="406"/>
                  </a:cubicBezTo>
                  <a:cubicBezTo>
                    <a:pt x="24" y="406"/>
                    <a:pt x="24" y="406"/>
                    <a:pt x="24" y="406"/>
                  </a:cubicBezTo>
                  <a:cubicBezTo>
                    <a:pt x="23" y="405"/>
                    <a:pt x="22" y="405"/>
                    <a:pt x="22" y="405"/>
                  </a:cubicBezTo>
                  <a:cubicBezTo>
                    <a:pt x="22" y="406"/>
                    <a:pt x="22" y="407"/>
                    <a:pt x="22" y="409"/>
                  </a:cubicBezTo>
                  <a:cubicBezTo>
                    <a:pt x="21" y="409"/>
                    <a:pt x="21" y="409"/>
                    <a:pt x="21" y="410"/>
                  </a:cubicBezTo>
                  <a:cubicBezTo>
                    <a:pt x="20" y="406"/>
                    <a:pt x="20" y="406"/>
                    <a:pt x="18" y="405"/>
                  </a:cubicBezTo>
                  <a:cubicBezTo>
                    <a:pt x="18" y="405"/>
                    <a:pt x="17" y="405"/>
                    <a:pt x="16" y="405"/>
                  </a:cubicBezTo>
                  <a:cubicBezTo>
                    <a:pt x="16" y="404"/>
                    <a:pt x="15" y="404"/>
                    <a:pt x="15" y="403"/>
                  </a:cubicBezTo>
                  <a:cubicBezTo>
                    <a:pt x="15" y="402"/>
                    <a:pt x="15" y="401"/>
                    <a:pt x="14" y="399"/>
                  </a:cubicBezTo>
                  <a:cubicBezTo>
                    <a:pt x="13" y="398"/>
                    <a:pt x="12" y="397"/>
                    <a:pt x="12" y="396"/>
                  </a:cubicBezTo>
                  <a:cubicBezTo>
                    <a:pt x="12" y="396"/>
                    <a:pt x="12" y="409"/>
                    <a:pt x="11" y="413"/>
                  </a:cubicBezTo>
                  <a:cubicBezTo>
                    <a:pt x="9" y="402"/>
                    <a:pt x="10" y="396"/>
                    <a:pt x="10" y="393"/>
                  </a:cubicBezTo>
                  <a:cubicBezTo>
                    <a:pt x="10" y="392"/>
                    <a:pt x="10" y="392"/>
                    <a:pt x="10" y="392"/>
                  </a:cubicBezTo>
                  <a:cubicBezTo>
                    <a:pt x="10" y="392"/>
                    <a:pt x="10" y="392"/>
                    <a:pt x="9" y="392"/>
                  </a:cubicBezTo>
                  <a:cubicBezTo>
                    <a:pt x="9" y="394"/>
                    <a:pt x="9" y="394"/>
                    <a:pt x="9" y="397"/>
                  </a:cubicBezTo>
                  <a:cubicBezTo>
                    <a:pt x="8" y="397"/>
                    <a:pt x="8" y="397"/>
                    <a:pt x="7" y="398"/>
                  </a:cubicBezTo>
                  <a:cubicBezTo>
                    <a:pt x="7" y="399"/>
                    <a:pt x="6" y="401"/>
                    <a:pt x="6" y="401"/>
                  </a:cubicBezTo>
                  <a:cubicBezTo>
                    <a:pt x="6" y="404"/>
                    <a:pt x="6" y="406"/>
                    <a:pt x="6" y="410"/>
                  </a:cubicBezTo>
                  <a:cubicBezTo>
                    <a:pt x="2" y="424"/>
                    <a:pt x="12" y="436"/>
                    <a:pt x="10" y="449"/>
                  </a:cubicBezTo>
                  <a:cubicBezTo>
                    <a:pt x="11" y="454"/>
                    <a:pt x="11" y="454"/>
                    <a:pt x="11" y="456"/>
                  </a:cubicBezTo>
                  <a:cubicBezTo>
                    <a:pt x="12" y="461"/>
                    <a:pt x="12" y="461"/>
                    <a:pt x="13" y="465"/>
                  </a:cubicBezTo>
                  <a:cubicBezTo>
                    <a:pt x="13" y="465"/>
                    <a:pt x="13" y="465"/>
                    <a:pt x="13" y="466"/>
                  </a:cubicBezTo>
                  <a:cubicBezTo>
                    <a:pt x="16" y="475"/>
                    <a:pt x="16" y="475"/>
                    <a:pt x="16" y="476"/>
                  </a:cubicBezTo>
                  <a:cubicBezTo>
                    <a:pt x="17" y="477"/>
                    <a:pt x="17" y="478"/>
                    <a:pt x="17" y="479"/>
                  </a:cubicBezTo>
                  <a:cubicBezTo>
                    <a:pt x="17" y="479"/>
                    <a:pt x="18" y="484"/>
                    <a:pt x="21" y="492"/>
                  </a:cubicBezTo>
                  <a:cubicBezTo>
                    <a:pt x="21" y="493"/>
                    <a:pt x="21" y="493"/>
                    <a:pt x="22" y="494"/>
                  </a:cubicBezTo>
                  <a:cubicBezTo>
                    <a:pt x="25" y="502"/>
                    <a:pt x="28" y="509"/>
                    <a:pt x="32" y="517"/>
                  </a:cubicBezTo>
                  <a:cubicBezTo>
                    <a:pt x="32" y="518"/>
                    <a:pt x="32" y="519"/>
                    <a:pt x="33" y="520"/>
                  </a:cubicBezTo>
                  <a:cubicBezTo>
                    <a:pt x="38" y="531"/>
                    <a:pt x="50" y="555"/>
                    <a:pt x="61" y="564"/>
                  </a:cubicBezTo>
                  <a:cubicBezTo>
                    <a:pt x="64" y="567"/>
                    <a:pt x="66" y="571"/>
                    <a:pt x="68" y="575"/>
                  </a:cubicBezTo>
                  <a:cubicBezTo>
                    <a:pt x="69" y="576"/>
                    <a:pt x="70" y="577"/>
                    <a:pt x="70" y="578"/>
                  </a:cubicBezTo>
                  <a:cubicBezTo>
                    <a:pt x="70" y="579"/>
                    <a:pt x="70" y="579"/>
                    <a:pt x="70" y="579"/>
                  </a:cubicBezTo>
                  <a:cubicBezTo>
                    <a:pt x="71" y="579"/>
                    <a:pt x="71" y="579"/>
                    <a:pt x="72" y="580"/>
                  </a:cubicBezTo>
                  <a:cubicBezTo>
                    <a:pt x="72" y="581"/>
                    <a:pt x="72" y="581"/>
                    <a:pt x="73" y="582"/>
                  </a:cubicBezTo>
                  <a:cubicBezTo>
                    <a:pt x="73" y="582"/>
                    <a:pt x="73" y="582"/>
                    <a:pt x="73" y="583"/>
                  </a:cubicBezTo>
                  <a:cubicBezTo>
                    <a:pt x="75" y="586"/>
                    <a:pt x="75" y="586"/>
                    <a:pt x="76" y="587"/>
                  </a:cubicBezTo>
                  <a:cubicBezTo>
                    <a:pt x="76" y="587"/>
                    <a:pt x="76" y="587"/>
                    <a:pt x="76" y="587"/>
                  </a:cubicBezTo>
                  <a:cubicBezTo>
                    <a:pt x="77" y="588"/>
                    <a:pt x="77" y="588"/>
                    <a:pt x="78" y="590"/>
                  </a:cubicBezTo>
                  <a:cubicBezTo>
                    <a:pt x="78" y="590"/>
                    <a:pt x="79" y="591"/>
                    <a:pt x="79" y="591"/>
                  </a:cubicBezTo>
                  <a:cubicBezTo>
                    <a:pt x="79" y="592"/>
                    <a:pt x="79" y="592"/>
                    <a:pt x="79" y="592"/>
                  </a:cubicBezTo>
                  <a:cubicBezTo>
                    <a:pt x="79" y="592"/>
                    <a:pt x="80" y="592"/>
                    <a:pt x="80" y="592"/>
                  </a:cubicBezTo>
                  <a:cubicBezTo>
                    <a:pt x="81" y="594"/>
                    <a:pt x="81" y="595"/>
                    <a:pt x="83" y="597"/>
                  </a:cubicBezTo>
                  <a:cubicBezTo>
                    <a:pt x="83" y="597"/>
                    <a:pt x="84" y="598"/>
                    <a:pt x="84" y="598"/>
                  </a:cubicBezTo>
                  <a:cubicBezTo>
                    <a:pt x="84" y="598"/>
                    <a:pt x="84" y="599"/>
                    <a:pt x="85" y="599"/>
                  </a:cubicBezTo>
                  <a:cubicBezTo>
                    <a:pt x="87" y="602"/>
                    <a:pt x="89" y="606"/>
                    <a:pt x="92" y="609"/>
                  </a:cubicBezTo>
                  <a:cubicBezTo>
                    <a:pt x="92" y="609"/>
                    <a:pt x="100" y="619"/>
                    <a:pt x="102" y="622"/>
                  </a:cubicBezTo>
                  <a:cubicBezTo>
                    <a:pt x="103" y="622"/>
                    <a:pt x="103" y="623"/>
                    <a:pt x="103" y="623"/>
                  </a:cubicBezTo>
                  <a:cubicBezTo>
                    <a:pt x="110" y="630"/>
                    <a:pt x="117" y="637"/>
                    <a:pt x="123" y="644"/>
                  </a:cubicBezTo>
                  <a:cubicBezTo>
                    <a:pt x="124" y="645"/>
                    <a:pt x="124" y="645"/>
                    <a:pt x="126" y="647"/>
                  </a:cubicBezTo>
                  <a:cubicBezTo>
                    <a:pt x="126" y="647"/>
                    <a:pt x="127" y="648"/>
                    <a:pt x="127" y="648"/>
                  </a:cubicBezTo>
                  <a:cubicBezTo>
                    <a:pt x="148" y="666"/>
                    <a:pt x="148" y="666"/>
                    <a:pt x="152" y="669"/>
                  </a:cubicBezTo>
                  <a:cubicBezTo>
                    <a:pt x="156" y="672"/>
                    <a:pt x="160" y="675"/>
                    <a:pt x="165" y="678"/>
                  </a:cubicBezTo>
                  <a:cubicBezTo>
                    <a:pt x="165" y="678"/>
                    <a:pt x="165" y="678"/>
                    <a:pt x="165" y="678"/>
                  </a:cubicBezTo>
                  <a:cubicBezTo>
                    <a:pt x="156" y="672"/>
                    <a:pt x="156" y="672"/>
                    <a:pt x="156" y="672"/>
                  </a:cubicBezTo>
                  <a:cubicBezTo>
                    <a:pt x="157" y="672"/>
                    <a:pt x="157" y="672"/>
                    <a:pt x="157" y="672"/>
                  </a:cubicBezTo>
                  <a:cubicBezTo>
                    <a:pt x="158" y="673"/>
                    <a:pt x="159" y="674"/>
                    <a:pt x="161" y="675"/>
                  </a:cubicBezTo>
                  <a:cubicBezTo>
                    <a:pt x="161" y="675"/>
                    <a:pt x="161" y="676"/>
                    <a:pt x="162" y="676"/>
                  </a:cubicBezTo>
                  <a:cubicBezTo>
                    <a:pt x="163" y="677"/>
                    <a:pt x="165" y="678"/>
                    <a:pt x="167" y="680"/>
                  </a:cubicBezTo>
                  <a:cubicBezTo>
                    <a:pt x="169" y="681"/>
                    <a:pt x="169" y="681"/>
                    <a:pt x="178" y="687"/>
                  </a:cubicBezTo>
                  <a:cubicBezTo>
                    <a:pt x="177" y="686"/>
                    <a:pt x="175" y="685"/>
                    <a:pt x="174" y="685"/>
                  </a:cubicBezTo>
                  <a:cubicBezTo>
                    <a:pt x="174" y="684"/>
                    <a:pt x="174" y="684"/>
                    <a:pt x="173" y="684"/>
                  </a:cubicBezTo>
                  <a:cubicBezTo>
                    <a:pt x="172" y="683"/>
                    <a:pt x="172" y="683"/>
                    <a:pt x="171" y="683"/>
                  </a:cubicBezTo>
                  <a:cubicBezTo>
                    <a:pt x="172" y="683"/>
                    <a:pt x="172" y="683"/>
                    <a:pt x="172" y="683"/>
                  </a:cubicBezTo>
                  <a:cubicBezTo>
                    <a:pt x="173" y="684"/>
                    <a:pt x="174" y="684"/>
                    <a:pt x="175" y="685"/>
                  </a:cubicBezTo>
                  <a:cubicBezTo>
                    <a:pt x="177" y="686"/>
                    <a:pt x="180" y="688"/>
                    <a:pt x="182" y="689"/>
                  </a:cubicBezTo>
                  <a:cubicBezTo>
                    <a:pt x="181" y="689"/>
                    <a:pt x="179" y="688"/>
                    <a:pt x="178" y="687"/>
                  </a:cubicBezTo>
                  <a:cubicBezTo>
                    <a:pt x="179" y="688"/>
                    <a:pt x="180" y="688"/>
                    <a:pt x="181" y="689"/>
                  </a:cubicBezTo>
                  <a:cubicBezTo>
                    <a:pt x="186" y="692"/>
                    <a:pt x="191" y="695"/>
                    <a:pt x="196" y="698"/>
                  </a:cubicBezTo>
                  <a:cubicBezTo>
                    <a:pt x="197" y="698"/>
                    <a:pt x="197" y="698"/>
                    <a:pt x="198" y="699"/>
                  </a:cubicBezTo>
                  <a:cubicBezTo>
                    <a:pt x="199" y="700"/>
                    <a:pt x="201" y="700"/>
                    <a:pt x="202" y="701"/>
                  </a:cubicBezTo>
                  <a:cubicBezTo>
                    <a:pt x="203" y="701"/>
                    <a:pt x="203" y="701"/>
                    <a:pt x="203" y="702"/>
                  </a:cubicBezTo>
                  <a:cubicBezTo>
                    <a:pt x="207" y="703"/>
                    <a:pt x="210" y="705"/>
                    <a:pt x="213" y="706"/>
                  </a:cubicBezTo>
                  <a:cubicBezTo>
                    <a:pt x="214" y="707"/>
                    <a:pt x="214" y="707"/>
                    <a:pt x="214" y="707"/>
                  </a:cubicBezTo>
                  <a:cubicBezTo>
                    <a:pt x="215" y="707"/>
                    <a:pt x="215" y="707"/>
                    <a:pt x="215" y="707"/>
                  </a:cubicBezTo>
                  <a:cubicBezTo>
                    <a:pt x="215" y="708"/>
                    <a:pt x="215" y="708"/>
                    <a:pt x="215" y="708"/>
                  </a:cubicBezTo>
                  <a:cubicBezTo>
                    <a:pt x="219" y="709"/>
                    <a:pt x="219" y="709"/>
                    <a:pt x="220" y="710"/>
                  </a:cubicBezTo>
                  <a:cubicBezTo>
                    <a:pt x="221" y="710"/>
                    <a:pt x="221" y="710"/>
                    <a:pt x="221" y="710"/>
                  </a:cubicBezTo>
                  <a:cubicBezTo>
                    <a:pt x="228" y="713"/>
                    <a:pt x="237" y="717"/>
                    <a:pt x="237" y="717"/>
                  </a:cubicBezTo>
                  <a:cubicBezTo>
                    <a:pt x="237" y="717"/>
                    <a:pt x="238" y="717"/>
                    <a:pt x="238" y="717"/>
                  </a:cubicBezTo>
                  <a:cubicBezTo>
                    <a:pt x="240" y="718"/>
                    <a:pt x="240" y="718"/>
                    <a:pt x="243" y="719"/>
                  </a:cubicBezTo>
                  <a:cubicBezTo>
                    <a:pt x="243" y="719"/>
                    <a:pt x="243" y="719"/>
                    <a:pt x="245" y="719"/>
                  </a:cubicBezTo>
                  <a:cubicBezTo>
                    <a:pt x="245" y="719"/>
                    <a:pt x="245" y="719"/>
                    <a:pt x="245" y="719"/>
                  </a:cubicBezTo>
                  <a:cubicBezTo>
                    <a:pt x="241" y="717"/>
                    <a:pt x="241" y="717"/>
                    <a:pt x="239" y="717"/>
                  </a:cubicBezTo>
                  <a:cubicBezTo>
                    <a:pt x="238" y="717"/>
                    <a:pt x="238" y="716"/>
                    <a:pt x="236" y="716"/>
                  </a:cubicBezTo>
                  <a:cubicBezTo>
                    <a:pt x="236" y="716"/>
                    <a:pt x="230" y="713"/>
                    <a:pt x="227" y="712"/>
                  </a:cubicBezTo>
                  <a:cubicBezTo>
                    <a:pt x="226" y="712"/>
                    <a:pt x="226" y="712"/>
                    <a:pt x="225" y="711"/>
                  </a:cubicBezTo>
                  <a:cubicBezTo>
                    <a:pt x="218" y="708"/>
                    <a:pt x="218" y="708"/>
                    <a:pt x="217" y="707"/>
                  </a:cubicBezTo>
                  <a:cubicBezTo>
                    <a:pt x="217" y="707"/>
                    <a:pt x="216" y="707"/>
                    <a:pt x="215" y="706"/>
                  </a:cubicBezTo>
                  <a:cubicBezTo>
                    <a:pt x="214" y="706"/>
                    <a:pt x="212" y="705"/>
                    <a:pt x="210" y="704"/>
                  </a:cubicBezTo>
                  <a:cubicBezTo>
                    <a:pt x="210" y="704"/>
                    <a:pt x="209" y="704"/>
                    <a:pt x="209" y="703"/>
                  </a:cubicBezTo>
                  <a:cubicBezTo>
                    <a:pt x="209" y="703"/>
                    <a:pt x="209" y="704"/>
                    <a:pt x="208" y="703"/>
                  </a:cubicBezTo>
                  <a:cubicBezTo>
                    <a:pt x="203" y="700"/>
                    <a:pt x="196" y="695"/>
                    <a:pt x="196" y="695"/>
                  </a:cubicBezTo>
                  <a:cubicBezTo>
                    <a:pt x="195" y="695"/>
                    <a:pt x="194" y="694"/>
                    <a:pt x="194" y="694"/>
                  </a:cubicBezTo>
                  <a:cubicBezTo>
                    <a:pt x="193" y="694"/>
                    <a:pt x="193" y="694"/>
                    <a:pt x="192" y="693"/>
                  </a:cubicBezTo>
                  <a:cubicBezTo>
                    <a:pt x="190" y="692"/>
                    <a:pt x="187" y="691"/>
                    <a:pt x="184" y="689"/>
                  </a:cubicBezTo>
                  <a:cubicBezTo>
                    <a:pt x="184" y="689"/>
                    <a:pt x="184" y="689"/>
                    <a:pt x="183" y="688"/>
                  </a:cubicBezTo>
                  <a:cubicBezTo>
                    <a:pt x="182" y="688"/>
                    <a:pt x="181" y="687"/>
                    <a:pt x="180" y="686"/>
                  </a:cubicBezTo>
                  <a:cubicBezTo>
                    <a:pt x="181" y="686"/>
                    <a:pt x="181" y="686"/>
                    <a:pt x="182" y="686"/>
                  </a:cubicBezTo>
                  <a:cubicBezTo>
                    <a:pt x="180" y="685"/>
                    <a:pt x="178" y="684"/>
                    <a:pt x="176" y="682"/>
                  </a:cubicBezTo>
                  <a:cubicBezTo>
                    <a:pt x="173" y="680"/>
                    <a:pt x="171" y="678"/>
                    <a:pt x="168" y="676"/>
                  </a:cubicBezTo>
                  <a:cubicBezTo>
                    <a:pt x="168" y="675"/>
                    <a:pt x="168" y="675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7" y="675"/>
                  </a:cubicBezTo>
                  <a:cubicBezTo>
                    <a:pt x="165" y="675"/>
                    <a:pt x="165" y="675"/>
                    <a:pt x="161" y="671"/>
                  </a:cubicBezTo>
                  <a:cubicBezTo>
                    <a:pt x="160" y="671"/>
                    <a:pt x="159" y="670"/>
                    <a:pt x="158" y="669"/>
                  </a:cubicBezTo>
                  <a:cubicBezTo>
                    <a:pt x="158" y="669"/>
                    <a:pt x="158" y="669"/>
                    <a:pt x="160" y="670"/>
                  </a:cubicBezTo>
                  <a:cubicBezTo>
                    <a:pt x="161" y="670"/>
                    <a:pt x="161" y="671"/>
                    <a:pt x="162" y="671"/>
                  </a:cubicBezTo>
                  <a:cubicBezTo>
                    <a:pt x="162" y="671"/>
                    <a:pt x="163" y="671"/>
                    <a:pt x="163" y="671"/>
                  </a:cubicBezTo>
                  <a:cubicBezTo>
                    <a:pt x="162" y="670"/>
                    <a:pt x="162" y="670"/>
                    <a:pt x="161" y="670"/>
                  </a:cubicBezTo>
                  <a:cubicBezTo>
                    <a:pt x="161" y="669"/>
                    <a:pt x="161" y="669"/>
                    <a:pt x="159" y="668"/>
                  </a:cubicBezTo>
                  <a:cubicBezTo>
                    <a:pt x="158" y="667"/>
                    <a:pt x="158" y="667"/>
                    <a:pt x="154" y="663"/>
                  </a:cubicBezTo>
                  <a:cubicBezTo>
                    <a:pt x="153" y="663"/>
                    <a:pt x="153" y="662"/>
                    <a:pt x="152" y="662"/>
                  </a:cubicBezTo>
                  <a:cubicBezTo>
                    <a:pt x="152" y="662"/>
                    <a:pt x="153" y="662"/>
                    <a:pt x="153" y="662"/>
                  </a:cubicBezTo>
                  <a:cubicBezTo>
                    <a:pt x="154" y="662"/>
                    <a:pt x="154" y="662"/>
                    <a:pt x="154" y="661"/>
                  </a:cubicBezTo>
                  <a:cubicBezTo>
                    <a:pt x="155" y="661"/>
                    <a:pt x="155" y="661"/>
                    <a:pt x="157" y="662"/>
                  </a:cubicBezTo>
                  <a:cubicBezTo>
                    <a:pt x="155" y="660"/>
                    <a:pt x="153" y="657"/>
                    <a:pt x="152" y="655"/>
                  </a:cubicBezTo>
                  <a:cubicBezTo>
                    <a:pt x="151" y="653"/>
                    <a:pt x="151" y="653"/>
                    <a:pt x="151" y="653"/>
                  </a:cubicBezTo>
                  <a:cubicBezTo>
                    <a:pt x="150" y="653"/>
                    <a:pt x="149" y="652"/>
                    <a:pt x="148" y="651"/>
                  </a:cubicBezTo>
                  <a:cubicBezTo>
                    <a:pt x="148" y="651"/>
                    <a:pt x="148" y="651"/>
                    <a:pt x="147" y="651"/>
                  </a:cubicBezTo>
                  <a:cubicBezTo>
                    <a:pt x="147" y="650"/>
                    <a:pt x="146" y="650"/>
                    <a:pt x="145" y="648"/>
                  </a:cubicBezTo>
                  <a:cubicBezTo>
                    <a:pt x="142" y="646"/>
                    <a:pt x="139" y="645"/>
                    <a:pt x="137" y="643"/>
                  </a:cubicBezTo>
                  <a:cubicBezTo>
                    <a:pt x="138" y="643"/>
                    <a:pt x="138" y="643"/>
                    <a:pt x="139" y="643"/>
                  </a:cubicBezTo>
                  <a:cubicBezTo>
                    <a:pt x="145" y="646"/>
                    <a:pt x="145" y="646"/>
                    <a:pt x="146" y="644"/>
                  </a:cubicBezTo>
                  <a:cubicBezTo>
                    <a:pt x="137" y="630"/>
                    <a:pt x="137" y="628"/>
                    <a:pt x="137" y="627"/>
                  </a:cubicBezTo>
                  <a:cubicBezTo>
                    <a:pt x="138" y="628"/>
                    <a:pt x="139" y="630"/>
                    <a:pt x="140" y="631"/>
                  </a:cubicBezTo>
                  <a:cubicBezTo>
                    <a:pt x="137" y="619"/>
                    <a:pt x="125" y="611"/>
                    <a:pt x="127" y="597"/>
                  </a:cubicBezTo>
                  <a:cubicBezTo>
                    <a:pt x="128" y="597"/>
                    <a:pt x="129" y="597"/>
                    <a:pt x="130" y="597"/>
                  </a:cubicBezTo>
                  <a:cubicBezTo>
                    <a:pt x="130" y="596"/>
                    <a:pt x="131" y="594"/>
                    <a:pt x="131" y="593"/>
                  </a:cubicBezTo>
                  <a:cubicBezTo>
                    <a:pt x="133" y="594"/>
                    <a:pt x="136" y="594"/>
                    <a:pt x="138" y="594"/>
                  </a:cubicBezTo>
                  <a:cubicBezTo>
                    <a:pt x="138" y="593"/>
                    <a:pt x="138" y="592"/>
                    <a:pt x="137" y="591"/>
                  </a:cubicBezTo>
                  <a:cubicBezTo>
                    <a:pt x="138" y="590"/>
                    <a:pt x="138" y="590"/>
                    <a:pt x="138" y="590"/>
                  </a:cubicBezTo>
                  <a:cubicBezTo>
                    <a:pt x="137" y="585"/>
                    <a:pt x="137" y="585"/>
                    <a:pt x="137" y="584"/>
                  </a:cubicBezTo>
                  <a:cubicBezTo>
                    <a:pt x="137" y="583"/>
                    <a:pt x="138" y="583"/>
                    <a:pt x="138" y="583"/>
                  </a:cubicBezTo>
                  <a:cubicBezTo>
                    <a:pt x="136" y="579"/>
                    <a:pt x="136" y="578"/>
                    <a:pt x="136" y="575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136" y="572"/>
                    <a:pt x="134" y="569"/>
                    <a:pt x="133" y="566"/>
                  </a:cubicBezTo>
                  <a:cubicBezTo>
                    <a:pt x="133" y="566"/>
                    <a:pt x="133" y="566"/>
                    <a:pt x="133" y="564"/>
                  </a:cubicBezTo>
                  <a:cubicBezTo>
                    <a:pt x="133" y="561"/>
                    <a:pt x="132" y="559"/>
                    <a:pt x="131" y="557"/>
                  </a:cubicBezTo>
                  <a:cubicBezTo>
                    <a:pt x="131" y="557"/>
                    <a:pt x="131" y="556"/>
                    <a:pt x="130" y="555"/>
                  </a:cubicBezTo>
                  <a:cubicBezTo>
                    <a:pt x="130" y="554"/>
                    <a:pt x="130" y="554"/>
                    <a:pt x="129" y="553"/>
                  </a:cubicBezTo>
                  <a:cubicBezTo>
                    <a:pt x="129" y="552"/>
                    <a:pt x="129" y="552"/>
                    <a:pt x="128" y="550"/>
                  </a:cubicBezTo>
                  <a:cubicBezTo>
                    <a:pt x="127" y="548"/>
                    <a:pt x="126" y="545"/>
                    <a:pt x="126" y="543"/>
                  </a:cubicBezTo>
                  <a:cubicBezTo>
                    <a:pt x="126" y="543"/>
                    <a:pt x="126" y="543"/>
                    <a:pt x="129" y="535"/>
                  </a:cubicBezTo>
                  <a:cubicBezTo>
                    <a:pt x="129" y="534"/>
                    <a:pt x="130" y="534"/>
                    <a:pt x="130" y="534"/>
                  </a:cubicBezTo>
                  <a:cubicBezTo>
                    <a:pt x="130" y="533"/>
                    <a:pt x="131" y="533"/>
                    <a:pt x="131" y="532"/>
                  </a:cubicBezTo>
                  <a:cubicBezTo>
                    <a:pt x="131" y="532"/>
                    <a:pt x="132" y="525"/>
                    <a:pt x="133" y="522"/>
                  </a:cubicBezTo>
                  <a:cubicBezTo>
                    <a:pt x="134" y="519"/>
                    <a:pt x="134" y="519"/>
                    <a:pt x="133" y="516"/>
                  </a:cubicBezTo>
                  <a:moveTo>
                    <a:pt x="19" y="357"/>
                  </a:moveTo>
                  <a:cubicBezTo>
                    <a:pt x="20" y="357"/>
                    <a:pt x="20" y="357"/>
                    <a:pt x="20" y="357"/>
                  </a:cubicBezTo>
                  <a:cubicBezTo>
                    <a:pt x="19" y="357"/>
                    <a:pt x="19" y="356"/>
                    <a:pt x="19" y="356"/>
                  </a:cubicBezTo>
                  <a:cubicBezTo>
                    <a:pt x="19" y="355"/>
                    <a:pt x="19" y="353"/>
                    <a:pt x="19" y="352"/>
                  </a:cubicBezTo>
                  <a:cubicBezTo>
                    <a:pt x="17" y="353"/>
                    <a:pt x="17" y="353"/>
                    <a:pt x="17" y="353"/>
                  </a:cubicBezTo>
                  <a:cubicBezTo>
                    <a:pt x="16" y="353"/>
                    <a:pt x="16" y="353"/>
                    <a:pt x="16" y="353"/>
                  </a:cubicBezTo>
                  <a:cubicBezTo>
                    <a:pt x="16" y="352"/>
                    <a:pt x="16" y="352"/>
                    <a:pt x="15" y="351"/>
                  </a:cubicBezTo>
                  <a:cubicBezTo>
                    <a:pt x="15" y="351"/>
                    <a:pt x="15" y="351"/>
                    <a:pt x="15" y="351"/>
                  </a:cubicBezTo>
                  <a:cubicBezTo>
                    <a:pt x="14" y="352"/>
                    <a:pt x="14" y="353"/>
                    <a:pt x="14" y="353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13" y="353"/>
                    <a:pt x="13" y="353"/>
                    <a:pt x="12" y="352"/>
                  </a:cubicBezTo>
                  <a:cubicBezTo>
                    <a:pt x="12" y="351"/>
                    <a:pt x="12" y="351"/>
                    <a:pt x="12" y="351"/>
                  </a:cubicBezTo>
                  <a:cubicBezTo>
                    <a:pt x="12" y="350"/>
                    <a:pt x="12" y="350"/>
                    <a:pt x="11" y="349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0" y="348"/>
                    <a:pt x="10" y="348"/>
                    <a:pt x="10" y="348"/>
                  </a:cubicBezTo>
                  <a:cubicBezTo>
                    <a:pt x="10" y="348"/>
                    <a:pt x="10" y="347"/>
                    <a:pt x="9" y="347"/>
                  </a:cubicBezTo>
                  <a:cubicBezTo>
                    <a:pt x="9" y="347"/>
                    <a:pt x="9" y="347"/>
                    <a:pt x="8" y="348"/>
                  </a:cubicBezTo>
                  <a:cubicBezTo>
                    <a:pt x="8" y="350"/>
                    <a:pt x="8" y="353"/>
                    <a:pt x="8" y="355"/>
                  </a:cubicBezTo>
                  <a:cubicBezTo>
                    <a:pt x="8" y="359"/>
                    <a:pt x="8" y="360"/>
                    <a:pt x="8" y="360"/>
                  </a:cubicBezTo>
                  <a:cubicBezTo>
                    <a:pt x="9" y="360"/>
                    <a:pt x="9" y="360"/>
                    <a:pt x="9" y="360"/>
                  </a:cubicBezTo>
                  <a:cubicBezTo>
                    <a:pt x="9" y="360"/>
                    <a:pt x="9" y="360"/>
                    <a:pt x="10" y="358"/>
                  </a:cubicBezTo>
                  <a:cubicBezTo>
                    <a:pt x="10" y="357"/>
                    <a:pt x="11" y="357"/>
                    <a:pt x="11" y="357"/>
                  </a:cubicBezTo>
                  <a:cubicBezTo>
                    <a:pt x="11" y="357"/>
                    <a:pt x="11" y="357"/>
                    <a:pt x="12" y="358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2" y="357"/>
                    <a:pt x="12" y="357"/>
                    <a:pt x="13" y="358"/>
                  </a:cubicBezTo>
                  <a:cubicBezTo>
                    <a:pt x="14" y="358"/>
                    <a:pt x="15" y="357"/>
                    <a:pt x="15" y="357"/>
                  </a:cubicBezTo>
                  <a:cubicBezTo>
                    <a:pt x="16" y="357"/>
                    <a:pt x="16" y="357"/>
                    <a:pt x="16" y="357"/>
                  </a:cubicBezTo>
                  <a:cubicBezTo>
                    <a:pt x="17" y="358"/>
                    <a:pt x="18" y="358"/>
                    <a:pt x="18" y="358"/>
                  </a:cubicBezTo>
                  <a:cubicBezTo>
                    <a:pt x="19" y="358"/>
                    <a:pt x="19" y="358"/>
                    <a:pt x="19" y="358"/>
                  </a:cubicBezTo>
                  <a:cubicBezTo>
                    <a:pt x="19" y="358"/>
                    <a:pt x="19" y="358"/>
                    <a:pt x="19" y="357"/>
                  </a:cubicBezTo>
                  <a:moveTo>
                    <a:pt x="4" y="358"/>
                  </a:moveTo>
                  <a:cubicBezTo>
                    <a:pt x="4" y="357"/>
                    <a:pt x="4" y="355"/>
                    <a:pt x="4" y="355"/>
                  </a:cubicBezTo>
                  <a:cubicBezTo>
                    <a:pt x="4" y="354"/>
                    <a:pt x="4" y="354"/>
                    <a:pt x="4" y="354"/>
                  </a:cubicBezTo>
                  <a:cubicBezTo>
                    <a:pt x="4" y="354"/>
                    <a:pt x="4" y="353"/>
                    <a:pt x="4" y="353"/>
                  </a:cubicBezTo>
                  <a:cubicBezTo>
                    <a:pt x="4" y="353"/>
                    <a:pt x="4" y="353"/>
                    <a:pt x="4" y="353"/>
                  </a:cubicBezTo>
                  <a:cubicBezTo>
                    <a:pt x="3" y="353"/>
                    <a:pt x="3" y="352"/>
                    <a:pt x="3" y="352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4" y="357"/>
                    <a:pt x="4" y="357"/>
                  </a:cubicBezTo>
                  <a:cubicBezTo>
                    <a:pt x="4" y="358"/>
                    <a:pt x="4" y="359"/>
                    <a:pt x="4" y="360"/>
                  </a:cubicBezTo>
                  <a:cubicBezTo>
                    <a:pt x="4" y="360"/>
                    <a:pt x="4" y="360"/>
                    <a:pt x="4" y="360"/>
                  </a:cubicBezTo>
                  <a:cubicBezTo>
                    <a:pt x="4" y="360"/>
                    <a:pt x="4" y="360"/>
                    <a:pt x="4" y="358"/>
                  </a:cubicBezTo>
                  <a:moveTo>
                    <a:pt x="4" y="343"/>
                  </a:moveTo>
                  <a:cubicBezTo>
                    <a:pt x="5" y="343"/>
                    <a:pt x="6" y="343"/>
                    <a:pt x="7" y="343"/>
                  </a:cubicBezTo>
                  <a:cubicBezTo>
                    <a:pt x="7" y="342"/>
                    <a:pt x="7" y="336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335"/>
                    <a:pt x="5" y="335"/>
                    <a:pt x="4" y="327"/>
                  </a:cubicBezTo>
                  <a:cubicBezTo>
                    <a:pt x="4" y="325"/>
                    <a:pt x="4" y="325"/>
                    <a:pt x="4" y="324"/>
                  </a:cubicBezTo>
                  <a:cubicBezTo>
                    <a:pt x="5" y="323"/>
                    <a:pt x="5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4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3" y="323"/>
                    <a:pt x="2" y="331"/>
                    <a:pt x="3" y="332"/>
                  </a:cubicBezTo>
                  <a:cubicBezTo>
                    <a:pt x="3" y="331"/>
                    <a:pt x="3" y="330"/>
                    <a:pt x="3" y="329"/>
                  </a:cubicBezTo>
                  <a:cubicBezTo>
                    <a:pt x="4" y="329"/>
                    <a:pt x="3" y="332"/>
                    <a:pt x="3" y="334"/>
                  </a:cubicBezTo>
                  <a:cubicBezTo>
                    <a:pt x="3" y="335"/>
                    <a:pt x="3" y="337"/>
                    <a:pt x="4" y="337"/>
                  </a:cubicBezTo>
                  <a:cubicBezTo>
                    <a:pt x="4" y="337"/>
                    <a:pt x="4" y="337"/>
                    <a:pt x="4" y="337"/>
                  </a:cubicBezTo>
                  <a:cubicBezTo>
                    <a:pt x="4" y="337"/>
                    <a:pt x="4" y="337"/>
                    <a:pt x="4" y="339"/>
                  </a:cubicBezTo>
                  <a:cubicBezTo>
                    <a:pt x="4" y="339"/>
                    <a:pt x="4" y="342"/>
                    <a:pt x="4" y="343"/>
                  </a:cubicBezTo>
                  <a:moveTo>
                    <a:pt x="287" y="80"/>
                  </a:moveTo>
                  <a:cubicBezTo>
                    <a:pt x="287" y="79"/>
                    <a:pt x="288" y="78"/>
                    <a:pt x="289" y="77"/>
                  </a:cubicBezTo>
                  <a:cubicBezTo>
                    <a:pt x="289" y="76"/>
                    <a:pt x="289" y="76"/>
                    <a:pt x="289" y="75"/>
                  </a:cubicBezTo>
                  <a:cubicBezTo>
                    <a:pt x="288" y="75"/>
                    <a:pt x="288" y="75"/>
                    <a:pt x="287" y="74"/>
                  </a:cubicBezTo>
                  <a:cubicBezTo>
                    <a:pt x="289" y="71"/>
                    <a:pt x="289" y="71"/>
                    <a:pt x="290" y="70"/>
                  </a:cubicBezTo>
                  <a:cubicBezTo>
                    <a:pt x="289" y="70"/>
                    <a:pt x="288" y="70"/>
                    <a:pt x="287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4" y="70"/>
                    <a:pt x="282" y="72"/>
                    <a:pt x="280" y="72"/>
                  </a:cubicBezTo>
                  <a:cubicBezTo>
                    <a:pt x="279" y="72"/>
                    <a:pt x="279" y="72"/>
                    <a:pt x="278" y="72"/>
                  </a:cubicBezTo>
                  <a:cubicBezTo>
                    <a:pt x="278" y="71"/>
                    <a:pt x="277" y="71"/>
                    <a:pt x="276" y="71"/>
                  </a:cubicBezTo>
                  <a:cubicBezTo>
                    <a:pt x="274" y="71"/>
                    <a:pt x="272" y="73"/>
                    <a:pt x="270" y="73"/>
                  </a:cubicBezTo>
                  <a:cubicBezTo>
                    <a:pt x="270" y="73"/>
                    <a:pt x="269" y="73"/>
                    <a:pt x="268" y="73"/>
                  </a:cubicBezTo>
                  <a:cubicBezTo>
                    <a:pt x="268" y="72"/>
                    <a:pt x="269" y="72"/>
                    <a:pt x="269" y="71"/>
                  </a:cubicBezTo>
                  <a:cubicBezTo>
                    <a:pt x="269" y="71"/>
                    <a:pt x="270" y="70"/>
                    <a:pt x="270" y="70"/>
                  </a:cubicBezTo>
                  <a:cubicBezTo>
                    <a:pt x="270" y="69"/>
                    <a:pt x="270" y="69"/>
                    <a:pt x="270" y="68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8" y="69"/>
                    <a:pt x="268" y="70"/>
                    <a:pt x="268" y="70"/>
                  </a:cubicBezTo>
                  <a:cubicBezTo>
                    <a:pt x="268" y="70"/>
                    <a:pt x="262" y="67"/>
                    <a:pt x="258" y="73"/>
                  </a:cubicBezTo>
                  <a:cubicBezTo>
                    <a:pt x="259" y="73"/>
                    <a:pt x="260" y="73"/>
                    <a:pt x="261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4" y="76"/>
                    <a:pt x="262" y="76"/>
                    <a:pt x="262" y="77"/>
                  </a:cubicBezTo>
                  <a:cubicBezTo>
                    <a:pt x="260" y="76"/>
                    <a:pt x="257" y="76"/>
                    <a:pt x="256" y="76"/>
                  </a:cubicBezTo>
                  <a:cubicBezTo>
                    <a:pt x="255" y="77"/>
                    <a:pt x="255" y="78"/>
                    <a:pt x="254" y="79"/>
                  </a:cubicBezTo>
                  <a:cubicBezTo>
                    <a:pt x="255" y="78"/>
                    <a:pt x="255" y="78"/>
                    <a:pt x="256" y="78"/>
                  </a:cubicBezTo>
                  <a:cubicBezTo>
                    <a:pt x="257" y="78"/>
                    <a:pt x="258" y="78"/>
                    <a:pt x="258" y="78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80"/>
                    <a:pt x="257" y="81"/>
                    <a:pt x="256" y="82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56" y="83"/>
                    <a:pt x="257" y="83"/>
                    <a:pt x="257" y="83"/>
                  </a:cubicBezTo>
                  <a:cubicBezTo>
                    <a:pt x="259" y="83"/>
                    <a:pt x="260" y="83"/>
                    <a:pt x="261" y="83"/>
                  </a:cubicBezTo>
                  <a:cubicBezTo>
                    <a:pt x="262" y="83"/>
                    <a:pt x="262" y="83"/>
                    <a:pt x="263" y="83"/>
                  </a:cubicBezTo>
                  <a:cubicBezTo>
                    <a:pt x="264" y="83"/>
                    <a:pt x="264" y="83"/>
                    <a:pt x="264" y="84"/>
                  </a:cubicBezTo>
                  <a:cubicBezTo>
                    <a:pt x="264" y="84"/>
                    <a:pt x="264" y="86"/>
                    <a:pt x="266" y="86"/>
                  </a:cubicBezTo>
                  <a:cubicBezTo>
                    <a:pt x="267" y="86"/>
                    <a:pt x="268" y="86"/>
                    <a:pt x="269" y="86"/>
                  </a:cubicBezTo>
                  <a:cubicBezTo>
                    <a:pt x="270" y="85"/>
                    <a:pt x="270" y="85"/>
                    <a:pt x="272" y="83"/>
                  </a:cubicBezTo>
                  <a:cubicBezTo>
                    <a:pt x="273" y="83"/>
                    <a:pt x="275" y="82"/>
                    <a:pt x="275" y="82"/>
                  </a:cubicBezTo>
                  <a:cubicBezTo>
                    <a:pt x="276" y="82"/>
                    <a:pt x="277" y="82"/>
                    <a:pt x="277" y="81"/>
                  </a:cubicBezTo>
                  <a:cubicBezTo>
                    <a:pt x="278" y="80"/>
                    <a:pt x="279" y="80"/>
                    <a:pt x="281" y="80"/>
                  </a:cubicBezTo>
                  <a:cubicBezTo>
                    <a:pt x="282" y="79"/>
                    <a:pt x="282" y="79"/>
                    <a:pt x="287" y="80"/>
                  </a:cubicBezTo>
                  <a:moveTo>
                    <a:pt x="103" y="171"/>
                  </a:moveTo>
                  <a:cubicBezTo>
                    <a:pt x="104" y="170"/>
                    <a:pt x="104" y="170"/>
                    <a:pt x="104" y="170"/>
                  </a:cubicBezTo>
                  <a:cubicBezTo>
                    <a:pt x="104" y="169"/>
                    <a:pt x="104" y="169"/>
                    <a:pt x="104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8"/>
                    <a:pt x="103" y="164"/>
                    <a:pt x="103" y="164"/>
                  </a:cubicBezTo>
                  <a:cubicBezTo>
                    <a:pt x="103" y="163"/>
                    <a:pt x="103" y="163"/>
                    <a:pt x="101" y="162"/>
                  </a:cubicBezTo>
                  <a:cubicBezTo>
                    <a:pt x="101" y="162"/>
                    <a:pt x="101" y="162"/>
                    <a:pt x="101" y="161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5" y="157"/>
                    <a:pt x="106" y="157"/>
                    <a:pt x="106" y="157"/>
                  </a:cubicBezTo>
                  <a:cubicBezTo>
                    <a:pt x="108" y="155"/>
                    <a:pt x="108" y="154"/>
                    <a:pt x="108" y="153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8" y="152"/>
                    <a:pt x="106" y="153"/>
                    <a:pt x="106" y="153"/>
                  </a:cubicBezTo>
                  <a:cubicBezTo>
                    <a:pt x="104" y="155"/>
                    <a:pt x="104" y="157"/>
                    <a:pt x="102" y="158"/>
                  </a:cubicBezTo>
                  <a:cubicBezTo>
                    <a:pt x="99" y="162"/>
                    <a:pt x="95" y="165"/>
                    <a:pt x="92" y="168"/>
                  </a:cubicBezTo>
                  <a:cubicBezTo>
                    <a:pt x="90" y="170"/>
                    <a:pt x="90" y="170"/>
                    <a:pt x="88" y="174"/>
                  </a:cubicBezTo>
                  <a:cubicBezTo>
                    <a:pt x="90" y="175"/>
                    <a:pt x="92" y="175"/>
                    <a:pt x="94" y="175"/>
                  </a:cubicBezTo>
                  <a:cubicBezTo>
                    <a:pt x="95" y="175"/>
                    <a:pt x="95" y="175"/>
                    <a:pt x="95" y="177"/>
                  </a:cubicBezTo>
                  <a:cubicBezTo>
                    <a:pt x="94" y="180"/>
                    <a:pt x="95" y="181"/>
                    <a:pt x="95" y="182"/>
                  </a:cubicBezTo>
                  <a:cubicBezTo>
                    <a:pt x="96" y="181"/>
                    <a:pt x="96" y="181"/>
                    <a:pt x="96" y="181"/>
                  </a:cubicBezTo>
                  <a:cubicBezTo>
                    <a:pt x="97" y="181"/>
                    <a:pt x="97" y="180"/>
                    <a:pt x="99" y="176"/>
                  </a:cubicBezTo>
                  <a:cubicBezTo>
                    <a:pt x="101" y="173"/>
                    <a:pt x="101" y="173"/>
                    <a:pt x="103" y="171"/>
                  </a:cubicBezTo>
                  <a:moveTo>
                    <a:pt x="89" y="162"/>
                  </a:move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89" y="161"/>
                    <a:pt x="88" y="161"/>
                  </a:cubicBezTo>
                  <a:cubicBezTo>
                    <a:pt x="88" y="161"/>
                    <a:pt x="88" y="161"/>
                    <a:pt x="88" y="161"/>
                  </a:cubicBezTo>
                  <a:cubicBezTo>
                    <a:pt x="88" y="160"/>
                    <a:pt x="88" y="160"/>
                    <a:pt x="88" y="159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7" y="158"/>
                    <a:pt x="87" y="159"/>
                    <a:pt x="86" y="159"/>
                  </a:cubicBezTo>
                  <a:cubicBezTo>
                    <a:pt x="86" y="159"/>
                    <a:pt x="86" y="160"/>
                    <a:pt x="86" y="160"/>
                  </a:cubicBezTo>
                  <a:cubicBezTo>
                    <a:pt x="86" y="161"/>
                    <a:pt x="86" y="161"/>
                    <a:pt x="86" y="162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6"/>
                    <a:pt x="85" y="166"/>
                    <a:pt x="89" y="162"/>
                  </a:cubicBezTo>
                  <a:moveTo>
                    <a:pt x="363" y="4"/>
                  </a:moveTo>
                  <a:cubicBezTo>
                    <a:pt x="363" y="3"/>
                    <a:pt x="363" y="3"/>
                    <a:pt x="363" y="3"/>
                  </a:cubicBezTo>
                  <a:cubicBezTo>
                    <a:pt x="363" y="3"/>
                    <a:pt x="363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1" y="3"/>
                  </a:cubicBezTo>
                  <a:cubicBezTo>
                    <a:pt x="361" y="3"/>
                    <a:pt x="356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3" y="4"/>
                  </a:cubicBezTo>
                  <a:cubicBezTo>
                    <a:pt x="351" y="5"/>
                    <a:pt x="349" y="5"/>
                    <a:pt x="348" y="6"/>
                  </a:cubicBezTo>
                  <a:cubicBezTo>
                    <a:pt x="350" y="5"/>
                    <a:pt x="352" y="5"/>
                    <a:pt x="354" y="4"/>
                  </a:cubicBezTo>
                  <a:cubicBezTo>
                    <a:pt x="354" y="4"/>
                    <a:pt x="355" y="4"/>
                    <a:pt x="355" y="4"/>
                  </a:cubicBezTo>
                  <a:cubicBezTo>
                    <a:pt x="358" y="3"/>
                    <a:pt x="358" y="3"/>
                    <a:pt x="360" y="3"/>
                  </a:cubicBezTo>
                  <a:cubicBezTo>
                    <a:pt x="359" y="3"/>
                    <a:pt x="359" y="3"/>
                    <a:pt x="359" y="3"/>
                  </a:cubicBezTo>
                  <a:cubicBezTo>
                    <a:pt x="357" y="3"/>
                    <a:pt x="354" y="3"/>
                    <a:pt x="352" y="4"/>
                  </a:cubicBezTo>
                  <a:cubicBezTo>
                    <a:pt x="354" y="3"/>
                    <a:pt x="354" y="3"/>
                    <a:pt x="355" y="3"/>
                  </a:cubicBezTo>
                  <a:cubicBezTo>
                    <a:pt x="355" y="3"/>
                    <a:pt x="355" y="3"/>
                    <a:pt x="356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6" y="3"/>
                    <a:pt x="356" y="3"/>
                  </a:cubicBezTo>
                  <a:cubicBezTo>
                    <a:pt x="355" y="3"/>
                    <a:pt x="355" y="3"/>
                    <a:pt x="354" y="3"/>
                  </a:cubicBezTo>
                  <a:cubicBezTo>
                    <a:pt x="354" y="3"/>
                    <a:pt x="353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0" y="3"/>
                    <a:pt x="350" y="3"/>
                  </a:cubicBezTo>
                  <a:cubicBezTo>
                    <a:pt x="351" y="3"/>
                    <a:pt x="353" y="2"/>
                    <a:pt x="355" y="2"/>
                  </a:cubicBezTo>
                  <a:cubicBezTo>
                    <a:pt x="356" y="2"/>
                    <a:pt x="356" y="2"/>
                    <a:pt x="358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359" y="2"/>
                    <a:pt x="360" y="2"/>
                    <a:pt x="361" y="2"/>
                  </a:cubicBezTo>
                  <a:cubicBezTo>
                    <a:pt x="362" y="2"/>
                    <a:pt x="362" y="2"/>
                    <a:pt x="364" y="2"/>
                  </a:cubicBezTo>
                  <a:cubicBezTo>
                    <a:pt x="364" y="2"/>
                    <a:pt x="365" y="2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6" y="1"/>
                    <a:pt x="365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4" y="1"/>
                    <a:pt x="364" y="1"/>
                    <a:pt x="364" y="1"/>
                  </a:cubicBezTo>
                  <a:cubicBezTo>
                    <a:pt x="363" y="1"/>
                    <a:pt x="363" y="1"/>
                    <a:pt x="363" y="1"/>
                  </a:cubicBezTo>
                  <a:cubicBezTo>
                    <a:pt x="364" y="1"/>
                    <a:pt x="364" y="1"/>
                    <a:pt x="364" y="1"/>
                  </a:cubicBezTo>
                  <a:cubicBezTo>
                    <a:pt x="364" y="1"/>
                    <a:pt x="364" y="1"/>
                    <a:pt x="365" y="1"/>
                  </a:cubicBezTo>
                  <a:cubicBezTo>
                    <a:pt x="365" y="1"/>
                    <a:pt x="366" y="1"/>
                    <a:pt x="366" y="1"/>
                  </a:cubicBezTo>
                  <a:cubicBezTo>
                    <a:pt x="367" y="1"/>
                    <a:pt x="367" y="1"/>
                    <a:pt x="368" y="1"/>
                  </a:cubicBezTo>
                  <a:cubicBezTo>
                    <a:pt x="369" y="1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69" y="0"/>
                  </a:cubicBezTo>
                  <a:cubicBezTo>
                    <a:pt x="369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5" y="0"/>
                    <a:pt x="363" y="1"/>
                    <a:pt x="362" y="1"/>
                  </a:cubicBezTo>
                  <a:cubicBezTo>
                    <a:pt x="361" y="1"/>
                    <a:pt x="361" y="1"/>
                    <a:pt x="362" y="0"/>
                  </a:cubicBezTo>
                  <a:cubicBezTo>
                    <a:pt x="362" y="0"/>
                    <a:pt x="363" y="0"/>
                    <a:pt x="363" y="0"/>
                  </a:cubicBezTo>
                  <a:cubicBezTo>
                    <a:pt x="363" y="0"/>
                    <a:pt x="362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9" y="0"/>
                    <a:pt x="359" y="1"/>
                    <a:pt x="358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5" y="1"/>
                    <a:pt x="354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7" y="2"/>
                    <a:pt x="347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0" y="1"/>
                    <a:pt x="350" y="1"/>
                  </a:cubicBezTo>
                  <a:cubicBezTo>
                    <a:pt x="349" y="1"/>
                    <a:pt x="348" y="1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4" y="2"/>
                    <a:pt x="344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2" y="2"/>
                    <a:pt x="341" y="2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1"/>
                    <a:pt x="348" y="1"/>
                    <a:pt x="346" y="1"/>
                  </a:cubicBezTo>
                  <a:cubicBezTo>
                    <a:pt x="345" y="2"/>
                    <a:pt x="344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39" y="2"/>
                    <a:pt x="338" y="3"/>
                  </a:cubicBezTo>
                  <a:cubicBezTo>
                    <a:pt x="338" y="3"/>
                    <a:pt x="338" y="3"/>
                    <a:pt x="338" y="3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40" y="2"/>
                    <a:pt x="340" y="2"/>
                  </a:cubicBezTo>
                  <a:cubicBezTo>
                    <a:pt x="341" y="2"/>
                    <a:pt x="341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7" y="1"/>
                    <a:pt x="347" y="1"/>
                    <a:pt x="348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7" y="2"/>
                    <a:pt x="336" y="2"/>
                    <a:pt x="336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2" y="3"/>
                    <a:pt x="331" y="3"/>
                    <a:pt x="329" y="3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29" y="3"/>
                    <a:pt x="328" y="3"/>
                  </a:cubicBezTo>
                  <a:cubicBezTo>
                    <a:pt x="327" y="3"/>
                    <a:pt x="326" y="3"/>
                    <a:pt x="325" y="3"/>
                  </a:cubicBezTo>
                  <a:cubicBezTo>
                    <a:pt x="325" y="3"/>
                    <a:pt x="324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19" y="4"/>
                    <a:pt x="319" y="4"/>
                    <a:pt x="319" y="4"/>
                  </a:cubicBezTo>
                  <a:cubicBezTo>
                    <a:pt x="319" y="4"/>
                    <a:pt x="318" y="4"/>
                    <a:pt x="317" y="5"/>
                  </a:cubicBezTo>
                  <a:cubicBezTo>
                    <a:pt x="317" y="5"/>
                    <a:pt x="317" y="5"/>
                    <a:pt x="317" y="5"/>
                  </a:cubicBezTo>
                  <a:cubicBezTo>
                    <a:pt x="316" y="5"/>
                    <a:pt x="315" y="5"/>
                    <a:pt x="315" y="5"/>
                  </a:cubicBezTo>
                  <a:cubicBezTo>
                    <a:pt x="315" y="5"/>
                    <a:pt x="315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3" y="5"/>
                    <a:pt x="313" y="5"/>
                    <a:pt x="313" y="5"/>
                  </a:cubicBezTo>
                  <a:cubicBezTo>
                    <a:pt x="313" y="5"/>
                    <a:pt x="313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4" y="5"/>
                    <a:pt x="313" y="6"/>
                    <a:pt x="312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0" y="6"/>
                    <a:pt x="310" y="6"/>
                    <a:pt x="310" y="6"/>
                  </a:cubicBezTo>
                  <a:cubicBezTo>
                    <a:pt x="309" y="6"/>
                    <a:pt x="308" y="6"/>
                    <a:pt x="307" y="7"/>
                  </a:cubicBezTo>
                  <a:cubicBezTo>
                    <a:pt x="306" y="7"/>
                    <a:pt x="305" y="7"/>
                    <a:pt x="305" y="7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1" y="8"/>
                    <a:pt x="301" y="8"/>
                    <a:pt x="301" y="8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300" y="8"/>
                    <a:pt x="300" y="8"/>
                    <a:pt x="299" y="8"/>
                  </a:cubicBezTo>
                  <a:cubicBezTo>
                    <a:pt x="299" y="8"/>
                    <a:pt x="298" y="8"/>
                    <a:pt x="298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8" y="8"/>
                    <a:pt x="298" y="8"/>
                    <a:pt x="297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3" y="9"/>
                    <a:pt x="293" y="9"/>
                    <a:pt x="293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89" y="10"/>
                    <a:pt x="287" y="11"/>
                    <a:pt x="284" y="11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4" y="12"/>
                    <a:pt x="284" y="12"/>
                    <a:pt x="285" y="12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4" y="12"/>
                    <a:pt x="283" y="12"/>
                    <a:pt x="282" y="13"/>
                  </a:cubicBezTo>
                  <a:cubicBezTo>
                    <a:pt x="282" y="13"/>
                    <a:pt x="282" y="13"/>
                    <a:pt x="281" y="13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80" y="13"/>
                    <a:pt x="280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8" y="13"/>
                    <a:pt x="278" y="13"/>
                    <a:pt x="277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6" y="14"/>
                    <a:pt x="275" y="14"/>
                    <a:pt x="274" y="14"/>
                  </a:cubicBezTo>
                  <a:cubicBezTo>
                    <a:pt x="274" y="14"/>
                    <a:pt x="274" y="14"/>
                    <a:pt x="274" y="14"/>
                  </a:cubicBezTo>
                  <a:cubicBezTo>
                    <a:pt x="273" y="15"/>
                    <a:pt x="273" y="15"/>
                    <a:pt x="271" y="15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7"/>
                    <a:pt x="267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7" y="20"/>
                    <a:pt x="267" y="20"/>
                    <a:pt x="267" y="20"/>
                  </a:cubicBezTo>
                  <a:cubicBezTo>
                    <a:pt x="266" y="21"/>
                    <a:pt x="264" y="21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0" y="23"/>
                    <a:pt x="260" y="23"/>
                    <a:pt x="259" y="24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9" y="24"/>
                    <a:pt x="258" y="24"/>
                    <a:pt x="258" y="24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6" y="26"/>
                    <a:pt x="255" y="26"/>
                    <a:pt x="254" y="26"/>
                  </a:cubicBezTo>
                  <a:cubicBezTo>
                    <a:pt x="254" y="27"/>
                    <a:pt x="253" y="27"/>
                    <a:pt x="252" y="27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28"/>
                    <a:pt x="251" y="28"/>
                    <a:pt x="250" y="29"/>
                  </a:cubicBezTo>
                  <a:cubicBezTo>
                    <a:pt x="249" y="29"/>
                    <a:pt x="249" y="29"/>
                    <a:pt x="247" y="30"/>
                  </a:cubicBezTo>
                  <a:cubicBezTo>
                    <a:pt x="246" y="31"/>
                    <a:pt x="245" y="31"/>
                    <a:pt x="244" y="32"/>
                  </a:cubicBezTo>
                  <a:cubicBezTo>
                    <a:pt x="243" y="32"/>
                    <a:pt x="242" y="32"/>
                    <a:pt x="242" y="33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2" y="33"/>
                    <a:pt x="241" y="33"/>
                    <a:pt x="240" y="34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8" y="35"/>
                    <a:pt x="237" y="35"/>
                    <a:pt x="235" y="36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4" y="36"/>
                    <a:pt x="233" y="37"/>
                    <a:pt x="233" y="37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3" y="38"/>
                    <a:pt x="233" y="38"/>
                    <a:pt x="234" y="38"/>
                  </a:cubicBezTo>
                  <a:cubicBezTo>
                    <a:pt x="235" y="37"/>
                    <a:pt x="235" y="37"/>
                    <a:pt x="237" y="38"/>
                  </a:cubicBezTo>
                  <a:cubicBezTo>
                    <a:pt x="234" y="39"/>
                    <a:pt x="234" y="39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2" y="42"/>
                    <a:pt x="232" y="42"/>
                    <a:pt x="231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29" y="43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29" y="43"/>
                    <a:pt x="229" y="43"/>
                    <a:pt x="228" y="42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7"/>
                    <a:pt x="219" y="47"/>
                    <a:pt x="217" y="49"/>
                  </a:cubicBezTo>
                  <a:cubicBezTo>
                    <a:pt x="220" y="48"/>
                    <a:pt x="220" y="48"/>
                    <a:pt x="221" y="48"/>
                  </a:cubicBezTo>
                  <a:cubicBezTo>
                    <a:pt x="222" y="47"/>
                    <a:pt x="223" y="46"/>
                    <a:pt x="224" y="46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4"/>
                    <a:pt x="225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45"/>
                    <a:pt x="226" y="45"/>
                    <a:pt x="227" y="46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6" y="46"/>
                    <a:pt x="225" y="47"/>
                    <a:pt x="225" y="47"/>
                  </a:cubicBezTo>
                  <a:cubicBezTo>
                    <a:pt x="224" y="47"/>
                    <a:pt x="223" y="48"/>
                    <a:pt x="222" y="48"/>
                  </a:cubicBezTo>
                  <a:cubicBezTo>
                    <a:pt x="222" y="48"/>
                    <a:pt x="222" y="48"/>
                    <a:pt x="221" y="49"/>
                  </a:cubicBezTo>
                  <a:cubicBezTo>
                    <a:pt x="221" y="49"/>
                    <a:pt x="220" y="50"/>
                    <a:pt x="220" y="50"/>
                  </a:cubicBezTo>
                  <a:cubicBezTo>
                    <a:pt x="219" y="51"/>
                    <a:pt x="218" y="52"/>
                    <a:pt x="217" y="52"/>
                  </a:cubicBezTo>
                  <a:cubicBezTo>
                    <a:pt x="217" y="52"/>
                    <a:pt x="216" y="52"/>
                    <a:pt x="215" y="52"/>
                  </a:cubicBezTo>
                  <a:cubicBezTo>
                    <a:pt x="215" y="52"/>
                    <a:pt x="214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2" y="53"/>
                  </a:cubicBezTo>
                  <a:cubicBezTo>
                    <a:pt x="211" y="54"/>
                    <a:pt x="209" y="55"/>
                    <a:pt x="208" y="55"/>
                  </a:cubicBezTo>
                  <a:cubicBezTo>
                    <a:pt x="206" y="56"/>
                    <a:pt x="204" y="56"/>
                    <a:pt x="203" y="58"/>
                  </a:cubicBezTo>
                  <a:cubicBezTo>
                    <a:pt x="203" y="58"/>
                    <a:pt x="203" y="58"/>
                    <a:pt x="202" y="59"/>
                  </a:cubicBezTo>
                  <a:cubicBezTo>
                    <a:pt x="193" y="66"/>
                    <a:pt x="193" y="66"/>
                    <a:pt x="193" y="67"/>
                  </a:cubicBezTo>
                  <a:cubicBezTo>
                    <a:pt x="194" y="67"/>
                    <a:pt x="194" y="67"/>
                    <a:pt x="195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5" y="68"/>
                    <a:pt x="194" y="68"/>
                    <a:pt x="194" y="69"/>
                  </a:cubicBezTo>
                  <a:cubicBezTo>
                    <a:pt x="193" y="69"/>
                    <a:pt x="193" y="68"/>
                    <a:pt x="193" y="69"/>
                  </a:cubicBezTo>
                  <a:cubicBezTo>
                    <a:pt x="187" y="73"/>
                    <a:pt x="187" y="73"/>
                    <a:pt x="186" y="74"/>
                  </a:cubicBezTo>
                  <a:cubicBezTo>
                    <a:pt x="188" y="74"/>
                    <a:pt x="189" y="72"/>
                    <a:pt x="191" y="73"/>
                  </a:cubicBezTo>
                  <a:cubicBezTo>
                    <a:pt x="190" y="73"/>
                    <a:pt x="189" y="74"/>
                    <a:pt x="187" y="76"/>
                  </a:cubicBezTo>
                  <a:cubicBezTo>
                    <a:pt x="182" y="79"/>
                    <a:pt x="178" y="81"/>
                    <a:pt x="173" y="94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6"/>
                    <a:pt x="173" y="97"/>
                  </a:cubicBezTo>
                  <a:cubicBezTo>
                    <a:pt x="174" y="97"/>
                    <a:pt x="174" y="97"/>
                    <a:pt x="175" y="96"/>
                  </a:cubicBezTo>
                  <a:cubicBezTo>
                    <a:pt x="175" y="96"/>
                    <a:pt x="175" y="96"/>
                    <a:pt x="176" y="96"/>
                  </a:cubicBezTo>
                  <a:cubicBezTo>
                    <a:pt x="176" y="96"/>
                    <a:pt x="176" y="96"/>
                    <a:pt x="177" y="97"/>
                  </a:cubicBezTo>
                  <a:cubicBezTo>
                    <a:pt x="176" y="97"/>
                    <a:pt x="176" y="98"/>
                    <a:pt x="175" y="99"/>
                  </a:cubicBezTo>
                  <a:cubicBezTo>
                    <a:pt x="176" y="99"/>
                    <a:pt x="176" y="100"/>
                    <a:pt x="177" y="100"/>
                  </a:cubicBezTo>
                  <a:cubicBezTo>
                    <a:pt x="176" y="101"/>
                    <a:pt x="176" y="102"/>
                    <a:pt x="176" y="102"/>
                  </a:cubicBezTo>
                  <a:cubicBezTo>
                    <a:pt x="177" y="102"/>
                    <a:pt x="180" y="102"/>
                    <a:pt x="182" y="100"/>
                  </a:cubicBezTo>
                  <a:cubicBezTo>
                    <a:pt x="182" y="100"/>
                    <a:pt x="182" y="99"/>
                    <a:pt x="183" y="99"/>
                  </a:cubicBezTo>
                  <a:cubicBezTo>
                    <a:pt x="194" y="85"/>
                    <a:pt x="196" y="85"/>
                    <a:pt x="197" y="85"/>
                  </a:cubicBezTo>
                  <a:cubicBezTo>
                    <a:pt x="197" y="85"/>
                    <a:pt x="198" y="85"/>
                    <a:pt x="198" y="85"/>
                  </a:cubicBezTo>
                  <a:cubicBezTo>
                    <a:pt x="201" y="85"/>
                    <a:pt x="203" y="82"/>
                    <a:pt x="205" y="81"/>
                  </a:cubicBezTo>
                  <a:cubicBezTo>
                    <a:pt x="206" y="80"/>
                    <a:pt x="208" y="79"/>
                    <a:pt x="209" y="77"/>
                  </a:cubicBezTo>
                  <a:cubicBezTo>
                    <a:pt x="211" y="76"/>
                    <a:pt x="211" y="76"/>
                    <a:pt x="220" y="70"/>
                  </a:cubicBezTo>
                  <a:cubicBezTo>
                    <a:pt x="221" y="70"/>
                    <a:pt x="222" y="70"/>
                    <a:pt x="223" y="70"/>
                  </a:cubicBezTo>
                  <a:cubicBezTo>
                    <a:pt x="224" y="68"/>
                    <a:pt x="224" y="68"/>
                    <a:pt x="225" y="67"/>
                  </a:cubicBezTo>
                  <a:cubicBezTo>
                    <a:pt x="226" y="67"/>
                    <a:pt x="226" y="67"/>
                    <a:pt x="227" y="68"/>
                  </a:cubicBezTo>
                  <a:cubicBezTo>
                    <a:pt x="225" y="69"/>
                    <a:pt x="225" y="69"/>
                    <a:pt x="225" y="70"/>
                  </a:cubicBezTo>
                  <a:cubicBezTo>
                    <a:pt x="228" y="71"/>
                    <a:pt x="229" y="68"/>
                    <a:pt x="232" y="67"/>
                  </a:cubicBezTo>
                  <a:cubicBezTo>
                    <a:pt x="232" y="67"/>
                    <a:pt x="232" y="67"/>
                    <a:pt x="233" y="67"/>
                  </a:cubicBezTo>
                  <a:cubicBezTo>
                    <a:pt x="234" y="67"/>
                    <a:pt x="234" y="67"/>
                    <a:pt x="235" y="66"/>
                  </a:cubicBezTo>
                  <a:cubicBezTo>
                    <a:pt x="237" y="65"/>
                    <a:pt x="239" y="64"/>
                    <a:pt x="241" y="63"/>
                  </a:cubicBezTo>
                  <a:cubicBezTo>
                    <a:pt x="242" y="63"/>
                    <a:pt x="242" y="63"/>
                    <a:pt x="245" y="61"/>
                  </a:cubicBezTo>
                  <a:cubicBezTo>
                    <a:pt x="247" y="61"/>
                    <a:pt x="247" y="61"/>
                    <a:pt x="247" y="61"/>
                  </a:cubicBezTo>
                  <a:cubicBezTo>
                    <a:pt x="247" y="60"/>
                    <a:pt x="247" y="60"/>
                    <a:pt x="248" y="60"/>
                  </a:cubicBezTo>
                  <a:cubicBezTo>
                    <a:pt x="251" y="58"/>
                    <a:pt x="251" y="58"/>
                    <a:pt x="252" y="57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2" y="56"/>
                    <a:pt x="252" y="56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8"/>
                    <a:pt x="254" y="58"/>
                    <a:pt x="255" y="58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63" y="59"/>
                    <a:pt x="269" y="53"/>
                    <a:pt x="276" y="51"/>
                  </a:cubicBezTo>
                  <a:cubicBezTo>
                    <a:pt x="277" y="51"/>
                    <a:pt x="278" y="51"/>
                    <a:pt x="280" y="51"/>
                  </a:cubicBezTo>
                  <a:cubicBezTo>
                    <a:pt x="283" y="50"/>
                    <a:pt x="283" y="50"/>
                    <a:pt x="284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2" y="49"/>
                    <a:pt x="281" y="50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80" y="50"/>
                    <a:pt x="280" y="50"/>
                    <a:pt x="279" y="50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9"/>
                    <a:pt x="278" y="49"/>
                    <a:pt x="278" y="49"/>
                  </a:cubicBezTo>
                  <a:cubicBezTo>
                    <a:pt x="277" y="48"/>
                    <a:pt x="277" y="48"/>
                    <a:pt x="276" y="48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7" y="46"/>
                    <a:pt x="277" y="46"/>
                    <a:pt x="277" y="46"/>
                  </a:cubicBezTo>
                  <a:cubicBezTo>
                    <a:pt x="277" y="46"/>
                    <a:pt x="278" y="46"/>
                    <a:pt x="279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1" y="45"/>
                    <a:pt x="283" y="44"/>
                    <a:pt x="285" y="44"/>
                  </a:cubicBezTo>
                  <a:cubicBezTo>
                    <a:pt x="283" y="46"/>
                    <a:pt x="283" y="46"/>
                    <a:pt x="283" y="47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6" y="45"/>
                    <a:pt x="293" y="46"/>
                    <a:pt x="291" y="42"/>
                  </a:cubicBezTo>
                  <a:cubicBezTo>
                    <a:pt x="293" y="38"/>
                    <a:pt x="293" y="38"/>
                    <a:pt x="293" y="37"/>
                  </a:cubicBezTo>
                  <a:cubicBezTo>
                    <a:pt x="294" y="37"/>
                    <a:pt x="294" y="37"/>
                    <a:pt x="294" y="37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6" y="38"/>
                  </a:cubicBezTo>
                  <a:cubicBezTo>
                    <a:pt x="297" y="38"/>
                    <a:pt x="297" y="38"/>
                    <a:pt x="298" y="36"/>
                  </a:cubicBezTo>
                  <a:cubicBezTo>
                    <a:pt x="299" y="36"/>
                    <a:pt x="299" y="36"/>
                    <a:pt x="299" y="35"/>
                  </a:cubicBezTo>
                  <a:cubicBezTo>
                    <a:pt x="300" y="35"/>
                    <a:pt x="301" y="34"/>
                    <a:pt x="301" y="34"/>
                  </a:cubicBezTo>
                  <a:cubicBezTo>
                    <a:pt x="300" y="34"/>
                    <a:pt x="300" y="34"/>
                    <a:pt x="298" y="34"/>
                  </a:cubicBezTo>
                  <a:cubicBezTo>
                    <a:pt x="297" y="34"/>
                    <a:pt x="297" y="34"/>
                    <a:pt x="296" y="34"/>
                  </a:cubicBezTo>
                  <a:cubicBezTo>
                    <a:pt x="297" y="34"/>
                    <a:pt x="297" y="34"/>
                    <a:pt x="299" y="33"/>
                  </a:cubicBezTo>
                  <a:cubicBezTo>
                    <a:pt x="299" y="33"/>
                    <a:pt x="299" y="32"/>
                    <a:pt x="299" y="32"/>
                  </a:cubicBezTo>
                  <a:cubicBezTo>
                    <a:pt x="300" y="32"/>
                    <a:pt x="300" y="32"/>
                    <a:pt x="300" y="32"/>
                  </a:cubicBezTo>
                  <a:cubicBezTo>
                    <a:pt x="301" y="32"/>
                    <a:pt x="301" y="32"/>
                    <a:pt x="302" y="32"/>
                  </a:cubicBezTo>
                  <a:cubicBezTo>
                    <a:pt x="301" y="32"/>
                    <a:pt x="301" y="33"/>
                    <a:pt x="300" y="33"/>
                  </a:cubicBezTo>
                  <a:cubicBezTo>
                    <a:pt x="300" y="33"/>
                    <a:pt x="301" y="33"/>
                    <a:pt x="302" y="33"/>
                  </a:cubicBezTo>
                  <a:cubicBezTo>
                    <a:pt x="303" y="33"/>
                    <a:pt x="303" y="32"/>
                    <a:pt x="304" y="32"/>
                  </a:cubicBezTo>
                  <a:cubicBezTo>
                    <a:pt x="304" y="32"/>
                    <a:pt x="304" y="32"/>
                    <a:pt x="305" y="33"/>
                  </a:cubicBezTo>
                  <a:cubicBezTo>
                    <a:pt x="308" y="32"/>
                    <a:pt x="309" y="31"/>
                    <a:pt x="309" y="30"/>
                  </a:cubicBezTo>
                  <a:cubicBezTo>
                    <a:pt x="308" y="30"/>
                    <a:pt x="307" y="30"/>
                    <a:pt x="307" y="30"/>
                  </a:cubicBezTo>
                  <a:cubicBezTo>
                    <a:pt x="307" y="30"/>
                    <a:pt x="307" y="30"/>
                    <a:pt x="311" y="29"/>
                  </a:cubicBezTo>
                  <a:cubicBezTo>
                    <a:pt x="311" y="29"/>
                    <a:pt x="312" y="29"/>
                    <a:pt x="313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4" y="29"/>
                    <a:pt x="315" y="28"/>
                    <a:pt x="315" y="28"/>
                  </a:cubicBezTo>
                  <a:cubicBezTo>
                    <a:pt x="315" y="27"/>
                    <a:pt x="315" y="27"/>
                    <a:pt x="315" y="27"/>
                  </a:cubicBezTo>
                  <a:cubicBezTo>
                    <a:pt x="316" y="26"/>
                    <a:pt x="316" y="26"/>
                    <a:pt x="318" y="24"/>
                  </a:cubicBezTo>
                  <a:cubicBezTo>
                    <a:pt x="318" y="24"/>
                    <a:pt x="319" y="24"/>
                    <a:pt x="320" y="24"/>
                  </a:cubicBezTo>
                  <a:cubicBezTo>
                    <a:pt x="320" y="24"/>
                    <a:pt x="321" y="23"/>
                    <a:pt x="322" y="22"/>
                  </a:cubicBezTo>
                  <a:cubicBezTo>
                    <a:pt x="322" y="22"/>
                    <a:pt x="323" y="21"/>
                    <a:pt x="324" y="20"/>
                  </a:cubicBezTo>
                  <a:cubicBezTo>
                    <a:pt x="323" y="20"/>
                    <a:pt x="323" y="20"/>
                    <a:pt x="322" y="20"/>
                  </a:cubicBezTo>
                  <a:cubicBezTo>
                    <a:pt x="323" y="20"/>
                    <a:pt x="323" y="20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5" y="18"/>
                    <a:pt x="325" y="18"/>
                    <a:pt x="327" y="18"/>
                  </a:cubicBezTo>
                  <a:cubicBezTo>
                    <a:pt x="327" y="18"/>
                    <a:pt x="327" y="18"/>
                    <a:pt x="328" y="19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5" y="20"/>
                    <a:pt x="325" y="20"/>
                    <a:pt x="324" y="21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326" y="20"/>
                    <a:pt x="327" y="19"/>
                    <a:pt x="330" y="18"/>
                  </a:cubicBezTo>
                  <a:cubicBezTo>
                    <a:pt x="330" y="18"/>
                    <a:pt x="330" y="17"/>
                    <a:pt x="331" y="17"/>
                  </a:cubicBezTo>
                  <a:cubicBezTo>
                    <a:pt x="331" y="17"/>
                    <a:pt x="331" y="17"/>
                    <a:pt x="331" y="16"/>
                  </a:cubicBezTo>
                  <a:cubicBezTo>
                    <a:pt x="331" y="16"/>
                    <a:pt x="330" y="16"/>
                    <a:pt x="330" y="16"/>
                  </a:cubicBezTo>
                  <a:cubicBezTo>
                    <a:pt x="330" y="16"/>
                    <a:pt x="330" y="16"/>
                    <a:pt x="329" y="16"/>
                  </a:cubicBezTo>
                  <a:cubicBezTo>
                    <a:pt x="330" y="16"/>
                    <a:pt x="330" y="16"/>
                    <a:pt x="331" y="15"/>
                  </a:cubicBezTo>
                  <a:cubicBezTo>
                    <a:pt x="332" y="15"/>
                    <a:pt x="332" y="15"/>
                    <a:pt x="332" y="15"/>
                  </a:cubicBezTo>
                  <a:cubicBezTo>
                    <a:pt x="333" y="15"/>
                    <a:pt x="333" y="15"/>
                    <a:pt x="334" y="14"/>
                  </a:cubicBezTo>
                  <a:cubicBezTo>
                    <a:pt x="333" y="14"/>
                    <a:pt x="333" y="14"/>
                    <a:pt x="330" y="15"/>
                  </a:cubicBezTo>
                  <a:cubicBezTo>
                    <a:pt x="331" y="14"/>
                    <a:pt x="332" y="14"/>
                    <a:pt x="333" y="13"/>
                  </a:cubicBezTo>
                  <a:cubicBezTo>
                    <a:pt x="333" y="13"/>
                    <a:pt x="333" y="13"/>
                    <a:pt x="338" y="11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40" y="10"/>
                    <a:pt x="340" y="10"/>
                    <a:pt x="342" y="10"/>
                  </a:cubicBezTo>
                  <a:cubicBezTo>
                    <a:pt x="342" y="10"/>
                    <a:pt x="342" y="10"/>
                    <a:pt x="343" y="10"/>
                  </a:cubicBezTo>
                  <a:cubicBezTo>
                    <a:pt x="343" y="10"/>
                    <a:pt x="346" y="8"/>
                    <a:pt x="353" y="6"/>
                  </a:cubicBezTo>
                  <a:cubicBezTo>
                    <a:pt x="354" y="6"/>
                    <a:pt x="354" y="6"/>
                    <a:pt x="354" y="6"/>
                  </a:cubicBezTo>
                  <a:cubicBezTo>
                    <a:pt x="354" y="6"/>
                    <a:pt x="353" y="6"/>
                    <a:pt x="352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3" y="6"/>
                    <a:pt x="354" y="6"/>
                    <a:pt x="354" y="6"/>
                  </a:cubicBezTo>
                  <a:cubicBezTo>
                    <a:pt x="355" y="6"/>
                    <a:pt x="355" y="6"/>
                    <a:pt x="355" y="6"/>
                  </a:cubicBezTo>
                  <a:cubicBezTo>
                    <a:pt x="356" y="5"/>
                    <a:pt x="358" y="5"/>
                    <a:pt x="359" y="5"/>
                  </a:cubicBezTo>
                  <a:cubicBezTo>
                    <a:pt x="359" y="5"/>
                    <a:pt x="359" y="5"/>
                    <a:pt x="360" y="5"/>
                  </a:cubicBezTo>
                  <a:cubicBezTo>
                    <a:pt x="361" y="5"/>
                    <a:pt x="361" y="5"/>
                    <a:pt x="363" y="4"/>
                  </a:cubicBezTo>
                  <a:moveTo>
                    <a:pt x="346" y="1"/>
                  </a:moveTo>
                  <a:cubicBezTo>
                    <a:pt x="347" y="1"/>
                    <a:pt x="348" y="1"/>
                    <a:pt x="349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4" y="0"/>
                    <a:pt x="355" y="0"/>
                  </a:cubicBezTo>
                  <a:cubicBezTo>
                    <a:pt x="355" y="0"/>
                    <a:pt x="356" y="0"/>
                    <a:pt x="356" y="0"/>
                  </a:cubicBezTo>
                  <a:cubicBezTo>
                    <a:pt x="355" y="0"/>
                    <a:pt x="353" y="0"/>
                    <a:pt x="352" y="0"/>
                  </a:cubicBezTo>
                  <a:cubicBezTo>
                    <a:pt x="353" y="0"/>
                    <a:pt x="353" y="0"/>
                    <a:pt x="354" y="0"/>
                  </a:cubicBezTo>
                  <a:cubicBezTo>
                    <a:pt x="353" y="0"/>
                    <a:pt x="352" y="0"/>
                    <a:pt x="351" y="0"/>
                  </a:cubicBezTo>
                  <a:cubicBezTo>
                    <a:pt x="352" y="0"/>
                    <a:pt x="353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4" y="0"/>
                    <a:pt x="352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0" y="0"/>
                    <a:pt x="351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49" y="0"/>
                    <a:pt x="348" y="0"/>
                    <a:pt x="347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1" y="1"/>
                    <a:pt x="339" y="1"/>
                    <a:pt x="336" y="1"/>
                  </a:cubicBezTo>
                  <a:cubicBezTo>
                    <a:pt x="337" y="1"/>
                    <a:pt x="339" y="1"/>
                    <a:pt x="340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1" y="1"/>
                    <a:pt x="343" y="1"/>
                    <a:pt x="345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3" y="0"/>
                    <a:pt x="341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1" y="3"/>
                    <a:pt x="321" y="3"/>
                    <a:pt x="320" y="3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26" y="2"/>
                    <a:pt x="326" y="2"/>
                    <a:pt x="326" y="2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8" y="3"/>
                    <a:pt x="319" y="3"/>
                    <a:pt x="321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6" y="2"/>
                    <a:pt x="326" y="2"/>
                    <a:pt x="326" y="2"/>
                  </a:cubicBezTo>
                  <a:cubicBezTo>
                    <a:pt x="328" y="2"/>
                    <a:pt x="329" y="2"/>
                    <a:pt x="331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28" y="2"/>
                    <a:pt x="326" y="3"/>
                    <a:pt x="324" y="3"/>
                  </a:cubicBezTo>
                  <a:cubicBezTo>
                    <a:pt x="324" y="3"/>
                    <a:pt x="324" y="3"/>
                    <a:pt x="324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8" y="3"/>
                    <a:pt x="317" y="4"/>
                    <a:pt x="317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5" y="4"/>
                    <a:pt x="314" y="4"/>
                    <a:pt x="313" y="4"/>
                  </a:cubicBezTo>
                  <a:cubicBezTo>
                    <a:pt x="312" y="4"/>
                    <a:pt x="312" y="4"/>
                    <a:pt x="312" y="4"/>
                  </a:cubicBezTo>
                  <a:cubicBezTo>
                    <a:pt x="310" y="5"/>
                    <a:pt x="310" y="5"/>
                    <a:pt x="310" y="5"/>
                  </a:cubicBezTo>
                  <a:cubicBezTo>
                    <a:pt x="307" y="5"/>
                    <a:pt x="307" y="5"/>
                    <a:pt x="307" y="5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306" y="6"/>
                    <a:pt x="306" y="6"/>
                    <a:pt x="306" y="6"/>
                  </a:cubicBezTo>
                  <a:cubicBezTo>
                    <a:pt x="308" y="4"/>
                    <a:pt x="311" y="5"/>
                    <a:pt x="314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2" y="4"/>
                    <a:pt x="312" y="4"/>
                    <a:pt x="312" y="4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7" y="7"/>
                    <a:pt x="296" y="7"/>
                    <a:pt x="294" y="8"/>
                  </a:cubicBezTo>
                  <a:cubicBezTo>
                    <a:pt x="293" y="8"/>
                    <a:pt x="292" y="8"/>
                    <a:pt x="291" y="9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2" y="8"/>
                    <a:pt x="291" y="8"/>
                    <a:pt x="290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2" y="11"/>
                    <a:pt x="284" y="10"/>
                    <a:pt x="285" y="10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8" y="12"/>
                    <a:pt x="278" y="12"/>
                    <a:pt x="278" y="12"/>
                  </a:cubicBezTo>
                  <a:cubicBezTo>
                    <a:pt x="280" y="11"/>
                    <a:pt x="282" y="11"/>
                    <a:pt x="283" y="10"/>
                  </a:cubicBezTo>
                  <a:cubicBezTo>
                    <a:pt x="280" y="11"/>
                    <a:pt x="277" y="12"/>
                    <a:pt x="274" y="12"/>
                  </a:cubicBezTo>
                  <a:cubicBezTo>
                    <a:pt x="271" y="13"/>
                    <a:pt x="271" y="13"/>
                    <a:pt x="271" y="13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6" y="15"/>
                    <a:pt x="267" y="15"/>
                  </a:cubicBezTo>
                  <a:cubicBezTo>
                    <a:pt x="266" y="15"/>
                    <a:pt x="265" y="15"/>
                    <a:pt x="265" y="15"/>
                  </a:cubicBezTo>
                  <a:cubicBezTo>
                    <a:pt x="266" y="15"/>
                    <a:pt x="267" y="15"/>
                    <a:pt x="267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7" y="15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264" y="16"/>
                    <a:pt x="264" y="16"/>
                    <a:pt x="263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8" y="15"/>
                    <a:pt x="268" y="15"/>
                    <a:pt x="271" y="14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7" y="12"/>
                    <a:pt x="277" y="12"/>
                    <a:pt x="277" y="12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8" y="10"/>
                    <a:pt x="291" y="9"/>
                    <a:pt x="293" y="8"/>
                  </a:cubicBezTo>
                  <a:cubicBezTo>
                    <a:pt x="294" y="8"/>
                    <a:pt x="294" y="8"/>
                    <a:pt x="294" y="8"/>
                  </a:cubicBezTo>
                  <a:cubicBezTo>
                    <a:pt x="294" y="8"/>
                    <a:pt x="299" y="7"/>
                    <a:pt x="300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9" y="7"/>
                    <a:pt x="299" y="7"/>
                    <a:pt x="299" y="7"/>
                  </a:cubicBezTo>
                  <a:cubicBezTo>
                    <a:pt x="300" y="7"/>
                    <a:pt x="302" y="6"/>
                    <a:pt x="304" y="6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4" y="6"/>
                    <a:pt x="305" y="6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8" y="4"/>
                    <a:pt x="318" y="4"/>
                    <a:pt x="318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3" y="3"/>
                    <a:pt x="327" y="3"/>
                    <a:pt x="330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3" y="2"/>
                    <a:pt x="334" y="2"/>
                    <a:pt x="335" y="2"/>
                  </a:cubicBezTo>
                  <a:cubicBezTo>
                    <a:pt x="333" y="2"/>
                    <a:pt x="333" y="2"/>
                    <a:pt x="332" y="2"/>
                  </a:cubicBezTo>
                  <a:cubicBezTo>
                    <a:pt x="333" y="2"/>
                    <a:pt x="333" y="2"/>
                    <a:pt x="333" y="2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8" y="2"/>
                    <a:pt x="340" y="2"/>
                    <a:pt x="341" y="1"/>
                  </a:cubicBezTo>
                  <a:cubicBezTo>
                    <a:pt x="342" y="1"/>
                    <a:pt x="342" y="1"/>
                    <a:pt x="346" y="1"/>
                  </a:cubicBezTo>
                  <a:moveTo>
                    <a:pt x="300" y="6"/>
                  </a:moveTo>
                  <a:cubicBezTo>
                    <a:pt x="301" y="6"/>
                    <a:pt x="303" y="6"/>
                    <a:pt x="304" y="6"/>
                  </a:cubicBezTo>
                  <a:cubicBezTo>
                    <a:pt x="305" y="5"/>
                    <a:pt x="306" y="5"/>
                    <a:pt x="308" y="5"/>
                  </a:cubicBezTo>
                  <a:cubicBezTo>
                    <a:pt x="311" y="4"/>
                    <a:pt x="311" y="4"/>
                    <a:pt x="311" y="4"/>
                  </a:cubicBezTo>
                  <a:cubicBezTo>
                    <a:pt x="311" y="4"/>
                    <a:pt x="312" y="4"/>
                    <a:pt x="313" y="4"/>
                  </a:cubicBezTo>
                  <a:cubicBezTo>
                    <a:pt x="314" y="4"/>
                    <a:pt x="315" y="4"/>
                    <a:pt x="315" y="4"/>
                  </a:cubicBezTo>
                  <a:cubicBezTo>
                    <a:pt x="315" y="4"/>
                    <a:pt x="314" y="4"/>
                    <a:pt x="313" y="4"/>
                  </a:cubicBezTo>
                  <a:cubicBezTo>
                    <a:pt x="313" y="4"/>
                    <a:pt x="319" y="3"/>
                    <a:pt x="324" y="2"/>
                  </a:cubicBezTo>
                  <a:cubicBezTo>
                    <a:pt x="326" y="2"/>
                    <a:pt x="328" y="2"/>
                    <a:pt x="331" y="2"/>
                  </a:cubicBezTo>
                  <a:cubicBezTo>
                    <a:pt x="330" y="2"/>
                    <a:pt x="329" y="2"/>
                    <a:pt x="328" y="2"/>
                  </a:cubicBezTo>
                  <a:cubicBezTo>
                    <a:pt x="328" y="2"/>
                    <a:pt x="328" y="2"/>
                    <a:pt x="328" y="2"/>
                  </a:cubicBezTo>
                  <a:cubicBezTo>
                    <a:pt x="327" y="2"/>
                    <a:pt x="326" y="2"/>
                    <a:pt x="325" y="2"/>
                  </a:cubicBezTo>
                  <a:cubicBezTo>
                    <a:pt x="325" y="2"/>
                    <a:pt x="325" y="2"/>
                    <a:pt x="325" y="2"/>
                  </a:cubicBezTo>
                  <a:cubicBezTo>
                    <a:pt x="323" y="2"/>
                    <a:pt x="321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8" y="5"/>
                    <a:pt x="308" y="5"/>
                    <a:pt x="307" y="5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3" y="6"/>
                    <a:pt x="301" y="6"/>
                    <a:pt x="300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92" y="8"/>
                    <a:pt x="293" y="8"/>
                    <a:pt x="294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5" y="7"/>
                  </a:cubicBezTo>
                  <a:cubicBezTo>
                    <a:pt x="296" y="7"/>
                    <a:pt x="297" y="7"/>
                    <a:pt x="298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8" y="7"/>
                    <a:pt x="299" y="7"/>
                    <a:pt x="300" y="6"/>
                  </a:cubicBezTo>
                  <a:moveTo>
                    <a:pt x="275" y="12"/>
                  </a:moveTo>
                  <a:cubicBezTo>
                    <a:pt x="277" y="11"/>
                    <a:pt x="280" y="11"/>
                    <a:pt x="282" y="1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77" y="12"/>
                    <a:pt x="277" y="12"/>
                    <a:pt x="277" y="12"/>
                  </a:cubicBezTo>
                  <a:cubicBezTo>
                    <a:pt x="275" y="12"/>
                    <a:pt x="275" y="12"/>
                    <a:pt x="275" y="12"/>
                  </a:cubicBezTo>
                  <a:moveTo>
                    <a:pt x="251" y="20"/>
                  </a:moveTo>
                  <a:cubicBezTo>
                    <a:pt x="251" y="20"/>
                    <a:pt x="251" y="20"/>
                    <a:pt x="251" y="20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9" y="17"/>
                    <a:pt x="259" y="17"/>
                    <a:pt x="259" y="17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45" y="21"/>
                    <a:pt x="245" y="21"/>
                    <a:pt x="245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6" y="21"/>
                    <a:pt x="247" y="21"/>
                    <a:pt x="248" y="21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7" y="21"/>
                    <a:pt x="247" y="21"/>
                    <a:pt x="247" y="21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7" y="22"/>
                    <a:pt x="249" y="21"/>
                    <a:pt x="251" y="20"/>
                  </a:cubicBezTo>
                  <a:moveTo>
                    <a:pt x="179" y="56"/>
                  </a:moveTo>
                  <a:cubicBezTo>
                    <a:pt x="182" y="54"/>
                    <a:pt x="182" y="54"/>
                    <a:pt x="182" y="54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52"/>
                    <a:pt x="185" y="52"/>
                    <a:pt x="180" y="54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9" y="56"/>
                    <a:pt x="179" y="56"/>
                    <a:pt x="179" y="56"/>
                  </a:cubicBezTo>
                  <a:moveTo>
                    <a:pt x="156" y="69"/>
                  </a:moveTo>
                  <a:cubicBezTo>
                    <a:pt x="154" y="70"/>
                    <a:pt x="154" y="70"/>
                    <a:pt x="154" y="70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6" y="69"/>
                    <a:pt x="156" y="69"/>
                    <a:pt x="156" y="69"/>
                  </a:cubicBezTo>
                  <a:close/>
                  <a:moveTo>
                    <a:pt x="6" y="417"/>
                  </a:moveTo>
                  <a:cubicBezTo>
                    <a:pt x="5" y="413"/>
                    <a:pt x="5" y="413"/>
                    <a:pt x="5" y="413"/>
                  </a:cubicBezTo>
                  <a:cubicBezTo>
                    <a:pt x="5" y="409"/>
                    <a:pt x="5" y="409"/>
                    <a:pt x="5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3" y="408"/>
                    <a:pt x="3" y="408"/>
                    <a:pt x="3" y="408"/>
                  </a:cubicBezTo>
                  <a:cubicBezTo>
                    <a:pt x="2" y="407"/>
                    <a:pt x="2" y="407"/>
                    <a:pt x="2" y="407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1" y="394"/>
                    <a:pt x="1" y="394"/>
                    <a:pt x="1" y="394"/>
                  </a:cubicBezTo>
                  <a:cubicBezTo>
                    <a:pt x="1" y="392"/>
                    <a:pt x="1" y="389"/>
                    <a:pt x="1" y="387"/>
                  </a:cubicBezTo>
                  <a:cubicBezTo>
                    <a:pt x="1" y="379"/>
                    <a:pt x="1" y="379"/>
                    <a:pt x="1" y="379"/>
                  </a:cubicBezTo>
                  <a:cubicBezTo>
                    <a:pt x="1" y="378"/>
                    <a:pt x="1" y="376"/>
                    <a:pt x="1" y="374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6"/>
                    <a:pt x="1" y="389"/>
                    <a:pt x="1" y="399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7"/>
                    <a:pt x="2" y="407"/>
                    <a:pt x="2" y="407"/>
                  </a:cubicBezTo>
                  <a:cubicBezTo>
                    <a:pt x="3" y="414"/>
                    <a:pt x="3" y="414"/>
                    <a:pt x="3" y="414"/>
                  </a:cubicBezTo>
                  <a:cubicBezTo>
                    <a:pt x="3" y="414"/>
                    <a:pt x="3" y="414"/>
                    <a:pt x="3" y="414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5" y="421"/>
                    <a:pt x="5" y="421"/>
                    <a:pt x="5" y="421"/>
                  </a:cubicBezTo>
                  <a:cubicBezTo>
                    <a:pt x="4" y="416"/>
                    <a:pt x="4" y="416"/>
                    <a:pt x="4" y="416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5" y="414"/>
                    <a:pt x="5" y="414"/>
                    <a:pt x="5" y="41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6" y="417"/>
                    <a:pt x="6" y="417"/>
                    <a:pt x="6" y="417"/>
                  </a:cubicBezTo>
                  <a:moveTo>
                    <a:pt x="182" y="6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8" y="60"/>
                    <a:pt x="187" y="60"/>
                    <a:pt x="187" y="60"/>
                  </a:cubicBezTo>
                  <a:cubicBezTo>
                    <a:pt x="187" y="59"/>
                    <a:pt x="188" y="59"/>
                    <a:pt x="189" y="58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6" y="50"/>
                    <a:pt x="197" y="49"/>
                    <a:pt x="199" y="48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27" y="30"/>
                    <a:pt x="227" y="30"/>
                    <a:pt x="227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26" y="29"/>
                    <a:pt x="226" y="29"/>
                    <a:pt x="226" y="29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2" y="51"/>
                    <a:pt x="171" y="59"/>
                    <a:pt x="162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56" y="68"/>
                    <a:pt x="154" y="70"/>
                    <a:pt x="152" y="71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7" y="76"/>
                    <a:pt x="146" y="76"/>
                    <a:pt x="145" y="77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61" y="65"/>
                    <a:pt x="161" y="65"/>
                    <a:pt x="161" y="65"/>
                  </a:cubicBezTo>
                  <a:cubicBezTo>
                    <a:pt x="162" y="65"/>
                    <a:pt x="163" y="64"/>
                    <a:pt x="164" y="63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79" y="57"/>
                    <a:pt x="179" y="57"/>
                    <a:pt x="179" y="57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7" y="69"/>
                    <a:pt x="156" y="70"/>
                    <a:pt x="155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48" y="81"/>
                    <a:pt x="149" y="81"/>
                    <a:pt x="149" y="81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3" y="83"/>
                    <a:pt x="155" y="82"/>
                    <a:pt x="156" y="80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4"/>
                    <a:pt x="182" y="64"/>
                    <a:pt x="182" y="64"/>
                  </a:cubicBezTo>
                  <a:moveTo>
                    <a:pt x="110" y="148"/>
                  </a:moveTo>
                  <a:cubicBezTo>
                    <a:pt x="112" y="146"/>
                    <a:pt x="112" y="146"/>
                    <a:pt x="112" y="146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5" y="143"/>
                    <a:pt x="115" y="143"/>
                    <a:pt x="115" y="143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5"/>
                    <a:pt x="115" y="135"/>
                    <a:pt x="115" y="135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32" y="102"/>
                    <a:pt x="130" y="103"/>
                    <a:pt x="129" y="10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8"/>
                    <a:pt x="132" y="96"/>
                    <a:pt x="134" y="94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8" y="89"/>
                    <a:pt x="138" y="89"/>
                    <a:pt x="138" y="89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7" y="115"/>
                    <a:pt x="105" y="116"/>
                    <a:pt x="103" y="118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5" y="126"/>
                    <a:pt x="95" y="126"/>
                    <a:pt x="95" y="126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89" y="133"/>
                    <a:pt x="87" y="135"/>
                    <a:pt x="85" y="137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4" y="137"/>
                    <a:pt x="85" y="135"/>
                    <a:pt x="86" y="134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2" y="126"/>
                    <a:pt x="85" y="135"/>
                    <a:pt x="79" y="142"/>
                  </a:cubicBezTo>
                  <a:cubicBezTo>
                    <a:pt x="67" y="158"/>
                    <a:pt x="67" y="158"/>
                    <a:pt x="47" y="190"/>
                  </a:cubicBezTo>
                  <a:cubicBezTo>
                    <a:pt x="37" y="208"/>
                    <a:pt x="37" y="208"/>
                    <a:pt x="23" y="243"/>
                  </a:cubicBezTo>
                  <a:cubicBezTo>
                    <a:pt x="19" y="253"/>
                    <a:pt x="15" y="267"/>
                    <a:pt x="12" y="277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2" y="278"/>
                    <a:pt x="12" y="278"/>
                    <a:pt x="12" y="278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11" y="281"/>
                    <a:pt x="11" y="281"/>
                    <a:pt x="11" y="281"/>
                  </a:cubicBezTo>
                  <a:cubicBezTo>
                    <a:pt x="10" y="286"/>
                    <a:pt x="10" y="286"/>
                    <a:pt x="10" y="286"/>
                  </a:cubicBezTo>
                  <a:cubicBezTo>
                    <a:pt x="10" y="288"/>
                    <a:pt x="10" y="289"/>
                    <a:pt x="9" y="291"/>
                  </a:cubicBezTo>
                  <a:cubicBezTo>
                    <a:pt x="9" y="294"/>
                    <a:pt x="9" y="294"/>
                    <a:pt x="9" y="294"/>
                  </a:cubicBezTo>
                  <a:cubicBezTo>
                    <a:pt x="8" y="297"/>
                    <a:pt x="8" y="297"/>
                    <a:pt x="8" y="297"/>
                  </a:cubicBezTo>
                  <a:cubicBezTo>
                    <a:pt x="8" y="300"/>
                    <a:pt x="8" y="300"/>
                    <a:pt x="8" y="300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7" y="306"/>
                    <a:pt x="7" y="306"/>
                    <a:pt x="7" y="306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7" y="308"/>
                    <a:pt x="7" y="308"/>
                    <a:pt x="7" y="308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9" y="298"/>
                    <a:pt x="9" y="298"/>
                    <a:pt x="9" y="298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12" y="280"/>
                    <a:pt x="13" y="277"/>
                    <a:pt x="14" y="274"/>
                  </a:cubicBezTo>
                  <a:cubicBezTo>
                    <a:pt x="15" y="272"/>
                    <a:pt x="15" y="270"/>
                    <a:pt x="16" y="268"/>
                  </a:cubicBezTo>
                  <a:cubicBezTo>
                    <a:pt x="18" y="262"/>
                    <a:pt x="18" y="262"/>
                    <a:pt x="18" y="262"/>
                  </a:cubicBezTo>
                  <a:cubicBezTo>
                    <a:pt x="19" y="260"/>
                    <a:pt x="19" y="260"/>
                    <a:pt x="19" y="260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1" y="231"/>
                    <a:pt x="31" y="231"/>
                    <a:pt x="31" y="231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4" y="226"/>
                    <a:pt x="34" y="226"/>
                    <a:pt x="34" y="22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7" y="223"/>
                    <a:pt x="37" y="223"/>
                    <a:pt x="37" y="223"/>
                  </a:cubicBezTo>
                  <a:cubicBezTo>
                    <a:pt x="38" y="220"/>
                    <a:pt x="38" y="220"/>
                    <a:pt x="38" y="220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3" y="212"/>
                    <a:pt x="43" y="212"/>
                    <a:pt x="44" y="212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6" y="194"/>
                    <a:pt x="57" y="194"/>
                    <a:pt x="57" y="194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69" y="186"/>
                    <a:pt x="70" y="187"/>
                  </a:cubicBezTo>
                  <a:cubicBezTo>
                    <a:pt x="70" y="188"/>
                    <a:pt x="69" y="188"/>
                    <a:pt x="69" y="189"/>
                  </a:cubicBezTo>
                  <a:cubicBezTo>
                    <a:pt x="68" y="189"/>
                    <a:pt x="67" y="189"/>
                    <a:pt x="66" y="189"/>
                  </a:cubicBezTo>
                  <a:cubicBezTo>
                    <a:pt x="63" y="192"/>
                    <a:pt x="63" y="192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71" y="190"/>
                    <a:pt x="71" y="190"/>
                    <a:pt x="71" y="190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73" y="178"/>
                    <a:pt x="73" y="178"/>
                    <a:pt x="73" y="178"/>
                  </a:cubicBezTo>
                  <a:cubicBezTo>
                    <a:pt x="76" y="171"/>
                    <a:pt x="76" y="171"/>
                    <a:pt x="76" y="171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2" y="167"/>
                    <a:pt x="72" y="167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8" y="161"/>
                    <a:pt x="78" y="161"/>
                    <a:pt x="78" y="161"/>
                  </a:cubicBezTo>
                  <a:cubicBezTo>
                    <a:pt x="80" y="161"/>
                    <a:pt x="80" y="161"/>
                    <a:pt x="80" y="161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7" y="156"/>
                    <a:pt x="87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10" y="148"/>
                    <a:pt x="110" y="148"/>
                    <a:pt x="110" y="148"/>
                  </a:cubicBezTo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9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2628779" y="2663572"/>
              <a:ext cx="1734393" cy="1734393"/>
              <a:chOff x="2183615" y="1663567"/>
              <a:chExt cx="1293852" cy="1293852"/>
            </a:xfrm>
          </p:grpSpPr>
          <p:sp>
            <p:nvSpPr>
              <p:cNvPr id="30" name="Oval 6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gradFill>
                <a:gsLst>
                  <a:gs pos="10000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sz="1600" kern="0" dirty="0">
                  <a:solidFill>
                    <a:schemeClr val="tx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31" name="Oval 7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75463" y="2879756"/>
              <a:ext cx="1302028" cy="1302026"/>
              <a:chOff x="864537" y="1822859"/>
              <a:chExt cx="971309" cy="971307"/>
            </a:xfrm>
          </p:grpSpPr>
          <p:sp>
            <p:nvSpPr>
              <p:cNvPr id="28" name="Oval 9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gradFill>
                <a:gsLst>
                  <a:gs pos="10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600" kern="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29" name="Oval 10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0" name="Arc 11"/>
            <p:cNvSpPr/>
            <p:nvPr/>
          </p:nvSpPr>
          <p:spPr>
            <a:xfrm>
              <a:off x="4914227" y="2348880"/>
              <a:ext cx="2363777" cy="2363777"/>
            </a:xfrm>
            <a:prstGeom prst="arc">
              <a:avLst>
                <a:gd name="adj1" fmla="val 21578092"/>
                <a:gd name="adj2" fmla="val 21479725"/>
              </a:avLst>
            </a:prstGeom>
            <a:ln w="1905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cxnSp>
          <p:nvCxnSpPr>
            <p:cNvPr id="11" name="Straight Connector 12"/>
            <p:cNvCxnSpPr/>
            <p:nvPr/>
          </p:nvCxnSpPr>
          <p:spPr>
            <a:xfrm flipH="1">
              <a:off x="2077491" y="3530769"/>
              <a:ext cx="55105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3"/>
            <p:cNvCxnSpPr/>
            <p:nvPr/>
          </p:nvCxnSpPr>
          <p:spPr>
            <a:xfrm flipH="1">
              <a:off x="7278004" y="3530769"/>
              <a:ext cx="55105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4"/>
            <p:cNvGrpSpPr/>
            <p:nvPr/>
          </p:nvGrpSpPr>
          <p:grpSpPr>
            <a:xfrm>
              <a:off x="7829060" y="2663572"/>
              <a:ext cx="1734393" cy="1734393"/>
              <a:chOff x="2183615" y="1663567"/>
              <a:chExt cx="1293852" cy="1293852"/>
            </a:xfrm>
          </p:grpSpPr>
          <p:sp>
            <p:nvSpPr>
              <p:cNvPr id="26" name="Oval 15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gradFill>
                <a:gsLst>
                  <a:gs pos="10000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sz="1600" kern="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27" name="Oval 16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  <p:cxnSp>
          <p:nvCxnSpPr>
            <p:cNvPr id="14" name="Straight Connector 17"/>
            <p:cNvCxnSpPr/>
            <p:nvPr/>
          </p:nvCxnSpPr>
          <p:spPr>
            <a:xfrm flipH="1">
              <a:off x="9563454" y="3530769"/>
              <a:ext cx="55105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8"/>
            <p:cNvGrpSpPr/>
            <p:nvPr/>
          </p:nvGrpSpPr>
          <p:grpSpPr>
            <a:xfrm>
              <a:off x="10114510" y="2879756"/>
              <a:ext cx="1302028" cy="1302026"/>
              <a:chOff x="864537" y="1822859"/>
              <a:chExt cx="971309" cy="971307"/>
            </a:xfrm>
          </p:grpSpPr>
          <p:sp>
            <p:nvSpPr>
              <p:cNvPr id="24" name="Oval 19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gradFill>
                <a:gsLst>
                  <a:gs pos="10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600" kern="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25" name="Oval 20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6" name="Freeform: Shape 21"/>
            <p:cNvSpPr/>
            <p:nvPr/>
          </p:nvSpPr>
          <p:spPr bwMode="auto">
            <a:xfrm>
              <a:off x="1139458" y="3122267"/>
              <a:ext cx="563276" cy="665689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7" name="Freeform: Shape 22"/>
            <p:cNvSpPr/>
            <p:nvPr/>
          </p:nvSpPr>
          <p:spPr bwMode="auto">
            <a:xfrm>
              <a:off x="3156432" y="3156032"/>
              <a:ext cx="685224" cy="691609"/>
            </a:xfrm>
            <a:custGeom>
              <a:avLst/>
              <a:gdLst/>
              <a:ahLst/>
              <a:cxnLst>
                <a:cxn ang="0">
                  <a:pos x="46" y="125"/>
                </a:cxn>
                <a:cxn ang="0">
                  <a:pos x="46" y="98"/>
                </a:cxn>
                <a:cxn ang="0">
                  <a:pos x="49" y="90"/>
                </a:cxn>
                <a:cxn ang="0">
                  <a:pos x="132" y="118"/>
                </a:cxn>
                <a:cxn ang="0">
                  <a:pos x="216" y="90"/>
                </a:cxn>
                <a:cxn ang="0">
                  <a:pos x="218" y="98"/>
                </a:cxn>
                <a:cxn ang="0">
                  <a:pos x="218" y="125"/>
                </a:cxn>
                <a:cxn ang="0">
                  <a:pos x="132" y="161"/>
                </a:cxn>
                <a:cxn ang="0">
                  <a:pos x="46" y="125"/>
                </a:cxn>
                <a:cxn ang="0">
                  <a:pos x="132" y="216"/>
                </a:cxn>
                <a:cxn ang="0">
                  <a:pos x="218" y="179"/>
                </a:cxn>
                <a:cxn ang="0">
                  <a:pos x="218" y="153"/>
                </a:cxn>
                <a:cxn ang="0">
                  <a:pos x="216" y="144"/>
                </a:cxn>
                <a:cxn ang="0">
                  <a:pos x="132" y="172"/>
                </a:cxn>
                <a:cxn ang="0">
                  <a:pos x="49" y="144"/>
                </a:cxn>
                <a:cxn ang="0">
                  <a:pos x="46" y="153"/>
                </a:cxn>
                <a:cxn ang="0">
                  <a:pos x="46" y="179"/>
                </a:cxn>
                <a:cxn ang="0">
                  <a:pos x="132" y="216"/>
                </a:cxn>
                <a:cxn ang="0">
                  <a:pos x="132" y="109"/>
                </a:cxn>
                <a:cxn ang="0">
                  <a:pos x="218" y="72"/>
                </a:cxn>
                <a:cxn ang="0">
                  <a:pos x="218" y="46"/>
                </a:cxn>
                <a:cxn ang="0">
                  <a:pos x="216" y="37"/>
                </a:cxn>
                <a:cxn ang="0">
                  <a:pos x="132" y="64"/>
                </a:cxn>
                <a:cxn ang="0">
                  <a:pos x="48" y="37"/>
                </a:cxn>
                <a:cxn ang="0">
                  <a:pos x="46" y="46"/>
                </a:cxn>
                <a:cxn ang="0">
                  <a:pos x="46" y="72"/>
                </a:cxn>
                <a:cxn ang="0">
                  <a:pos x="132" y="109"/>
                </a:cxn>
                <a:cxn ang="0">
                  <a:pos x="132" y="56"/>
                </a:cxn>
                <a:cxn ang="0">
                  <a:pos x="216" y="28"/>
                </a:cxn>
                <a:cxn ang="0">
                  <a:pos x="132" y="0"/>
                </a:cxn>
                <a:cxn ang="0">
                  <a:pos x="48" y="28"/>
                </a:cxn>
                <a:cxn ang="0">
                  <a:pos x="132" y="56"/>
                </a:cxn>
                <a:cxn ang="0">
                  <a:pos x="138" y="257"/>
                </a:cxn>
                <a:cxn ang="0">
                  <a:pos x="138" y="222"/>
                </a:cxn>
                <a:cxn ang="0">
                  <a:pos x="126" y="222"/>
                </a:cxn>
                <a:cxn ang="0">
                  <a:pos x="126" y="257"/>
                </a:cxn>
                <a:cxn ang="0">
                  <a:pos x="0" y="257"/>
                </a:cxn>
                <a:cxn ang="0">
                  <a:pos x="0" y="267"/>
                </a:cxn>
                <a:cxn ang="0">
                  <a:pos x="264" y="267"/>
                </a:cxn>
                <a:cxn ang="0">
                  <a:pos x="264" y="257"/>
                </a:cxn>
                <a:cxn ang="0">
                  <a:pos x="138" y="257"/>
                </a:cxn>
                <a:cxn ang="0">
                  <a:pos x="138" y="257"/>
                </a:cxn>
                <a:cxn ang="0">
                  <a:pos x="138" y="257"/>
                </a:cxn>
              </a:cxnLst>
              <a:rect l="0" t="0" r="r" b="b"/>
              <a:pathLst>
                <a:path w="264" h="267">
                  <a:moveTo>
                    <a:pt x="46" y="125"/>
                  </a:moveTo>
                  <a:cubicBezTo>
                    <a:pt x="46" y="98"/>
                    <a:pt x="46" y="98"/>
                    <a:pt x="46" y="98"/>
                  </a:cubicBezTo>
                  <a:cubicBezTo>
                    <a:pt x="46" y="95"/>
                    <a:pt x="47" y="92"/>
                    <a:pt x="49" y="90"/>
                  </a:cubicBezTo>
                  <a:cubicBezTo>
                    <a:pt x="58" y="106"/>
                    <a:pt x="92" y="118"/>
                    <a:pt x="132" y="118"/>
                  </a:cubicBezTo>
                  <a:cubicBezTo>
                    <a:pt x="173" y="118"/>
                    <a:pt x="207" y="106"/>
                    <a:pt x="216" y="90"/>
                  </a:cubicBezTo>
                  <a:cubicBezTo>
                    <a:pt x="217" y="92"/>
                    <a:pt x="218" y="95"/>
                    <a:pt x="218" y="98"/>
                  </a:cubicBezTo>
                  <a:cubicBezTo>
                    <a:pt x="218" y="125"/>
                    <a:pt x="218" y="125"/>
                    <a:pt x="218" y="125"/>
                  </a:cubicBezTo>
                  <a:cubicBezTo>
                    <a:pt x="218" y="145"/>
                    <a:pt x="180" y="161"/>
                    <a:pt x="132" y="161"/>
                  </a:cubicBezTo>
                  <a:cubicBezTo>
                    <a:pt x="85" y="161"/>
                    <a:pt x="46" y="145"/>
                    <a:pt x="46" y="125"/>
                  </a:cubicBezTo>
                  <a:close/>
                  <a:moveTo>
                    <a:pt x="132" y="216"/>
                  </a:moveTo>
                  <a:cubicBezTo>
                    <a:pt x="180" y="216"/>
                    <a:pt x="218" y="199"/>
                    <a:pt x="218" y="179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50"/>
                    <a:pt x="217" y="147"/>
                    <a:pt x="216" y="144"/>
                  </a:cubicBezTo>
                  <a:cubicBezTo>
                    <a:pt x="207" y="160"/>
                    <a:pt x="173" y="172"/>
                    <a:pt x="132" y="172"/>
                  </a:cubicBezTo>
                  <a:cubicBezTo>
                    <a:pt x="92" y="172"/>
                    <a:pt x="58" y="160"/>
                    <a:pt x="49" y="144"/>
                  </a:cubicBezTo>
                  <a:cubicBezTo>
                    <a:pt x="47" y="147"/>
                    <a:pt x="46" y="150"/>
                    <a:pt x="46" y="153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99"/>
                    <a:pt x="85" y="216"/>
                    <a:pt x="132" y="216"/>
                  </a:cubicBezTo>
                  <a:close/>
                  <a:moveTo>
                    <a:pt x="132" y="109"/>
                  </a:moveTo>
                  <a:cubicBezTo>
                    <a:pt x="180" y="109"/>
                    <a:pt x="218" y="92"/>
                    <a:pt x="218" y="72"/>
                  </a:cubicBezTo>
                  <a:cubicBezTo>
                    <a:pt x="218" y="46"/>
                    <a:pt x="218" y="46"/>
                    <a:pt x="218" y="46"/>
                  </a:cubicBezTo>
                  <a:cubicBezTo>
                    <a:pt x="218" y="43"/>
                    <a:pt x="218" y="40"/>
                    <a:pt x="216" y="37"/>
                  </a:cubicBezTo>
                  <a:cubicBezTo>
                    <a:pt x="214" y="52"/>
                    <a:pt x="178" y="64"/>
                    <a:pt x="132" y="64"/>
                  </a:cubicBezTo>
                  <a:cubicBezTo>
                    <a:pt x="87" y="64"/>
                    <a:pt x="50" y="52"/>
                    <a:pt x="48" y="37"/>
                  </a:cubicBezTo>
                  <a:cubicBezTo>
                    <a:pt x="47" y="40"/>
                    <a:pt x="46" y="43"/>
                    <a:pt x="46" y="46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2"/>
                    <a:pt x="85" y="109"/>
                    <a:pt x="132" y="109"/>
                  </a:cubicBezTo>
                  <a:close/>
                  <a:moveTo>
                    <a:pt x="132" y="56"/>
                  </a:moveTo>
                  <a:cubicBezTo>
                    <a:pt x="179" y="56"/>
                    <a:pt x="216" y="43"/>
                    <a:pt x="216" y="28"/>
                  </a:cubicBezTo>
                  <a:cubicBezTo>
                    <a:pt x="216" y="12"/>
                    <a:pt x="179" y="0"/>
                    <a:pt x="132" y="0"/>
                  </a:cubicBezTo>
                  <a:cubicBezTo>
                    <a:pt x="86" y="0"/>
                    <a:pt x="48" y="12"/>
                    <a:pt x="48" y="28"/>
                  </a:cubicBezTo>
                  <a:cubicBezTo>
                    <a:pt x="48" y="43"/>
                    <a:pt x="86" y="56"/>
                    <a:pt x="132" y="56"/>
                  </a:cubicBezTo>
                  <a:close/>
                  <a:moveTo>
                    <a:pt x="138" y="257"/>
                  </a:moveTo>
                  <a:cubicBezTo>
                    <a:pt x="138" y="222"/>
                    <a:pt x="138" y="222"/>
                    <a:pt x="138" y="222"/>
                  </a:cubicBezTo>
                  <a:cubicBezTo>
                    <a:pt x="126" y="222"/>
                    <a:pt x="126" y="222"/>
                    <a:pt x="126" y="222"/>
                  </a:cubicBezTo>
                  <a:cubicBezTo>
                    <a:pt x="126" y="257"/>
                    <a:pt x="126" y="257"/>
                    <a:pt x="126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57"/>
                    <a:pt x="264" y="257"/>
                    <a:pt x="264" y="257"/>
                  </a:cubicBezTo>
                  <a:lnTo>
                    <a:pt x="138" y="257"/>
                  </a:lnTo>
                  <a:close/>
                  <a:moveTo>
                    <a:pt x="138" y="257"/>
                  </a:moveTo>
                  <a:cubicBezTo>
                    <a:pt x="138" y="257"/>
                    <a:pt x="138" y="257"/>
                    <a:pt x="138" y="25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grpSp>
          <p:nvGrpSpPr>
            <p:cNvPr id="18" name="Group 23"/>
            <p:cNvGrpSpPr/>
            <p:nvPr/>
          </p:nvGrpSpPr>
          <p:grpSpPr>
            <a:xfrm>
              <a:off x="8368707" y="3193471"/>
              <a:ext cx="701512" cy="674582"/>
              <a:chOff x="5354638" y="3341688"/>
              <a:chExt cx="827087" cy="795337"/>
            </a:xfrm>
            <a:solidFill>
              <a:schemeClr val="bg1"/>
            </a:solidFill>
          </p:grpSpPr>
          <p:sp>
            <p:nvSpPr>
              <p:cNvPr id="20" name="Freeform: Shape 24"/>
              <p:cNvSpPr/>
              <p:nvPr/>
            </p:nvSpPr>
            <p:spPr bwMode="auto">
              <a:xfrm>
                <a:off x="5354638" y="3968750"/>
                <a:ext cx="827087" cy="168275"/>
              </a:xfrm>
              <a:custGeom>
                <a:avLst/>
                <a:gdLst/>
                <a:ahLst/>
                <a:cxnLst>
                  <a:cxn ang="0">
                    <a:pos x="208" y="12"/>
                  </a:cxn>
                  <a:cxn ang="0">
                    <a:pos x="137" y="12"/>
                  </a:cxn>
                  <a:cxn ang="0">
                    <a:pos x="137" y="7"/>
                  </a:cxn>
                  <a:cxn ang="0">
                    <a:pos x="129" y="0"/>
                  </a:cxn>
                  <a:cxn ang="0">
                    <a:pos x="89" y="0"/>
                  </a:cxn>
                  <a:cxn ang="0">
                    <a:pos x="81" y="7"/>
                  </a:cxn>
                  <a:cxn ang="0">
                    <a:pos x="81" y="12"/>
                  </a:cxn>
                  <a:cxn ang="0">
                    <a:pos x="10" y="12"/>
                  </a:cxn>
                  <a:cxn ang="0">
                    <a:pos x="0" y="22"/>
                  </a:cxn>
                  <a:cxn ang="0">
                    <a:pos x="10" y="32"/>
                  </a:cxn>
                  <a:cxn ang="0">
                    <a:pos x="81" y="32"/>
                  </a:cxn>
                  <a:cxn ang="0">
                    <a:pos x="81" y="36"/>
                  </a:cxn>
                  <a:cxn ang="0">
                    <a:pos x="89" y="44"/>
                  </a:cxn>
                  <a:cxn ang="0">
                    <a:pos x="129" y="44"/>
                  </a:cxn>
                  <a:cxn ang="0">
                    <a:pos x="137" y="36"/>
                  </a:cxn>
                  <a:cxn ang="0">
                    <a:pos x="137" y="32"/>
                  </a:cxn>
                  <a:cxn ang="0">
                    <a:pos x="208" y="32"/>
                  </a:cxn>
                  <a:cxn ang="0">
                    <a:pos x="218" y="22"/>
                  </a:cxn>
                  <a:cxn ang="0">
                    <a:pos x="208" y="12"/>
                  </a:cxn>
                  <a:cxn ang="0">
                    <a:pos x="122" y="15"/>
                  </a:cxn>
                  <a:cxn ang="0">
                    <a:pos x="122" y="29"/>
                  </a:cxn>
                  <a:cxn ang="0">
                    <a:pos x="96" y="29"/>
                  </a:cxn>
                  <a:cxn ang="0">
                    <a:pos x="96" y="15"/>
                  </a:cxn>
                  <a:cxn ang="0">
                    <a:pos x="122" y="15"/>
                  </a:cxn>
                  <a:cxn ang="0">
                    <a:pos x="122" y="15"/>
                  </a:cxn>
                  <a:cxn ang="0">
                    <a:pos x="122" y="15"/>
                  </a:cxn>
                </a:cxnLst>
                <a:rect l="0" t="0" r="r" b="b"/>
                <a:pathLst>
                  <a:path w="218" h="44">
                    <a:moveTo>
                      <a:pt x="208" y="12"/>
                    </a:move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37" y="3"/>
                      <a:pt x="134" y="0"/>
                      <a:pt x="12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5" y="0"/>
                      <a:pt x="81" y="3"/>
                      <a:pt x="81" y="7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12"/>
                      <a:pt x="0" y="16"/>
                      <a:pt x="0" y="22"/>
                    </a:cubicBezTo>
                    <a:cubicBezTo>
                      <a:pt x="0" y="27"/>
                      <a:pt x="4" y="32"/>
                      <a:pt x="10" y="32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40"/>
                      <a:pt x="85" y="44"/>
                      <a:pt x="89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34" y="44"/>
                      <a:pt x="137" y="40"/>
                      <a:pt x="137" y="36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208" y="32"/>
                      <a:pt x="208" y="32"/>
                      <a:pt x="208" y="32"/>
                    </a:cubicBezTo>
                    <a:cubicBezTo>
                      <a:pt x="214" y="32"/>
                      <a:pt x="218" y="27"/>
                      <a:pt x="218" y="22"/>
                    </a:cubicBezTo>
                    <a:cubicBezTo>
                      <a:pt x="218" y="16"/>
                      <a:pt x="214" y="12"/>
                      <a:pt x="208" y="12"/>
                    </a:cubicBezTo>
                    <a:close/>
                    <a:moveTo>
                      <a:pt x="122" y="15"/>
                    </a:moveTo>
                    <a:cubicBezTo>
                      <a:pt x="122" y="29"/>
                      <a:pt x="122" y="29"/>
                      <a:pt x="122" y="29"/>
                    </a:cubicBezTo>
                    <a:cubicBezTo>
                      <a:pt x="96" y="29"/>
                      <a:pt x="96" y="29"/>
                      <a:pt x="96" y="29"/>
                    </a:cubicBezTo>
                    <a:cubicBezTo>
                      <a:pt x="96" y="15"/>
                      <a:pt x="96" y="15"/>
                      <a:pt x="96" y="15"/>
                    </a:cubicBezTo>
                    <a:lnTo>
                      <a:pt x="122" y="15"/>
                    </a:lnTo>
                    <a:close/>
                    <a:moveTo>
                      <a:pt x="122" y="15"/>
                    </a:moveTo>
                    <a:cubicBezTo>
                      <a:pt x="122" y="15"/>
                      <a:pt x="122" y="15"/>
                      <a:pt x="122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21" name="Freeform: Shape 25"/>
              <p:cNvSpPr/>
              <p:nvPr/>
            </p:nvSpPr>
            <p:spPr bwMode="auto">
              <a:xfrm>
                <a:off x="5516563" y="3687763"/>
                <a:ext cx="501650" cy="76200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316" y="48"/>
                  </a:cxn>
                  <a:cxn ang="0">
                    <a:pos x="316" y="0"/>
                  </a:cxn>
                  <a:cxn ang="0">
                    <a:pos x="36" y="36"/>
                  </a:cxn>
                  <a:cxn ang="0">
                    <a:pos x="12" y="36"/>
                  </a:cxn>
                  <a:cxn ang="0">
                    <a:pos x="12" y="12"/>
                  </a:cxn>
                  <a:cxn ang="0">
                    <a:pos x="36" y="12"/>
                  </a:cxn>
                  <a:cxn ang="0">
                    <a:pos x="36" y="36"/>
                  </a:cxn>
                  <a:cxn ang="0">
                    <a:pos x="72" y="36"/>
                  </a:cxn>
                  <a:cxn ang="0">
                    <a:pos x="48" y="36"/>
                  </a:cxn>
                  <a:cxn ang="0">
                    <a:pos x="48" y="12"/>
                  </a:cxn>
                  <a:cxn ang="0">
                    <a:pos x="72" y="12"/>
                  </a:cxn>
                  <a:cxn ang="0">
                    <a:pos x="72" y="36"/>
                  </a:cxn>
                  <a:cxn ang="0">
                    <a:pos x="108" y="36"/>
                  </a:cxn>
                  <a:cxn ang="0">
                    <a:pos x="84" y="36"/>
                  </a:cxn>
                  <a:cxn ang="0">
                    <a:pos x="84" y="12"/>
                  </a:cxn>
                  <a:cxn ang="0">
                    <a:pos x="108" y="12"/>
                  </a:cxn>
                  <a:cxn ang="0">
                    <a:pos x="108" y="36"/>
                  </a:cxn>
                  <a:cxn ang="0">
                    <a:pos x="108" y="36"/>
                  </a:cxn>
                  <a:cxn ang="0">
                    <a:pos x="108" y="36"/>
                  </a:cxn>
                </a:cxnLst>
                <a:rect l="0" t="0" r="r" b="b"/>
                <a:pathLst>
                  <a:path w="316" h="48">
                    <a:moveTo>
                      <a:pt x="316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316" y="48"/>
                    </a:lnTo>
                    <a:lnTo>
                      <a:pt x="316" y="0"/>
                    </a:lnTo>
                    <a:close/>
                    <a:moveTo>
                      <a:pt x="36" y="36"/>
                    </a:moveTo>
                    <a:lnTo>
                      <a:pt x="12" y="36"/>
                    </a:lnTo>
                    <a:lnTo>
                      <a:pt x="12" y="12"/>
                    </a:lnTo>
                    <a:lnTo>
                      <a:pt x="36" y="12"/>
                    </a:lnTo>
                    <a:lnTo>
                      <a:pt x="36" y="36"/>
                    </a:lnTo>
                    <a:close/>
                    <a:moveTo>
                      <a:pt x="72" y="36"/>
                    </a:moveTo>
                    <a:lnTo>
                      <a:pt x="48" y="36"/>
                    </a:lnTo>
                    <a:lnTo>
                      <a:pt x="48" y="12"/>
                    </a:lnTo>
                    <a:lnTo>
                      <a:pt x="72" y="12"/>
                    </a:lnTo>
                    <a:lnTo>
                      <a:pt x="72" y="36"/>
                    </a:lnTo>
                    <a:close/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12"/>
                    </a:lnTo>
                    <a:lnTo>
                      <a:pt x="108" y="12"/>
                    </a:lnTo>
                    <a:lnTo>
                      <a:pt x="108" y="36"/>
                    </a:lnTo>
                    <a:close/>
                    <a:moveTo>
                      <a:pt x="108" y="36"/>
                    </a:moveTo>
                    <a:lnTo>
                      <a:pt x="108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22" name="Freeform: Shape 26"/>
              <p:cNvSpPr/>
              <p:nvPr/>
            </p:nvSpPr>
            <p:spPr bwMode="auto">
              <a:xfrm>
                <a:off x="5516563" y="3497263"/>
                <a:ext cx="501650" cy="76200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316" y="48"/>
                  </a:cxn>
                  <a:cxn ang="0">
                    <a:pos x="316" y="0"/>
                  </a:cxn>
                  <a:cxn ang="0">
                    <a:pos x="36" y="36"/>
                  </a:cxn>
                  <a:cxn ang="0">
                    <a:pos x="12" y="36"/>
                  </a:cxn>
                  <a:cxn ang="0">
                    <a:pos x="12" y="12"/>
                  </a:cxn>
                  <a:cxn ang="0">
                    <a:pos x="36" y="12"/>
                  </a:cxn>
                  <a:cxn ang="0">
                    <a:pos x="36" y="36"/>
                  </a:cxn>
                  <a:cxn ang="0">
                    <a:pos x="72" y="36"/>
                  </a:cxn>
                  <a:cxn ang="0">
                    <a:pos x="48" y="36"/>
                  </a:cxn>
                  <a:cxn ang="0">
                    <a:pos x="48" y="12"/>
                  </a:cxn>
                  <a:cxn ang="0">
                    <a:pos x="72" y="12"/>
                  </a:cxn>
                  <a:cxn ang="0">
                    <a:pos x="72" y="36"/>
                  </a:cxn>
                  <a:cxn ang="0">
                    <a:pos x="108" y="36"/>
                  </a:cxn>
                  <a:cxn ang="0">
                    <a:pos x="84" y="36"/>
                  </a:cxn>
                  <a:cxn ang="0">
                    <a:pos x="84" y="12"/>
                  </a:cxn>
                  <a:cxn ang="0">
                    <a:pos x="108" y="12"/>
                  </a:cxn>
                  <a:cxn ang="0">
                    <a:pos x="108" y="36"/>
                  </a:cxn>
                  <a:cxn ang="0">
                    <a:pos x="108" y="36"/>
                  </a:cxn>
                  <a:cxn ang="0">
                    <a:pos x="108" y="36"/>
                  </a:cxn>
                </a:cxnLst>
                <a:rect l="0" t="0" r="r" b="b"/>
                <a:pathLst>
                  <a:path w="316" h="48">
                    <a:moveTo>
                      <a:pt x="316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316" y="48"/>
                    </a:lnTo>
                    <a:lnTo>
                      <a:pt x="316" y="0"/>
                    </a:lnTo>
                    <a:close/>
                    <a:moveTo>
                      <a:pt x="36" y="36"/>
                    </a:moveTo>
                    <a:lnTo>
                      <a:pt x="12" y="36"/>
                    </a:lnTo>
                    <a:lnTo>
                      <a:pt x="12" y="12"/>
                    </a:lnTo>
                    <a:lnTo>
                      <a:pt x="36" y="12"/>
                    </a:lnTo>
                    <a:lnTo>
                      <a:pt x="36" y="36"/>
                    </a:lnTo>
                    <a:close/>
                    <a:moveTo>
                      <a:pt x="72" y="36"/>
                    </a:moveTo>
                    <a:lnTo>
                      <a:pt x="48" y="36"/>
                    </a:lnTo>
                    <a:lnTo>
                      <a:pt x="48" y="12"/>
                    </a:lnTo>
                    <a:lnTo>
                      <a:pt x="72" y="12"/>
                    </a:lnTo>
                    <a:lnTo>
                      <a:pt x="72" y="36"/>
                    </a:lnTo>
                    <a:close/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12"/>
                    </a:lnTo>
                    <a:lnTo>
                      <a:pt x="108" y="12"/>
                    </a:lnTo>
                    <a:lnTo>
                      <a:pt x="108" y="36"/>
                    </a:lnTo>
                    <a:close/>
                    <a:moveTo>
                      <a:pt x="108" y="36"/>
                    </a:moveTo>
                    <a:lnTo>
                      <a:pt x="108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23" name="Freeform: Shape 27"/>
              <p:cNvSpPr/>
              <p:nvPr/>
            </p:nvSpPr>
            <p:spPr bwMode="auto">
              <a:xfrm>
                <a:off x="5376863" y="3341688"/>
                <a:ext cx="782637" cy="577850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42"/>
                  </a:cxn>
                  <a:cxn ang="0">
                    <a:pos x="3" y="149"/>
                  </a:cxn>
                  <a:cxn ang="0">
                    <a:pos x="10" y="152"/>
                  </a:cxn>
                  <a:cxn ang="0">
                    <a:pos x="196" y="152"/>
                  </a:cxn>
                  <a:cxn ang="0">
                    <a:pos x="203" y="149"/>
                  </a:cxn>
                  <a:cxn ang="0">
                    <a:pos x="206" y="142"/>
                  </a:cxn>
                  <a:cxn ang="0">
                    <a:pos x="206" y="10"/>
                  </a:cxn>
                  <a:cxn ang="0">
                    <a:pos x="196" y="0"/>
                  </a:cxn>
                  <a:cxn ang="0">
                    <a:pos x="179" y="121"/>
                  </a:cxn>
                  <a:cxn ang="0">
                    <a:pos x="27" y="121"/>
                  </a:cxn>
                  <a:cxn ang="0">
                    <a:pos x="27" y="81"/>
                  </a:cxn>
                  <a:cxn ang="0">
                    <a:pos x="179" y="81"/>
                  </a:cxn>
                  <a:cxn ang="0">
                    <a:pos x="179" y="121"/>
                  </a:cxn>
                  <a:cxn ang="0">
                    <a:pos x="179" y="71"/>
                  </a:cxn>
                  <a:cxn ang="0">
                    <a:pos x="27" y="71"/>
                  </a:cxn>
                  <a:cxn ang="0">
                    <a:pos x="27" y="31"/>
                  </a:cxn>
                  <a:cxn ang="0">
                    <a:pos x="179" y="31"/>
                  </a:cxn>
                  <a:cxn ang="0">
                    <a:pos x="179" y="71"/>
                  </a:cxn>
                  <a:cxn ang="0">
                    <a:pos x="179" y="71"/>
                  </a:cxn>
                  <a:cxn ang="0">
                    <a:pos x="179" y="71"/>
                  </a:cxn>
                </a:cxnLst>
                <a:rect l="0" t="0" r="r" b="b"/>
                <a:pathLst>
                  <a:path w="206" h="152">
                    <a:moveTo>
                      <a:pt x="19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2" y="5"/>
                      <a:pt x="0" y="7"/>
                      <a:pt x="0" y="1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5"/>
                      <a:pt x="2" y="148"/>
                      <a:pt x="3" y="149"/>
                    </a:cubicBezTo>
                    <a:cubicBezTo>
                      <a:pt x="5" y="151"/>
                      <a:pt x="8" y="152"/>
                      <a:pt x="10" y="152"/>
                    </a:cubicBezTo>
                    <a:cubicBezTo>
                      <a:pt x="196" y="152"/>
                      <a:pt x="196" y="152"/>
                      <a:pt x="196" y="152"/>
                    </a:cubicBezTo>
                    <a:cubicBezTo>
                      <a:pt x="199" y="152"/>
                      <a:pt x="201" y="151"/>
                      <a:pt x="203" y="149"/>
                    </a:cubicBezTo>
                    <a:cubicBezTo>
                      <a:pt x="205" y="148"/>
                      <a:pt x="206" y="145"/>
                      <a:pt x="206" y="142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206" y="4"/>
                      <a:pt x="201" y="0"/>
                      <a:pt x="196" y="0"/>
                    </a:cubicBezTo>
                    <a:close/>
                    <a:moveTo>
                      <a:pt x="179" y="121"/>
                    </a:moveTo>
                    <a:cubicBezTo>
                      <a:pt x="27" y="121"/>
                      <a:pt x="27" y="121"/>
                      <a:pt x="27" y="12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179" y="81"/>
                      <a:pt x="179" y="81"/>
                      <a:pt x="179" y="81"/>
                    </a:cubicBezTo>
                    <a:lnTo>
                      <a:pt x="179" y="121"/>
                    </a:lnTo>
                    <a:close/>
                    <a:moveTo>
                      <a:pt x="179" y="71"/>
                    </a:move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179" y="31"/>
                      <a:pt x="179" y="31"/>
                      <a:pt x="179" y="31"/>
                    </a:cubicBezTo>
                    <a:lnTo>
                      <a:pt x="179" y="71"/>
                    </a:lnTo>
                    <a:close/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9" name="Freeform: Shape 28"/>
            <p:cNvSpPr/>
            <p:nvPr/>
          </p:nvSpPr>
          <p:spPr bwMode="auto">
            <a:xfrm>
              <a:off x="10478592" y="3237793"/>
              <a:ext cx="584356" cy="577332"/>
            </a:xfrm>
            <a:custGeom>
              <a:avLst/>
              <a:gdLst/>
              <a:ahLst/>
              <a:cxnLst>
                <a:cxn ang="0">
                  <a:pos x="131" y="82"/>
                </a:cxn>
                <a:cxn ang="0">
                  <a:pos x="122" y="98"/>
                </a:cxn>
                <a:cxn ang="0">
                  <a:pos x="125" y="107"/>
                </a:cxn>
                <a:cxn ang="0">
                  <a:pos x="65" y="141"/>
                </a:cxn>
                <a:cxn ang="0">
                  <a:pos x="51" y="134"/>
                </a:cxn>
                <a:cxn ang="0">
                  <a:pos x="44" y="97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6" y="24"/>
                </a:cxn>
                <a:cxn ang="0">
                  <a:pos x="131" y="82"/>
                </a:cxn>
                <a:cxn ang="0">
                  <a:pos x="92" y="11"/>
                </a:cxn>
                <a:cxn ang="0">
                  <a:pos x="91" y="15"/>
                </a:cxn>
                <a:cxn ang="0">
                  <a:pos x="141" y="80"/>
                </a:cxn>
                <a:cxn ang="0">
                  <a:pos x="142" y="80"/>
                </a:cxn>
                <a:cxn ang="0">
                  <a:pos x="153" y="32"/>
                </a:cxn>
                <a:cxn ang="0">
                  <a:pos x="153" y="29"/>
                </a:cxn>
                <a:cxn ang="0">
                  <a:pos x="102" y="0"/>
                </a:cxn>
                <a:cxn ang="0">
                  <a:pos x="91" y="6"/>
                </a:cxn>
                <a:cxn ang="0">
                  <a:pos x="92" y="11"/>
                </a:cxn>
                <a:cxn ang="0">
                  <a:pos x="40" y="137"/>
                </a:cxn>
                <a:cxn ang="0">
                  <a:pos x="33" y="97"/>
                </a:cxn>
                <a:cxn ang="0">
                  <a:pos x="59" y="22"/>
                </a:cxn>
                <a:cxn ang="0">
                  <a:pos x="55" y="11"/>
                </a:cxn>
                <a:cxn ang="0">
                  <a:pos x="46" y="9"/>
                </a:cxn>
                <a:cxn ang="0">
                  <a:pos x="0" y="85"/>
                </a:cxn>
                <a:cxn ang="0">
                  <a:pos x="20" y="140"/>
                </a:cxn>
                <a:cxn ang="0">
                  <a:pos x="35" y="143"/>
                </a:cxn>
                <a:cxn ang="0">
                  <a:pos x="40" y="137"/>
                </a:cxn>
                <a:cxn ang="0">
                  <a:pos x="163" y="45"/>
                </a:cxn>
                <a:cxn ang="0">
                  <a:pos x="153" y="84"/>
                </a:cxn>
                <a:cxn ang="0">
                  <a:pos x="159" y="98"/>
                </a:cxn>
                <a:cxn ang="0">
                  <a:pos x="147" y="115"/>
                </a:cxn>
                <a:cxn ang="0">
                  <a:pos x="147" y="116"/>
                </a:cxn>
                <a:cxn ang="0">
                  <a:pos x="142" y="151"/>
                </a:cxn>
                <a:cxn ang="0">
                  <a:pos x="173" y="85"/>
                </a:cxn>
                <a:cxn ang="0">
                  <a:pos x="163" y="45"/>
                </a:cxn>
                <a:cxn ang="0">
                  <a:pos x="132" y="114"/>
                </a:cxn>
                <a:cxn ang="0">
                  <a:pos x="69" y="151"/>
                </a:cxn>
                <a:cxn ang="0">
                  <a:pos x="69" y="152"/>
                </a:cxn>
                <a:cxn ang="0">
                  <a:pos x="66" y="162"/>
                </a:cxn>
                <a:cxn ang="0">
                  <a:pos x="74" y="170"/>
                </a:cxn>
                <a:cxn ang="0">
                  <a:pos x="86" y="171"/>
                </a:cxn>
                <a:cxn ang="0">
                  <a:pos x="126" y="162"/>
                </a:cxn>
                <a:cxn ang="0">
                  <a:pos x="136" y="116"/>
                </a:cxn>
                <a:cxn ang="0">
                  <a:pos x="136" y="116"/>
                </a:cxn>
                <a:cxn ang="0">
                  <a:pos x="132" y="114"/>
                </a:cxn>
                <a:cxn ang="0">
                  <a:pos x="132" y="114"/>
                </a:cxn>
                <a:cxn ang="0">
                  <a:pos x="132" y="114"/>
                </a:cxn>
              </a:cxnLst>
              <a:rect l="0" t="0" r="r" b="b"/>
              <a:pathLst>
                <a:path w="173" h="171">
                  <a:moveTo>
                    <a:pt x="131" y="82"/>
                  </a:moveTo>
                  <a:cubicBezTo>
                    <a:pt x="126" y="86"/>
                    <a:pt x="122" y="91"/>
                    <a:pt x="122" y="98"/>
                  </a:cubicBezTo>
                  <a:cubicBezTo>
                    <a:pt x="122" y="101"/>
                    <a:pt x="123" y="104"/>
                    <a:pt x="125" y="107"/>
                  </a:cubicBezTo>
                  <a:cubicBezTo>
                    <a:pt x="109" y="124"/>
                    <a:pt x="88" y="136"/>
                    <a:pt x="65" y="141"/>
                  </a:cubicBezTo>
                  <a:cubicBezTo>
                    <a:pt x="62" y="137"/>
                    <a:pt x="57" y="134"/>
                    <a:pt x="51" y="134"/>
                  </a:cubicBezTo>
                  <a:cubicBezTo>
                    <a:pt x="47" y="122"/>
                    <a:pt x="44" y="110"/>
                    <a:pt x="44" y="97"/>
                  </a:cubicBezTo>
                  <a:cubicBezTo>
                    <a:pt x="44" y="71"/>
                    <a:pt x="53" y="47"/>
                    <a:pt x="68" y="28"/>
                  </a:cubicBezTo>
                  <a:cubicBezTo>
                    <a:pt x="70" y="29"/>
                    <a:pt x="72" y="29"/>
                    <a:pt x="74" y="29"/>
                  </a:cubicBezTo>
                  <a:cubicBezTo>
                    <a:pt x="78" y="29"/>
                    <a:pt x="82" y="27"/>
                    <a:pt x="86" y="24"/>
                  </a:cubicBezTo>
                  <a:cubicBezTo>
                    <a:pt x="107" y="38"/>
                    <a:pt x="123" y="58"/>
                    <a:pt x="131" y="82"/>
                  </a:cubicBezTo>
                  <a:close/>
                  <a:moveTo>
                    <a:pt x="92" y="11"/>
                  </a:moveTo>
                  <a:cubicBezTo>
                    <a:pt x="92" y="12"/>
                    <a:pt x="92" y="13"/>
                    <a:pt x="91" y="15"/>
                  </a:cubicBezTo>
                  <a:cubicBezTo>
                    <a:pt x="115" y="30"/>
                    <a:pt x="133" y="5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9" y="65"/>
                    <a:pt x="153" y="49"/>
                    <a:pt x="153" y="32"/>
                  </a:cubicBezTo>
                  <a:cubicBezTo>
                    <a:pt x="153" y="31"/>
                    <a:pt x="153" y="30"/>
                    <a:pt x="153" y="29"/>
                  </a:cubicBezTo>
                  <a:cubicBezTo>
                    <a:pt x="140" y="14"/>
                    <a:pt x="122" y="4"/>
                    <a:pt x="102" y="0"/>
                  </a:cubicBezTo>
                  <a:cubicBezTo>
                    <a:pt x="98" y="2"/>
                    <a:pt x="95" y="4"/>
                    <a:pt x="91" y="6"/>
                  </a:cubicBezTo>
                  <a:cubicBezTo>
                    <a:pt x="92" y="8"/>
                    <a:pt x="92" y="9"/>
                    <a:pt x="92" y="11"/>
                  </a:cubicBezTo>
                  <a:close/>
                  <a:moveTo>
                    <a:pt x="40" y="137"/>
                  </a:moveTo>
                  <a:cubicBezTo>
                    <a:pt x="36" y="124"/>
                    <a:pt x="33" y="111"/>
                    <a:pt x="33" y="97"/>
                  </a:cubicBezTo>
                  <a:cubicBezTo>
                    <a:pt x="33" y="69"/>
                    <a:pt x="43" y="42"/>
                    <a:pt x="59" y="22"/>
                  </a:cubicBezTo>
                  <a:cubicBezTo>
                    <a:pt x="57" y="19"/>
                    <a:pt x="55" y="15"/>
                    <a:pt x="55" y="11"/>
                  </a:cubicBezTo>
                  <a:cubicBezTo>
                    <a:pt x="52" y="10"/>
                    <a:pt x="49" y="9"/>
                    <a:pt x="46" y="9"/>
                  </a:cubicBezTo>
                  <a:cubicBezTo>
                    <a:pt x="19" y="23"/>
                    <a:pt x="0" y="52"/>
                    <a:pt x="0" y="85"/>
                  </a:cubicBezTo>
                  <a:cubicBezTo>
                    <a:pt x="0" y="106"/>
                    <a:pt x="8" y="125"/>
                    <a:pt x="20" y="140"/>
                  </a:cubicBezTo>
                  <a:cubicBezTo>
                    <a:pt x="25" y="141"/>
                    <a:pt x="30" y="142"/>
                    <a:pt x="35" y="143"/>
                  </a:cubicBezTo>
                  <a:cubicBezTo>
                    <a:pt x="36" y="140"/>
                    <a:pt x="38" y="138"/>
                    <a:pt x="40" y="137"/>
                  </a:cubicBezTo>
                  <a:close/>
                  <a:moveTo>
                    <a:pt x="163" y="45"/>
                  </a:moveTo>
                  <a:cubicBezTo>
                    <a:pt x="162" y="59"/>
                    <a:pt x="158" y="72"/>
                    <a:pt x="153" y="84"/>
                  </a:cubicBezTo>
                  <a:cubicBezTo>
                    <a:pt x="157" y="87"/>
                    <a:pt x="159" y="92"/>
                    <a:pt x="159" y="98"/>
                  </a:cubicBezTo>
                  <a:cubicBezTo>
                    <a:pt x="159" y="106"/>
                    <a:pt x="154" y="112"/>
                    <a:pt x="147" y="115"/>
                  </a:cubicBezTo>
                  <a:cubicBezTo>
                    <a:pt x="147" y="115"/>
                    <a:pt x="147" y="116"/>
                    <a:pt x="147" y="116"/>
                  </a:cubicBezTo>
                  <a:cubicBezTo>
                    <a:pt x="147" y="128"/>
                    <a:pt x="145" y="140"/>
                    <a:pt x="142" y="151"/>
                  </a:cubicBezTo>
                  <a:cubicBezTo>
                    <a:pt x="161" y="135"/>
                    <a:pt x="173" y="112"/>
                    <a:pt x="173" y="85"/>
                  </a:cubicBezTo>
                  <a:cubicBezTo>
                    <a:pt x="173" y="71"/>
                    <a:pt x="169" y="57"/>
                    <a:pt x="163" y="45"/>
                  </a:cubicBezTo>
                  <a:close/>
                  <a:moveTo>
                    <a:pt x="132" y="114"/>
                  </a:moveTo>
                  <a:cubicBezTo>
                    <a:pt x="116" y="133"/>
                    <a:pt x="94" y="146"/>
                    <a:pt x="69" y="151"/>
                  </a:cubicBezTo>
                  <a:cubicBezTo>
                    <a:pt x="69" y="151"/>
                    <a:pt x="69" y="152"/>
                    <a:pt x="69" y="152"/>
                  </a:cubicBezTo>
                  <a:cubicBezTo>
                    <a:pt x="69" y="156"/>
                    <a:pt x="68" y="159"/>
                    <a:pt x="66" y="162"/>
                  </a:cubicBezTo>
                  <a:cubicBezTo>
                    <a:pt x="69" y="165"/>
                    <a:pt x="71" y="168"/>
                    <a:pt x="74" y="170"/>
                  </a:cubicBezTo>
                  <a:cubicBezTo>
                    <a:pt x="78" y="171"/>
                    <a:pt x="82" y="171"/>
                    <a:pt x="86" y="171"/>
                  </a:cubicBezTo>
                  <a:cubicBezTo>
                    <a:pt x="101" y="171"/>
                    <a:pt x="114" y="168"/>
                    <a:pt x="126" y="162"/>
                  </a:cubicBezTo>
                  <a:cubicBezTo>
                    <a:pt x="132" y="148"/>
                    <a:pt x="136" y="133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5"/>
                    <a:pt x="134" y="115"/>
                    <a:pt x="132" y="114"/>
                  </a:cubicBezTo>
                  <a:close/>
                  <a:moveTo>
                    <a:pt x="132" y="114"/>
                  </a:moveTo>
                  <a:cubicBezTo>
                    <a:pt x="132" y="114"/>
                    <a:pt x="132" y="114"/>
                    <a:pt x="132" y="11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54746" y="2210507"/>
            <a:ext cx="2248912" cy="1066817"/>
            <a:chOff x="3389687" y="2343753"/>
            <a:chExt cx="2248912" cy="1066817"/>
          </a:xfrm>
        </p:grpSpPr>
        <p:sp>
          <p:nvSpPr>
            <p:cNvPr id="33" name="文本框 32"/>
            <p:cNvSpPr txBox="1"/>
            <p:nvPr/>
          </p:nvSpPr>
          <p:spPr>
            <a:xfrm>
              <a:off x="3389687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特殊活动爱好者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389687" y="2696464"/>
              <a:ext cx="2248912" cy="7141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8090群聚会、生日派、欢送会等 。这部分人会选择咖啡、酒水服务、小吃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04724" y="5171427"/>
            <a:ext cx="2248912" cy="856310"/>
            <a:chOff x="3389687" y="2343753"/>
            <a:chExt cx="2248912" cy="856310"/>
          </a:xfrm>
        </p:grpSpPr>
        <p:sp>
          <p:nvSpPr>
            <p:cNvPr id="39" name="文本框 38"/>
            <p:cNvSpPr txBox="1"/>
            <p:nvPr/>
          </p:nvSpPr>
          <p:spPr>
            <a:xfrm>
              <a:off x="3389687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针对工作者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89687" y="2696464"/>
              <a:ext cx="2248912" cy="5035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主要消费群体。咖啡、餐点、酒水服务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218068" y="5174608"/>
            <a:ext cx="2248912" cy="645805"/>
            <a:chOff x="3389687" y="2343753"/>
            <a:chExt cx="2248912" cy="645805"/>
          </a:xfrm>
        </p:grpSpPr>
        <p:sp>
          <p:nvSpPr>
            <p:cNvPr id="42" name="文本框 41"/>
            <p:cNvSpPr txBox="1"/>
            <p:nvPr/>
          </p:nvSpPr>
          <p:spPr>
            <a:xfrm>
              <a:off x="3676255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针对学生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389687" y="2696464"/>
              <a:ext cx="2248912" cy="29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情侣市场、朋友小聚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133570" y="2377472"/>
            <a:ext cx="2336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即便是同一种产品、同一类产品、相似的市场也存在着多层次多样化消费者需求。这种差异产生于消费者个体或群体偏好、收入状况、文化背景、年龄、风俗习惯等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49445" y="1788377"/>
            <a:ext cx="261711" cy="4478336"/>
            <a:chOff x="1374772" y="1213680"/>
            <a:chExt cx="274322" cy="5187394"/>
          </a:xfrm>
        </p:grpSpPr>
        <p:sp>
          <p:nvSpPr>
            <p:cNvPr id="3" name="i$liḋe-Arrow: Pentagon 2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" name="i$liḋe-Freeform: Shape 3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-1" fmla="*/ 0 w 272825"/>
                <a:gd name="connsiteY0-2" fmla="*/ 0 h 3776662"/>
                <a:gd name="connsiteX1-3" fmla="*/ 272825 w 272825"/>
                <a:gd name="connsiteY1-4" fmla="*/ 0 h 3776662"/>
                <a:gd name="connsiteX2-5" fmla="*/ 272825 w 272825"/>
                <a:gd name="connsiteY2-6" fmla="*/ 3776662 h 3776662"/>
                <a:gd name="connsiteX3-7" fmla="*/ 0 w 272825"/>
                <a:gd name="connsiteY3-8" fmla="*/ 3776662 h 3776662"/>
                <a:gd name="connsiteX4-9" fmla="*/ 1 w 272825"/>
                <a:gd name="connsiteY4-10" fmla="*/ 3609974 h 3776662"/>
                <a:gd name="connsiteX5" fmla="*/ 0 w 272825"/>
                <a:gd name="connsiteY5" fmla="*/ 0 h 3776662"/>
                <a:gd name="connsiteX0-11" fmla="*/ 0 w 272825"/>
                <a:gd name="connsiteY0-12" fmla="*/ 0 h 3776662"/>
                <a:gd name="connsiteX1-13" fmla="*/ 272825 w 272825"/>
                <a:gd name="connsiteY1-14" fmla="*/ 0 h 3776662"/>
                <a:gd name="connsiteX2-15" fmla="*/ 272825 w 272825"/>
                <a:gd name="connsiteY2-16" fmla="*/ 3776662 h 3776662"/>
                <a:gd name="connsiteX3-17" fmla="*/ 57151 w 272825"/>
                <a:gd name="connsiteY3-18" fmla="*/ 3776661 h 3776662"/>
                <a:gd name="connsiteX4-19" fmla="*/ 0 w 272825"/>
                <a:gd name="connsiteY4-20" fmla="*/ 3776662 h 3776662"/>
                <a:gd name="connsiteX5-21" fmla="*/ 1 w 272825"/>
                <a:gd name="connsiteY5-22" fmla="*/ 3609974 h 3776662"/>
                <a:gd name="connsiteX6" fmla="*/ 0 w 272825"/>
                <a:gd name="connsiteY6" fmla="*/ 0 h 3776662"/>
                <a:gd name="connsiteX0-23" fmla="*/ 0 w 272825"/>
                <a:gd name="connsiteY0-24" fmla="*/ 0 h 3776662"/>
                <a:gd name="connsiteX1-25" fmla="*/ 272825 w 272825"/>
                <a:gd name="connsiteY1-26" fmla="*/ 0 h 3776662"/>
                <a:gd name="connsiteX2-27" fmla="*/ 272825 w 272825"/>
                <a:gd name="connsiteY2-28" fmla="*/ 3776662 h 3776662"/>
                <a:gd name="connsiteX3-29" fmla="*/ 166689 w 272825"/>
                <a:gd name="connsiteY3-30" fmla="*/ 3776661 h 3776662"/>
                <a:gd name="connsiteX4-31" fmla="*/ 57151 w 272825"/>
                <a:gd name="connsiteY4-32" fmla="*/ 3776661 h 3776662"/>
                <a:gd name="connsiteX5-33" fmla="*/ 0 w 272825"/>
                <a:gd name="connsiteY5-34" fmla="*/ 3776662 h 3776662"/>
                <a:gd name="connsiteX6-35" fmla="*/ 1 w 272825"/>
                <a:gd name="connsiteY6-36" fmla="*/ 3609974 h 3776662"/>
                <a:gd name="connsiteX7" fmla="*/ 0 w 272825"/>
                <a:gd name="connsiteY7" fmla="*/ 0 h 3776662"/>
                <a:gd name="connsiteX0-37" fmla="*/ 0 w 272825"/>
                <a:gd name="connsiteY0-38" fmla="*/ 0 h 3776662"/>
                <a:gd name="connsiteX1-39" fmla="*/ 272825 w 272825"/>
                <a:gd name="connsiteY1-40" fmla="*/ 0 h 3776662"/>
                <a:gd name="connsiteX2-41" fmla="*/ 272825 w 272825"/>
                <a:gd name="connsiteY2-42" fmla="*/ 3776662 h 3776662"/>
                <a:gd name="connsiteX3-43" fmla="*/ 166689 w 272825"/>
                <a:gd name="connsiteY3-44" fmla="*/ 3776661 h 3776662"/>
                <a:gd name="connsiteX4-45" fmla="*/ 107157 w 272825"/>
                <a:gd name="connsiteY4-46" fmla="*/ 3774280 h 3776662"/>
                <a:gd name="connsiteX5-47" fmla="*/ 57151 w 272825"/>
                <a:gd name="connsiteY5-48" fmla="*/ 3776661 h 3776662"/>
                <a:gd name="connsiteX6-49" fmla="*/ 0 w 272825"/>
                <a:gd name="connsiteY6-50" fmla="*/ 3776662 h 3776662"/>
                <a:gd name="connsiteX7-51" fmla="*/ 1 w 272825"/>
                <a:gd name="connsiteY7-52" fmla="*/ 3609974 h 3776662"/>
                <a:gd name="connsiteX8" fmla="*/ 0 w 272825"/>
                <a:gd name="connsiteY8" fmla="*/ 0 h 3776662"/>
                <a:gd name="connsiteX0-53" fmla="*/ 0 w 272825"/>
                <a:gd name="connsiteY0-54" fmla="*/ 0 h 3776662"/>
                <a:gd name="connsiteX1-55" fmla="*/ 272825 w 272825"/>
                <a:gd name="connsiteY1-56" fmla="*/ 0 h 3776662"/>
                <a:gd name="connsiteX2-57" fmla="*/ 272825 w 272825"/>
                <a:gd name="connsiteY2-58" fmla="*/ 3776662 h 3776662"/>
                <a:gd name="connsiteX3-59" fmla="*/ 221457 w 272825"/>
                <a:gd name="connsiteY3-60" fmla="*/ 3774280 h 3776662"/>
                <a:gd name="connsiteX4-61" fmla="*/ 166689 w 272825"/>
                <a:gd name="connsiteY4-62" fmla="*/ 3776661 h 3776662"/>
                <a:gd name="connsiteX5-63" fmla="*/ 107157 w 272825"/>
                <a:gd name="connsiteY5-64" fmla="*/ 3774280 h 3776662"/>
                <a:gd name="connsiteX6-65" fmla="*/ 57151 w 272825"/>
                <a:gd name="connsiteY6-66" fmla="*/ 3776661 h 3776662"/>
                <a:gd name="connsiteX7-67" fmla="*/ 0 w 272825"/>
                <a:gd name="connsiteY7-68" fmla="*/ 3776662 h 3776662"/>
                <a:gd name="connsiteX8-69" fmla="*/ 1 w 272825"/>
                <a:gd name="connsiteY8-70" fmla="*/ 3609974 h 3776662"/>
                <a:gd name="connsiteX9" fmla="*/ 0 w 272825"/>
                <a:gd name="connsiteY9" fmla="*/ 0 h 3776662"/>
                <a:gd name="connsiteX0-71" fmla="*/ 0 w 272825"/>
                <a:gd name="connsiteY0-72" fmla="*/ 0 h 3776662"/>
                <a:gd name="connsiteX1-73" fmla="*/ 272825 w 272825"/>
                <a:gd name="connsiteY1-74" fmla="*/ 0 h 3776662"/>
                <a:gd name="connsiteX2-75" fmla="*/ 272825 w 272825"/>
                <a:gd name="connsiteY2-76" fmla="*/ 3776662 h 3776662"/>
                <a:gd name="connsiteX3-77" fmla="*/ 252414 w 272825"/>
                <a:gd name="connsiteY3-78" fmla="*/ 3776661 h 3776662"/>
                <a:gd name="connsiteX4-79" fmla="*/ 221457 w 272825"/>
                <a:gd name="connsiteY4-80" fmla="*/ 3774280 h 3776662"/>
                <a:gd name="connsiteX5-81" fmla="*/ 166689 w 272825"/>
                <a:gd name="connsiteY5-82" fmla="*/ 3776661 h 3776662"/>
                <a:gd name="connsiteX6-83" fmla="*/ 107157 w 272825"/>
                <a:gd name="connsiteY6-84" fmla="*/ 3774280 h 3776662"/>
                <a:gd name="connsiteX7-85" fmla="*/ 57151 w 272825"/>
                <a:gd name="connsiteY7-86" fmla="*/ 3776661 h 3776662"/>
                <a:gd name="connsiteX8-87" fmla="*/ 0 w 272825"/>
                <a:gd name="connsiteY8-88" fmla="*/ 3776662 h 3776662"/>
                <a:gd name="connsiteX9-89" fmla="*/ 1 w 272825"/>
                <a:gd name="connsiteY9-90" fmla="*/ 3609974 h 3776662"/>
                <a:gd name="connsiteX10" fmla="*/ 0 w 272825"/>
                <a:gd name="connsiteY10" fmla="*/ 0 h 3776662"/>
                <a:gd name="connsiteX0-91" fmla="*/ 0 w 273845"/>
                <a:gd name="connsiteY0-92" fmla="*/ 0 h 3776662"/>
                <a:gd name="connsiteX1-93" fmla="*/ 272825 w 273845"/>
                <a:gd name="connsiteY1-94" fmla="*/ 0 h 3776662"/>
                <a:gd name="connsiteX2-95" fmla="*/ 273845 w 273845"/>
                <a:gd name="connsiteY2-96" fmla="*/ 3581399 h 3776662"/>
                <a:gd name="connsiteX3-97" fmla="*/ 272825 w 273845"/>
                <a:gd name="connsiteY3-98" fmla="*/ 3776662 h 3776662"/>
                <a:gd name="connsiteX4-99" fmla="*/ 252414 w 273845"/>
                <a:gd name="connsiteY4-100" fmla="*/ 3776661 h 3776662"/>
                <a:gd name="connsiteX5-101" fmla="*/ 221457 w 273845"/>
                <a:gd name="connsiteY5-102" fmla="*/ 3774280 h 3776662"/>
                <a:gd name="connsiteX6-103" fmla="*/ 166689 w 273845"/>
                <a:gd name="connsiteY6-104" fmla="*/ 3776661 h 3776662"/>
                <a:gd name="connsiteX7-105" fmla="*/ 107157 w 273845"/>
                <a:gd name="connsiteY7-106" fmla="*/ 3774280 h 3776662"/>
                <a:gd name="connsiteX8-107" fmla="*/ 57151 w 273845"/>
                <a:gd name="connsiteY8-108" fmla="*/ 3776661 h 3776662"/>
                <a:gd name="connsiteX9-109" fmla="*/ 0 w 273845"/>
                <a:gd name="connsiteY9-110" fmla="*/ 3776662 h 3776662"/>
                <a:gd name="connsiteX10-111" fmla="*/ 1 w 273845"/>
                <a:gd name="connsiteY10-112" fmla="*/ 3609974 h 3776662"/>
                <a:gd name="connsiteX11" fmla="*/ 0 w 273845"/>
                <a:gd name="connsiteY11" fmla="*/ 0 h 3776662"/>
                <a:gd name="connsiteX0-113" fmla="*/ 0 w 273845"/>
                <a:gd name="connsiteY0-114" fmla="*/ 0 h 3776662"/>
                <a:gd name="connsiteX1-115" fmla="*/ 272825 w 273845"/>
                <a:gd name="connsiteY1-116" fmla="*/ 0 h 3776662"/>
                <a:gd name="connsiteX2-117" fmla="*/ 273845 w 273845"/>
                <a:gd name="connsiteY2-118" fmla="*/ 3581399 h 3776662"/>
                <a:gd name="connsiteX3-119" fmla="*/ 252414 w 273845"/>
                <a:gd name="connsiteY3-120" fmla="*/ 3776661 h 3776662"/>
                <a:gd name="connsiteX4-121" fmla="*/ 221457 w 273845"/>
                <a:gd name="connsiteY4-122" fmla="*/ 3774280 h 3776662"/>
                <a:gd name="connsiteX5-123" fmla="*/ 166689 w 273845"/>
                <a:gd name="connsiteY5-124" fmla="*/ 3776661 h 3776662"/>
                <a:gd name="connsiteX6-125" fmla="*/ 107157 w 273845"/>
                <a:gd name="connsiteY6-126" fmla="*/ 3774280 h 3776662"/>
                <a:gd name="connsiteX7-127" fmla="*/ 57151 w 273845"/>
                <a:gd name="connsiteY7-128" fmla="*/ 3776661 h 3776662"/>
                <a:gd name="connsiteX8-129" fmla="*/ 0 w 273845"/>
                <a:gd name="connsiteY8-130" fmla="*/ 3776662 h 3776662"/>
                <a:gd name="connsiteX9-131" fmla="*/ 1 w 273845"/>
                <a:gd name="connsiteY9-132" fmla="*/ 3609974 h 3776662"/>
                <a:gd name="connsiteX10-133" fmla="*/ 0 w 273845"/>
                <a:gd name="connsiteY10-134" fmla="*/ 0 h 3776662"/>
                <a:gd name="connsiteX0-135" fmla="*/ 0 w 273845"/>
                <a:gd name="connsiteY0-136" fmla="*/ 0 h 3776661"/>
                <a:gd name="connsiteX1-137" fmla="*/ 272825 w 273845"/>
                <a:gd name="connsiteY1-138" fmla="*/ 0 h 3776661"/>
                <a:gd name="connsiteX2-139" fmla="*/ 273845 w 273845"/>
                <a:gd name="connsiteY2-140" fmla="*/ 3581399 h 3776661"/>
                <a:gd name="connsiteX3-141" fmla="*/ 252414 w 273845"/>
                <a:gd name="connsiteY3-142" fmla="*/ 3776661 h 3776661"/>
                <a:gd name="connsiteX4-143" fmla="*/ 221457 w 273845"/>
                <a:gd name="connsiteY4-144" fmla="*/ 3774280 h 3776661"/>
                <a:gd name="connsiteX5-145" fmla="*/ 166689 w 273845"/>
                <a:gd name="connsiteY5-146" fmla="*/ 3776661 h 3776661"/>
                <a:gd name="connsiteX6-147" fmla="*/ 107157 w 273845"/>
                <a:gd name="connsiteY6-148" fmla="*/ 3774280 h 3776661"/>
                <a:gd name="connsiteX7-149" fmla="*/ 57151 w 273845"/>
                <a:gd name="connsiteY7-150" fmla="*/ 3776661 h 3776661"/>
                <a:gd name="connsiteX8-151" fmla="*/ 1 w 273845"/>
                <a:gd name="connsiteY8-152" fmla="*/ 3609974 h 3776661"/>
                <a:gd name="connsiteX9-153" fmla="*/ 0 w 273845"/>
                <a:gd name="connsiteY9-154" fmla="*/ 0 h 3776661"/>
                <a:gd name="connsiteX0-155" fmla="*/ 0 w 273845"/>
                <a:gd name="connsiteY0-156" fmla="*/ 0 h 3776661"/>
                <a:gd name="connsiteX1-157" fmla="*/ 272825 w 273845"/>
                <a:gd name="connsiteY1-158" fmla="*/ 0 h 3776661"/>
                <a:gd name="connsiteX2-159" fmla="*/ 273845 w 273845"/>
                <a:gd name="connsiteY2-160" fmla="*/ 3581399 h 3776661"/>
                <a:gd name="connsiteX3-161" fmla="*/ 252414 w 273845"/>
                <a:gd name="connsiteY3-162" fmla="*/ 3776661 h 3776661"/>
                <a:gd name="connsiteX4-163" fmla="*/ 221457 w 273845"/>
                <a:gd name="connsiteY4-164" fmla="*/ 3774280 h 3776661"/>
                <a:gd name="connsiteX5-165" fmla="*/ 166689 w 273845"/>
                <a:gd name="connsiteY5-166" fmla="*/ 3776661 h 3776661"/>
                <a:gd name="connsiteX6-167" fmla="*/ 104776 w 273845"/>
                <a:gd name="connsiteY6-168" fmla="*/ 3664743 h 3776661"/>
                <a:gd name="connsiteX7-169" fmla="*/ 57151 w 273845"/>
                <a:gd name="connsiteY7-170" fmla="*/ 3776661 h 3776661"/>
                <a:gd name="connsiteX8-171" fmla="*/ 1 w 273845"/>
                <a:gd name="connsiteY8-172" fmla="*/ 3609974 h 3776661"/>
                <a:gd name="connsiteX9-173" fmla="*/ 0 w 273845"/>
                <a:gd name="connsiteY9-174" fmla="*/ 0 h 3776661"/>
                <a:gd name="connsiteX0-175" fmla="*/ 0 w 273845"/>
                <a:gd name="connsiteY0-176" fmla="*/ 0 h 3776661"/>
                <a:gd name="connsiteX1-177" fmla="*/ 272825 w 273845"/>
                <a:gd name="connsiteY1-178" fmla="*/ 0 h 3776661"/>
                <a:gd name="connsiteX2-179" fmla="*/ 273845 w 273845"/>
                <a:gd name="connsiteY2-180" fmla="*/ 3581399 h 3776661"/>
                <a:gd name="connsiteX3-181" fmla="*/ 252414 w 273845"/>
                <a:gd name="connsiteY3-182" fmla="*/ 3776661 h 3776661"/>
                <a:gd name="connsiteX4-183" fmla="*/ 221457 w 273845"/>
                <a:gd name="connsiteY4-184" fmla="*/ 3774280 h 3776661"/>
                <a:gd name="connsiteX5-185" fmla="*/ 166689 w 273845"/>
                <a:gd name="connsiteY5-186" fmla="*/ 3776661 h 3776661"/>
                <a:gd name="connsiteX6-187" fmla="*/ 104776 w 273845"/>
                <a:gd name="connsiteY6-188" fmla="*/ 3664743 h 3776661"/>
                <a:gd name="connsiteX7-189" fmla="*/ 57151 w 273845"/>
                <a:gd name="connsiteY7-190" fmla="*/ 3750467 h 3776661"/>
                <a:gd name="connsiteX8-191" fmla="*/ 1 w 273845"/>
                <a:gd name="connsiteY8-192" fmla="*/ 3609974 h 3776661"/>
                <a:gd name="connsiteX9-193" fmla="*/ 0 w 273845"/>
                <a:gd name="connsiteY9-194" fmla="*/ 0 h 3776661"/>
                <a:gd name="connsiteX0-195" fmla="*/ 0 w 273845"/>
                <a:gd name="connsiteY0-196" fmla="*/ 0 h 3776661"/>
                <a:gd name="connsiteX1-197" fmla="*/ 272825 w 273845"/>
                <a:gd name="connsiteY1-198" fmla="*/ 0 h 3776661"/>
                <a:gd name="connsiteX2-199" fmla="*/ 273845 w 273845"/>
                <a:gd name="connsiteY2-200" fmla="*/ 3581399 h 3776661"/>
                <a:gd name="connsiteX3-201" fmla="*/ 252414 w 273845"/>
                <a:gd name="connsiteY3-202" fmla="*/ 3776661 h 3776661"/>
                <a:gd name="connsiteX4-203" fmla="*/ 228601 w 273845"/>
                <a:gd name="connsiteY4-204" fmla="*/ 3629023 h 3776661"/>
                <a:gd name="connsiteX5-205" fmla="*/ 166689 w 273845"/>
                <a:gd name="connsiteY5-206" fmla="*/ 3776661 h 3776661"/>
                <a:gd name="connsiteX6-207" fmla="*/ 104776 w 273845"/>
                <a:gd name="connsiteY6-208" fmla="*/ 3664743 h 3776661"/>
                <a:gd name="connsiteX7-209" fmla="*/ 57151 w 273845"/>
                <a:gd name="connsiteY7-210" fmla="*/ 3750467 h 3776661"/>
                <a:gd name="connsiteX8-211" fmla="*/ 1 w 273845"/>
                <a:gd name="connsiteY8-212" fmla="*/ 3609974 h 3776661"/>
                <a:gd name="connsiteX9-213" fmla="*/ 0 w 273845"/>
                <a:gd name="connsiteY9-214" fmla="*/ 0 h 3776661"/>
                <a:gd name="connsiteX0-215" fmla="*/ 0 w 273845"/>
                <a:gd name="connsiteY0-216" fmla="*/ 0 h 3776661"/>
                <a:gd name="connsiteX1-217" fmla="*/ 272825 w 273845"/>
                <a:gd name="connsiteY1-218" fmla="*/ 0 h 3776661"/>
                <a:gd name="connsiteX2-219" fmla="*/ 273845 w 273845"/>
                <a:gd name="connsiteY2-220" fmla="*/ 3581399 h 3776661"/>
                <a:gd name="connsiteX3-221" fmla="*/ 250032 w 273845"/>
                <a:gd name="connsiteY3-222" fmla="*/ 3695699 h 3776661"/>
                <a:gd name="connsiteX4-223" fmla="*/ 228601 w 273845"/>
                <a:gd name="connsiteY4-224" fmla="*/ 3629023 h 3776661"/>
                <a:gd name="connsiteX5-225" fmla="*/ 166689 w 273845"/>
                <a:gd name="connsiteY5-226" fmla="*/ 3776661 h 3776661"/>
                <a:gd name="connsiteX6-227" fmla="*/ 104776 w 273845"/>
                <a:gd name="connsiteY6-228" fmla="*/ 3664743 h 3776661"/>
                <a:gd name="connsiteX7-229" fmla="*/ 57151 w 273845"/>
                <a:gd name="connsiteY7-230" fmla="*/ 3750467 h 3776661"/>
                <a:gd name="connsiteX8-231" fmla="*/ 1 w 273845"/>
                <a:gd name="connsiteY8-232" fmla="*/ 3609974 h 3776661"/>
                <a:gd name="connsiteX9-233" fmla="*/ 0 w 273845"/>
                <a:gd name="connsiteY9-234" fmla="*/ 0 h 3776661"/>
                <a:gd name="connsiteX0-235" fmla="*/ 0 w 273845"/>
                <a:gd name="connsiteY0-236" fmla="*/ 0 h 3776661"/>
                <a:gd name="connsiteX1-237" fmla="*/ 272825 w 273845"/>
                <a:gd name="connsiteY1-238" fmla="*/ 0 h 3776661"/>
                <a:gd name="connsiteX2-239" fmla="*/ 273845 w 273845"/>
                <a:gd name="connsiteY2-240" fmla="*/ 3581399 h 3776661"/>
                <a:gd name="connsiteX3-241" fmla="*/ 247651 w 273845"/>
                <a:gd name="connsiteY3-242" fmla="*/ 3702843 h 3776661"/>
                <a:gd name="connsiteX4-243" fmla="*/ 228601 w 273845"/>
                <a:gd name="connsiteY4-244" fmla="*/ 3629023 h 3776661"/>
                <a:gd name="connsiteX5-245" fmla="*/ 166689 w 273845"/>
                <a:gd name="connsiteY5-246" fmla="*/ 3776661 h 3776661"/>
                <a:gd name="connsiteX6-247" fmla="*/ 104776 w 273845"/>
                <a:gd name="connsiteY6-248" fmla="*/ 3664743 h 3776661"/>
                <a:gd name="connsiteX7-249" fmla="*/ 57151 w 273845"/>
                <a:gd name="connsiteY7-250" fmla="*/ 3750467 h 3776661"/>
                <a:gd name="connsiteX8-251" fmla="*/ 1 w 273845"/>
                <a:gd name="connsiteY8-252" fmla="*/ 3609974 h 3776661"/>
                <a:gd name="connsiteX9-253" fmla="*/ 0 w 273845"/>
                <a:gd name="connsiteY9-254" fmla="*/ 0 h 3776661"/>
                <a:gd name="connsiteX0-255" fmla="*/ 0 w 273845"/>
                <a:gd name="connsiteY0-256" fmla="*/ 0 h 3776661"/>
                <a:gd name="connsiteX1-257" fmla="*/ 272825 w 273845"/>
                <a:gd name="connsiteY1-258" fmla="*/ 0 h 3776661"/>
                <a:gd name="connsiteX2-259" fmla="*/ 273845 w 273845"/>
                <a:gd name="connsiteY2-260" fmla="*/ 3581399 h 3776661"/>
                <a:gd name="connsiteX3-261" fmla="*/ 247651 w 273845"/>
                <a:gd name="connsiteY3-262" fmla="*/ 3702843 h 3776661"/>
                <a:gd name="connsiteX4-263" fmla="*/ 228601 w 273845"/>
                <a:gd name="connsiteY4-264" fmla="*/ 3629023 h 3776661"/>
                <a:gd name="connsiteX5-265" fmla="*/ 166689 w 273845"/>
                <a:gd name="connsiteY5-266" fmla="*/ 3776661 h 3776661"/>
                <a:gd name="connsiteX6-267" fmla="*/ 104776 w 273845"/>
                <a:gd name="connsiteY6-268" fmla="*/ 3664743 h 3776661"/>
                <a:gd name="connsiteX7-269" fmla="*/ 57151 w 273845"/>
                <a:gd name="connsiteY7-270" fmla="*/ 3750467 h 3776661"/>
                <a:gd name="connsiteX8-271" fmla="*/ 1 w 273845"/>
                <a:gd name="connsiteY8-272" fmla="*/ 3609974 h 3776661"/>
                <a:gd name="connsiteX9-273" fmla="*/ 0 w 273845"/>
                <a:gd name="connsiteY9-274" fmla="*/ 0 h 3776661"/>
                <a:gd name="connsiteX0-275" fmla="*/ 0 w 273845"/>
                <a:gd name="connsiteY0-276" fmla="*/ 0 h 3776661"/>
                <a:gd name="connsiteX1-277" fmla="*/ 272825 w 273845"/>
                <a:gd name="connsiteY1-278" fmla="*/ 0 h 3776661"/>
                <a:gd name="connsiteX2-279" fmla="*/ 273845 w 273845"/>
                <a:gd name="connsiteY2-280" fmla="*/ 3581399 h 3776661"/>
                <a:gd name="connsiteX3-281" fmla="*/ 247651 w 273845"/>
                <a:gd name="connsiteY3-282" fmla="*/ 3702843 h 3776661"/>
                <a:gd name="connsiteX4-283" fmla="*/ 228601 w 273845"/>
                <a:gd name="connsiteY4-284" fmla="*/ 3629023 h 3776661"/>
                <a:gd name="connsiteX5-285" fmla="*/ 166689 w 273845"/>
                <a:gd name="connsiteY5-286" fmla="*/ 3776661 h 3776661"/>
                <a:gd name="connsiteX6-287" fmla="*/ 104776 w 273845"/>
                <a:gd name="connsiteY6-288" fmla="*/ 3664743 h 3776661"/>
                <a:gd name="connsiteX7-289" fmla="*/ 57151 w 273845"/>
                <a:gd name="connsiteY7-290" fmla="*/ 3750467 h 3776661"/>
                <a:gd name="connsiteX8-291" fmla="*/ 1 w 273845"/>
                <a:gd name="connsiteY8-292" fmla="*/ 3609974 h 3776661"/>
                <a:gd name="connsiteX9-293" fmla="*/ 0 w 273845"/>
                <a:gd name="connsiteY9-294" fmla="*/ 0 h 3776661"/>
                <a:gd name="connsiteX0-295" fmla="*/ 0 w 273845"/>
                <a:gd name="connsiteY0-296" fmla="*/ 0 h 3776661"/>
                <a:gd name="connsiteX1-297" fmla="*/ 272825 w 273845"/>
                <a:gd name="connsiteY1-298" fmla="*/ 0 h 3776661"/>
                <a:gd name="connsiteX2-299" fmla="*/ 273845 w 273845"/>
                <a:gd name="connsiteY2-300" fmla="*/ 3581399 h 3776661"/>
                <a:gd name="connsiteX3-301" fmla="*/ 247651 w 273845"/>
                <a:gd name="connsiteY3-302" fmla="*/ 3702843 h 3776661"/>
                <a:gd name="connsiteX4-303" fmla="*/ 228601 w 273845"/>
                <a:gd name="connsiteY4-304" fmla="*/ 3629023 h 3776661"/>
                <a:gd name="connsiteX5-305" fmla="*/ 166689 w 273845"/>
                <a:gd name="connsiteY5-306" fmla="*/ 3776661 h 3776661"/>
                <a:gd name="connsiteX6-307" fmla="*/ 104776 w 273845"/>
                <a:gd name="connsiteY6-308" fmla="*/ 3664743 h 3776661"/>
                <a:gd name="connsiteX7-309" fmla="*/ 57151 w 273845"/>
                <a:gd name="connsiteY7-310" fmla="*/ 3750467 h 3776661"/>
                <a:gd name="connsiteX8-311" fmla="*/ 1 w 273845"/>
                <a:gd name="connsiteY8-312" fmla="*/ 3609974 h 3776661"/>
                <a:gd name="connsiteX9-313" fmla="*/ 0 w 273845"/>
                <a:gd name="connsiteY9-314" fmla="*/ 0 h 3776661"/>
                <a:gd name="connsiteX0-315" fmla="*/ 0 w 273845"/>
                <a:gd name="connsiteY0-316" fmla="*/ 0 h 3776661"/>
                <a:gd name="connsiteX1-317" fmla="*/ 272825 w 273845"/>
                <a:gd name="connsiteY1-318" fmla="*/ 0 h 3776661"/>
                <a:gd name="connsiteX2-319" fmla="*/ 273845 w 273845"/>
                <a:gd name="connsiteY2-320" fmla="*/ 3581399 h 3776661"/>
                <a:gd name="connsiteX3-321" fmla="*/ 247651 w 273845"/>
                <a:gd name="connsiteY3-322" fmla="*/ 3702843 h 3776661"/>
                <a:gd name="connsiteX4-323" fmla="*/ 228601 w 273845"/>
                <a:gd name="connsiteY4-324" fmla="*/ 3629023 h 3776661"/>
                <a:gd name="connsiteX5-325" fmla="*/ 166689 w 273845"/>
                <a:gd name="connsiteY5-326" fmla="*/ 3776661 h 3776661"/>
                <a:gd name="connsiteX6-327" fmla="*/ 104776 w 273845"/>
                <a:gd name="connsiteY6-328" fmla="*/ 3664743 h 3776661"/>
                <a:gd name="connsiteX7-329" fmla="*/ 57151 w 273845"/>
                <a:gd name="connsiteY7-330" fmla="*/ 3750467 h 3776661"/>
                <a:gd name="connsiteX8-331" fmla="*/ 1 w 273845"/>
                <a:gd name="connsiteY8-332" fmla="*/ 3609974 h 3776661"/>
                <a:gd name="connsiteX9-333" fmla="*/ 0 w 273845"/>
                <a:gd name="connsiteY9-334" fmla="*/ 0 h 3776661"/>
                <a:gd name="connsiteX0-335" fmla="*/ 0 w 273845"/>
                <a:gd name="connsiteY0-336" fmla="*/ 0 h 3776661"/>
                <a:gd name="connsiteX1-337" fmla="*/ 272825 w 273845"/>
                <a:gd name="connsiteY1-338" fmla="*/ 0 h 3776661"/>
                <a:gd name="connsiteX2-339" fmla="*/ 273845 w 273845"/>
                <a:gd name="connsiteY2-340" fmla="*/ 3581399 h 3776661"/>
                <a:gd name="connsiteX3-341" fmla="*/ 247651 w 273845"/>
                <a:gd name="connsiteY3-342" fmla="*/ 3702843 h 3776661"/>
                <a:gd name="connsiteX4-343" fmla="*/ 228601 w 273845"/>
                <a:gd name="connsiteY4-344" fmla="*/ 3629023 h 3776661"/>
                <a:gd name="connsiteX5-345" fmla="*/ 166689 w 273845"/>
                <a:gd name="connsiteY5-346" fmla="*/ 3776661 h 3776661"/>
                <a:gd name="connsiteX6-347" fmla="*/ 104776 w 273845"/>
                <a:gd name="connsiteY6-348" fmla="*/ 3664743 h 3776661"/>
                <a:gd name="connsiteX7-349" fmla="*/ 57151 w 273845"/>
                <a:gd name="connsiteY7-350" fmla="*/ 3750467 h 3776661"/>
                <a:gd name="connsiteX8-351" fmla="*/ 1 w 273845"/>
                <a:gd name="connsiteY8-352" fmla="*/ 3609974 h 3776661"/>
                <a:gd name="connsiteX9-353" fmla="*/ 0 w 273845"/>
                <a:gd name="connsiteY9-354" fmla="*/ 0 h 3776661"/>
                <a:gd name="connsiteX0-355" fmla="*/ 0 w 273845"/>
                <a:gd name="connsiteY0-356" fmla="*/ 0 h 3776887"/>
                <a:gd name="connsiteX1-357" fmla="*/ 272825 w 273845"/>
                <a:gd name="connsiteY1-358" fmla="*/ 0 h 3776887"/>
                <a:gd name="connsiteX2-359" fmla="*/ 273845 w 273845"/>
                <a:gd name="connsiteY2-360" fmla="*/ 3581399 h 3776887"/>
                <a:gd name="connsiteX3-361" fmla="*/ 247651 w 273845"/>
                <a:gd name="connsiteY3-362" fmla="*/ 3702843 h 3776887"/>
                <a:gd name="connsiteX4-363" fmla="*/ 228601 w 273845"/>
                <a:gd name="connsiteY4-364" fmla="*/ 3629023 h 3776887"/>
                <a:gd name="connsiteX5-365" fmla="*/ 166689 w 273845"/>
                <a:gd name="connsiteY5-366" fmla="*/ 3776661 h 3776887"/>
                <a:gd name="connsiteX6-367" fmla="*/ 104776 w 273845"/>
                <a:gd name="connsiteY6-368" fmla="*/ 3664743 h 3776887"/>
                <a:gd name="connsiteX7-369" fmla="*/ 57151 w 273845"/>
                <a:gd name="connsiteY7-370" fmla="*/ 3750467 h 3776887"/>
                <a:gd name="connsiteX8-371" fmla="*/ 1 w 273845"/>
                <a:gd name="connsiteY8-372" fmla="*/ 3609974 h 3776887"/>
                <a:gd name="connsiteX9-373" fmla="*/ 0 w 273845"/>
                <a:gd name="connsiteY9-374" fmla="*/ 0 h 3776887"/>
                <a:gd name="connsiteX0-375" fmla="*/ 0 w 273845"/>
                <a:gd name="connsiteY0-376" fmla="*/ 0 h 3776887"/>
                <a:gd name="connsiteX1-377" fmla="*/ 272825 w 273845"/>
                <a:gd name="connsiteY1-378" fmla="*/ 0 h 3776887"/>
                <a:gd name="connsiteX2-379" fmla="*/ 273845 w 273845"/>
                <a:gd name="connsiteY2-380" fmla="*/ 3581399 h 3776887"/>
                <a:gd name="connsiteX3-381" fmla="*/ 247651 w 273845"/>
                <a:gd name="connsiteY3-382" fmla="*/ 3702843 h 3776887"/>
                <a:gd name="connsiteX4-383" fmla="*/ 228601 w 273845"/>
                <a:gd name="connsiteY4-384" fmla="*/ 3629023 h 3776887"/>
                <a:gd name="connsiteX5-385" fmla="*/ 166689 w 273845"/>
                <a:gd name="connsiteY5-386" fmla="*/ 3776661 h 3776887"/>
                <a:gd name="connsiteX6-387" fmla="*/ 104776 w 273845"/>
                <a:gd name="connsiteY6-388" fmla="*/ 3664743 h 3776887"/>
                <a:gd name="connsiteX7-389" fmla="*/ 57151 w 273845"/>
                <a:gd name="connsiteY7-390" fmla="*/ 3750467 h 3776887"/>
                <a:gd name="connsiteX8-391" fmla="*/ 1 w 273845"/>
                <a:gd name="connsiteY8-392" fmla="*/ 3609974 h 3776887"/>
                <a:gd name="connsiteX9-393" fmla="*/ 0 w 273845"/>
                <a:gd name="connsiteY9-394" fmla="*/ 0 h 3776887"/>
                <a:gd name="connsiteX0-395" fmla="*/ 0 w 273845"/>
                <a:gd name="connsiteY0-396" fmla="*/ 0 h 3776887"/>
                <a:gd name="connsiteX1-397" fmla="*/ 272825 w 273845"/>
                <a:gd name="connsiteY1-398" fmla="*/ 0 h 3776887"/>
                <a:gd name="connsiteX2-399" fmla="*/ 273845 w 273845"/>
                <a:gd name="connsiteY2-400" fmla="*/ 3581399 h 3776887"/>
                <a:gd name="connsiteX3-401" fmla="*/ 247651 w 273845"/>
                <a:gd name="connsiteY3-402" fmla="*/ 3702843 h 3776887"/>
                <a:gd name="connsiteX4-403" fmla="*/ 228601 w 273845"/>
                <a:gd name="connsiteY4-404" fmla="*/ 3629023 h 3776887"/>
                <a:gd name="connsiteX5-405" fmla="*/ 166689 w 273845"/>
                <a:gd name="connsiteY5-406" fmla="*/ 3776661 h 3776887"/>
                <a:gd name="connsiteX6-407" fmla="*/ 104776 w 273845"/>
                <a:gd name="connsiteY6-408" fmla="*/ 3664743 h 3776887"/>
                <a:gd name="connsiteX7-409" fmla="*/ 57151 w 273845"/>
                <a:gd name="connsiteY7-410" fmla="*/ 3750467 h 3776887"/>
                <a:gd name="connsiteX8-411" fmla="*/ 1 w 273845"/>
                <a:gd name="connsiteY8-412" fmla="*/ 3609974 h 3776887"/>
                <a:gd name="connsiteX9-413" fmla="*/ 0 w 273845"/>
                <a:gd name="connsiteY9-414" fmla="*/ 0 h 3776887"/>
                <a:gd name="connsiteX0-415" fmla="*/ 0 w 273845"/>
                <a:gd name="connsiteY0-416" fmla="*/ 0 h 3776859"/>
                <a:gd name="connsiteX1-417" fmla="*/ 272825 w 273845"/>
                <a:gd name="connsiteY1-418" fmla="*/ 0 h 3776859"/>
                <a:gd name="connsiteX2-419" fmla="*/ 273845 w 273845"/>
                <a:gd name="connsiteY2-420" fmla="*/ 3581399 h 3776859"/>
                <a:gd name="connsiteX3-421" fmla="*/ 247651 w 273845"/>
                <a:gd name="connsiteY3-422" fmla="*/ 3702843 h 3776859"/>
                <a:gd name="connsiteX4-423" fmla="*/ 223839 w 273845"/>
                <a:gd name="connsiteY4-424" fmla="*/ 3631404 h 3776859"/>
                <a:gd name="connsiteX5-425" fmla="*/ 166689 w 273845"/>
                <a:gd name="connsiteY5-426" fmla="*/ 3776661 h 3776859"/>
                <a:gd name="connsiteX6-427" fmla="*/ 104776 w 273845"/>
                <a:gd name="connsiteY6-428" fmla="*/ 3664743 h 3776859"/>
                <a:gd name="connsiteX7-429" fmla="*/ 57151 w 273845"/>
                <a:gd name="connsiteY7-430" fmla="*/ 3750467 h 3776859"/>
                <a:gd name="connsiteX8-431" fmla="*/ 1 w 273845"/>
                <a:gd name="connsiteY8-432" fmla="*/ 3609974 h 3776859"/>
                <a:gd name="connsiteX9-433" fmla="*/ 0 w 273845"/>
                <a:gd name="connsiteY9-434" fmla="*/ 0 h 3776859"/>
                <a:gd name="connsiteX0-435" fmla="*/ 0 w 273845"/>
                <a:gd name="connsiteY0-436" fmla="*/ 0 h 3776859"/>
                <a:gd name="connsiteX1-437" fmla="*/ 272825 w 273845"/>
                <a:gd name="connsiteY1-438" fmla="*/ 0 h 3776859"/>
                <a:gd name="connsiteX2-439" fmla="*/ 273845 w 273845"/>
                <a:gd name="connsiteY2-440" fmla="*/ 3581399 h 3776859"/>
                <a:gd name="connsiteX3-441" fmla="*/ 247651 w 273845"/>
                <a:gd name="connsiteY3-442" fmla="*/ 3702843 h 3776859"/>
                <a:gd name="connsiteX4-443" fmla="*/ 223839 w 273845"/>
                <a:gd name="connsiteY4-444" fmla="*/ 3631404 h 3776859"/>
                <a:gd name="connsiteX5-445" fmla="*/ 166689 w 273845"/>
                <a:gd name="connsiteY5-446" fmla="*/ 3776661 h 3776859"/>
                <a:gd name="connsiteX6-447" fmla="*/ 104776 w 273845"/>
                <a:gd name="connsiteY6-448" fmla="*/ 3664743 h 3776859"/>
                <a:gd name="connsiteX7-449" fmla="*/ 57151 w 273845"/>
                <a:gd name="connsiteY7-450" fmla="*/ 3750467 h 3776859"/>
                <a:gd name="connsiteX8-451" fmla="*/ 1 w 273845"/>
                <a:gd name="connsiteY8-452" fmla="*/ 3609974 h 3776859"/>
                <a:gd name="connsiteX9-453" fmla="*/ 0 w 273845"/>
                <a:gd name="connsiteY9-454" fmla="*/ 0 h 3776859"/>
                <a:gd name="connsiteX0-455" fmla="*/ 0 w 273894"/>
                <a:gd name="connsiteY0-456" fmla="*/ 0 h 3776859"/>
                <a:gd name="connsiteX1-457" fmla="*/ 272825 w 273894"/>
                <a:gd name="connsiteY1-458" fmla="*/ 0 h 3776859"/>
                <a:gd name="connsiteX2-459" fmla="*/ 273845 w 273894"/>
                <a:gd name="connsiteY2-460" fmla="*/ 3581399 h 3776859"/>
                <a:gd name="connsiteX3-461" fmla="*/ 247651 w 273894"/>
                <a:gd name="connsiteY3-462" fmla="*/ 3702843 h 3776859"/>
                <a:gd name="connsiteX4-463" fmla="*/ 223839 w 273894"/>
                <a:gd name="connsiteY4-464" fmla="*/ 3631404 h 3776859"/>
                <a:gd name="connsiteX5-465" fmla="*/ 166689 w 273894"/>
                <a:gd name="connsiteY5-466" fmla="*/ 3776661 h 3776859"/>
                <a:gd name="connsiteX6-467" fmla="*/ 104776 w 273894"/>
                <a:gd name="connsiteY6-468" fmla="*/ 3664743 h 3776859"/>
                <a:gd name="connsiteX7-469" fmla="*/ 57151 w 273894"/>
                <a:gd name="connsiteY7-470" fmla="*/ 3750467 h 3776859"/>
                <a:gd name="connsiteX8-471" fmla="*/ 1 w 273894"/>
                <a:gd name="connsiteY8-472" fmla="*/ 3609974 h 3776859"/>
                <a:gd name="connsiteX9-473" fmla="*/ 0 w 273894"/>
                <a:gd name="connsiteY9-474" fmla="*/ 0 h 3776859"/>
                <a:gd name="connsiteX0-475" fmla="*/ 0 w 273894"/>
                <a:gd name="connsiteY0-476" fmla="*/ 0 h 3776859"/>
                <a:gd name="connsiteX1-477" fmla="*/ 272825 w 273894"/>
                <a:gd name="connsiteY1-478" fmla="*/ 0 h 3776859"/>
                <a:gd name="connsiteX2-479" fmla="*/ 273845 w 273894"/>
                <a:gd name="connsiteY2-480" fmla="*/ 3581399 h 3776859"/>
                <a:gd name="connsiteX3-481" fmla="*/ 247651 w 273894"/>
                <a:gd name="connsiteY3-482" fmla="*/ 3702843 h 3776859"/>
                <a:gd name="connsiteX4-483" fmla="*/ 223839 w 273894"/>
                <a:gd name="connsiteY4-484" fmla="*/ 3631404 h 3776859"/>
                <a:gd name="connsiteX5-485" fmla="*/ 166689 w 273894"/>
                <a:gd name="connsiteY5-486" fmla="*/ 3776661 h 3776859"/>
                <a:gd name="connsiteX6-487" fmla="*/ 104776 w 273894"/>
                <a:gd name="connsiteY6-488" fmla="*/ 3664743 h 3776859"/>
                <a:gd name="connsiteX7-489" fmla="*/ 57151 w 273894"/>
                <a:gd name="connsiteY7-490" fmla="*/ 3750467 h 3776859"/>
                <a:gd name="connsiteX8-491" fmla="*/ 1 w 273894"/>
                <a:gd name="connsiteY8-492" fmla="*/ 3609974 h 3776859"/>
                <a:gd name="connsiteX9-493" fmla="*/ 0 w 273894"/>
                <a:gd name="connsiteY9-494" fmla="*/ 0 h 3776859"/>
                <a:gd name="connsiteX0-495" fmla="*/ 0 w 273845"/>
                <a:gd name="connsiteY0-496" fmla="*/ 0 h 3776859"/>
                <a:gd name="connsiteX1-497" fmla="*/ 272825 w 273845"/>
                <a:gd name="connsiteY1-498" fmla="*/ 0 h 3776859"/>
                <a:gd name="connsiteX2-499" fmla="*/ 273845 w 273845"/>
                <a:gd name="connsiteY2-500" fmla="*/ 3581399 h 3776859"/>
                <a:gd name="connsiteX3-501" fmla="*/ 247651 w 273845"/>
                <a:gd name="connsiteY3-502" fmla="*/ 3702843 h 3776859"/>
                <a:gd name="connsiteX4-503" fmla="*/ 223839 w 273845"/>
                <a:gd name="connsiteY4-504" fmla="*/ 3631404 h 3776859"/>
                <a:gd name="connsiteX5-505" fmla="*/ 166689 w 273845"/>
                <a:gd name="connsiteY5-506" fmla="*/ 3776661 h 3776859"/>
                <a:gd name="connsiteX6-507" fmla="*/ 104776 w 273845"/>
                <a:gd name="connsiteY6-508" fmla="*/ 3664743 h 3776859"/>
                <a:gd name="connsiteX7-509" fmla="*/ 57151 w 273845"/>
                <a:gd name="connsiteY7-510" fmla="*/ 3750467 h 3776859"/>
                <a:gd name="connsiteX8-511" fmla="*/ 1 w 273845"/>
                <a:gd name="connsiteY8-512" fmla="*/ 3609974 h 3776859"/>
                <a:gd name="connsiteX9-513" fmla="*/ 0 w 273845"/>
                <a:gd name="connsiteY9-514" fmla="*/ 0 h 3776859"/>
                <a:gd name="connsiteX0-515" fmla="*/ 0 w 273845"/>
                <a:gd name="connsiteY0-516" fmla="*/ 0 h 3776859"/>
                <a:gd name="connsiteX1-517" fmla="*/ 272825 w 273845"/>
                <a:gd name="connsiteY1-518" fmla="*/ 0 h 3776859"/>
                <a:gd name="connsiteX2-519" fmla="*/ 273845 w 273845"/>
                <a:gd name="connsiteY2-520" fmla="*/ 3581399 h 3776859"/>
                <a:gd name="connsiteX3-521" fmla="*/ 252414 w 273845"/>
                <a:gd name="connsiteY3-522" fmla="*/ 3702843 h 3776859"/>
                <a:gd name="connsiteX4-523" fmla="*/ 223839 w 273845"/>
                <a:gd name="connsiteY4-524" fmla="*/ 3631404 h 3776859"/>
                <a:gd name="connsiteX5-525" fmla="*/ 166689 w 273845"/>
                <a:gd name="connsiteY5-526" fmla="*/ 3776661 h 3776859"/>
                <a:gd name="connsiteX6-527" fmla="*/ 104776 w 273845"/>
                <a:gd name="connsiteY6-528" fmla="*/ 3664743 h 3776859"/>
                <a:gd name="connsiteX7-529" fmla="*/ 57151 w 273845"/>
                <a:gd name="connsiteY7-530" fmla="*/ 3750467 h 3776859"/>
                <a:gd name="connsiteX8-531" fmla="*/ 1 w 273845"/>
                <a:gd name="connsiteY8-532" fmla="*/ 3609974 h 3776859"/>
                <a:gd name="connsiteX9-533" fmla="*/ 0 w 273845"/>
                <a:gd name="connsiteY9-534" fmla="*/ 0 h 3776859"/>
                <a:gd name="connsiteX0-535" fmla="*/ 0 w 273845"/>
                <a:gd name="connsiteY0-536" fmla="*/ 0 h 3776859"/>
                <a:gd name="connsiteX1-537" fmla="*/ 272825 w 273845"/>
                <a:gd name="connsiteY1-538" fmla="*/ 0 h 3776859"/>
                <a:gd name="connsiteX2-539" fmla="*/ 273845 w 273845"/>
                <a:gd name="connsiteY2-540" fmla="*/ 3581399 h 3776859"/>
                <a:gd name="connsiteX3-541" fmla="*/ 252414 w 273845"/>
                <a:gd name="connsiteY3-542" fmla="*/ 3702843 h 3776859"/>
                <a:gd name="connsiteX4-543" fmla="*/ 223839 w 273845"/>
                <a:gd name="connsiteY4-544" fmla="*/ 3631404 h 3776859"/>
                <a:gd name="connsiteX5-545" fmla="*/ 166689 w 273845"/>
                <a:gd name="connsiteY5-546" fmla="*/ 3776661 h 3776859"/>
                <a:gd name="connsiteX6-547" fmla="*/ 104776 w 273845"/>
                <a:gd name="connsiteY6-548" fmla="*/ 3664743 h 3776859"/>
                <a:gd name="connsiteX7-549" fmla="*/ 57151 w 273845"/>
                <a:gd name="connsiteY7-550" fmla="*/ 3750467 h 3776859"/>
                <a:gd name="connsiteX8-551" fmla="*/ 1 w 273845"/>
                <a:gd name="connsiteY8-552" fmla="*/ 3609974 h 3776859"/>
                <a:gd name="connsiteX9-553" fmla="*/ 0 w 273845"/>
                <a:gd name="connsiteY9-554" fmla="*/ 0 h 3776859"/>
                <a:gd name="connsiteX0-555" fmla="*/ 0 w 273845"/>
                <a:gd name="connsiteY0-556" fmla="*/ 0 h 3776859"/>
                <a:gd name="connsiteX1-557" fmla="*/ 272825 w 273845"/>
                <a:gd name="connsiteY1-558" fmla="*/ 0 h 3776859"/>
                <a:gd name="connsiteX2-559" fmla="*/ 273845 w 273845"/>
                <a:gd name="connsiteY2-560" fmla="*/ 3581399 h 3776859"/>
                <a:gd name="connsiteX3-561" fmla="*/ 245270 w 273845"/>
                <a:gd name="connsiteY3-562" fmla="*/ 3702843 h 3776859"/>
                <a:gd name="connsiteX4-563" fmla="*/ 223839 w 273845"/>
                <a:gd name="connsiteY4-564" fmla="*/ 3631404 h 3776859"/>
                <a:gd name="connsiteX5-565" fmla="*/ 166689 w 273845"/>
                <a:gd name="connsiteY5-566" fmla="*/ 3776661 h 3776859"/>
                <a:gd name="connsiteX6-567" fmla="*/ 104776 w 273845"/>
                <a:gd name="connsiteY6-568" fmla="*/ 3664743 h 3776859"/>
                <a:gd name="connsiteX7-569" fmla="*/ 57151 w 273845"/>
                <a:gd name="connsiteY7-570" fmla="*/ 3750467 h 3776859"/>
                <a:gd name="connsiteX8-571" fmla="*/ 1 w 273845"/>
                <a:gd name="connsiteY8-572" fmla="*/ 3609974 h 3776859"/>
                <a:gd name="connsiteX9-573" fmla="*/ 0 w 273845"/>
                <a:gd name="connsiteY9-574" fmla="*/ 0 h 3776859"/>
                <a:gd name="connsiteX0-575" fmla="*/ 0 w 273845"/>
                <a:gd name="connsiteY0-576" fmla="*/ 0 h 3776859"/>
                <a:gd name="connsiteX1-577" fmla="*/ 272825 w 273845"/>
                <a:gd name="connsiteY1-578" fmla="*/ 0 h 3776859"/>
                <a:gd name="connsiteX2-579" fmla="*/ 273845 w 273845"/>
                <a:gd name="connsiteY2-580" fmla="*/ 3581399 h 3776859"/>
                <a:gd name="connsiteX3-581" fmla="*/ 245270 w 273845"/>
                <a:gd name="connsiteY3-582" fmla="*/ 3702843 h 3776859"/>
                <a:gd name="connsiteX4-583" fmla="*/ 223839 w 273845"/>
                <a:gd name="connsiteY4-584" fmla="*/ 3631404 h 3776859"/>
                <a:gd name="connsiteX5-585" fmla="*/ 166689 w 273845"/>
                <a:gd name="connsiteY5-586" fmla="*/ 3776661 h 3776859"/>
                <a:gd name="connsiteX6-587" fmla="*/ 104776 w 273845"/>
                <a:gd name="connsiteY6-588" fmla="*/ 3664743 h 3776859"/>
                <a:gd name="connsiteX7-589" fmla="*/ 57151 w 273845"/>
                <a:gd name="connsiteY7-590" fmla="*/ 3750467 h 3776859"/>
                <a:gd name="connsiteX8-591" fmla="*/ 1 w 273845"/>
                <a:gd name="connsiteY8-592" fmla="*/ 3609974 h 3776859"/>
                <a:gd name="connsiteX9-593" fmla="*/ 0 w 273845"/>
                <a:gd name="connsiteY9-594" fmla="*/ 0 h 3776859"/>
                <a:gd name="connsiteX0-595" fmla="*/ 0 w 273845"/>
                <a:gd name="connsiteY0-596" fmla="*/ 0 h 3776859"/>
                <a:gd name="connsiteX1-597" fmla="*/ 272825 w 273845"/>
                <a:gd name="connsiteY1-598" fmla="*/ 0 h 3776859"/>
                <a:gd name="connsiteX2-599" fmla="*/ 273845 w 273845"/>
                <a:gd name="connsiteY2-600" fmla="*/ 3581399 h 3776859"/>
                <a:gd name="connsiteX3-601" fmla="*/ 245270 w 273845"/>
                <a:gd name="connsiteY3-602" fmla="*/ 3702843 h 3776859"/>
                <a:gd name="connsiteX4-603" fmla="*/ 223839 w 273845"/>
                <a:gd name="connsiteY4-604" fmla="*/ 3631404 h 3776859"/>
                <a:gd name="connsiteX5-605" fmla="*/ 166689 w 273845"/>
                <a:gd name="connsiteY5-606" fmla="*/ 3776661 h 3776859"/>
                <a:gd name="connsiteX6-607" fmla="*/ 104776 w 273845"/>
                <a:gd name="connsiteY6-608" fmla="*/ 3664743 h 3776859"/>
                <a:gd name="connsiteX7-609" fmla="*/ 57151 w 273845"/>
                <a:gd name="connsiteY7-610" fmla="*/ 3750467 h 3776859"/>
                <a:gd name="connsiteX8-611" fmla="*/ 1 w 273845"/>
                <a:gd name="connsiteY8-612" fmla="*/ 3609974 h 3776859"/>
                <a:gd name="connsiteX9-613" fmla="*/ 0 w 273845"/>
                <a:gd name="connsiteY9-614" fmla="*/ 0 h 3776859"/>
                <a:gd name="connsiteX0-615" fmla="*/ 0 w 273845"/>
                <a:gd name="connsiteY0-616" fmla="*/ 0 h 3776859"/>
                <a:gd name="connsiteX1-617" fmla="*/ 272825 w 273845"/>
                <a:gd name="connsiteY1-618" fmla="*/ 0 h 3776859"/>
                <a:gd name="connsiteX2-619" fmla="*/ 273845 w 273845"/>
                <a:gd name="connsiteY2-620" fmla="*/ 3581399 h 3776859"/>
                <a:gd name="connsiteX3-621" fmla="*/ 245270 w 273845"/>
                <a:gd name="connsiteY3-622" fmla="*/ 3702843 h 3776859"/>
                <a:gd name="connsiteX4-623" fmla="*/ 223839 w 273845"/>
                <a:gd name="connsiteY4-624" fmla="*/ 3631404 h 3776859"/>
                <a:gd name="connsiteX5-625" fmla="*/ 166689 w 273845"/>
                <a:gd name="connsiteY5-626" fmla="*/ 3776661 h 3776859"/>
                <a:gd name="connsiteX6-627" fmla="*/ 104776 w 273845"/>
                <a:gd name="connsiteY6-628" fmla="*/ 3664743 h 3776859"/>
                <a:gd name="connsiteX7-629" fmla="*/ 57151 w 273845"/>
                <a:gd name="connsiteY7-630" fmla="*/ 3750467 h 3776859"/>
                <a:gd name="connsiteX8-631" fmla="*/ 1 w 273845"/>
                <a:gd name="connsiteY8-632" fmla="*/ 3609974 h 3776859"/>
                <a:gd name="connsiteX9-633" fmla="*/ 0 w 273845"/>
                <a:gd name="connsiteY9-634" fmla="*/ 0 h 3776859"/>
                <a:gd name="connsiteX0-635" fmla="*/ 0 w 273845"/>
                <a:gd name="connsiteY0-636" fmla="*/ 0 h 3776859"/>
                <a:gd name="connsiteX1-637" fmla="*/ 272825 w 273845"/>
                <a:gd name="connsiteY1-638" fmla="*/ 0 h 3776859"/>
                <a:gd name="connsiteX2-639" fmla="*/ 273845 w 273845"/>
                <a:gd name="connsiteY2-640" fmla="*/ 3581399 h 3776859"/>
                <a:gd name="connsiteX3-641" fmla="*/ 245270 w 273845"/>
                <a:gd name="connsiteY3-642" fmla="*/ 3702843 h 3776859"/>
                <a:gd name="connsiteX4-643" fmla="*/ 223839 w 273845"/>
                <a:gd name="connsiteY4-644" fmla="*/ 3631404 h 3776859"/>
                <a:gd name="connsiteX5-645" fmla="*/ 166689 w 273845"/>
                <a:gd name="connsiteY5-646" fmla="*/ 3776661 h 3776859"/>
                <a:gd name="connsiteX6-647" fmla="*/ 104776 w 273845"/>
                <a:gd name="connsiteY6-648" fmla="*/ 3664743 h 3776859"/>
                <a:gd name="connsiteX7-649" fmla="*/ 57151 w 273845"/>
                <a:gd name="connsiteY7-650" fmla="*/ 3750467 h 3776859"/>
                <a:gd name="connsiteX8-651" fmla="*/ 1 w 273845"/>
                <a:gd name="connsiteY8-652" fmla="*/ 3609974 h 3776859"/>
                <a:gd name="connsiteX9-653" fmla="*/ 0 w 273845"/>
                <a:gd name="connsiteY9-654" fmla="*/ 0 h 3776859"/>
                <a:gd name="connsiteX0-655" fmla="*/ 0 w 273845"/>
                <a:gd name="connsiteY0-656" fmla="*/ 0 h 3776859"/>
                <a:gd name="connsiteX1-657" fmla="*/ 272825 w 273845"/>
                <a:gd name="connsiteY1-658" fmla="*/ 0 h 3776859"/>
                <a:gd name="connsiteX2-659" fmla="*/ 273845 w 273845"/>
                <a:gd name="connsiteY2-660" fmla="*/ 3581399 h 3776859"/>
                <a:gd name="connsiteX3-661" fmla="*/ 245270 w 273845"/>
                <a:gd name="connsiteY3-662" fmla="*/ 3702843 h 3776859"/>
                <a:gd name="connsiteX4-663" fmla="*/ 223839 w 273845"/>
                <a:gd name="connsiteY4-664" fmla="*/ 3631404 h 3776859"/>
                <a:gd name="connsiteX5-665" fmla="*/ 166689 w 273845"/>
                <a:gd name="connsiteY5-666" fmla="*/ 3776661 h 3776859"/>
                <a:gd name="connsiteX6-667" fmla="*/ 104776 w 273845"/>
                <a:gd name="connsiteY6-668" fmla="*/ 3664743 h 3776859"/>
                <a:gd name="connsiteX7-669" fmla="*/ 57151 w 273845"/>
                <a:gd name="connsiteY7-670" fmla="*/ 3750467 h 3776859"/>
                <a:gd name="connsiteX8-671" fmla="*/ 1 w 273845"/>
                <a:gd name="connsiteY8-672" fmla="*/ 3609974 h 3776859"/>
                <a:gd name="connsiteX9-673" fmla="*/ 0 w 273845"/>
                <a:gd name="connsiteY9-674" fmla="*/ 0 h 3776859"/>
                <a:gd name="connsiteX0-675" fmla="*/ 0 w 273845"/>
                <a:gd name="connsiteY0-676" fmla="*/ 0 h 3776859"/>
                <a:gd name="connsiteX1-677" fmla="*/ 272825 w 273845"/>
                <a:gd name="connsiteY1-678" fmla="*/ 0 h 3776859"/>
                <a:gd name="connsiteX2-679" fmla="*/ 273845 w 273845"/>
                <a:gd name="connsiteY2-680" fmla="*/ 3581399 h 3776859"/>
                <a:gd name="connsiteX3-681" fmla="*/ 245270 w 273845"/>
                <a:gd name="connsiteY3-682" fmla="*/ 3702843 h 3776859"/>
                <a:gd name="connsiteX4-683" fmla="*/ 223839 w 273845"/>
                <a:gd name="connsiteY4-684" fmla="*/ 3631404 h 3776859"/>
                <a:gd name="connsiteX5-685" fmla="*/ 166689 w 273845"/>
                <a:gd name="connsiteY5-686" fmla="*/ 3776661 h 3776859"/>
                <a:gd name="connsiteX6-687" fmla="*/ 104776 w 273845"/>
                <a:gd name="connsiteY6-688" fmla="*/ 3664743 h 3776859"/>
                <a:gd name="connsiteX7-689" fmla="*/ 57151 w 273845"/>
                <a:gd name="connsiteY7-690" fmla="*/ 3750467 h 3776859"/>
                <a:gd name="connsiteX8-691" fmla="*/ 1 w 273845"/>
                <a:gd name="connsiteY8-692" fmla="*/ 3609974 h 3776859"/>
                <a:gd name="connsiteX9-693" fmla="*/ 0 w 273845"/>
                <a:gd name="connsiteY9-694" fmla="*/ 0 h 3776859"/>
                <a:gd name="connsiteX0-695" fmla="*/ 0 w 273845"/>
                <a:gd name="connsiteY0-696" fmla="*/ 0 h 3776859"/>
                <a:gd name="connsiteX1-697" fmla="*/ 272825 w 273845"/>
                <a:gd name="connsiteY1-698" fmla="*/ 0 h 3776859"/>
                <a:gd name="connsiteX2-699" fmla="*/ 273845 w 273845"/>
                <a:gd name="connsiteY2-700" fmla="*/ 3581399 h 3776859"/>
                <a:gd name="connsiteX3-701" fmla="*/ 245270 w 273845"/>
                <a:gd name="connsiteY3-702" fmla="*/ 3702843 h 3776859"/>
                <a:gd name="connsiteX4-703" fmla="*/ 223839 w 273845"/>
                <a:gd name="connsiteY4-704" fmla="*/ 3631404 h 3776859"/>
                <a:gd name="connsiteX5-705" fmla="*/ 166689 w 273845"/>
                <a:gd name="connsiteY5-706" fmla="*/ 3776661 h 3776859"/>
                <a:gd name="connsiteX6-707" fmla="*/ 104776 w 273845"/>
                <a:gd name="connsiteY6-708" fmla="*/ 3664743 h 3776859"/>
                <a:gd name="connsiteX7-709" fmla="*/ 57151 w 273845"/>
                <a:gd name="connsiteY7-710" fmla="*/ 3750467 h 3776859"/>
                <a:gd name="connsiteX8-711" fmla="*/ 1 w 273845"/>
                <a:gd name="connsiteY8-712" fmla="*/ 3609974 h 3776859"/>
                <a:gd name="connsiteX9-713" fmla="*/ 0 w 273845"/>
                <a:gd name="connsiteY9-714" fmla="*/ 0 h 3776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  <a:cxn ang="0">
                  <a:pos x="connsiteX9-89" y="connsiteY9-90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5" name="i$liḋe-Rectangle 4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6" name="i$liḋe-Rectangle 5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7" name="i$liḋe-Freeform: Shape 6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-1" fmla="*/ 0 w 226544"/>
                <a:gd name="connsiteY0-2" fmla="*/ 35306 h 70612"/>
                <a:gd name="connsiteX1-3" fmla="*/ 27685 w 226544"/>
                <a:gd name="connsiteY1-4" fmla="*/ 0 h 70612"/>
                <a:gd name="connsiteX2-5" fmla="*/ 226544 w 226544"/>
                <a:gd name="connsiteY2-6" fmla="*/ 35306 h 70612"/>
                <a:gd name="connsiteX3-7" fmla="*/ 27685 w 226544"/>
                <a:gd name="connsiteY3-8" fmla="*/ 70612 h 70612"/>
                <a:gd name="connsiteX4" fmla="*/ 0 w 226544"/>
                <a:gd name="connsiteY4" fmla="*/ 35306 h 70612"/>
                <a:gd name="connsiteX0-9" fmla="*/ 0 w 226544"/>
                <a:gd name="connsiteY0-10" fmla="*/ 35306 h 70612"/>
                <a:gd name="connsiteX1-11" fmla="*/ 27685 w 226544"/>
                <a:gd name="connsiteY1-12" fmla="*/ 0 h 70612"/>
                <a:gd name="connsiteX2-13" fmla="*/ 226544 w 226544"/>
                <a:gd name="connsiteY2-14" fmla="*/ 35306 h 70612"/>
                <a:gd name="connsiteX3-15" fmla="*/ 27685 w 226544"/>
                <a:gd name="connsiteY3-16" fmla="*/ 70612 h 70612"/>
                <a:gd name="connsiteX4-17" fmla="*/ 0 w 226544"/>
                <a:gd name="connsiteY4-18" fmla="*/ 35306 h 70612"/>
                <a:gd name="connsiteX0-19" fmla="*/ 0 w 226544"/>
                <a:gd name="connsiteY0-20" fmla="*/ 35306 h 70612"/>
                <a:gd name="connsiteX1-21" fmla="*/ 27685 w 226544"/>
                <a:gd name="connsiteY1-22" fmla="*/ 0 h 70612"/>
                <a:gd name="connsiteX2-23" fmla="*/ 226544 w 226544"/>
                <a:gd name="connsiteY2-24" fmla="*/ 35306 h 70612"/>
                <a:gd name="connsiteX3-25" fmla="*/ 27685 w 226544"/>
                <a:gd name="connsiteY3-26" fmla="*/ 70612 h 70612"/>
                <a:gd name="connsiteX4-27" fmla="*/ 0 w 226544"/>
                <a:gd name="connsiteY4-28" fmla="*/ 35306 h 70612"/>
                <a:gd name="connsiteX0-29" fmla="*/ 0 w 226544"/>
                <a:gd name="connsiteY0-30" fmla="*/ 35306 h 70612"/>
                <a:gd name="connsiteX1-31" fmla="*/ 27685 w 226544"/>
                <a:gd name="connsiteY1-32" fmla="*/ 0 h 70612"/>
                <a:gd name="connsiteX2-33" fmla="*/ 226544 w 226544"/>
                <a:gd name="connsiteY2-34" fmla="*/ 35306 h 70612"/>
                <a:gd name="connsiteX3-35" fmla="*/ 27685 w 226544"/>
                <a:gd name="connsiteY3-36" fmla="*/ 70612 h 70612"/>
                <a:gd name="connsiteX4-37" fmla="*/ 0 w 226544"/>
                <a:gd name="connsiteY4-38" fmla="*/ 35306 h 70612"/>
                <a:gd name="connsiteX0-39" fmla="*/ 0 w 226544"/>
                <a:gd name="connsiteY0-40" fmla="*/ 35306 h 70612"/>
                <a:gd name="connsiteX1-41" fmla="*/ 27685 w 226544"/>
                <a:gd name="connsiteY1-42" fmla="*/ 0 h 70612"/>
                <a:gd name="connsiteX2-43" fmla="*/ 226544 w 226544"/>
                <a:gd name="connsiteY2-44" fmla="*/ 35306 h 70612"/>
                <a:gd name="connsiteX3-45" fmla="*/ 27685 w 226544"/>
                <a:gd name="connsiteY3-46" fmla="*/ 70612 h 70612"/>
                <a:gd name="connsiteX4-47" fmla="*/ 0 w 226544"/>
                <a:gd name="connsiteY4-48" fmla="*/ 35306 h 70612"/>
                <a:gd name="connsiteX0-49" fmla="*/ 0 w 226544"/>
                <a:gd name="connsiteY0-50" fmla="*/ 35306 h 70612"/>
                <a:gd name="connsiteX1-51" fmla="*/ 27685 w 226544"/>
                <a:gd name="connsiteY1-52" fmla="*/ 0 h 70612"/>
                <a:gd name="connsiteX2-53" fmla="*/ 226544 w 226544"/>
                <a:gd name="connsiteY2-54" fmla="*/ 35306 h 70612"/>
                <a:gd name="connsiteX3-55" fmla="*/ 27685 w 226544"/>
                <a:gd name="connsiteY3-56" fmla="*/ 70612 h 70612"/>
                <a:gd name="connsiteX4-57" fmla="*/ 0 w 226544"/>
                <a:gd name="connsiteY4-58" fmla="*/ 35306 h 70612"/>
                <a:gd name="connsiteX0-59" fmla="*/ 0 w 226544"/>
                <a:gd name="connsiteY0-60" fmla="*/ 35306 h 70612"/>
                <a:gd name="connsiteX1-61" fmla="*/ 27685 w 226544"/>
                <a:gd name="connsiteY1-62" fmla="*/ 0 h 70612"/>
                <a:gd name="connsiteX2-63" fmla="*/ 226544 w 226544"/>
                <a:gd name="connsiteY2-64" fmla="*/ 35306 h 70612"/>
                <a:gd name="connsiteX3-65" fmla="*/ 27685 w 226544"/>
                <a:gd name="connsiteY3-66" fmla="*/ 70612 h 70612"/>
                <a:gd name="connsiteX4-67" fmla="*/ 0 w 226544"/>
                <a:gd name="connsiteY4-68" fmla="*/ 35306 h 70612"/>
                <a:gd name="connsiteX0-69" fmla="*/ 0 w 226544"/>
                <a:gd name="connsiteY0-70" fmla="*/ 35306 h 70612"/>
                <a:gd name="connsiteX1-71" fmla="*/ 27685 w 226544"/>
                <a:gd name="connsiteY1-72" fmla="*/ 0 h 70612"/>
                <a:gd name="connsiteX2-73" fmla="*/ 226544 w 226544"/>
                <a:gd name="connsiteY2-74" fmla="*/ 35306 h 70612"/>
                <a:gd name="connsiteX3-75" fmla="*/ 27685 w 226544"/>
                <a:gd name="connsiteY3-76" fmla="*/ 70612 h 70612"/>
                <a:gd name="connsiteX4-77" fmla="*/ 0 w 226544"/>
                <a:gd name="connsiteY4-78" fmla="*/ 35306 h 70612"/>
                <a:gd name="connsiteX0-79" fmla="*/ 0 w 226544"/>
                <a:gd name="connsiteY0-80" fmla="*/ 35306 h 70612"/>
                <a:gd name="connsiteX1-81" fmla="*/ 27685 w 226544"/>
                <a:gd name="connsiteY1-82" fmla="*/ 0 h 70612"/>
                <a:gd name="connsiteX2-83" fmla="*/ 226544 w 226544"/>
                <a:gd name="connsiteY2-84" fmla="*/ 35306 h 70612"/>
                <a:gd name="connsiteX3-85" fmla="*/ 27685 w 226544"/>
                <a:gd name="connsiteY3-86" fmla="*/ 70612 h 70612"/>
                <a:gd name="connsiteX4-87" fmla="*/ 0 w 226544"/>
                <a:gd name="connsiteY4-88" fmla="*/ 35306 h 70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cxnSp>
          <p:nvCxnSpPr>
            <p:cNvPr id="8" name="i$liḋe-Straight Connector 7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i$liḋe-Straight Connector 8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i$liḋe-Straight Connector 9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i$liḋe-Straight Connector 10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i$liḋe-Straight Connector 11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i$liḋe-Straight Connector 12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i$liḋe-Straight Connector 13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i$liḋe-Trapezoid 14"/>
          <p:cNvSpPr/>
          <p:nvPr/>
        </p:nvSpPr>
        <p:spPr>
          <a:xfrm rot="16200000">
            <a:off x="1511289" y="5267440"/>
            <a:ext cx="622981" cy="53335"/>
          </a:xfrm>
          <a:prstGeom prst="trapezoid">
            <a:avLst>
              <a:gd name="adj" fmla="val 69837"/>
            </a:avLst>
          </a:prstGeom>
          <a:solidFill>
            <a:schemeClr val="accent2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16" name="i$liḋe-Trapezoid 15"/>
          <p:cNvSpPr/>
          <p:nvPr/>
        </p:nvSpPr>
        <p:spPr>
          <a:xfrm rot="16200000">
            <a:off x="1511289" y="4459021"/>
            <a:ext cx="622981" cy="53335"/>
          </a:xfrm>
          <a:prstGeom prst="trapezoid">
            <a:avLst>
              <a:gd name="adj" fmla="val 69837"/>
            </a:avLst>
          </a:prstGeom>
          <a:solidFill>
            <a:schemeClr val="accent5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17" name="i$liḋe-Trapezoid 16"/>
          <p:cNvSpPr/>
          <p:nvPr/>
        </p:nvSpPr>
        <p:spPr>
          <a:xfrm rot="16200000">
            <a:off x="1511289" y="3650601"/>
            <a:ext cx="622981" cy="53335"/>
          </a:xfrm>
          <a:prstGeom prst="trapezoid">
            <a:avLst>
              <a:gd name="adj" fmla="val 69837"/>
            </a:avLst>
          </a:prstGeom>
          <a:solidFill>
            <a:schemeClr val="accent4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18" name="i$liḋe-Trapezoid 17"/>
          <p:cNvSpPr/>
          <p:nvPr/>
        </p:nvSpPr>
        <p:spPr>
          <a:xfrm rot="16200000">
            <a:off x="1511289" y="2842181"/>
            <a:ext cx="622981" cy="53335"/>
          </a:xfrm>
          <a:prstGeom prst="trapezoid">
            <a:avLst>
              <a:gd name="adj" fmla="val 69837"/>
            </a:avLst>
          </a:prstGeom>
          <a:solidFill>
            <a:schemeClr val="accent3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19" name="i$liḋe-Arrow: Pentagon 18"/>
          <p:cNvSpPr/>
          <p:nvPr/>
        </p:nvSpPr>
        <p:spPr>
          <a:xfrm>
            <a:off x="1796111" y="2595760"/>
            <a:ext cx="3145483" cy="544041"/>
          </a:xfrm>
          <a:prstGeom prst="homePlate">
            <a:avLst>
              <a:gd name="adj" fmla="val 36274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600" b="1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标题文本预设</a:t>
            </a:r>
          </a:p>
        </p:txBody>
      </p:sp>
      <p:sp>
        <p:nvSpPr>
          <p:cNvPr id="20" name="i$liḋe-Arrow: Pentagon 19"/>
          <p:cNvSpPr/>
          <p:nvPr/>
        </p:nvSpPr>
        <p:spPr>
          <a:xfrm>
            <a:off x="1796111" y="3404181"/>
            <a:ext cx="3145483" cy="544041"/>
          </a:xfrm>
          <a:prstGeom prst="homePlate">
            <a:avLst>
              <a:gd name="adj" fmla="val 36274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600" b="1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标题文本预设</a:t>
            </a:r>
          </a:p>
        </p:txBody>
      </p:sp>
      <p:sp>
        <p:nvSpPr>
          <p:cNvPr id="21" name="i$liḋe-Arrow: Pentagon 20"/>
          <p:cNvSpPr/>
          <p:nvPr/>
        </p:nvSpPr>
        <p:spPr>
          <a:xfrm>
            <a:off x="1796111" y="4212601"/>
            <a:ext cx="3145483" cy="544041"/>
          </a:xfrm>
          <a:prstGeom prst="homePlate">
            <a:avLst>
              <a:gd name="adj" fmla="val 36274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600" b="1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标题文本预设</a:t>
            </a:r>
          </a:p>
        </p:txBody>
      </p:sp>
      <p:sp>
        <p:nvSpPr>
          <p:cNvPr id="22" name="i$liḋe-Arrow: Pentagon 21"/>
          <p:cNvSpPr/>
          <p:nvPr/>
        </p:nvSpPr>
        <p:spPr>
          <a:xfrm>
            <a:off x="1796111" y="5021020"/>
            <a:ext cx="3145483" cy="544041"/>
          </a:xfrm>
          <a:prstGeom prst="homePlate">
            <a:avLst>
              <a:gd name="adj" fmla="val 36274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600" b="1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标题文本预设</a:t>
            </a:r>
          </a:p>
        </p:txBody>
      </p:sp>
      <p:sp>
        <p:nvSpPr>
          <p:cNvPr id="23" name="i$liḋe-TextBox 22"/>
          <p:cNvSpPr txBox="1"/>
          <p:nvPr/>
        </p:nvSpPr>
        <p:spPr>
          <a:xfrm>
            <a:off x="1849445" y="2632939"/>
            <a:ext cx="344981" cy="468782"/>
          </a:xfrm>
          <a:prstGeom prst="rect">
            <a:avLst/>
          </a:prstGeom>
          <a:noFill/>
          <a:effectLst/>
        </p:spPr>
        <p:txBody>
          <a:bodyPr wrap="none">
            <a:normAutofit fontScale="92500" lnSpcReduction="10000"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1</a:t>
            </a:r>
          </a:p>
        </p:txBody>
      </p:sp>
      <p:sp>
        <p:nvSpPr>
          <p:cNvPr id="24" name="i$liḋe-TextBox 23"/>
          <p:cNvSpPr txBox="1"/>
          <p:nvPr/>
        </p:nvSpPr>
        <p:spPr>
          <a:xfrm>
            <a:off x="1849445" y="3441509"/>
            <a:ext cx="344981" cy="468782"/>
          </a:xfrm>
          <a:prstGeom prst="rect">
            <a:avLst/>
          </a:prstGeom>
          <a:noFill/>
          <a:effectLst/>
        </p:spPr>
        <p:txBody>
          <a:bodyPr wrap="none">
            <a:normAutofit fontScale="92500" lnSpcReduction="10000"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2</a:t>
            </a:r>
          </a:p>
        </p:txBody>
      </p:sp>
      <p:sp>
        <p:nvSpPr>
          <p:cNvPr id="25" name="i$liḋe-TextBox 24"/>
          <p:cNvSpPr txBox="1"/>
          <p:nvPr/>
        </p:nvSpPr>
        <p:spPr>
          <a:xfrm>
            <a:off x="1849445" y="4250078"/>
            <a:ext cx="344981" cy="468782"/>
          </a:xfrm>
          <a:prstGeom prst="rect">
            <a:avLst/>
          </a:prstGeom>
          <a:noFill/>
          <a:effectLst/>
        </p:spPr>
        <p:txBody>
          <a:bodyPr wrap="none">
            <a:normAutofit fontScale="92500" lnSpcReduction="10000"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3</a:t>
            </a:r>
          </a:p>
        </p:txBody>
      </p:sp>
      <p:sp>
        <p:nvSpPr>
          <p:cNvPr id="26" name="i$liḋe-TextBox 25"/>
          <p:cNvSpPr txBox="1"/>
          <p:nvPr/>
        </p:nvSpPr>
        <p:spPr>
          <a:xfrm>
            <a:off x="1849445" y="5058649"/>
            <a:ext cx="344981" cy="468782"/>
          </a:xfrm>
          <a:prstGeom prst="rect">
            <a:avLst/>
          </a:prstGeom>
          <a:noFill/>
          <a:effectLst/>
        </p:spPr>
        <p:txBody>
          <a:bodyPr wrap="none">
            <a:normAutofit fontScale="92500" lnSpcReduction="10000"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4</a:t>
            </a:r>
          </a:p>
        </p:txBody>
      </p:sp>
      <p:sp>
        <p:nvSpPr>
          <p:cNvPr id="27" name="i$liḋe-Circle: Hollow 26"/>
          <p:cNvSpPr/>
          <p:nvPr/>
        </p:nvSpPr>
        <p:spPr>
          <a:xfrm>
            <a:off x="6331953" y="2390646"/>
            <a:ext cx="615524" cy="615523"/>
          </a:xfrm>
          <a:prstGeom prst="donut">
            <a:avLst>
              <a:gd name="adj" fmla="val 6804"/>
            </a:avLst>
          </a:prstGeom>
          <a:solidFill>
            <a:srgbClr val="3F6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32" name="i$liḋe-Circle: Hollow 31"/>
          <p:cNvSpPr/>
          <p:nvPr/>
        </p:nvSpPr>
        <p:spPr>
          <a:xfrm>
            <a:off x="9027002" y="4202423"/>
            <a:ext cx="615524" cy="615523"/>
          </a:xfrm>
          <a:prstGeom prst="donut">
            <a:avLst>
              <a:gd name="adj" fmla="val 6804"/>
            </a:avLst>
          </a:prstGeom>
          <a:solidFill>
            <a:srgbClr val="3F6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33" name="i$liḋe-Circle: Hollow 32"/>
          <p:cNvSpPr/>
          <p:nvPr/>
        </p:nvSpPr>
        <p:spPr>
          <a:xfrm>
            <a:off x="6327349" y="4202552"/>
            <a:ext cx="615524" cy="615523"/>
          </a:xfrm>
          <a:prstGeom prst="donut">
            <a:avLst>
              <a:gd name="adj" fmla="val 6804"/>
            </a:avLst>
          </a:prstGeom>
          <a:solidFill>
            <a:srgbClr val="3F6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34" name="i$liḋe-Circle: Hollow 33"/>
          <p:cNvSpPr/>
          <p:nvPr/>
        </p:nvSpPr>
        <p:spPr>
          <a:xfrm>
            <a:off x="9022154" y="2390646"/>
            <a:ext cx="615524" cy="615523"/>
          </a:xfrm>
          <a:prstGeom prst="donut">
            <a:avLst>
              <a:gd name="adj" fmla="val 6804"/>
            </a:avLst>
          </a:prstGeom>
          <a:solidFill>
            <a:srgbClr val="3F6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10810" y="3132924"/>
            <a:ext cx="224171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①地理上更接近消费群，节省顾客时间、方便消费者。</a:t>
            </a:r>
          </a:p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②情感上易接受，商业气息相对较少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610810" y="4946454"/>
            <a:ext cx="233598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①目前市场小型咖啡吧开发并不是很多，且不正宗。消费潜力大，特别针对于小城市消费群相对好寻找。</a:t>
            </a:r>
          </a:p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②年轻人居多，一旦形成习惯和消费偏好，则容易形成顾客忠诚。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325626" y="3132924"/>
            <a:ext cx="23643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①实力上不及大的咖啡厅雄厚，初步管理上会有所不足</a:t>
            </a:r>
          </a:p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②消费时间人群集中较难预测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25626" y="4946454"/>
            <a:ext cx="24774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①一旦成功，容易导致跟进的竞争者。</a:t>
            </a:r>
          </a:p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②若城市小型咖啡厅居多容易分流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760014" y="773381"/>
            <a:ext cx="5012653" cy="767656"/>
            <a:chOff x="3389686" y="2200691"/>
            <a:chExt cx="5012653" cy="767656"/>
          </a:xfrm>
        </p:grpSpPr>
        <p:sp>
          <p:nvSpPr>
            <p:cNvPr id="40" name="文本框 39"/>
            <p:cNvSpPr txBox="1"/>
            <p:nvPr/>
          </p:nvSpPr>
          <p:spPr>
            <a:xfrm>
              <a:off x="3389686" y="2200691"/>
              <a:ext cx="3584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竞争的优劣势分析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482675" y="2520224"/>
            <a:ext cx="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3F67C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S</a:t>
            </a:r>
            <a:endParaRPr lang="zh-CN" altLang="en-US">
              <a:solidFill>
                <a:srgbClr val="3F67C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178980" y="2516835"/>
            <a:ext cx="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3F67C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W</a:t>
            </a:r>
            <a:endParaRPr lang="zh-CN" altLang="en-US">
              <a:solidFill>
                <a:srgbClr val="3F67C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82675" y="4324354"/>
            <a:ext cx="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3F67C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O</a:t>
            </a:r>
            <a:endParaRPr lang="zh-CN" altLang="en-US">
              <a:solidFill>
                <a:srgbClr val="3F67C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178979" y="4322768"/>
            <a:ext cx="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3F67C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T</a:t>
            </a:r>
            <a:endParaRPr lang="zh-CN" altLang="en-US">
              <a:solidFill>
                <a:srgbClr val="3F67C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582890" y="4845483"/>
            <a:ext cx="98150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486637" y="2918889"/>
            <a:ext cx="43043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店面设计</a:t>
            </a:r>
            <a:endParaRPr lang="zh-CN" altLang="en-US" sz="4400" b="1" dirty="0">
              <a:solidFill>
                <a:srgbClr val="4964A9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6637" y="3844972"/>
            <a:ext cx="6769404" cy="8104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The user print the presentation and make it into a it into a film to be used in a wider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fieldThe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 user print the presentation and make it into a it into a film to be used in a wider field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86637" y="1903226"/>
            <a:ext cx="430432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PART 03</a:t>
            </a:r>
            <a:endParaRPr lang="zh-CN" altLang="en-US" sz="6000" dirty="0">
              <a:solidFill>
                <a:srgbClr val="4964A9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0015" y="762230"/>
            <a:ext cx="5012652" cy="778807"/>
            <a:chOff x="3389687" y="2189540"/>
            <a:chExt cx="5012652" cy="778807"/>
          </a:xfrm>
        </p:grpSpPr>
        <p:sp>
          <p:nvSpPr>
            <p:cNvPr id="3" name="文本框 2"/>
            <p:cNvSpPr txBox="1"/>
            <p:nvPr/>
          </p:nvSpPr>
          <p:spPr>
            <a:xfrm>
              <a:off x="3389687" y="2189540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设计风格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  <p:grpSp>
        <p:nvGrpSpPr>
          <p:cNvPr id="5" name="601fa369-0230-47cc-9305-cbc975264709" descr="/wQAAB+LCAAAAAAABAC9U01Pg0AQ/S+r3tBQ0o+EG2owHGqb0OjB9LCyU1gDS7Mspk3Df3d3oZQV2qQeDBf6eDPz3szrAd2K/RaQi8IMc/FMccxxFgjIkIUCglxWpqmFHikjlMUvPC+3BXI/Dm1Z98s7FclTnub8DaclqAaMCorT+qfbKzK4S06lgr3GznElrddrsdnQCFYJZHDkrCgTHiNhgolk2A+2NMBpnAgGRdEAi88viESnzJ0oVlkksueN74+d2dTzVDM9xq4qC4UQ5Yz8j8h7iUyGZDqGTN9Rjynz3LqPm55TRrMya2h68hzvOtDIrkFKSApdWsAE8O/2oCOF6fdQcDnAz3mGhRx4sKu70xrG0wetK2AEdrLTUSwy7t+IVNEbTJj60AbsxF9imVeQsgYMGyUnoqXOUYDwogiYaNZah0LjvazUcp2qHSqPtoVX2U4prW2uYCfQ2rSmUo25nGGAlXVZqP4r/cGgruu69FicKt2zjgn7ogkN/XZx1NO3Up/ugh+9lKucqIquh6FgXXOHRoGhvZG9ls8PKK1ls/8EAAA="/>
          <p:cNvGrpSpPr>
            <a:grpSpLocks noChangeAspect="1"/>
          </p:cNvGrpSpPr>
          <p:nvPr/>
        </p:nvGrpSpPr>
        <p:grpSpPr>
          <a:xfrm>
            <a:off x="1103085" y="2236320"/>
            <a:ext cx="1098935" cy="3701777"/>
            <a:chOff x="1927482" y="1231900"/>
            <a:chExt cx="1488818" cy="5015105"/>
          </a:xfrm>
        </p:grpSpPr>
        <p:sp>
          <p:nvSpPr>
            <p:cNvPr id="6" name="ValueShape"/>
            <p:cNvSpPr/>
            <p:nvPr/>
          </p:nvSpPr>
          <p:spPr>
            <a:xfrm flipH="1">
              <a:off x="2484610" y="1473112"/>
              <a:ext cx="374565" cy="41529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lt1">
                    <a:lumMod val="95000"/>
                  </a:schemeClr>
                </a:gs>
                <a:gs pos="46000">
                  <a:schemeClr val="accent1">
                    <a:lumMod val="100000"/>
                  </a:schemeClr>
                </a:gs>
                <a:gs pos="46100">
                  <a:schemeClr val="lt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7" name="ValueBack"/>
            <p:cNvSpPr/>
            <p:nvPr/>
          </p:nvSpPr>
          <p:spPr>
            <a:xfrm flipH="1">
              <a:off x="2317560" y="1231900"/>
              <a:ext cx="708664" cy="70980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8" name="ValueText"/>
            <p:cNvSpPr/>
            <p:nvPr/>
          </p:nvSpPr>
          <p:spPr>
            <a:xfrm>
              <a:off x="2433393" y="1407927"/>
              <a:ext cx="476999" cy="35774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normAutofit fontScale="32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3600" kern="0" dirty="0">
                  <a:solidFill>
                    <a:schemeClr val="accent1">
                      <a:lumMod val="10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46%</a:t>
              </a:r>
            </a:p>
          </p:txBody>
        </p:sp>
        <p:sp>
          <p:nvSpPr>
            <p:cNvPr id="9" name="CustomText1"/>
            <p:cNvSpPr/>
            <p:nvPr/>
          </p:nvSpPr>
          <p:spPr>
            <a:xfrm>
              <a:off x="1927482" y="5898413"/>
              <a:ext cx="1488818" cy="34859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TEXT HERE</a:t>
              </a:r>
            </a:p>
          </p:txBody>
        </p:sp>
        <p:cxnSp>
          <p:nvCxnSpPr>
            <p:cNvPr id="10" name="LineShape"/>
            <p:cNvCxnSpPr/>
            <p:nvPr/>
          </p:nvCxnSpPr>
          <p:spPr>
            <a:xfrm flipH="1">
              <a:off x="1935673" y="5820962"/>
              <a:ext cx="1480627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1" name="601fa369-0230-47cc-9305-cbc975264709" descr="/wQAAB+LCAAAAAAABAC9U01vgkAQ/S/b9kYNkrSm3NSGhoPVBNMeGg9bdoRtYDHL0mgM/727y4dsQRN7aLjg483MezPPI7oVhx0gFwUp5uKZ4ojj1BeQIgv5BLmsSBILzSgjlEUvPCt2OXI/jm1Z98s7FfE8SzL+hpMCVANGBcVJ9dPtFRncFadSwUFj57iS1uu13G5pCOsYUmg4a8rElJEgxkQy7JEtDXAaxYJBntfA8vMLQtEpcx8Vq8hj2fPG8+ynuTNzVDM9xi5LCwUQZoz8j8h7iTwMyXQMmZ6jHlPmuXU3m15QRtMirWl68gLvO9DYrkBKSAJdms8E8O/2oGOF6fdAcDnAy3iKhRx4tMu70xomk5HW5TMCe9mpEYuM+9ciVfQGE6Y+tAE78VdY5hWkrAHDRsmJaKlz5CCmYQhM1GutQqHxXlYquU7ZDpVH28GrbKeUVjbXsBdoY1pTqcZczjDA0rosVP+V/mBQ13VdTlmUKN2Tjgn7ogkN/XbR6OlbqU53wY9eylVOVEXXw1CwrrlDrcDQXsveyOcH/7Rq5f8EAAA="/>
          <p:cNvGrpSpPr>
            <a:grpSpLocks noChangeAspect="1"/>
          </p:cNvGrpSpPr>
          <p:nvPr/>
        </p:nvGrpSpPr>
        <p:grpSpPr>
          <a:xfrm>
            <a:off x="2527745" y="2236320"/>
            <a:ext cx="1098935" cy="3701777"/>
            <a:chOff x="1927482" y="1231900"/>
            <a:chExt cx="1488818" cy="5015105"/>
          </a:xfrm>
        </p:grpSpPr>
        <p:sp>
          <p:nvSpPr>
            <p:cNvPr id="12" name="ValueShape"/>
            <p:cNvSpPr/>
            <p:nvPr/>
          </p:nvSpPr>
          <p:spPr>
            <a:xfrm flipH="1">
              <a:off x="2484610" y="1473112"/>
              <a:ext cx="374565" cy="41529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lt1">
                    <a:lumMod val="95000"/>
                  </a:schemeClr>
                </a:gs>
                <a:gs pos="77000">
                  <a:schemeClr val="accent2">
                    <a:lumMod val="100000"/>
                  </a:schemeClr>
                </a:gs>
                <a:gs pos="77100">
                  <a:schemeClr val="lt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3" name="ValueBack"/>
            <p:cNvSpPr/>
            <p:nvPr/>
          </p:nvSpPr>
          <p:spPr>
            <a:xfrm flipH="1">
              <a:off x="2317560" y="1231900"/>
              <a:ext cx="708664" cy="70980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4" name="ValueText"/>
            <p:cNvSpPr/>
            <p:nvPr/>
          </p:nvSpPr>
          <p:spPr>
            <a:xfrm>
              <a:off x="2433393" y="1407927"/>
              <a:ext cx="476999" cy="35774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normAutofit fontScale="32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3600" kern="0" dirty="0">
                  <a:solidFill>
                    <a:schemeClr val="accent2">
                      <a:lumMod val="10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77%</a:t>
              </a:r>
            </a:p>
          </p:txBody>
        </p:sp>
        <p:sp>
          <p:nvSpPr>
            <p:cNvPr id="15" name="CustomText1"/>
            <p:cNvSpPr/>
            <p:nvPr/>
          </p:nvSpPr>
          <p:spPr>
            <a:xfrm>
              <a:off x="1927482" y="5898413"/>
              <a:ext cx="1488818" cy="34859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TEXT HERE</a:t>
              </a:r>
            </a:p>
          </p:txBody>
        </p:sp>
        <p:cxnSp>
          <p:nvCxnSpPr>
            <p:cNvPr id="16" name="LineShape"/>
            <p:cNvCxnSpPr/>
            <p:nvPr/>
          </p:nvCxnSpPr>
          <p:spPr>
            <a:xfrm flipH="1">
              <a:off x="1935673" y="5820962"/>
              <a:ext cx="1480627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7" name="601fa369-0230-47cc-9305-cbc975264709" descr="/wQAAB+LCAAAAAAABAC9U01Pg0AQ/S+r3tBQYmvCDTUYDrVNaPRgeljZKayBpVkW06bhv7u7fJQV2qQeDBf6eDPz3szrAV2L/RaQi8IMc/FMccxxFgjIkIUCglxWpqmFHikjlMUvPC+3BXI/Dl1Z/8s7FclTnub8DaclqAaMCorT+qc7KDK4S06lgr3GTnElbdBrsdnQCFYJZNByVpQJj5EwwUQy7DtbGuA0TgSDomiAxecXRKJX5k4VqywS2fPK9++dh5nnqWZ6jF1VFgohyhn5H5G3EpmOyXQMmb6jHlPmqXW3m55TRrMya2h68hzvetDErkFKSAp9WsAE8O/uoBOF6fdQcDnAz3mGhRx4sKub4xpmslbpChiBnezUikXG/RuRKnqjCVMfuoAd+Uss8wpS1ohho+RItNQ5ChBeFAETzVrrUGh8kJVarlN1Q+XRtvAq2ymltc0V7ARam9ZUqjGXMwywss4L1X+lPxjUdX2XHotTpfuhZ8I+a0JDv120eoZW6tOd8aOXcpETVdH3MBasS+7QKDC0N7LX8vkBppSL+f8EAAA="/>
          <p:cNvGrpSpPr>
            <a:grpSpLocks noChangeAspect="1"/>
          </p:cNvGrpSpPr>
          <p:nvPr/>
        </p:nvGrpSpPr>
        <p:grpSpPr>
          <a:xfrm>
            <a:off x="3952405" y="2236320"/>
            <a:ext cx="1098935" cy="3701777"/>
            <a:chOff x="1927482" y="1231900"/>
            <a:chExt cx="1488818" cy="5015105"/>
          </a:xfrm>
        </p:grpSpPr>
        <p:sp>
          <p:nvSpPr>
            <p:cNvPr id="18" name="ValueShape"/>
            <p:cNvSpPr/>
            <p:nvPr/>
          </p:nvSpPr>
          <p:spPr>
            <a:xfrm flipH="1">
              <a:off x="2484610" y="1473112"/>
              <a:ext cx="374565" cy="41529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lt1">
                    <a:lumMod val="95000"/>
                  </a:schemeClr>
                </a:gs>
                <a:gs pos="60000">
                  <a:schemeClr val="accent1">
                    <a:lumMod val="100000"/>
                  </a:schemeClr>
                </a:gs>
                <a:gs pos="60100">
                  <a:schemeClr val="lt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9" name="ValueBack"/>
            <p:cNvSpPr/>
            <p:nvPr/>
          </p:nvSpPr>
          <p:spPr>
            <a:xfrm flipH="1">
              <a:off x="2317560" y="1231900"/>
              <a:ext cx="708664" cy="70980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0" name="ValueText"/>
            <p:cNvSpPr/>
            <p:nvPr/>
          </p:nvSpPr>
          <p:spPr>
            <a:xfrm>
              <a:off x="2433393" y="1407927"/>
              <a:ext cx="476999" cy="35774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normAutofit fontScale="32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3600" kern="0" dirty="0">
                  <a:solidFill>
                    <a:schemeClr val="accent1">
                      <a:lumMod val="10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60%</a:t>
              </a:r>
            </a:p>
          </p:txBody>
        </p:sp>
        <p:sp>
          <p:nvSpPr>
            <p:cNvPr id="21" name="CustomText1"/>
            <p:cNvSpPr/>
            <p:nvPr/>
          </p:nvSpPr>
          <p:spPr>
            <a:xfrm>
              <a:off x="1927482" y="5898413"/>
              <a:ext cx="1488818" cy="34859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TEXT HERE</a:t>
              </a:r>
            </a:p>
          </p:txBody>
        </p:sp>
        <p:cxnSp>
          <p:nvCxnSpPr>
            <p:cNvPr id="22" name="LineShape"/>
            <p:cNvCxnSpPr/>
            <p:nvPr/>
          </p:nvCxnSpPr>
          <p:spPr>
            <a:xfrm flipH="1">
              <a:off x="1935673" y="5820962"/>
              <a:ext cx="1480627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3" name="601fa369-0230-47cc-9305-cbc975264709" descr="/wQAAB+LCAAAAAAABAC9U8FOg0AQ/ZdVb2goiRq5tTUYDrVNaPRgelhhCmtgaZbFtGn4d2cXSlmhTerBcKGPNzPvzbzuybXcbYC4JMiokM+MxoJmvoSMWMSPiMvLNLXIhPGI8fhF5OWmIO7Hvi3rfnlnMpnmaS7eaFqCasCZZDStf7q9IoO7EAwV7DR2iou0Xq/5es1CWCaQwYGzZFyOeRQkNEKGfWejAcHiRHIoigaYf35BKDtl7oNilUWCPa88z36aOhNHNdNj7KqySABhzqP/EXmLyP2QTMeQ6TnqMWWeWvdh0zPGWVZmDU1PntFtBxrZNciiKIUuzecSxHd70JHC9HsgBQ7wcpFRiQP3dnVzXIODtUqXzyPYYqeDWGLcvxGpojeYMPWhDdiRv6CYV0BZA4aNkiPRUucoQI7DELhs1lqHQuO9rNRynaodikfbwCu2U0prm0vYSrIyralUU4EzDLCyzgvVf6U/GNR1XZdjHqdK92PHhH3WhIZ+uzjo6VupT3fGj17KRU5URdfDULAuuUOjwNDeyF7h8wNCZSdm/wQAAA=="/>
          <p:cNvGrpSpPr>
            <a:grpSpLocks noChangeAspect="1"/>
          </p:cNvGrpSpPr>
          <p:nvPr/>
        </p:nvGrpSpPr>
        <p:grpSpPr>
          <a:xfrm>
            <a:off x="5377066" y="2236320"/>
            <a:ext cx="1098935" cy="3701777"/>
            <a:chOff x="1927482" y="1231900"/>
            <a:chExt cx="1488818" cy="5015105"/>
          </a:xfrm>
        </p:grpSpPr>
        <p:sp>
          <p:nvSpPr>
            <p:cNvPr id="24" name="ValueShape"/>
            <p:cNvSpPr/>
            <p:nvPr/>
          </p:nvSpPr>
          <p:spPr>
            <a:xfrm flipH="1">
              <a:off x="2484610" y="1473112"/>
              <a:ext cx="374565" cy="41529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lt1">
                    <a:lumMod val="95000"/>
                  </a:schemeClr>
                </a:gs>
                <a:gs pos="20000">
                  <a:schemeClr val="accent2">
                    <a:lumMod val="100000"/>
                  </a:schemeClr>
                </a:gs>
                <a:gs pos="20100">
                  <a:schemeClr val="lt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5" name="ValueBack"/>
            <p:cNvSpPr/>
            <p:nvPr/>
          </p:nvSpPr>
          <p:spPr>
            <a:xfrm flipH="1">
              <a:off x="2317560" y="1231900"/>
              <a:ext cx="708664" cy="70980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6" name="ValueText"/>
            <p:cNvSpPr/>
            <p:nvPr/>
          </p:nvSpPr>
          <p:spPr>
            <a:xfrm>
              <a:off x="2433393" y="1407927"/>
              <a:ext cx="476999" cy="35774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normAutofit fontScale="32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3600" kern="0" dirty="0">
                  <a:solidFill>
                    <a:schemeClr val="accent2">
                      <a:lumMod val="10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20%</a:t>
              </a:r>
            </a:p>
          </p:txBody>
        </p:sp>
        <p:sp>
          <p:nvSpPr>
            <p:cNvPr id="27" name="CustomText1"/>
            <p:cNvSpPr/>
            <p:nvPr/>
          </p:nvSpPr>
          <p:spPr>
            <a:xfrm>
              <a:off x="1927482" y="5898413"/>
              <a:ext cx="1488818" cy="34859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TEXT HERE</a:t>
              </a:r>
            </a:p>
          </p:txBody>
        </p:sp>
        <p:cxnSp>
          <p:nvCxnSpPr>
            <p:cNvPr id="28" name="LineShape"/>
            <p:cNvCxnSpPr/>
            <p:nvPr/>
          </p:nvCxnSpPr>
          <p:spPr>
            <a:xfrm flipH="1">
              <a:off x="1935673" y="5820962"/>
              <a:ext cx="1480627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9" name="圆角矩形 13"/>
          <p:cNvSpPr/>
          <p:nvPr/>
        </p:nvSpPr>
        <p:spPr>
          <a:xfrm rot="2700000">
            <a:off x="7219311" y="2195482"/>
            <a:ext cx="667658" cy="667658"/>
          </a:xfrm>
          <a:prstGeom prst="roundRect">
            <a:avLst/>
          </a:prstGeom>
          <a:gradFill>
            <a:gsLst>
              <a:gs pos="10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endParaRPr lang="zh-CN" altLang="en-US" sz="1600" kern="0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30" name="圆角矩形 16"/>
          <p:cNvSpPr/>
          <p:nvPr/>
        </p:nvSpPr>
        <p:spPr>
          <a:xfrm rot="2700000">
            <a:off x="7219311" y="3647514"/>
            <a:ext cx="667658" cy="667658"/>
          </a:xfrm>
          <a:prstGeom prst="roundRect">
            <a:avLst/>
          </a:prstGeom>
          <a:gradFill>
            <a:gsLst>
              <a:gs pos="100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endParaRPr lang="zh-CN" altLang="en-US" sz="1600" kern="0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31" name="椭圆 31"/>
          <p:cNvSpPr/>
          <p:nvPr/>
        </p:nvSpPr>
        <p:spPr>
          <a:xfrm>
            <a:off x="7375503" y="2376964"/>
            <a:ext cx="355274" cy="32368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32" name="椭圆 32"/>
          <p:cNvSpPr/>
          <p:nvPr/>
        </p:nvSpPr>
        <p:spPr>
          <a:xfrm>
            <a:off x="7375503" y="3837705"/>
            <a:ext cx="355274" cy="287277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132040" y="2075147"/>
            <a:ext cx="3017979" cy="999042"/>
            <a:chOff x="3389686" y="2343753"/>
            <a:chExt cx="3017979" cy="999042"/>
          </a:xfrm>
        </p:grpSpPr>
        <p:sp>
          <p:nvSpPr>
            <p:cNvPr id="34" name="文本框 33"/>
            <p:cNvSpPr txBox="1"/>
            <p:nvPr/>
          </p:nvSpPr>
          <p:spPr>
            <a:xfrm>
              <a:off x="3389687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主色调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389686" y="2696464"/>
              <a:ext cx="3017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冷色系（灰色、深蓝、棕色等自然色）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鲜亮的颜色并不能突出主题咖啡厅的存在，反而会   形成视觉疲劳。所以选择自然颜色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32040" y="3271402"/>
            <a:ext cx="2921141" cy="1737706"/>
            <a:chOff x="3389686" y="2343753"/>
            <a:chExt cx="2921141" cy="1737706"/>
          </a:xfrm>
        </p:grpSpPr>
        <p:sp>
          <p:nvSpPr>
            <p:cNvPr id="37" name="文本框 36"/>
            <p:cNvSpPr txBox="1"/>
            <p:nvPr/>
          </p:nvSpPr>
          <p:spPr>
            <a:xfrm>
              <a:off x="3389687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灯光及灯饰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89686" y="2696464"/>
              <a:ext cx="292114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中间为稍大吊灯（黄色灯光）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温暖不失浪漫，大气典雅诸如活动可营造良好气氛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周边为小壁灯（投影式灯光）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营造舒适氛围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吧台为高亮灯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突出吧台位置，方便顾客点餐</a:t>
              </a:r>
            </a:p>
          </p:txBody>
        </p:sp>
      </p:grpSp>
      <p:sp>
        <p:nvSpPr>
          <p:cNvPr id="39" name="圆角矩形 13"/>
          <p:cNvSpPr/>
          <p:nvPr/>
        </p:nvSpPr>
        <p:spPr>
          <a:xfrm rot="2700000">
            <a:off x="7227932" y="5141110"/>
            <a:ext cx="667658" cy="667658"/>
          </a:xfrm>
          <a:prstGeom prst="roundRect">
            <a:avLst/>
          </a:prstGeom>
          <a:gradFill>
            <a:gsLst>
              <a:gs pos="10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endParaRPr lang="zh-CN" altLang="en-US" sz="1600" kern="0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40" name="椭圆 31"/>
          <p:cNvSpPr/>
          <p:nvPr/>
        </p:nvSpPr>
        <p:spPr>
          <a:xfrm>
            <a:off x="7375503" y="5313100"/>
            <a:ext cx="355274" cy="32368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149219" y="5151136"/>
            <a:ext cx="3017979" cy="814376"/>
            <a:chOff x="3389686" y="2343753"/>
            <a:chExt cx="3017979" cy="814376"/>
          </a:xfrm>
        </p:grpSpPr>
        <p:sp>
          <p:nvSpPr>
            <p:cNvPr id="42" name="文本框 41"/>
            <p:cNvSpPr txBox="1"/>
            <p:nvPr/>
          </p:nvSpPr>
          <p:spPr>
            <a:xfrm>
              <a:off x="3389687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墙面装饰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389686" y="2696464"/>
              <a:ext cx="3017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墙面以砖原生态，墙体挂有小框架、小饰物、笔、贴纸，供顾客交流意见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0015" y="762230"/>
            <a:ext cx="5012652" cy="778807"/>
            <a:chOff x="3389687" y="2189540"/>
            <a:chExt cx="5012652" cy="778807"/>
          </a:xfrm>
        </p:grpSpPr>
        <p:sp>
          <p:nvSpPr>
            <p:cNvPr id="3" name="文本框 2"/>
            <p:cNvSpPr txBox="1"/>
            <p:nvPr/>
          </p:nvSpPr>
          <p:spPr>
            <a:xfrm>
              <a:off x="3389687" y="2189540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设计风格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3739" y="1973764"/>
            <a:ext cx="9400831" cy="3906649"/>
            <a:chOff x="1798154" y="2059574"/>
            <a:chExt cx="8608268" cy="3577289"/>
          </a:xfrm>
        </p:grpSpPr>
        <p:sp>
          <p:nvSpPr>
            <p:cNvPr id="6" name="Hexagon 2"/>
            <p:cNvSpPr/>
            <p:nvPr/>
          </p:nvSpPr>
          <p:spPr>
            <a:xfrm rot="5400000">
              <a:off x="1718360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gradFill flip="none" rotWithShape="0"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01</a:t>
              </a:r>
              <a:b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</a:br>
              <a:r>
                <a:rPr lang="zh-CN" altLang="en-US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关键词</a:t>
              </a:r>
            </a:p>
          </p:txBody>
        </p:sp>
        <p:sp>
          <p:nvSpPr>
            <p:cNvPr id="7" name="Hexagon 3"/>
            <p:cNvSpPr/>
            <p:nvPr/>
          </p:nvSpPr>
          <p:spPr>
            <a:xfrm rot="5400000">
              <a:off x="2406979" y="4491917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gradFill flip="none" rotWithShape="0">
              <a:gsLst>
                <a:gs pos="100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02</a:t>
              </a:r>
              <a:b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</a:br>
              <a:r>
                <a:rPr lang="zh-CN" altLang="en-US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关键词</a:t>
              </a:r>
            </a:p>
          </p:txBody>
        </p:sp>
        <p:sp>
          <p:nvSpPr>
            <p:cNvPr id="8" name="Hexagon 4"/>
            <p:cNvSpPr/>
            <p:nvPr/>
          </p:nvSpPr>
          <p:spPr>
            <a:xfrm rot="5400000">
              <a:off x="3095598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gradFill flip="none" rotWithShape="0"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03</a:t>
              </a:r>
              <a:b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</a:br>
              <a:r>
                <a:rPr lang="zh-CN" altLang="en-US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关键词</a:t>
              </a:r>
            </a:p>
          </p:txBody>
        </p:sp>
        <p:sp>
          <p:nvSpPr>
            <p:cNvPr id="9" name="Hexagon 5"/>
            <p:cNvSpPr/>
            <p:nvPr/>
          </p:nvSpPr>
          <p:spPr>
            <a:xfrm rot="5400000">
              <a:off x="3784217" y="2139368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gradFill flip="none" rotWithShape="0">
              <a:gsLst>
                <a:gs pos="100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04</a:t>
              </a:r>
              <a:b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</a:br>
              <a:r>
                <a:rPr lang="zh-CN" altLang="en-US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关键词</a:t>
              </a:r>
            </a:p>
          </p:txBody>
        </p:sp>
        <p:sp>
          <p:nvSpPr>
            <p:cNvPr id="10" name="Hexagon 6"/>
            <p:cNvSpPr/>
            <p:nvPr/>
          </p:nvSpPr>
          <p:spPr>
            <a:xfrm rot="5400000">
              <a:off x="4472835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gradFill flip="none" rotWithShape="0">
              <a:gsLst>
                <a:gs pos="100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05</a:t>
              </a:r>
              <a:b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</a:br>
              <a:r>
                <a:rPr lang="zh-CN" altLang="en-US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关键词</a:t>
              </a:r>
            </a:p>
          </p:txBody>
        </p:sp>
        <p:sp>
          <p:nvSpPr>
            <p:cNvPr id="11" name="Hexagon 7"/>
            <p:cNvSpPr/>
            <p:nvPr/>
          </p:nvSpPr>
          <p:spPr>
            <a:xfrm rot="5400000">
              <a:off x="5161455" y="4491917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gradFill flip="none" rotWithShape="0"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06</a:t>
              </a:r>
              <a:b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</a:br>
              <a:r>
                <a:rPr lang="zh-CN" altLang="en-US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关键词</a:t>
              </a:r>
            </a:p>
          </p:txBody>
        </p:sp>
        <p:sp>
          <p:nvSpPr>
            <p:cNvPr id="12" name="Hexagon 8"/>
            <p:cNvSpPr/>
            <p:nvPr/>
          </p:nvSpPr>
          <p:spPr>
            <a:xfrm rot="5400000">
              <a:off x="5850073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gradFill flip="none" rotWithShape="0"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07</a:t>
              </a:r>
              <a:b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</a:br>
              <a:r>
                <a:rPr lang="zh-CN" altLang="en-US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关键词</a:t>
              </a:r>
            </a:p>
          </p:txBody>
        </p:sp>
        <p:sp>
          <p:nvSpPr>
            <p:cNvPr id="13" name="Hexagon 9"/>
            <p:cNvSpPr/>
            <p:nvPr/>
          </p:nvSpPr>
          <p:spPr>
            <a:xfrm rot="5400000">
              <a:off x="7915927" y="2139368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gradFill flip="none" rotWithShape="0"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09</a:t>
              </a:r>
              <a:b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</a:br>
              <a:r>
                <a:rPr lang="zh-CN" altLang="en-US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关键词</a:t>
              </a:r>
            </a:p>
          </p:txBody>
        </p:sp>
        <p:sp>
          <p:nvSpPr>
            <p:cNvPr id="14" name="Hexagon 10"/>
            <p:cNvSpPr/>
            <p:nvPr/>
          </p:nvSpPr>
          <p:spPr>
            <a:xfrm rot="5400000">
              <a:off x="7227312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gradFill flip="none" rotWithShape="0"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08</a:t>
              </a:r>
              <a:b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</a:br>
              <a:r>
                <a:rPr lang="zh-CN" altLang="en-US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关键词</a:t>
              </a:r>
            </a:p>
          </p:txBody>
        </p:sp>
        <p:sp>
          <p:nvSpPr>
            <p:cNvPr id="15" name="Hexagon 11"/>
            <p:cNvSpPr/>
            <p:nvPr/>
          </p:nvSpPr>
          <p:spPr>
            <a:xfrm rot="5400000">
              <a:off x="8604542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gradFill flip="none" rotWithShape="0">
              <a:gsLst>
                <a:gs pos="100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10</a:t>
              </a:r>
              <a:b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</a:br>
              <a:r>
                <a:rPr lang="zh-CN" altLang="en-US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关键词</a:t>
              </a:r>
            </a:p>
          </p:txBody>
        </p:sp>
        <p:sp>
          <p:nvSpPr>
            <p:cNvPr id="16" name="Hexagon 12"/>
            <p:cNvSpPr/>
            <p:nvPr/>
          </p:nvSpPr>
          <p:spPr>
            <a:xfrm rot="5400000">
              <a:off x="9261476" y="4491916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gradFill flip="none" rotWithShape="0"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11</a:t>
              </a:r>
              <a:br>
                <a:rPr lang="en-US" altLang="zh-CN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</a:br>
              <a:r>
                <a:rPr lang="zh-CN" altLang="en-US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关键词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93839" y="1875042"/>
            <a:ext cx="2468695" cy="1173781"/>
            <a:chOff x="3389687" y="2343753"/>
            <a:chExt cx="2540190" cy="1207775"/>
          </a:xfrm>
        </p:grpSpPr>
        <p:sp>
          <p:nvSpPr>
            <p:cNvPr id="18" name="文本框 17"/>
            <p:cNvSpPr txBox="1"/>
            <p:nvPr/>
          </p:nvSpPr>
          <p:spPr>
            <a:xfrm>
              <a:off x="3389687" y="2343753"/>
              <a:ext cx="1962344" cy="34835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桌位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89687" y="2696464"/>
              <a:ext cx="2540190" cy="855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为迎合主题活动，桌位和座位都有可移动。桌位为木  质可自由拼合。座位简单舒适，可符合各类顾客需求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97644" y="4825626"/>
            <a:ext cx="1637290" cy="849541"/>
            <a:chOff x="3676255" y="2343753"/>
            <a:chExt cx="1962344" cy="874145"/>
          </a:xfrm>
        </p:grpSpPr>
        <p:sp>
          <p:nvSpPr>
            <p:cNvPr id="21" name="文本框 20"/>
            <p:cNvSpPr txBox="1"/>
            <p:nvPr/>
          </p:nvSpPr>
          <p:spPr>
            <a:xfrm>
              <a:off x="3676255" y="2343753"/>
              <a:ext cx="1962344" cy="34835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吧台设计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837205" y="2699714"/>
              <a:ext cx="1714892" cy="5181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木质吧台配有甜品柜，供顾客参考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862534" y="4832005"/>
            <a:ext cx="1866368" cy="893473"/>
            <a:chOff x="3368913" y="2350313"/>
            <a:chExt cx="2236901" cy="919348"/>
          </a:xfrm>
        </p:grpSpPr>
        <p:sp>
          <p:nvSpPr>
            <p:cNvPr id="24" name="文本框 23"/>
            <p:cNvSpPr txBox="1"/>
            <p:nvPr/>
          </p:nvSpPr>
          <p:spPr>
            <a:xfrm>
              <a:off x="3410466" y="2350313"/>
              <a:ext cx="1962344" cy="34835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音乐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8913" y="2751478"/>
              <a:ext cx="2236901" cy="5181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优美高雅音乐，随主题活动改变，音乐随之改变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60015" y="762230"/>
            <a:ext cx="5012652" cy="778807"/>
            <a:chOff x="3389687" y="2189540"/>
            <a:chExt cx="5012652" cy="778807"/>
          </a:xfrm>
        </p:grpSpPr>
        <p:sp>
          <p:nvSpPr>
            <p:cNvPr id="4" name="文本框 3"/>
            <p:cNvSpPr txBox="1"/>
            <p:nvPr/>
          </p:nvSpPr>
          <p:spPr>
            <a:xfrm>
              <a:off x="3389687" y="2189540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设计风格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4" y="1541037"/>
            <a:ext cx="6100774" cy="52179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56" y="1541037"/>
            <a:ext cx="5472070" cy="52179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60015" y="762230"/>
            <a:ext cx="5012652" cy="778807"/>
            <a:chOff x="3389687" y="2189540"/>
            <a:chExt cx="5012652" cy="778807"/>
          </a:xfrm>
        </p:grpSpPr>
        <p:sp>
          <p:nvSpPr>
            <p:cNvPr id="4" name="文本框 3"/>
            <p:cNvSpPr txBox="1"/>
            <p:nvPr/>
          </p:nvSpPr>
          <p:spPr>
            <a:xfrm>
              <a:off x="3389687" y="2189540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设计风格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71" y="1673011"/>
            <a:ext cx="8379383" cy="46995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582890" y="4845483"/>
            <a:ext cx="98150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486637" y="2918889"/>
            <a:ext cx="538398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运营方案及营销方案</a:t>
            </a:r>
            <a:endParaRPr lang="zh-CN" altLang="en-US" sz="4400" b="1" dirty="0">
              <a:solidFill>
                <a:srgbClr val="4964A9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6637" y="3844972"/>
            <a:ext cx="6769404" cy="8104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The user print the presentation and make it into a it into a film to be used in a wider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fieldThe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 user print the presentation and make it into a it into a film to be used in a wider field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86637" y="1903226"/>
            <a:ext cx="430432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PART 04</a:t>
            </a:r>
            <a:endParaRPr lang="zh-CN" altLang="en-US" sz="6000" dirty="0">
              <a:solidFill>
                <a:srgbClr val="4964A9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0015" y="762230"/>
            <a:ext cx="5012652" cy="778807"/>
            <a:chOff x="3389687" y="2189540"/>
            <a:chExt cx="5012652" cy="778807"/>
          </a:xfrm>
        </p:grpSpPr>
        <p:sp>
          <p:nvSpPr>
            <p:cNvPr id="3" name="文本框 2"/>
            <p:cNvSpPr txBox="1"/>
            <p:nvPr/>
          </p:nvSpPr>
          <p:spPr>
            <a:xfrm>
              <a:off x="3389687" y="2189540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运营方案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  <p:pic>
        <p:nvPicPr>
          <p:cNvPr id="5" name="图片占位符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66" y="2286941"/>
            <a:ext cx="2294289" cy="1529666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占位符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37" y="2286941"/>
            <a:ext cx="2294499" cy="1529666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图片占位符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520" y="4147855"/>
            <a:ext cx="2196533" cy="1529666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图片占位符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61" y="4147855"/>
            <a:ext cx="2294499" cy="1529666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1575750" y="2416851"/>
            <a:ext cx="584200" cy="584200"/>
            <a:chOff x="1028700" y="1853169"/>
            <a:chExt cx="787400" cy="787400"/>
          </a:xfrm>
          <a:effectLst/>
        </p:grpSpPr>
        <p:sp>
          <p:nvSpPr>
            <p:cNvPr id="10" name="椭圆 9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kern="0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1" name="椭圆 9"/>
            <p:cNvSpPr/>
            <p:nvPr/>
          </p:nvSpPr>
          <p:spPr>
            <a:xfrm>
              <a:off x="1237694" y="2063723"/>
              <a:ext cx="369412" cy="366291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16791" y="3644136"/>
            <a:ext cx="584200" cy="584200"/>
            <a:chOff x="1028700" y="1853169"/>
            <a:chExt cx="787400" cy="787400"/>
          </a:xfrm>
        </p:grpSpPr>
        <p:sp>
          <p:nvSpPr>
            <p:cNvPr id="13" name="椭圆 12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kern="0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4" name="椭圆 16"/>
            <p:cNvSpPr/>
            <p:nvPr/>
          </p:nvSpPr>
          <p:spPr>
            <a:xfrm>
              <a:off x="1237694" y="2062163"/>
              <a:ext cx="369412" cy="369412"/>
            </a:xfrm>
            <a:custGeom>
              <a:avLst/>
              <a:gdLst>
                <a:gd name="connsiteX0" fmla="*/ 311151 w 331788"/>
                <a:gd name="connsiteY0" fmla="*/ 34925 h 331788"/>
                <a:gd name="connsiteX1" fmla="*/ 331788 w 331788"/>
                <a:gd name="connsiteY1" fmla="*/ 92075 h 331788"/>
                <a:gd name="connsiteX2" fmla="*/ 311151 w 331788"/>
                <a:gd name="connsiteY2" fmla="*/ 98425 h 331788"/>
                <a:gd name="connsiteX3" fmla="*/ 304801 w 331788"/>
                <a:gd name="connsiteY3" fmla="*/ 76200 h 331788"/>
                <a:gd name="connsiteX4" fmla="*/ 254001 w 331788"/>
                <a:gd name="connsiteY4" fmla="*/ 222251 h 331788"/>
                <a:gd name="connsiteX5" fmla="*/ 206376 w 331788"/>
                <a:gd name="connsiteY5" fmla="*/ 146050 h 331788"/>
                <a:gd name="connsiteX6" fmla="*/ 157163 w 331788"/>
                <a:gd name="connsiteY6" fmla="*/ 241301 h 331788"/>
                <a:gd name="connsiteX7" fmla="*/ 103188 w 331788"/>
                <a:gd name="connsiteY7" fmla="*/ 163513 h 331788"/>
                <a:gd name="connsiteX8" fmla="*/ 61913 w 331788"/>
                <a:gd name="connsiteY8" fmla="*/ 242888 h 331788"/>
                <a:gd name="connsiteX9" fmla="*/ 44450 w 331788"/>
                <a:gd name="connsiteY9" fmla="*/ 231776 h 331788"/>
                <a:gd name="connsiteX10" fmla="*/ 101600 w 331788"/>
                <a:gd name="connsiteY10" fmla="*/ 123825 h 331788"/>
                <a:gd name="connsiteX11" fmla="*/ 153988 w 331788"/>
                <a:gd name="connsiteY11" fmla="*/ 201613 h 331788"/>
                <a:gd name="connsiteX12" fmla="*/ 203201 w 331788"/>
                <a:gd name="connsiteY12" fmla="*/ 106363 h 331788"/>
                <a:gd name="connsiteX13" fmla="*/ 247651 w 331788"/>
                <a:gd name="connsiteY13" fmla="*/ 174625 h 331788"/>
                <a:gd name="connsiteX14" fmla="*/ 284163 w 331788"/>
                <a:gd name="connsiteY14" fmla="*/ 69850 h 331788"/>
                <a:gd name="connsiteX15" fmla="*/ 263526 w 331788"/>
                <a:gd name="connsiteY15" fmla="*/ 79375 h 331788"/>
                <a:gd name="connsiteX16" fmla="*/ 255588 w 331788"/>
                <a:gd name="connsiteY16" fmla="*/ 61913 h 331788"/>
                <a:gd name="connsiteX17" fmla="*/ 0 w 331788"/>
                <a:gd name="connsiteY17" fmla="*/ 0 h 331788"/>
                <a:gd name="connsiteX18" fmla="*/ 20637 w 331788"/>
                <a:gd name="connsiteY18" fmla="*/ 0 h 331788"/>
                <a:gd name="connsiteX19" fmla="*/ 20637 w 331788"/>
                <a:gd name="connsiteY19" fmla="*/ 311151 h 331788"/>
                <a:gd name="connsiteX20" fmla="*/ 331788 w 331788"/>
                <a:gd name="connsiteY20" fmla="*/ 311151 h 331788"/>
                <a:gd name="connsiteX21" fmla="*/ 331788 w 331788"/>
                <a:gd name="connsiteY21" fmla="*/ 331788 h 331788"/>
                <a:gd name="connsiteX22" fmla="*/ 0 w 331788"/>
                <a:gd name="connsiteY22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1788" h="331788">
                  <a:moveTo>
                    <a:pt x="311151" y="34925"/>
                  </a:moveTo>
                  <a:lnTo>
                    <a:pt x="331788" y="92075"/>
                  </a:lnTo>
                  <a:lnTo>
                    <a:pt x="311151" y="98425"/>
                  </a:lnTo>
                  <a:lnTo>
                    <a:pt x="304801" y="76200"/>
                  </a:lnTo>
                  <a:lnTo>
                    <a:pt x="254001" y="222251"/>
                  </a:lnTo>
                  <a:lnTo>
                    <a:pt x="206376" y="146050"/>
                  </a:lnTo>
                  <a:lnTo>
                    <a:pt x="157163" y="241301"/>
                  </a:lnTo>
                  <a:lnTo>
                    <a:pt x="103188" y="163513"/>
                  </a:lnTo>
                  <a:lnTo>
                    <a:pt x="61913" y="242888"/>
                  </a:lnTo>
                  <a:lnTo>
                    <a:pt x="44450" y="231776"/>
                  </a:lnTo>
                  <a:lnTo>
                    <a:pt x="101600" y="123825"/>
                  </a:lnTo>
                  <a:lnTo>
                    <a:pt x="153988" y="201613"/>
                  </a:lnTo>
                  <a:lnTo>
                    <a:pt x="203201" y="106363"/>
                  </a:lnTo>
                  <a:lnTo>
                    <a:pt x="247651" y="174625"/>
                  </a:lnTo>
                  <a:lnTo>
                    <a:pt x="284163" y="69850"/>
                  </a:lnTo>
                  <a:lnTo>
                    <a:pt x="263526" y="79375"/>
                  </a:lnTo>
                  <a:lnTo>
                    <a:pt x="255588" y="61913"/>
                  </a:lnTo>
                  <a:close/>
                  <a:moveTo>
                    <a:pt x="0" y="0"/>
                  </a:moveTo>
                  <a:lnTo>
                    <a:pt x="20637" y="0"/>
                  </a:lnTo>
                  <a:lnTo>
                    <a:pt x="20637" y="311151"/>
                  </a:lnTo>
                  <a:lnTo>
                    <a:pt x="331788" y="311151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75750" y="4912401"/>
            <a:ext cx="584200" cy="584200"/>
            <a:chOff x="1028700" y="1853169"/>
            <a:chExt cx="787400" cy="787400"/>
          </a:xfrm>
          <a:effectLst/>
        </p:grpSpPr>
        <p:sp>
          <p:nvSpPr>
            <p:cNvPr id="16" name="椭圆 15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kern="0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7" name="椭圆 23"/>
            <p:cNvSpPr/>
            <p:nvPr/>
          </p:nvSpPr>
          <p:spPr>
            <a:xfrm>
              <a:off x="1237694" y="2087311"/>
              <a:ext cx="369412" cy="319115"/>
            </a:xfrm>
            <a:custGeom>
              <a:avLst/>
              <a:gdLst>
                <a:gd name="T0" fmla="*/ 185 w 256"/>
                <a:gd name="T1" fmla="*/ 0 h 222"/>
                <a:gd name="T2" fmla="*/ 256 w 256"/>
                <a:gd name="T3" fmla="*/ 71 h 222"/>
                <a:gd name="T4" fmla="*/ 128 w 256"/>
                <a:gd name="T5" fmla="*/ 222 h 222"/>
                <a:gd name="T6" fmla="*/ 0 w 256"/>
                <a:gd name="T7" fmla="*/ 71 h 222"/>
                <a:gd name="T8" fmla="*/ 71 w 256"/>
                <a:gd name="T9" fmla="*/ 0 h 222"/>
                <a:gd name="T10" fmla="*/ 128 w 256"/>
                <a:gd name="T11" fmla="*/ 30 h 222"/>
                <a:gd name="T12" fmla="*/ 185 w 25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22">
                  <a:moveTo>
                    <a:pt x="185" y="0"/>
                  </a:moveTo>
                  <a:cubicBezTo>
                    <a:pt x="224" y="0"/>
                    <a:pt x="256" y="32"/>
                    <a:pt x="256" y="71"/>
                  </a:cubicBezTo>
                  <a:cubicBezTo>
                    <a:pt x="256" y="136"/>
                    <a:pt x="128" y="222"/>
                    <a:pt x="128" y="222"/>
                  </a:cubicBezTo>
                  <a:cubicBezTo>
                    <a:pt x="128" y="222"/>
                    <a:pt x="0" y="139"/>
                    <a:pt x="0" y="71"/>
                  </a:cubicBezTo>
                  <a:cubicBezTo>
                    <a:pt x="0" y="23"/>
                    <a:pt x="32" y="0"/>
                    <a:pt x="71" y="0"/>
                  </a:cubicBezTo>
                  <a:cubicBezTo>
                    <a:pt x="94" y="0"/>
                    <a:pt x="115" y="12"/>
                    <a:pt x="128" y="30"/>
                  </a:cubicBezTo>
                  <a:cubicBezTo>
                    <a:pt x="141" y="12"/>
                    <a:pt x="162" y="0"/>
                    <a:pt x="1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62027" y="2309004"/>
            <a:ext cx="3638259" cy="629710"/>
            <a:chOff x="3389686" y="2343753"/>
            <a:chExt cx="3638259" cy="629710"/>
          </a:xfrm>
        </p:grpSpPr>
        <p:sp>
          <p:nvSpPr>
            <p:cNvPr id="19" name="文本框 18"/>
            <p:cNvSpPr txBox="1"/>
            <p:nvPr/>
          </p:nvSpPr>
          <p:spPr>
            <a:xfrm>
              <a:off x="3389687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营业时间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89686" y="2696464"/>
              <a:ext cx="3638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上午10:00至次日2:00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03173" y="3235100"/>
            <a:ext cx="3638259" cy="1368374"/>
            <a:chOff x="3389686" y="2343753"/>
            <a:chExt cx="3638259" cy="1368374"/>
          </a:xfrm>
        </p:grpSpPr>
        <p:sp>
          <p:nvSpPr>
            <p:cNvPr id="22" name="文本框 21"/>
            <p:cNvSpPr txBox="1"/>
            <p:nvPr/>
          </p:nvSpPr>
          <p:spPr>
            <a:xfrm>
              <a:off x="3389687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服务项目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89686" y="2696464"/>
              <a:ext cx="3638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1、日常咖啡厅运营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2、在正常运营情况下空余时间可配送外卖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3、提供休息娱乐空间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4、不定期举办主题活动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5、预约各种活动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62027" y="4750963"/>
            <a:ext cx="3638259" cy="2107037"/>
            <a:chOff x="3389686" y="2343753"/>
            <a:chExt cx="3638259" cy="2107037"/>
          </a:xfrm>
        </p:grpSpPr>
        <p:sp>
          <p:nvSpPr>
            <p:cNvPr id="25" name="文本框 24"/>
            <p:cNvSpPr txBox="1"/>
            <p:nvPr/>
          </p:nvSpPr>
          <p:spPr>
            <a:xfrm>
              <a:off x="3389687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产品范围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89686" y="2696464"/>
              <a:ext cx="363825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冷饮系列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奶茶类：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沙冰类：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奶昔类：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热饮类：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冰淇淋：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咖啡：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2、餐点类与下午茶系列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3、情侣系列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deb5781-242e-497a-b1e3-6604abf21fb0"/>
          <p:cNvGrpSpPr>
            <a:grpSpLocks noChangeAspect="1"/>
          </p:cNvGrpSpPr>
          <p:nvPr/>
        </p:nvGrpSpPr>
        <p:grpSpPr>
          <a:xfrm>
            <a:off x="3841749" y="2944169"/>
            <a:ext cx="4508501" cy="2470974"/>
            <a:chOff x="3848101" y="2174463"/>
            <a:chExt cx="4508501" cy="2470974"/>
          </a:xfrm>
        </p:grpSpPr>
        <p:grpSp>
          <p:nvGrpSpPr>
            <p:cNvPr id="3" name="组合 2"/>
            <p:cNvGrpSpPr/>
            <p:nvPr/>
          </p:nvGrpSpPr>
          <p:grpSpPr>
            <a:xfrm>
              <a:off x="3848101" y="2174463"/>
              <a:ext cx="4508501" cy="2470974"/>
              <a:chOff x="3392487" y="1924050"/>
              <a:chExt cx="5422300" cy="2971800"/>
            </a:xfrm>
          </p:grpSpPr>
          <p:sp>
            <p:nvSpPr>
              <p:cNvPr id="6" name="íṩľíḍè-任意多边形: 形状 10"/>
              <p:cNvSpPr/>
              <p:nvPr/>
            </p:nvSpPr>
            <p:spPr>
              <a:xfrm>
                <a:off x="5843949" y="1924050"/>
                <a:ext cx="2970838" cy="2971800"/>
              </a:xfrm>
              <a:custGeom>
                <a:avLst/>
                <a:gdLst>
                  <a:gd name="connsiteX0" fmla="*/ 1484938 w 2970838"/>
                  <a:gd name="connsiteY0" fmla="*/ 0 h 2971800"/>
                  <a:gd name="connsiteX1" fmla="*/ 2970838 w 2970838"/>
                  <a:gd name="connsiteY1" fmla="*/ 1485900 h 2971800"/>
                  <a:gd name="connsiteX2" fmla="*/ 1484938 w 2970838"/>
                  <a:gd name="connsiteY2" fmla="*/ 2971800 h 2971800"/>
                  <a:gd name="connsiteX3" fmla="*/ 6710 w 2970838"/>
                  <a:gd name="connsiteY3" fmla="*/ 1637825 h 2971800"/>
                  <a:gd name="connsiteX4" fmla="*/ 0 w 2970838"/>
                  <a:gd name="connsiteY4" fmla="*/ 1504951 h 2971800"/>
                  <a:gd name="connsiteX5" fmla="*/ 533765 w 2970838"/>
                  <a:gd name="connsiteY5" fmla="*/ 1504951 h 2971800"/>
                  <a:gd name="connsiteX6" fmla="*/ 537719 w 2970838"/>
                  <a:gd name="connsiteY6" fmla="*/ 1583250 h 2971800"/>
                  <a:gd name="connsiteX7" fmla="*/ 1484938 w 2970838"/>
                  <a:gd name="connsiteY7" fmla="*/ 2438035 h 2971800"/>
                  <a:gd name="connsiteX8" fmla="*/ 2437073 w 2970838"/>
                  <a:gd name="connsiteY8" fmla="*/ 1485900 h 2971800"/>
                  <a:gd name="connsiteX9" fmla="*/ 1484938 w 2970838"/>
                  <a:gd name="connsiteY9" fmla="*/ 533765 h 2971800"/>
                  <a:gd name="connsiteX10" fmla="*/ 811677 w 2970838"/>
                  <a:gd name="connsiteY10" fmla="*/ 812639 h 2971800"/>
                  <a:gd name="connsiteX11" fmla="*/ 745820 w 2970838"/>
                  <a:gd name="connsiteY11" fmla="*/ 892459 h 2971800"/>
                  <a:gd name="connsiteX12" fmla="*/ 366414 w 2970838"/>
                  <a:gd name="connsiteY12" fmla="*/ 509846 h 2971800"/>
                  <a:gd name="connsiteX13" fmla="*/ 434248 w 2970838"/>
                  <a:gd name="connsiteY13" fmla="*/ 435210 h 2971800"/>
                  <a:gd name="connsiteX14" fmla="*/ 1484938 w 2970838"/>
                  <a:gd name="connsiteY14" fmla="*/ 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70838" h="2971800">
                    <a:moveTo>
                      <a:pt x="1484938" y="0"/>
                    </a:moveTo>
                    <a:cubicBezTo>
                      <a:pt x="2305578" y="0"/>
                      <a:pt x="2970838" y="665260"/>
                      <a:pt x="2970838" y="1485900"/>
                    </a:cubicBezTo>
                    <a:cubicBezTo>
                      <a:pt x="2970838" y="2306540"/>
                      <a:pt x="2305578" y="2971800"/>
                      <a:pt x="1484938" y="2971800"/>
                    </a:cubicBezTo>
                    <a:cubicBezTo>
                      <a:pt x="715588" y="2971800"/>
                      <a:pt x="82803" y="2387099"/>
                      <a:pt x="6710" y="1637825"/>
                    </a:cubicBezTo>
                    <a:lnTo>
                      <a:pt x="0" y="1504951"/>
                    </a:lnTo>
                    <a:lnTo>
                      <a:pt x="533765" y="1504951"/>
                    </a:lnTo>
                    <a:lnTo>
                      <a:pt x="537719" y="1583250"/>
                    </a:lnTo>
                    <a:cubicBezTo>
                      <a:pt x="586478" y="2063371"/>
                      <a:pt x="991954" y="2438035"/>
                      <a:pt x="1484938" y="2438035"/>
                    </a:cubicBezTo>
                    <a:cubicBezTo>
                      <a:pt x="2010788" y="2438035"/>
                      <a:pt x="2437073" y="2011750"/>
                      <a:pt x="2437073" y="1485900"/>
                    </a:cubicBezTo>
                    <a:cubicBezTo>
                      <a:pt x="2437073" y="960050"/>
                      <a:pt x="2010788" y="533765"/>
                      <a:pt x="1484938" y="533765"/>
                    </a:cubicBezTo>
                    <a:cubicBezTo>
                      <a:pt x="1222013" y="533765"/>
                      <a:pt x="983979" y="640336"/>
                      <a:pt x="811677" y="812639"/>
                    </a:cubicBezTo>
                    <a:lnTo>
                      <a:pt x="745820" y="892459"/>
                    </a:lnTo>
                    <a:lnTo>
                      <a:pt x="366414" y="509846"/>
                    </a:lnTo>
                    <a:lnTo>
                      <a:pt x="434248" y="435210"/>
                    </a:lnTo>
                    <a:cubicBezTo>
                      <a:pt x="703143" y="166315"/>
                      <a:pt x="1074618" y="0"/>
                      <a:pt x="1484938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sz="1600" kern="0" dirty="0">
                  <a:solidFill>
                    <a:schemeClr val="tx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7" name="íṩľíḍè-任意多边形: 形状 15"/>
              <p:cNvSpPr/>
              <p:nvPr/>
            </p:nvSpPr>
            <p:spPr>
              <a:xfrm flipV="1">
                <a:off x="3392487" y="1924050"/>
                <a:ext cx="2971800" cy="2971800"/>
              </a:xfrm>
              <a:custGeom>
                <a:avLst/>
                <a:gdLst>
                  <a:gd name="connsiteX0" fmla="*/ 1485900 w 2971800"/>
                  <a:gd name="connsiteY0" fmla="*/ 2971800 h 2971800"/>
                  <a:gd name="connsiteX1" fmla="*/ 2971800 w 2971800"/>
                  <a:gd name="connsiteY1" fmla="*/ 1485900 h 2971800"/>
                  <a:gd name="connsiteX2" fmla="*/ 2970838 w 2971800"/>
                  <a:gd name="connsiteY2" fmla="*/ 1466849 h 2971800"/>
                  <a:gd name="connsiteX3" fmla="*/ 2437073 w 2971800"/>
                  <a:gd name="connsiteY3" fmla="*/ 1466849 h 2971800"/>
                  <a:gd name="connsiteX4" fmla="*/ 2438035 w 2971800"/>
                  <a:gd name="connsiteY4" fmla="*/ 1485900 h 2971800"/>
                  <a:gd name="connsiteX5" fmla="*/ 1485900 w 2971800"/>
                  <a:gd name="connsiteY5" fmla="*/ 2438035 h 2971800"/>
                  <a:gd name="connsiteX6" fmla="*/ 533765 w 2971800"/>
                  <a:gd name="connsiteY6" fmla="*/ 1485900 h 2971800"/>
                  <a:gd name="connsiteX7" fmla="*/ 1485900 w 2971800"/>
                  <a:gd name="connsiteY7" fmla="*/ 533765 h 2971800"/>
                  <a:gd name="connsiteX8" fmla="*/ 2159161 w 2971800"/>
                  <a:gd name="connsiteY8" fmla="*/ 812639 h 2971800"/>
                  <a:gd name="connsiteX9" fmla="*/ 2207859 w 2971800"/>
                  <a:gd name="connsiteY9" fmla="*/ 871662 h 2971800"/>
                  <a:gd name="connsiteX10" fmla="*/ 2586355 w 2971800"/>
                  <a:gd name="connsiteY10" fmla="*/ 489966 h 2971800"/>
                  <a:gd name="connsiteX11" fmla="*/ 2536590 w 2971800"/>
                  <a:gd name="connsiteY11" fmla="*/ 435210 h 2971800"/>
                  <a:gd name="connsiteX12" fmla="*/ 1485900 w 2971800"/>
                  <a:gd name="connsiteY12" fmla="*/ 0 h 2971800"/>
                  <a:gd name="connsiteX13" fmla="*/ 0 w 2971800"/>
                  <a:gd name="connsiteY13" fmla="*/ 1485900 h 2971800"/>
                  <a:gd name="connsiteX14" fmla="*/ 1485900 w 2971800"/>
                  <a:gd name="connsiteY14" fmla="*/ 297180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71800" h="2971800">
                    <a:moveTo>
                      <a:pt x="1485900" y="2971800"/>
                    </a:moveTo>
                    <a:cubicBezTo>
                      <a:pt x="2306540" y="2971800"/>
                      <a:pt x="2971800" y="2306540"/>
                      <a:pt x="2971800" y="1485900"/>
                    </a:cubicBezTo>
                    <a:lnTo>
                      <a:pt x="2970838" y="1466849"/>
                    </a:lnTo>
                    <a:lnTo>
                      <a:pt x="2437073" y="1466849"/>
                    </a:lnTo>
                    <a:lnTo>
                      <a:pt x="2438035" y="1485900"/>
                    </a:lnTo>
                    <a:cubicBezTo>
                      <a:pt x="2438035" y="2011750"/>
                      <a:pt x="2011750" y="2438035"/>
                      <a:pt x="1485900" y="2438035"/>
                    </a:cubicBezTo>
                    <a:cubicBezTo>
                      <a:pt x="960050" y="2438035"/>
                      <a:pt x="533765" y="2011750"/>
                      <a:pt x="533765" y="1485900"/>
                    </a:cubicBezTo>
                    <a:cubicBezTo>
                      <a:pt x="533765" y="960050"/>
                      <a:pt x="960050" y="533765"/>
                      <a:pt x="1485900" y="533765"/>
                    </a:cubicBezTo>
                    <a:cubicBezTo>
                      <a:pt x="1748825" y="533765"/>
                      <a:pt x="1986859" y="640336"/>
                      <a:pt x="2159161" y="812639"/>
                    </a:cubicBezTo>
                    <a:lnTo>
                      <a:pt x="2207859" y="871662"/>
                    </a:lnTo>
                    <a:lnTo>
                      <a:pt x="2586355" y="489966"/>
                    </a:lnTo>
                    <a:lnTo>
                      <a:pt x="2536590" y="435210"/>
                    </a:lnTo>
                    <a:cubicBezTo>
                      <a:pt x="2267695" y="166315"/>
                      <a:pt x="1896220" y="0"/>
                      <a:pt x="1485900" y="0"/>
                    </a:cubicBezTo>
                    <a:cubicBezTo>
                      <a:pt x="665260" y="0"/>
                      <a:pt x="0" y="665260"/>
                      <a:pt x="0" y="1485900"/>
                    </a:cubicBezTo>
                    <a:cubicBezTo>
                      <a:pt x="0" y="2306540"/>
                      <a:pt x="665260" y="2971800"/>
                      <a:pt x="1485900" y="297180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sz="1600" kern="0" dirty="0">
                  <a:solidFill>
                    <a:schemeClr val="tx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4" name="íṩľíḍè-任意多边形: 形状 27"/>
            <p:cNvSpPr/>
            <p:nvPr/>
          </p:nvSpPr>
          <p:spPr bwMode="auto">
            <a:xfrm>
              <a:off x="4834672" y="3068564"/>
              <a:ext cx="497831" cy="627444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5" name="íṩľíḍè-任意多边形: 形状 28"/>
            <p:cNvSpPr/>
            <p:nvPr/>
          </p:nvSpPr>
          <p:spPr bwMode="auto">
            <a:xfrm>
              <a:off x="6860297" y="3068564"/>
              <a:ext cx="547317" cy="521130"/>
            </a:xfrm>
            <a:custGeom>
              <a:avLst/>
              <a:gdLst>
                <a:gd name="connsiteX0" fmla="*/ 101402 w 331788"/>
                <a:gd name="connsiteY0" fmla="*/ 200025 h 315913"/>
                <a:gd name="connsiteX1" fmla="*/ 93663 w 331788"/>
                <a:gd name="connsiteY1" fmla="*/ 207840 h 315913"/>
                <a:gd name="connsiteX2" fmla="*/ 93663 w 331788"/>
                <a:gd name="connsiteY2" fmla="*/ 301625 h 315913"/>
                <a:gd name="connsiteX3" fmla="*/ 137518 w 331788"/>
                <a:gd name="connsiteY3" fmla="*/ 301625 h 315913"/>
                <a:gd name="connsiteX4" fmla="*/ 137518 w 331788"/>
                <a:gd name="connsiteY4" fmla="*/ 250825 h 315913"/>
                <a:gd name="connsiteX5" fmla="*/ 143967 w 331788"/>
                <a:gd name="connsiteY5" fmla="*/ 244312 h 315913"/>
                <a:gd name="connsiteX6" fmla="*/ 187822 w 331788"/>
                <a:gd name="connsiteY6" fmla="*/ 244312 h 315913"/>
                <a:gd name="connsiteX7" fmla="*/ 194271 w 331788"/>
                <a:gd name="connsiteY7" fmla="*/ 250825 h 315913"/>
                <a:gd name="connsiteX8" fmla="*/ 194271 w 331788"/>
                <a:gd name="connsiteY8" fmla="*/ 301625 h 315913"/>
                <a:gd name="connsiteX9" fmla="*/ 230387 w 331788"/>
                <a:gd name="connsiteY9" fmla="*/ 301625 h 315913"/>
                <a:gd name="connsiteX10" fmla="*/ 238126 w 331788"/>
                <a:gd name="connsiteY10" fmla="*/ 295112 h 315913"/>
                <a:gd name="connsiteX11" fmla="*/ 238126 w 331788"/>
                <a:gd name="connsiteY11" fmla="*/ 207840 h 315913"/>
                <a:gd name="connsiteX12" fmla="*/ 230387 w 331788"/>
                <a:gd name="connsiteY12" fmla="*/ 200025 h 315913"/>
                <a:gd name="connsiteX13" fmla="*/ 101402 w 331788"/>
                <a:gd name="connsiteY13" fmla="*/ 200025 h 315913"/>
                <a:gd name="connsiteX14" fmla="*/ 258908 w 331788"/>
                <a:gd name="connsiteY14" fmla="*/ 122237 h 315913"/>
                <a:gd name="connsiteX15" fmla="*/ 252413 w 331788"/>
                <a:gd name="connsiteY15" fmla="*/ 129801 h 315913"/>
                <a:gd name="connsiteX16" fmla="*/ 252413 w 331788"/>
                <a:gd name="connsiteY16" fmla="*/ 157536 h 315913"/>
                <a:gd name="connsiteX17" fmla="*/ 258908 w 331788"/>
                <a:gd name="connsiteY17" fmla="*/ 165100 h 315913"/>
                <a:gd name="connsiteX18" fmla="*/ 266701 w 331788"/>
                <a:gd name="connsiteY18" fmla="*/ 157536 h 315913"/>
                <a:gd name="connsiteX19" fmla="*/ 266701 w 331788"/>
                <a:gd name="connsiteY19" fmla="*/ 129801 h 315913"/>
                <a:gd name="connsiteX20" fmla="*/ 258908 w 331788"/>
                <a:gd name="connsiteY20" fmla="*/ 122237 h 315913"/>
                <a:gd name="connsiteX21" fmla="*/ 230332 w 331788"/>
                <a:gd name="connsiteY21" fmla="*/ 122237 h 315913"/>
                <a:gd name="connsiteX22" fmla="*/ 223838 w 331788"/>
                <a:gd name="connsiteY22" fmla="*/ 129801 h 315913"/>
                <a:gd name="connsiteX23" fmla="*/ 223838 w 331788"/>
                <a:gd name="connsiteY23" fmla="*/ 157536 h 315913"/>
                <a:gd name="connsiteX24" fmla="*/ 230332 w 331788"/>
                <a:gd name="connsiteY24" fmla="*/ 165100 h 315913"/>
                <a:gd name="connsiteX25" fmla="*/ 238126 w 331788"/>
                <a:gd name="connsiteY25" fmla="*/ 157536 h 315913"/>
                <a:gd name="connsiteX26" fmla="*/ 238126 w 331788"/>
                <a:gd name="connsiteY26" fmla="*/ 129801 h 315913"/>
                <a:gd name="connsiteX27" fmla="*/ 230332 w 331788"/>
                <a:gd name="connsiteY27" fmla="*/ 122237 h 315913"/>
                <a:gd name="connsiteX28" fmla="*/ 201468 w 331788"/>
                <a:gd name="connsiteY28" fmla="*/ 122237 h 315913"/>
                <a:gd name="connsiteX29" fmla="*/ 193675 w 331788"/>
                <a:gd name="connsiteY29" fmla="*/ 129801 h 315913"/>
                <a:gd name="connsiteX30" fmla="*/ 193675 w 331788"/>
                <a:gd name="connsiteY30" fmla="*/ 157536 h 315913"/>
                <a:gd name="connsiteX31" fmla="*/ 201468 w 331788"/>
                <a:gd name="connsiteY31" fmla="*/ 165100 h 315913"/>
                <a:gd name="connsiteX32" fmla="*/ 207963 w 331788"/>
                <a:gd name="connsiteY32" fmla="*/ 157536 h 315913"/>
                <a:gd name="connsiteX33" fmla="*/ 207963 w 331788"/>
                <a:gd name="connsiteY33" fmla="*/ 129801 h 315913"/>
                <a:gd name="connsiteX34" fmla="*/ 201468 w 331788"/>
                <a:gd name="connsiteY34" fmla="*/ 122237 h 315913"/>
                <a:gd name="connsiteX35" fmla="*/ 128732 w 331788"/>
                <a:gd name="connsiteY35" fmla="*/ 122237 h 315913"/>
                <a:gd name="connsiteX36" fmla="*/ 122238 w 331788"/>
                <a:gd name="connsiteY36" fmla="*/ 129801 h 315913"/>
                <a:gd name="connsiteX37" fmla="*/ 122238 w 331788"/>
                <a:gd name="connsiteY37" fmla="*/ 157536 h 315913"/>
                <a:gd name="connsiteX38" fmla="*/ 128732 w 331788"/>
                <a:gd name="connsiteY38" fmla="*/ 165100 h 315913"/>
                <a:gd name="connsiteX39" fmla="*/ 136526 w 331788"/>
                <a:gd name="connsiteY39" fmla="*/ 157536 h 315913"/>
                <a:gd name="connsiteX40" fmla="*/ 136526 w 331788"/>
                <a:gd name="connsiteY40" fmla="*/ 129801 h 315913"/>
                <a:gd name="connsiteX41" fmla="*/ 128732 w 331788"/>
                <a:gd name="connsiteY41" fmla="*/ 122237 h 315913"/>
                <a:gd name="connsiteX42" fmla="*/ 101456 w 331788"/>
                <a:gd name="connsiteY42" fmla="*/ 122237 h 315913"/>
                <a:gd name="connsiteX43" fmla="*/ 93663 w 331788"/>
                <a:gd name="connsiteY43" fmla="*/ 129801 h 315913"/>
                <a:gd name="connsiteX44" fmla="*/ 93663 w 331788"/>
                <a:gd name="connsiteY44" fmla="*/ 157536 h 315913"/>
                <a:gd name="connsiteX45" fmla="*/ 101456 w 331788"/>
                <a:gd name="connsiteY45" fmla="*/ 165100 h 315913"/>
                <a:gd name="connsiteX46" fmla="*/ 107951 w 331788"/>
                <a:gd name="connsiteY46" fmla="*/ 157536 h 315913"/>
                <a:gd name="connsiteX47" fmla="*/ 107951 w 331788"/>
                <a:gd name="connsiteY47" fmla="*/ 129801 h 315913"/>
                <a:gd name="connsiteX48" fmla="*/ 101456 w 331788"/>
                <a:gd name="connsiteY48" fmla="*/ 122237 h 315913"/>
                <a:gd name="connsiteX49" fmla="*/ 72881 w 331788"/>
                <a:gd name="connsiteY49" fmla="*/ 122237 h 315913"/>
                <a:gd name="connsiteX50" fmla="*/ 65088 w 331788"/>
                <a:gd name="connsiteY50" fmla="*/ 129801 h 315913"/>
                <a:gd name="connsiteX51" fmla="*/ 65088 w 331788"/>
                <a:gd name="connsiteY51" fmla="*/ 157536 h 315913"/>
                <a:gd name="connsiteX52" fmla="*/ 72881 w 331788"/>
                <a:gd name="connsiteY52" fmla="*/ 165100 h 315913"/>
                <a:gd name="connsiteX53" fmla="*/ 79376 w 331788"/>
                <a:gd name="connsiteY53" fmla="*/ 157536 h 315913"/>
                <a:gd name="connsiteX54" fmla="*/ 79376 w 331788"/>
                <a:gd name="connsiteY54" fmla="*/ 129801 h 315913"/>
                <a:gd name="connsiteX55" fmla="*/ 72881 w 331788"/>
                <a:gd name="connsiteY55" fmla="*/ 122237 h 315913"/>
                <a:gd name="connsiteX56" fmla="*/ 258908 w 331788"/>
                <a:gd name="connsiteY56" fmla="*/ 65087 h 315913"/>
                <a:gd name="connsiteX57" fmla="*/ 252413 w 331788"/>
                <a:gd name="connsiteY57" fmla="*/ 71581 h 315913"/>
                <a:gd name="connsiteX58" fmla="*/ 252413 w 331788"/>
                <a:gd name="connsiteY58" fmla="*/ 100157 h 315913"/>
                <a:gd name="connsiteX59" fmla="*/ 258908 w 331788"/>
                <a:gd name="connsiteY59" fmla="*/ 107950 h 315913"/>
                <a:gd name="connsiteX60" fmla="*/ 266701 w 331788"/>
                <a:gd name="connsiteY60" fmla="*/ 100157 h 315913"/>
                <a:gd name="connsiteX61" fmla="*/ 266701 w 331788"/>
                <a:gd name="connsiteY61" fmla="*/ 71581 h 315913"/>
                <a:gd name="connsiteX62" fmla="*/ 258908 w 331788"/>
                <a:gd name="connsiteY62" fmla="*/ 65087 h 315913"/>
                <a:gd name="connsiteX63" fmla="*/ 230332 w 331788"/>
                <a:gd name="connsiteY63" fmla="*/ 65087 h 315913"/>
                <a:gd name="connsiteX64" fmla="*/ 223838 w 331788"/>
                <a:gd name="connsiteY64" fmla="*/ 71581 h 315913"/>
                <a:gd name="connsiteX65" fmla="*/ 223838 w 331788"/>
                <a:gd name="connsiteY65" fmla="*/ 100157 h 315913"/>
                <a:gd name="connsiteX66" fmla="*/ 230332 w 331788"/>
                <a:gd name="connsiteY66" fmla="*/ 107950 h 315913"/>
                <a:gd name="connsiteX67" fmla="*/ 238126 w 331788"/>
                <a:gd name="connsiteY67" fmla="*/ 100157 h 315913"/>
                <a:gd name="connsiteX68" fmla="*/ 238126 w 331788"/>
                <a:gd name="connsiteY68" fmla="*/ 71581 h 315913"/>
                <a:gd name="connsiteX69" fmla="*/ 230332 w 331788"/>
                <a:gd name="connsiteY69" fmla="*/ 65087 h 315913"/>
                <a:gd name="connsiteX70" fmla="*/ 201468 w 331788"/>
                <a:gd name="connsiteY70" fmla="*/ 65087 h 315913"/>
                <a:gd name="connsiteX71" fmla="*/ 193675 w 331788"/>
                <a:gd name="connsiteY71" fmla="*/ 71581 h 315913"/>
                <a:gd name="connsiteX72" fmla="*/ 193675 w 331788"/>
                <a:gd name="connsiteY72" fmla="*/ 100157 h 315913"/>
                <a:gd name="connsiteX73" fmla="*/ 201468 w 331788"/>
                <a:gd name="connsiteY73" fmla="*/ 107950 h 315913"/>
                <a:gd name="connsiteX74" fmla="*/ 207963 w 331788"/>
                <a:gd name="connsiteY74" fmla="*/ 100157 h 315913"/>
                <a:gd name="connsiteX75" fmla="*/ 207963 w 331788"/>
                <a:gd name="connsiteY75" fmla="*/ 71581 h 315913"/>
                <a:gd name="connsiteX76" fmla="*/ 201468 w 331788"/>
                <a:gd name="connsiteY76" fmla="*/ 65087 h 315913"/>
                <a:gd name="connsiteX77" fmla="*/ 128732 w 331788"/>
                <a:gd name="connsiteY77" fmla="*/ 65087 h 315913"/>
                <a:gd name="connsiteX78" fmla="*/ 122238 w 331788"/>
                <a:gd name="connsiteY78" fmla="*/ 71581 h 315913"/>
                <a:gd name="connsiteX79" fmla="*/ 122238 w 331788"/>
                <a:gd name="connsiteY79" fmla="*/ 100157 h 315913"/>
                <a:gd name="connsiteX80" fmla="*/ 128732 w 331788"/>
                <a:gd name="connsiteY80" fmla="*/ 107950 h 315913"/>
                <a:gd name="connsiteX81" fmla="*/ 136526 w 331788"/>
                <a:gd name="connsiteY81" fmla="*/ 100157 h 315913"/>
                <a:gd name="connsiteX82" fmla="*/ 136526 w 331788"/>
                <a:gd name="connsiteY82" fmla="*/ 71581 h 315913"/>
                <a:gd name="connsiteX83" fmla="*/ 128732 w 331788"/>
                <a:gd name="connsiteY83" fmla="*/ 65087 h 315913"/>
                <a:gd name="connsiteX84" fmla="*/ 101456 w 331788"/>
                <a:gd name="connsiteY84" fmla="*/ 65087 h 315913"/>
                <a:gd name="connsiteX85" fmla="*/ 93663 w 331788"/>
                <a:gd name="connsiteY85" fmla="*/ 71581 h 315913"/>
                <a:gd name="connsiteX86" fmla="*/ 93663 w 331788"/>
                <a:gd name="connsiteY86" fmla="*/ 100157 h 315913"/>
                <a:gd name="connsiteX87" fmla="*/ 101456 w 331788"/>
                <a:gd name="connsiteY87" fmla="*/ 107950 h 315913"/>
                <a:gd name="connsiteX88" fmla="*/ 107951 w 331788"/>
                <a:gd name="connsiteY88" fmla="*/ 100157 h 315913"/>
                <a:gd name="connsiteX89" fmla="*/ 107951 w 331788"/>
                <a:gd name="connsiteY89" fmla="*/ 71581 h 315913"/>
                <a:gd name="connsiteX90" fmla="*/ 101456 w 331788"/>
                <a:gd name="connsiteY90" fmla="*/ 65087 h 315913"/>
                <a:gd name="connsiteX91" fmla="*/ 72881 w 331788"/>
                <a:gd name="connsiteY91" fmla="*/ 65087 h 315913"/>
                <a:gd name="connsiteX92" fmla="*/ 65088 w 331788"/>
                <a:gd name="connsiteY92" fmla="*/ 71581 h 315913"/>
                <a:gd name="connsiteX93" fmla="*/ 65088 w 331788"/>
                <a:gd name="connsiteY93" fmla="*/ 100157 h 315913"/>
                <a:gd name="connsiteX94" fmla="*/ 72881 w 331788"/>
                <a:gd name="connsiteY94" fmla="*/ 107950 h 315913"/>
                <a:gd name="connsiteX95" fmla="*/ 79376 w 331788"/>
                <a:gd name="connsiteY95" fmla="*/ 100157 h 315913"/>
                <a:gd name="connsiteX96" fmla="*/ 79376 w 331788"/>
                <a:gd name="connsiteY96" fmla="*/ 71581 h 315913"/>
                <a:gd name="connsiteX97" fmla="*/ 72881 w 331788"/>
                <a:gd name="connsiteY97" fmla="*/ 65087 h 315913"/>
                <a:gd name="connsiteX98" fmla="*/ 107950 w 331788"/>
                <a:gd name="connsiteY98" fmla="*/ 14287 h 315913"/>
                <a:gd name="connsiteX99" fmla="*/ 107950 w 331788"/>
                <a:gd name="connsiteY99" fmla="*/ 28575 h 315913"/>
                <a:gd name="connsiteX100" fmla="*/ 223838 w 331788"/>
                <a:gd name="connsiteY100" fmla="*/ 28575 h 315913"/>
                <a:gd name="connsiteX101" fmla="*/ 223838 w 331788"/>
                <a:gd name="connsiteY101" fmla="*/ 14287 h 315913"/>
                <a:gd name="connsiteX102" fmla="*/ 64802 w 331788"/>
                <a:gd name="connsiteY102" fmla="*/ 0 h 315913"/>
                <a:gd name="connsiteX103" fmla="*/ 266986 w 331788"/>
                <a:gd name="connsiteY103" fmla="*/ 0 h 315913"/>
                <a:gd name="connsiteX104" fmla="*/ 273466 w 331788"/>
                <a:gd name="connsiteY104" fmla="*/ 6474 h 315913"/>
                <a:gd name="connsiteX105" fmla="*/ 266986 w 331788"/>
                <a:gd name="connsiteY105" fmla="*/ 14242 h 315913"/>
                <a:gd name="connsiteX106" fmla="*/ 238472 w 331788"/>
                <a:gd name="connsiteY106" fmla="*/ 14242 h 315913"/>
                <a:gd name="connsiteX107" fmla="*/ 238472 w 331788"/>
                <a:gd name="connsiteY107" fmla="*/ 28484 h 315913"/>
                <a:gd name="connsiteX108" fmla="*/ 303275 w 331788"/>
                <a:gd name="connsiteY108" fmla="*/ 28484 h 315913"/>
                <a:gd name="connsiteX109" fmla="*/ 309755 w 331788"/>
                <a:gd name="connsiteY109" fmla="*/ 34958 h 315913"/>
                <a:gd name="connsiteX110" fmla="*/ 309755 w 331788"/>
                <a:gd name="connsiteY110" fmla="*/ 301671 h 315913"/>
                <a:gd name="connsiteX111" fmla="*/ 324012 w 331788"/>
                <a:gd name="connsiteY111" fmla="*/ 301671 h 315913"/>
                <a:gd name="connsiteX112" fmla="*/ 331788 w 331788"/>
                <a:gd name="connsiteY112" fmla="*/ 309439 h 315913"/>
                <a:gd name="connsiteX113" fmla="*/ 324012 w 331788"/>
                <a:gd name="connsiteY113" fmla="*/ 315913 h 315913"/>
                <a:gd name="connsiteX114" fmla="*/ 7776 w 331788"/>
                <a:gd name="connsiteY114" fmla="*/ 315913 h 315913"/>
                <a:gd name="connsiteX115" fmla="*/ 0 w 331788"/>
                <a:gd name="connsiteY115" fmla="*/ 309439 h 315913"/>
                <a:gd name="connsiteX116" fmla="*/ 7776 w 331788"/>
                <a:gd name="connsiteY116" fmla="*/ 301671 h 315913"/>
                <a:gd name="connsiteX117" fmla="*/ 22033 w 331788"/>
                <a:gd name="connsiteY117" fmla="*/ 301671 h 315913"/>
                <a:gd name="connsiteX118" fmla="*/ 22033 w 331788"/>
                <a:gd name="connsiteY118" fmla="*/ 34958 h 315913"/>
                <a:gd name="connsiteX119" fmla="*/ 28513 w 331788"/>
                <a:gd name="connsiteY119" fmla="*/ 28484 h 315913"/>
                <a:gd name="connsiteX120" fmla="*/ 93315 w 331788"/>
                <a:gd name="connsiteY120" fmla="*/ 28484 h 315913"/>
                <a:gd name="connsiteX121" fmla="*/ 93315 w 331788"/>
                <a:gd name="connsiteY121" fmla="*/ 14242 h 315913"/>
                <a:gd name="connsiteX122" fmla="*/ 64802 w 331788"/>
                <a:gd name="connsiteY122" fmla="*/ 14242 h 315913"/>
                <a:gd name="connsiteX123" fmla="*/ 58322 w 331788"/>
                <a:gd name="connsiteY123" fmla="*/ 6474 h 315913"/>
                <a:gd name="connsiteX124" fmla="*/ 64802 w 331788"/>
                <a:gd name="connsiteY124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31788" h="315913">
                  <a:moveTo>
                    <a:pt x="101402" y="200025"/>
                  </a:moveTo>
                  <a:cubicBezTo>
                    <a:pt x="97532" y="200025"/>
                    <a:pt x="93663" y="203933"/>
                    <a:pt x="93663" y="207840"/>
                  </a:cubicBezTo>
                  <a:cubicBezTo>
                    <a:pt x="93663" y="207840"/>
                    <a:pt x="93663" y="207840"/>
                    <a:pt x="93663" y="301625"/>
                  </a:cubicBezTo>
                  <a:cubicBezTo>
                    <a:pt x="93663" y="301625"/>
                    <a:pt x="93663" y="301625"/>
                    <a:pt x="137518" y="301625"/>
                  </a:cubicBezTo>
                  <a:cubicBezTo>
                    <a:pt x="137518" y="301625"/>
                    <a:pt x="137518" y="301625"/>
                    <a:pt x="137518" y="250825"/>
                  </a:cubicBezTo>
                  <a:cubicBezTo>
                    <a:pt x="137518" y="246917"/>
                    <a:pt x="140097" y="244312"/>
                    <a:pt x="143967" y="244312"/>
                  </a:cubicBezTo>
                  <a:cubicBezTo>
                    <a:pt x="143967" y="244312"/>
                    <a:pt x="143967" y="244312"/>
                    <a:pt x="187822" y="244312"/>
                  </a:cubicBezTo>
                  <a:cubicBezTo>
                    <a:pt x="191691" y="244312"/>
                    <a:pt x="194271" y="246917"/>
                    <a:pt x="194271" y="250825"/>
                  </a:cubicBezTo>
                  <a:cubicBezTo>
                    <a:pt x="194271" y="250825"/>
                    <a:pt x="194271" y="250825"/>
                    <a:pt x="194271" y="301625"/>
                  </a:cubicBezTo>
                  <a:cubicBezTo>
                    <a:pt x="194271" y="301625"/>
                    <a:pt x="194271" y="301625"/>
                    <a:pt x="230387" y="301625"/>
                  </a:cubicBezTo>
                  <a:cubicBezTo>
                    <a:pt x="234256" y="301625"/>
                    <a:pt x="238126" y="299020"/>
                    <a:pt x="238126" y="295112"/>
                  </a:cubicBezTo>
                  <a:lnTo>
                    <a:pt x="238126" y="207840"/>
                  </a:lnTo>
                  <a:cubicBezTo>
                    <a:pt x="238126" y="203933"/>
                    <a:pt x="234256" y="200025"/>
                    <a:pt x="230387" y="200025"/>
                  </a:cubicBezTo>
                  <a:cubicBezTo>
                    <a:pt x="230387" y="200025"/>
                    <a:pt x="230387" y="200025"/>
                    <a:pt x="101402" y="200025"/>
                  </a:cubicBezTo>
                  <a:close/>
                  <a:moveTo>
                    <a:pt x="258908" y="122237"/>
                  </a:moveTo>
                  <a:cubicBezTo>
                    <a:pt x="255011" y="122237"/>
                    <a:pt x="252413" y="124758"/>
                    <a:pt x="252413" y="129801"/>
                  </a:cubicBezTo>
                  <a:cubicBezTo>
                    <a:pt x="252413" y="129801"/>
                    <a:pt x="252413" y="129801"/>
                    <a:pt x="252413" y="157536"/>
                  </a:cubicBezTo>
                  <a:cubicBezTo>
                    <a:pt x="252413" y="161318"/>
                    <a:pt x="255011" y="165100"/>
                    <a:pt x="258908" y="165100"/>
                  </a:cubicBezTo>
                  <a:cubicBezTo>
                    <a:pt x="264103" y="165100"/>
                    <a:pt x="266701" y="161318"/>
                    <a:pt x="266701" y="157536"/>
                  </a:cubicBezTo>
                  <a:lnTo>
                    <a:pt x="266701" y="129801"/>
                  </a:lnTo>
                  <a:cubicBezTo>
                    <a:pt x="266701" y="124758"/>
                    <a:pt x="264103" y="122237"/>
                    <a:pt x="258908" y="122237"/>
                  </a:cubicBezTo>
                  <a:close/>
                  <a:moveTo>
                    <a:pt x="230332" y="122237"/>
                  </a:moveTo>
                  <a:cubicBezTo>
                    <a:pt x="226436" y="122237"/>
                    <a:pt x="223838" y="124758"/>
                    <a:pt x="223838" y="129801"/>
                  </a:cubicBezTo>
                  <a:cubicBezTo>
                    <a:pt x="223838" y="129801"/>
                    <a:pt x="223838" y="129801"/>
                    <a:pt x="223838" y="157536"/>
                  </a:cubicBezTo>
                  <a:cubicBezTo>
                    <a:pt x="223838" y="161318"/>
                    <a:pt x="226436" y="165100"/>
                    <a:pt x="230332" y="165100"/>
                  </a:cubicBezTo>
                  <a:cubicBezTo>
                    <a:pt x="234229" y="165100"/>
                    <a:pt x="238126" y="161318"/>
                    <a:pt x="238126" y="157536"/>
                  </a:cubicBezTo>
                  <a:lnTo>
                    <a:pt x="238126" y="129801"/>
                  </a:lnTo>
                  <a:cubicBezTo>
                    <a:pt x="238126" y="124758"/>
                    <a:pt x="234229" y="122237"/>
                    <a:pt x="230332" y="122237"/>
                  </a:cubicBezTo>
                  <a:close/>
                  <a:moveTo>
                    <a:pt x="201468" y="122237"/>
                  </a:moveTo>
                  <a:cubicBezTo>
                    <a:pt x="196273" y="122237"/>
                    <a:pt x="193675" y="124758"/>
                    <a:pt x="193675" y="129801"/>
                  </a:cubicBezTo>
                  <a:cubicBezTo>
                    <a:pt x="193675" y="129801"/>
                    <a:pt x="193675" y="129801"/>
                    <a:pt x="193675" y="157536"/>
                  </a:cubicBezTo>
                  <a:cubicBezTo>
                    <a:pt x="193675" y="161318"/>
                    <a:pt x="196273" y="165100"/>
                    <a:pt x="201468" y="165100"/>
                  </a:cubicBezTo>
                  <a:cubicBezTo>
                    <a:pt x="205365" y="165100"/>
                    <a:pt x="207963" y="161318"/>
                    <a:pt x="207963" y="157536"/>
                  </a:cubicBezTo>
                  <a:cubicBezTo>
                    <a:pt x="207963" y="157536"/>
                    <a:pt x="207963" y="157536"/>
                    <a:pt x="207963" y="129801"/>
                  </a:cubicBezTo>
                  <a:cubicBezTo>
                    <a:pt x="207963" y="124758"/>
                    <a:pt x="205365" y="122237"/>
                    <a:pt x="201468" y="122237"/>
                  </a:cubicBezTo>
                  <a:close/>
                  <a:moveTo>
                    <a:pt x="128732" y="122237"/>
                  </a:moveTo>
                  <a:cubicBezTo>
                    <a:pt x="124836" y="122237"/>
                    <a:pt x="122238" y="124758"/>
                    <a:pt x="122238" y="129801"/>
                  </a:cubicBezTo>
                  <a:cubicBezTo>
                    <a:pt x="122238" y="129801"/>
                    <a:pt x="122238" y="129801"/>
                    <a:pt x="122238" y="157536"/>
                  </a:cubicBezTo>
                  <a:cubicBezTo>
                    <a:pt x="122238" y="161318"/>
                    <a:pt x="124836" y="165100"/>
                    <a:pt x="128732" y="165100"/>
                  </a:cubicBezTo>
                  <a:cubicBezTo>
                    <a:pt x="133928" y="165100"/>
                    <a:pt x="136526" y="161318"/>
                    <a:pt x="136526" y="157536"/>
                  </a:cubicBezTo>
                  <a:cubicBezTo>
                    <a:pt x="136526" y="157536"/>
                    <a:pt x="136526" y="157536"/>
                    <a:pt x="136526" y="129801"/>
                  </a:cubicBezTo>
                  <a:cubicBezTo>
                    <a:pt x="136526" y="124758"/>
                    <a:pt x="133928" y="122237"/>
                    <a:pt x="128732" y="122237"/>
                  </a:cubicBezTo>
                  <a:close/>
                  <a:moveTo>
                    <a:pt x="101456" y="122237"/>
                  </a:moveTo>
                  <a:cubicBezTo>
                    <a:pt x="97559" y="122237"/>
                    <a:pt x="93663" y="124758"/>
                    <a:pt x="93663" y="129801"/>
                  </a:cubicBezTo>
                  <a:lnTo>
                    <a:pt x="93663" y="157536"/>
                  </a:lnTo>
                  <a:cubicBezTo>
                    <a:pt x="93663" y="161318"/>
                    <a:pt x="97559" y="165100"/>
                    <a:pt x="101456" y="165100"/>
                  </a:cubicBezTo>
                  <a:cubicBezTo>
                    <a:pt x="105353" y="165100"/>
                    <a:pt x="107951" y="161318"/>
                    <a:pt x="107951" y="157536"/>
                  </a:cubicBezTo>
                  <a:cubicBezTo>
                    <a:pt x="107951" y="157536"/>
                    <a:pt x="107951" y="157536"/>
                    <a:pt x="107951" y="129801"/>
                  </a:cubicBezTo>
                  <a:cubicBezTo>
                    <a:pt x="107951" y="124758"/>
                    <a:pt x="105353" y="122237"/>
                    <a:pt x="101456" y="122237"/>
                  </a:cubicBezTo>
                  <a:close/>
                  <a:moveTo>
                    <a:pt x="72881" y="122237"/>
                  </a:moveTo>
                  <a:cubicBezTo>
                    <a:pt x="67686" y="122237"/>
                    <a:pt x="65088" y="124758"/>
                    <a:pt x="65088" y="129801"/>
                  </a:cubicBezTo>
                  <a:cubicBezTo>
                    <a:pt x="65088" y="129801"/>
                    <a:pt x="65088" y="129801"/>
                    <a:pt x="65088" y="157536"/>
                  </a:cubicBezTo>
                  <a:cubicBezTo>
                    <a:pt x="65088" y="161318"/>
                    <a:pt x="67686" y="165100"/>
                    <a:pt x="72881" y="165100"/>
                  </a:cubicBezTo>
                  <a:cubicBezTo>
                    <a:pt x="76778" y="165100"/>
                    <a:pt x="79376" y="161318"/>
                    <a:pt x="79376" y="157536"/>
                  </a:cubicBezTo>
                  <a:lnTo>
                    <a:pt x="79376" y="129801"/>
                  </a:lnTo>
                  <a:cubicBezTo>
                    <a:pt x="79376" y="124758"/>
                    <a:pt x="76778" y="122237"/>
                    <a:pt x="72881" y="122237"/>
                  </a:cubicBezTo>
                  <a:close/>
                  <a:moveTo>
                    <a:pt x="258908" y="65087"/>
                  </a:moveTo>
                  <a:cubicBezTo>
                    <a:pt x="255011" y="65087"/>
                    <a:pt x="252413" y="67685"/>
                    <a:pt x="252413" y="71581"/>
                  </a:cubicBezTo>
                  <a:cubicBezTo>
                    <a:pt x="252413" y="71581"/>
                    <a:pt x="252413" y="71581"/>
                    <a:pt x="252413" y="100157"/>
                  </a:cubicBezTo>
                  <a:cubicBezTo>
                    <a:pt x="252413" y="105352"/>
                    <a:pt x="255011" y="107950"/>
                    <a:pt x="258908" y="107950"/>
                  </a:cubicBezTo>
                  <a:cubicBezTo>
                    <a:pt x="264103" y="107950"/>
                    <a:pt x="266701" y="105352"/>
                    <a:pt x="266701" y="100157"/>
                  </a:cubicBezTo>
                  <a:lnTo>
                    <a:pt x="266701" y="71581"/>
                  </a:lnTo>
                  <a:cubicBezTo>
                    <a:pt x="266701" y="67685"/>
                    <a:pt x="264103" y="65087"/>
                    <a:pt x="258908" y="65087"/>
                  </a:cubicBezTo>
                  <a:close/>
                  <a:moveTo>
                    <a:pt x="230332" y="65087"/>
                  </a:moveTo>
                  <a:cubicBezTo>
                    <a:pt x="226436" y="65087"/>
                    <a:pt x="223838" y="67685"/>
                    <a:pt x="223838" y="71581"/>
                  </a:cubicBezTo>
                  <a:cubicBezTo>
                    <a:pt x="223838" y="71581"/>
                    <a:pt x="223838" y="71581"/>
                    <a:pt x="223838" y="100157"/>
                  </a:cubicBezTo>
                  <a:cubicBezTo>
                    <a:pt x="223838" y="105352"/>
                    <a:pt x="226436" y="107950"/>
                    <a:pt x="230332" y="107950"/>
                  </a:cubicBezTo>
                  <a:cubicBezTo>
                    <a:pt x="234229" y="107950"/>
                    <a:pt x="238126" y="105352"/>
                    <a:pt x="238126" y="100157"/>
                  </a:cubicBezTo>
                  <a:lnTo>
                    <a:pt x="238126" y="71581"/>
                  </a:lnTo>
                  <a:cubicBezTo>
                    <a:pt x="238126" y="67685"/>
                    <a:pt x="234229" y="65087"/>
                    <a:pt x="230332" y="65087"/>
                  </a:cubicBezTo>
                  <a:close/>
                  <a:moveTo>
                    <a:pt x="201468" y="65087"/>
                  </a:moveTo>
                  <a:cubicBezTo>
                    <a:pt x="196273" y="65087"/>
                    <a:pt x="193675" y="67685"/>
                    <a:pt x="193675" y="71581"/>
                  </a:cubicBezTo>
                  <a:cubicBezTo>
                    <a:pt x="193675" y="71581"/>
                    <a:pt x="193675" y="71581"/>
                    <a:pt x="193675" y="100157"/>
                  </a:cubicBezTo>
                  <a:cubicBezTo>
                    <a:pt x="193675" y="105352"/>
                    <a:pt x="196273" y="107950"/>
                    <a:pt x="201468" y="107950"/>
                  </a:cubicBezTo>
                  <a:cubicBezTo>
                    <a:pt x="205365" y="107950"/>
                    <a:pt x="207963" y="105352"/>
                    <a:pt x="207963" y="100157"/>
                  </a:cubicBezTo>
                  <a:cubicBezTo>
                    <a:pt x="207963" y="100157"/>
                    <a:pt x="207963" y="100157"/>
                    <a:pt x="207963" y="71581"/>
                  </a:cubicBezTo>
                  <a:cubicBezTo>
                    <a:pt x="207963" y="67685"/>
                    <a:pt x="205365" y="65087"/>
                    <a:pt x="201468" y="65087"/>
                  </a:cubicBezTo>
                  <a:close/>
                  <a:moveTo>
                    <a:pt x="128732" y="65087"/>
                  </a:moveTo>
                  <a:cubicBezTo>
                    <a:pt x="124836" y="65087"/>
                    <a:pt x="122238" y="67685"/>
                    <a:pt x="122238" y="71581"/>
                  </a:cubicBezTo>
                  <a:cubicBezTo>
                    <a:pt x="122238" y="71581"/>
                    <a:pt x="122238" y="71581"/>
                    <a:pt x="122238" y="100157"/>
                  </a:cubicBezTo>
                  <a:cubicBezTo>
                    <a:pt x="122238" y="105352"/>
                    <a:pt x="124836" y="107950"/>
                    <a:pt x="128732" y="107950"/>
                  </a:cubicBezTo>
                  <a:cubicBezTo>
                    <a:pt x="133928" y="107950"/>
                    <a:pt x="136526" y="105352"/>
                    <a:pt x="136526" y="100157"/>
                  </a:cubicBezTo>
                  <a:cubicBezTo>
                    <a:pt x="136526" y="100157"/>
                    <a:pt x="136526" y="100157"/>
                    <a:pt x="136526" y="71581"/>
                  </a:cubicBezTo>
                  <a:cubicBezTo>
                    <a:pt x="136526" y="67685"/>
                    <a:pt x="133928" y="65087"/>
                    <a:pt x="128732" y="65087"/>
                  </a:cubicBezTo>
                  <a:close/>
                  <a:moveTo>
                    <a:pt x="101456" y="65087"/>
                  </a:moveTo>
                  <a:cubicBezTo>
                    <a:pt x="97559" y="65087"/>
                    <a:pt x="93663" y="67685"/>
                    <a:pt x="93663" y="71581"/>
                  </a:cubicBezTo>
                  <a:lnTo>
                    <a:pt x="93663" y="100157"/>
                  </a:lnTo>
                  <a:cubicBezTo>
                    <a:pt x="93663" y="105352"/>
                    <a:pt x="97559" y="107950"/>
                    <a:pt x="101456" y="107950"/>
                  </a:cubicBezTo>
                  <a:cubicBezTo>
                    <a:pt x="105353" y="107950"/>
                    <a:pt x="107951" y="105352"/>
                    <a:pt x="107951" y="100157"/>
                  </a:cubicBezTo>
                  <a:cubicBezTo>
                    <a:pt x="107951" y="100157"/>
                    <a:pt x="107951" y="100157"/>
                    <a:pt x="107951" y="71581"/>
                  </a:cubicBezTo>
                  <a:cubicBezTo>
                    <a:pt x="107951" y="67685"/>
                    <a:pt x="105353" y="65087"/>
                    <a:pt x="101456" y="65087"/>
                  </a:cubicBezTo>
                  <a:close/>
                  <a:moveTo>
                    <a:pt x="72881" y="65087"/>
                  </a:moveTo>
                  <a:cubicBezTo>
                    <a:pt x="67686" y="65087"/>
                    <a:pt x="65088" y="67685"/>
                    <a:pt x="65088" y="71581"/>
                  </a:cubicBezTo>
                  <a:cubicBezTo>
                    <a:pt x="65088" y="71581"/>
                    <a:pt x="65088" y="71581"/>
                    <a:pt x="65088" y="100157"/>
                  </a:cubicBezTo>
                  <a:cubicBezTo>
                    <a:pt x="65088" y="105352"/>
                    <a:pt x="67686" y="107950"/>
                    <a:pt x="72881" y="107950"/>
                  </a:cubicBezTo>
                  <a:cubicBezTo>
                    <a:pt x="76778" y="107950"/>
                    <a:pt x="79376" y="105352"/>
                    <a:pt x="79376" y="100157"/>
                  </a:cubicBezTo>
                  <a:lnTo>
                    <a:pt x="79376" y="71581"/>
                  </a:lnTo>
                  <a:cubicBezTo>
                    <a:pt x="79376" y="67685"/>
                    <a:pt x="76778" y="65087"/>
                    <a:pt x="72881" y="65087"/>
                  </a:cubicBezTo>
                  <a:close/>
                  <a:moveTo>
                    <a:pt x="107950" y="14287"/>
                  </a:moveTo>
                  <a:lnTo>
                    <a:pt x="107950" y="28575"/>
                  </a:lnTo>
                  <a:lnTo>
                    <a:pt x="223838" y="28575"/>
                  </a:lnTo>
                  <a:lnTo>
                    <a:pt x="223838" y="14287"/>
                  </a:lnTo>
                  <a:close/>
                  <a:moveTo>
                    <a:pt x="64802" y="0"/>
                  </a:moveTo>
                  <a:cubicBezTo>
                    <a:pt x="64802" y="0"/>
                    <a:pt x="64802" y="0"/>
                    <a:pt x="266986" y="0"/>
                  </a:cubicBezTo>
                  <a:cubicBezTo>
                    <a:pt x="270874" y="0"/>
                    <a:pt x="273466" y="2589"/>
                    <a:pt x="273466" y="6474"/>
                  </a:cubicBezTo>
                  <a:cubicBezTo>
                    <a:pt x="273466" y="10358"/>
                    <a:pt x="270874" y="14242"/>
                    <a:pt x="266986" y="14242"/>
                  </a:cubicBezTo>
                  <a:cubicBezTo>
                    <a:pt x="266986" y="14242"/>
                    <a:pt x="266986" y="14242"/>
                    <a:pt x="238472" y="14242"/>
                  </a:cubicBezTo>
                  <a:cubicBezTo>
                    <a:pt x="238472" y="14242"/>
                    <a:pt x="238472" y="14242"/>
                    <a:pt x="238472" y="28484"/>
                  </a:cubicBezTo>
                  <a:cubicBezTo>
                    <a:pt x="238472" y="28484"/>
                    <a:pt x="238472" y="28484"/>
                    <a:pt x="303275" y="28484"/>
                  </a:cubicBezTo>
                  <a:cubicBezTo>
                    <a:pt x="307163" y="28484"/>
                    <a:pt x="309755" y="31073"/>
                    <a:pt x="309755" y="34958"/>
                  </a:cubicBezTo>
                  <a:cubicBezTo>
                    <a:pt x="309755" y="34958"/>
                    <a:pt x="309755" y="34958"/>
                    <a:pt x="309755" y="301671"/>
                  </a:cubicBezTo>
                  <a:cubicBezTo>
                    <a:pt x="309755" y="301671"/>
                    <a:pt x="309755" y="301671"/>
                    <a:pt x="324012" y="301671"/>
                  </a:cubicBezTo>
                  <a:cubicBezTo>
                    <a:pt x="329196" y="301671"/>
                    <a:pt x="331788" y="305555"/>
                    <a:pt x="331788" y="309439"/>
                  </a:cubicBezTo>
                  <a:cubicBezTo>
                    <a:pt x="331788" y="313324"/>
                    <a:pt x="329196" y="315913"/>
                    <a:pt x="324012" y="315913"/>
                  </a:cubicBezTo>
                  <a:cubicBezTo>
                    <a:pt x="324012" y="315913"/>
                    <a:pt x="324012" y="315913"/>
                    <a:pt x="7776" y="315913"/>
                  </a:cubicBezTo>
                  <a:cubicBezTo>
                    <a:pt x="2592" y="315913"/>
                    <a:pt x="0" y="313324"/>
                    <a:pt x="0" y="309439"/>
                  </a:cubicBezTo>
                  <a:cubicBezTo>
                    <a:pt x="0" y="305555"/>
                    <a:pt x="2592" y="301671"/>
                    <a:pt x="7776" y="301671"/>
                  </a:cubicBezTo>
                  <a:cubicBezTo>
                    <a:pt x="7776" y="301671"/>
                    <a:pt x="7776" y="301671"/>
                    <a:pt x="22033" y="301671"/>
                  </a:cubicBezTo>
                  <a:cubicBezTo>
                    <a:pt x="22033" y="301671"/>
                    <a:pt x="22033" y="301671"/>
                    <a:pt x="22033" y="34958"/>
                  </a:cubicBezTo>
                  <a:cubicBezTo>
                    <a:pt x="22033" y="31073"/>
                    <a:pt x="24625" y="28484"/>
                    <a:pt x="28513" y="28484"/>
                  </a:cubicBezTo>
                  <a:cubicBezTo>
                    <a:pt x="28513" y="28484"/>
                    <a:pt x="28513" y="28484"/>
                    <a:pt x="93315" y="28484"/>
                  </a:cubicBezTo>
                  <a:cubicBezTo>
                    <a:pt x="93315" y="28484"/>
                    <a:pt x="93315" y="28484"/>
                    <a:pt x="93315" y="14242"/>
                  </a:cubicBezTo>
                  <a:cubicBezTo>
                    <a:pt x="93315" y="14242"/>
                    <a:pt x="93315" y="14242"/>
                    <a:pt x="64802" y="14242"/>
                  </a:cubicBezTo>
                  <a:cubicBezTo>
                    <a:pt x="60914" y="14242"/>
                    <a:pt x="58322" y="10358"/>
                    <a:pt x="58322" y="6474"/>
                  </a:cubicBezTo>
                  <a:cubicBezTo>
                    <a:pt x="58322" y="2589"/>
                    <a:pt x="60914" y="0"/>
                    <a:pt x="64802" y="0"/>
                  </a:cubicBez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79749" y="2419878"/>
            <a:ext cx="2248912" cy="3894948"/>
            <a:chOff x="3250691" y="2343753"/>
            <a:chExt cx="2248912" cy="3894948"/>
          </a:xfrm>
        </p:grpSpPr>
        <p:sp>
          <p:nvSpPr>
            <p:cNvPr id="9" name="文本框 8"/>
            <p:cNvSpPr txBox="1"/>
            <p:nvPr/>
          </p:nvSpPr>
          <p:spPr>
            <a:xfrm>
              <a:off x="3389687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消费方式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250691" y="2822381"/>
              <a:ext cx="224891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1）现金消费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现金消费为一次性消费，没有折扣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2）充钱办卡消费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一次性充值XX元以上XX元以下的消费者，办理普通会员卡。对于普通会员给予XX折优惠（不包括XX时间段）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一次性充值XX元以上的消费者，办理VIP会员卡。对于VIP会员给予XX折优惠（包括XX时间段）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3）针对特殊人群（自设，不定期改变）可免费办理VIP会员卡，消费给予XX折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4）积分消费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消费XX元记为一单位积分。积分满给予XX元、XX元、XX元抵现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84185" y="2419878"/>
            <a:ext cx="2452538" cy="1678957"/>
            <a:chOff x="3676255" y="2343753"/>
            <a:chExt cx="2452538" cy="1678957"/>
          </a:xfrm>
        </p:grpSpPr>
        <p:sp>
          <p:nvSpPr>
            <p:cNvPr id="15" name="文本框 14"/>
            <p:cNvSpPr txBox="1"/>
            <p:nvPr/>
          </p:nvSpPr>
          <p:spPr>
            <a:xfrm>
              <a:off x="3676255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促销方法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79881" y="2822381"/>
              <a:ext cx="22489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1）开业初期促销方式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在开业当月，消费一律九折。在当月办理会员卡赠送5元，VIP赠送30元。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2）在每周特色活动进行宣传。方式如：宣传单、海报等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60015" y="762230"/>
            <a:ext cx="5012652" cy="778807"/>
            <a:chOff x="3389687" y="2189540"/>
            <a:chExt cx="5012652" cy="778807"/>
          </a:xfrm>
        </p:grpSpPr>
        <p:sp>
          <p:nvSpPr>
            <p:cNvPr id="21" name="文本框 20"/>
            <p:cNvSpPr txBox="1"/>
            <p:nvPr/>
          </p:nvSpPr>
          <p:spPr>
            <a:xfrm>
              <a:off x="3389687" y="2189540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营销方案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75" y="3663492"/>
            <a:ext cx="4942125" cy="319450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948468" y="505047"/>
            <a:ext cx="3197621" cy="987000"/>
            <a:chOff x="3222419" y="2033922"/>
            <a:chExt cx="3197621" cy="987000"/>
          </a:xfrm>
        </p:grpSpPr>
        <p:sp>
          <p:nvSpPr>
            <p:cNvPr id="19" name="文本框 18"/>
            <p:cNvSpPr txBox="1"/>
            <p:nvPr/>
          </p:nvSpPr>
          <p:spPr>
            <a:xfrm>
              <a:off x="3289326" y="2033922"/>
              <a:ext cx="31307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目 录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222419" y="2693781"/>
              <a:ext cx="1449026" cy="327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CONTENTS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37210" y="2183353"/>
            <a:ext cx="308654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咖啡厅概况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55586" y="4034805"/>
            <a:ext cx="308654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店面设计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00492" y="2183353"/>
            <a:ext cx="308654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市场调查与分析 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	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00492" y="4100615"/>
            <a:ext cx="385549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运营方案及营销方案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79375" y="2077881"/>
            <a:ext cx="679259" cy="679257"/>
          </a:xfrm>
          <a:prstGeom prst="rect">
            <a:avLst/>
          </a:prstGeom>
          <a:solidFill>
            <a:srgbClr val="3F67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01</a:t>
            </a:r>
            <a:endParaRPr lang="zh-CN" altLang="en-US" sz="2400" kern="0" dirty="0">
              <a:solidFill>
                <a:schemeClr val="bg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79375" y="3944578"/>
            <a:ext cx="679259" cy="679257"/>
          </a:xfrm>
          <a:prstGeom prst="rect">
            <a:avLst/>
          </a:prstGeom>
          <a:solidFill>
            <a:srgbClr val="3F67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03</a:t>
            </a:r>
            <a:endParaRPr lang="zh-CN" altLang="en-US" sz="2400" kern="0" dirty="0">
              <a:solidFill>
                <a:schemeClr val="bg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6000" y="2077881"/>
            <a:ext cx="679259" cy="679257"/>
          </a:xfrm>
          <a:prstGeom prst="rect">
            <a:avLst/>
          </a:prstGeom>
          <a:solidFill>
            <a:srgbClr val="3F67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02</a:t>
            </a:r>
            <a:endParaRPr lang="zh-CN" altLang="en-US" sz="2400" kern="0" dirty="0">
              <a:solidFill>
                <a:schemeClr val="bg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96000" y="3944578"/>
            <a:ext cx="679259" cy="679257"/>
          </a:xfrm>
          <a:prstGeom prst="rect">
            <a:avLst/>
          </a:prstGeom>
          <a:solidFill>
            <a:srgbClr val="3F67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04</a:t>
            </a:r>
            <a:endParaRPr lang="zh-CN" altLang="en-US" sz="2400" kern="0" dirty="0">
              <a:solidFill>
                <a:schemeClr val="bg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55586" y="5783454"/>
            <a:ext cx="516677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主题咖啡生命周期分析及管理</a:t>
            </a:r>
          </a:p>
        </p:txBody>
      </p:sp>
      <p:sp>
        <p:nvSpPr>
          <p:cNvPr id="28" name="矩形 27"/>
          <p:cNvSpPr/>
          <p:nvPr/>
        </p:nvSpPr>
        <p:spPr>
          <a:xfrm>
            <a:off x="1675745" y="5673696"/>
            <a:ext cx="679259" cy="679257"/>
          </a:xfrm>
          <a:prstGeom prst="rect">
            <a:avLst/>
          </a:prstGeom>
          <a:solidFill>
            <a:srgbClr val="3F67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05</a:t>
            </a:r>
            <a:endParaRPr lang="zh-CN" altLang="en-US" sz="2400" kern="0" dirty="0">
              <a:solidFill>
                <a:schemeClr val="bg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0015" y="762230"/>
            <a:ext cx="5012652" cy="778807"/>
            <a:chOff x="3389687" y="2189540"/>
            <a:chExt cx="5012652" cy="778807"/>
          </a:xfrm>
        </p:grpSpPr>
        <p:sp>
          <p:nvSpPr>
            <p:cNvPr id="3" name="文本框 2"/>
            <p:cNvSpPr txBox="1"/>
            <p:nvPr/>
          </p:nvSpPr>
          <p:spPr>
            <a:xfrm>
              <a:off x="3389687" y="2189540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营销方案</a:t>
              </a:r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4P</a:t>
              </a:r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组合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08944" y="3955056"/>
            <a:ext cx="8966678" cy="348091"/>
            <a:chOff x="1765061" y="3718658"/>
            <a:chExt cx="8966678" cy="348091"/>
          </a:xfrm>
        </p:grpSpPr>
        <p:sp>
          <p:nvSpPr>
            <p:cNvPr id="6" name="MH_SubTitle_1"/>
            <p:cNvSpPr/>
            <p:nvPr>
              <p:custDataLst>
                <p:tags r:id="rId5"/>
              </p:custDataLst>
            </p:nvPr>
          </p:nvSpPr>
          <p:spPr bwMode="auto">
            <a:xfrm>
              <a:off x="1765061" y="3718658"/>
              <a:ext cx="1836249" cy="348091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kern="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2016</a:t>
              </a:r>
              <a:endParaRPr lang="zh-CN" altLang="en-US" sz="1600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7" name="MH_SubTitle_2"/>
            <p:cNvSpPr/>
            <p:nvPr>
              <p:custDataLst>
                <p:tags r:id="rId6"/>
              </p:custDataLst>
            </p:nvPr>
          </p:nvSpPr>
          <p:spPr bwMode="auto">
            <a:xfrm>
              <a:off x="3601308" y="3718658"/>
              <a:ext cx="1763975" cy="348091"/>
            </a:xfrm>
            <a:prstGeom prst="rect">
              <a:avLst/>
            </a:prstGeom>
            <a:gradFill>
              <a:gsLst>
                <a:gs pos="100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kern="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2017</a:t>
              </a:r>
              <a:endParaRPr lang="zh-CN" altLang="en-US" sz="1600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8" name="MH_SubTitle_3"/>
            <p:cNvSpPr/>
            <p:nvPr>
              <p:custDataLst>
                <p:tags r:id="rId7"/>
              </p:custDataLst>
            </p:nvPr>
          </p:nvSpPr>
          <p:spPr bwMode="auto">
            <a:xfrm>
              <a:off x="5365283" y="3718658"/>
              <a:ext cx="1806888" cy="348091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kern="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2018</a:t>
              </a:r>
              <a:endParaRPr lang="zh-CN" altLang="en-US" sz="1600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9" name="MH_SubTitle_4"/>
            <p:cNvSpPr/>
            <p:nvPr>
              <p:custDataLst>
                <p:tags r:id="rId8"/>
              </p:custDataLst>
            </p:nvPr>
          </p:nvSpPr>
          <p:spPr bwMode="auto">
            <a:xfrm>
              <a:off x="7172171" y="3718658"/>
              <a:ext cx="1723318" cy="348091"/>
            </a:xfrm>
            <a:prstGeom prst="rect">
              <a:avLst/>
            </a:prstGeom>
            <a:gradFill>
              <a:gsLst>
                <a:gs pos="100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kern="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2019</a:t>
              </a:r>
              <a:endParaRPr lang="zh-CN" altLang="en-US" sz="1600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0" name="MH_SubTitle_5"/>
            <p:cNvSpPr/>
            <p:nvPr>
              <p:custDataLst>
                <p:tags r:id="rId9"/>
              </p:custDataLst>
            </p:nvPr>
          </p:nvSpPr>
          <p:spPr bwMode="auto">
            <a:xfrm>
              <a:off x="8895489" y="3718658"/>
              <a:ext cx="1836250" cy="348091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kern="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2020</a:t>
              </a:r>
              <a:endParaRPr lang="zh-CN" altLang="en-US" sz="1600" kern="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13635" y="1533986"/>
            <a:ext cx="2323549" cy="2352915"/>
            <a:chOff x="8154497" y="1645061"/>
            <a:chExt cx="2323549" cy="2352915"/>
          </a:xfrm>
        </p:grpSpPr>
        <p:cxnSp>
          <p:nvCxnSpPr>
            <p:cNvPr id="12" name="MH_Other_5"/>
            <p:cNvCxnSpPr/>
            <p:nvPr>
              <p:custDataLst>
                <p:tags r:id="rId4"/>
              </p:custDataLst>
            </p:nvPr>
          </p:nvCxnSpPr>
          <p:spPr bwMode="auto">
            <a:xfrm>
              <a:off x="10478046" y="1820808"/>
              <a:ext cx="0" cy="1812380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  <a:tileRect/>
            </a:gradFill>
            <a:ln w="9525" cap="rnd">
              <a:solidFill>
                <a:srgbClr val="D3D3D3"/>
              </a:solidFill>
              <a:prstDash val="dash"/>
              <a:round/>
              <a:tailEnd type="oval" w="med" len="med"/>
            </a:ln>
            <a:effectLst/>
          </p:spPr>
        </p:cxnSp>
        <p:grpSp>
          <p:nvGrpSpPr>
            <p:cNvPr id="13" name="组合 12"/>
            <p:cNvGrpSpPr/>
            <p:nvPr/>
          </p:nvGrpSpPr>
          <p:grpSpPr>
            <a:xfrm>
              <a:off x="8154497" y="1645061"/>
              <a:ext cx="2248912" cy="2352915"/>
              <a:chOff x="3389687" y="2097875"/>
              <a:chExt cx="2248912" cy="2352915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3389687" y="2097875"/>
                <a:ext cx="1962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14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渠道策略——方便顾客的购买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389687" y="2696464"/>
                <a:ext cx="224891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2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由于咖啡厅的特点，我们选择短渠道和窄渠道，即从咖啡厅直接到消费者，没有中间商。咖啡厅饮品的单价比较低，通常面对的客户相对数量较多，采用这种渠道可以使生产者与使用者、消费者直接接触，既有利于改进产品和服务，也便于控制价格。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035784" y="2057206"/>
            <a:ext cx="2857858" cy="1812380"/>
            <a:chOff x="4191901" y="1820808"/>
            <a:chExt cx="2857858" cy="1812380"/>
          </a:xfrm>
        </p:grpSpPr>
        <p:cxnSp>
          <p:nvCxnSpPr>
            <p:cNvPr id="17" name="MH_Other_2"/>
            <p:cNvCxnSpPr/>
            <p:nvPr>
              <p:custDataLst>
                <p:tags r:id="rId3"/>
              </p:custDataLst>
            </p:nvPr>
          </p:nvCxnSpPr>
          <p:spPr bwMode="auto">
            <a:xfrm>
              <a:off x="7049759" y="1820808"/>
              <a:ext cx="0" cy="1812380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  <a:tileRect/>
            </a:gradFill>
            <a:ln w="9525" cap="rnd">
              <a:solidFill>
                <a:srgbClr val="D3D3D3"/>
              </a:solidFill>
              <a:prstDash val="dash"/>
              <a:round/>
              <a:tailEnd type="oval" w="med" len="med"/>
            </a:ln>
            <a:effectLst/>
          </p:spPr>
        </p:cxnSp>
        <p:grpSp>
          <p:nvGrpSpPr>
            <p:cNvPr id="18" name="组合 17"/>
            <p:cNvGrpSpPr/>
            <p:nvPr/>
          </p:nvGrpSpPr>
          <p:grpSpPr>
            <a:xfrm>
              <a:off x="4191901" y="1845297"/>
              <a:ext cx="2553385" cy="1483484"/>
              <a:chOff x="2856941" y="2298111"/>
              <a:chExt cx="2553385" cy="148348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3447982" y="2298111"/>
                <a:ext cx="1962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14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价格策略——消费者接受为底线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856941" y="2890069"/>
                <a:ext cx="2248912" cy="891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zh-CN" altLang="en-US" sz="12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定价目标</a:t>
                </a:r>
                <a:endParaRPr lang="en-US" altLang="zh-CN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  <a:p>
                <a:pPr algn="r">
                  <a:lnSpc>
                    <a:spcPct val="114000"/>
                  </a:lnSpc>
                </a:pPr>
                <a:r>
                  <a:rPr lang="zh-CN" altLang="en-US" sz="12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定价方法</a:t>
                </a:r>
                <a:endParaRPr lang="en-US" altLang="zh-CN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  <a:p>
                <a:pPr algn="r">
                  <a:lnSpc>
                    <a:spcPct val="114000"/>
                  </a:lnSpc>
                </a:pPr>
                <a:r>
                  <a:rPr lang="zh-CN" altLang="en-US" sz="12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折扣策略</a:t>
                </a:r>
                <a:endParaRPr lang="en-US" altLang="zh-CN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  <a:p>
                <a:pPr algn="r">
                  <a:lnSpc>
                    <a:spcPct val="114000"/>
                  </a:lnSpc>
                </a:pP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-706529" y="2057206"/>
            <a:ext cx="4035653" cy="1812380"/>
            <a:chOff x="-550412" y="1820808"/>
            <a:chExt cx="4035653" cy="1812380"/>
          </a:xfrm>
        </p:grpSpPr>
        <p:cxnSp>
          <p:nvCxnSpPr>
            <p:cNvPr id="22" name="MH_Other_1"/>
            <p:cNvCxnSpPr/>
            <p:nvPr>
              <p:custDataLst>
                <p:tags r:id="rId2"/>
              </p:custDataLst>
            </p:nvPr>
          </p:nvCxnSpPr>
          <p:spPr bwMode="auto">
            <a:xfrm>
              <a:off x="3485241" y="1820808"/>
              <a:ext cx="0" cy="1812380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  <a:tileRect/>
            </a:gradFill>
            <a:ln w="9525" cap="rnd">
              <a:solidFill>
                <a:srgbClr val="D3D3D3"/>
              </a:solidFill>
              <a:prstDash val="dash"/>
              <a:round/>
              <a:tailEnd type="oval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-550412" y="2050832"/>
              <a:ext cx="3917795" cy="1263489"/>
              <a:chOff x="1678364" y="2503646"/>
              <a:chExt cx="3917795" cy="1263489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678364" y="2503646"/>
                <a:ext cx="39177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14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产品策略——消费者</a:t>
                </a:r>
                <a:endParaRPr lang="en-US" altLang="zh-CN" sz="14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  <a:p>
                <a:pPr algn="r"/>
                <a:r>
                  <a:rPr lang="zh-CN" altLang="en-US" sz="14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个性需求的满足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205145" y="3053029"/>
                <a:ext cx="2248912" cy="71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zh-CN" altLang="en-US" sz="12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产品综合的广度</a:t>
                </a:r>
                <a:endParaRPr lang="en-US" altLang="zh-CN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  <a:p>
                <a:pPr algn="r">
                  <a:lnSpc>
                    <a:spcPct val="114000"/>
                  </a:lnSpc>
                </a:pPr>
                <a:r>
                  <a:rPr lang="zh-CN" altLang="en-US" sz="12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产品组合的深度</a:t>
                </a:r>
                <a:endParaRPr lang="en-US" altLang="zh-CN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  <a:p>
                <a:pPr algn="r">
                  <a:lnSpc>
                    <a:spcPct val="114000"/>
                  </a:lnSpc>
                </a:pPr>
                <a:r>
                  <a:rPr lang="zh-CN" altLang="en-US" sz="12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新产品的开发</a:t>
                </a:r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620881" y="4443818"/>
            <a:ext cx="2315362" cy="2043211"/>
            <a:chOff x="3776998" y="4207420"/>
            <a:chExt cx="2315362" cy="2043211"/>
          </a:xfrm>
        </p:grpSpPr>
        <p:cxnSp>
          <p:nvCxnSpPr>
            <p:cNvPr id="27" name="MH_Other_3"/>
            <p:cNvCxnSpPr/>
            <p:nvPr>
              <p:custDataLst>
                <p:tags r:id="rId1"/>
              </p:custDataLst>
            </p:nvPr>
          </p:nvCxnSpPr>
          <p:spPr bwMode="auto">
            <a:xfrm>
              <a:off x="3776998" y="4207420"/>
              <a:ext cx="0" cy="1812380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  <a:tileRect/>
            </a:gradFill>
            <a:ln w="9525" cap="rnd">
              <a:solidFill>
                <a:srgbClr val="D3D3D3"/>
              </a:solidFill>
              <a:prstDash val="dash"/>
              <a:round/>
              <a:headEnd type="oval"/>
              <a:tailEnd type="none" w="med" len="med"/>
            </a:ln>
            <a:effectLst/>
          </p:spPr>
        </p:cxnSp>
        <p:sp>
          <p:nvSpPr>
            <p:cNvPr id="28" name="文本框 27"/>
            <p:cNvSpPr txBox="1"/>
            <p:nvPr/>
          </p:nvSpPr>
          <p:spPr>
            <a:xfrm>
              <a:off x="3867709" y="4597492"/>
              <a:ext cx="1962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促销渠道——传统与现代的结合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843448" y="5234968"/>
              <a:ext cx="22489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强而有力的促销手段，可以有效的激发潜在顾客的购买欲望，引发购买行动。同时，也可为咖啡厅树立良好的产品形象、促进销售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582890" y="4845483"/>
            <a:ext cx="98150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486637" y="2918889"/>
            <a:ext cx="58553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主题咖啡生命周期分析</a:t>
            </a:r>
            <a:endParaRPr lang="zh-CN" altLang="en-US" sz="4400" b="1" dirty="0">
              <a:solidFill>
                <a:srgbClr val="4964A9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6637" y="3844972"/>
            <a:ext cx="6769404" cy="8104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The user print the presentation and make it into a it into a film to be used in a wider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fieldThe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 user print the presentation and make it into a it into a film to be used in a wider field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86637" y="1903226"/>
            <a:ext cx="430432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PART 05</a:t>
            </a:r>
            <a:endParaRPr lang="zh-CN" altLang="en-US" sz="6000" dirty="0">
              <a:solidFill>
                <a:srgbClr val="4964A9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2495550" y="1378474"/>
            <a:ext cx="72009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              </a:t>
            </a:r>
            <a:r>
              <a:rPr lang="zh-CN" altLang="en-US" sz="16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任何需求都是从潜在的状态，由对应的可满足需求的产品出</a:t>
            </a:r>
          </a:p>
          <a:p>
            <a:r>
              <a:rPr lang="zh-CN" altLang="en-US" sz="16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       现逐步实现的现实需求，再由社会进步而逐渐衰退。产品的市场</a:t>
            </a:r>
          </a:p>
          <a:p>
            <a:r>
              <a:rPr lang="zh-CN" altLang="en-US" sz="16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       生命周期是指产品从进入市场到退出市场所经历的市场生命循环</a:t>
            </a:r>
          </a:p>
          <a:p>
            <a:r>
              <a:rPr lang="zh-CN" altLang="en-US" sz="16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       的过程。产品的市场生命周期分为三部分：导入、成长期、成熟、</a:t>
            </a:r>
          </a:p>
          <a:p>
            <a:r>
              <a:rPr lang="zh-CN" altLang="en-US" sz="16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       平稳发展期和衰退期，如下图所示：</a:t>
            </a:r>
          </a:p>
          <a:p>
            <a:endParaRPr lang="zh-CN" altLang="en-US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pic>
        <p:nvPicPr>
          <p:cNvPr id="4" name="Picture 18" descr="QQ截图201207090148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21" y="3239335"/>
            <a:ext cx="6471109" cy="26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/>
          <p:nvPr/>
        </p:nvSpPr>
        <p:spPr>
          <a:xfrm>
            <a:off x="4852254" y="1315745"/>
            <a:ext cx="2826503" cy="67355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版权声明</a:t>
            </a:r>
          </a:p>
        </p:txBody>
      </p:sp>
      <p:sp>
        <p:nvSpPr>
          <p:cNvPr id="3" name="Text Placeholder 4"/>
          <p:cNvSpPr txBox="1"/>
          <p:nvPr/>
        </p:nvSpPr>
        <p:spPr>
          <a:xfrm>
            <a:off x="1832844" y="2011067"/>
            <a:ext cx="8342807" cy="40126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440"/>
              </a:spcBef>
            </a:pPr>
            <a:endParaRPr lang="zh-CN" altLang="en-US" sz="1600" dirty="0">
              <a:solidFill>
                <a:srgbClr val="4964A9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44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感谢您下载办公资源网平台上提供的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PPT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作品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,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为了您和办公资源以及原创作者的利益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,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请勿复制、传播、销售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,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否则将承担法律责任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!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办公资源将对作品进行维权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,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按照传播下载次数进行十倍的索取赔偿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!</a:t>
            </a:r>
          </a:p>
          <a:p>
            <a:pPr>
              <a:lnSpc>
                <a:spcPct val="120000"/>
              </a:lnSpc>
              <a:spcBef>
                <a:spcPts val="1440"/>
              </a:spcBef>
            </a:pP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1. 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在办公资源出售的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PPT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模板是免版税类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(RF: Royalty-Free)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正版受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《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中国人民共和国著作法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》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和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《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世界版权公约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》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的保护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,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作品的所有权、版权和著作权归办公资源所有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,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您下载的是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PPT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模板素材的使用权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1440"/>
              </a:spcBef>
            </a:pP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2. 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不得将办公资源的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PPT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模板、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PPT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素材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,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本身用于再出售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,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或者出租、出借、转让、分销、发布或者作为礼物供他人使用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,</a:t>
            </a:r>
            <a:r>
              <a:rPr lang="zh-CN" altLang="en-US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不得转授权、出卖、转让本协议或者本协议中的权利</a:t>
            </a:r>
            <a:r>
              <a:rPr lang="en-US" altLang="zh-CN" sz="16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01812" y="2717803"/>
            <a:ext cx="4573227" cy="2436875"/>
            <a:chOff x="3801451" y="2528232"/>
            <a:chExt cx="4573227" cy="2436875"/>
          </a:xfrm>
        </p:grpSpPr>
        <p:grpSp>
          <p:nvGrpSpPr>
            <p:cNvPr id="3" name="组合 2"/>
            <p:cNvGrpSpPr/>
            <p:nvPr/>
          </p:nvGrpSpPr>
          <p:grpSpPr>
            <a:xfrm>
              <a:off x="4339001" y="4107885"/>
              <a:ext cx="2166624" cy="687782"/>
              <a:chOff x="4339001" y="4107885"/>
              <a:chExt cx="2166624" cy="687782"/>
            </a:xfrm>
          </p:grpSpPr>
          <p:sp>
            <p:nvSpPr>
              <p:cNvPr id="13" name="MH_SubTitle_3"/>
              <p:cNvSpPr/>
              <p:nvPr>
                <p:custDataLst>
                  <p:tags r:id="rId4"/>
                </p:custDataLst>
              </p:nvPr>
            </p:nvSpPr>
            <p:spPr>
              <a:xfrm rot="20330056">
                <a:off x="4339001" y="4107885"/>
                <a:ext cx="2166624" cy="687782"/>
              </a:xfrm>
              <a:custGeom>
                <a:avLst/>
                <a:gdLst>
                  <a:gd name="connsiteX0" fmla="*/ 3130150 w 3130150"/>
                  <a:gd name="connsiteY0" fmla="*/ 7340 h 992187"/>
                  <a:gd name="connsiteX1" fmla="*/ 2739142 w 3130150"/>
                  <a:gd name="connsiteY1" fmla="*/ 992187 h 992187"/>
                  <a:gd name="connsiteX2" fmla="*/ 0 w 3130150"/>
                  <a:gd name="connsiteY2" fmla="*/ 965843 h 992187"/>
                  <a:gd name="connsiteX3" fmla="*/ 373961 w 3130150"/>
                  <a:gd name="connsiteY3" fmla="*/ 0 h 992187"/>
                  <a:gd name="connsiteX0-1" fmla="*/ 3131463 w 3131463"/>
                  <a:gd name="connsiteY0-2" fmla="*/ 7340 h 993350"/>
                  <a:gd name="connsiteX1-3" fmla="*/ 2740455 w 3131463"/>
                  <a:gd name="connsiteY1-4" fmla="*/ 992187 h 993350"/>
                  <a:gd name="connsiteX2-5" fmla="*/ 0 w 3131463"/>
                  <a:gd name="connsiteY2-6" fmla="*/ 993350 h 993350"/>
                  <a:gd name="connsiteX3-7" fmla="*/ 375274 w 3131463"/>
                  <a:gd name="connsiteY3-8" fmla="*/ 0 h 993350"/>
                  <a:gd name="connsiteX4" fmla="*/ 3131463 w 3131463"/>
                  <a:gd name="connsiteY4" fmla="*/ 7340 h 9933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1463" h="993350">
                    <a:moveTo>
                      <a:pt x="3131463" y="7340"/>
                    </a:moveTo>
                    <a:lnTo>
                      <a:pt x="2740455" y="992187"/>
                    </a:lnTo>
                    <a:lnTo>
                      <a:pt x="0" y="993350"/>
                    </a:lnTo>
                    <a:lnTo>
                      <a:pt x="375274" y="0"/>
                    </a:lnTo>
                    <a:lnTo>
                      <a:pt x="3131463" y="734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lang="zh-CN" altLang="en-US" sz="1600" kern="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 rot="20411017">
                <a:off x="4435278" y="4250236"/>
                <a:ext cx="2050552" cy="40665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塑造品牌价值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801451" y="2528232"/>
              <a:ext cx="4088923" cy="838660"/>
              <a:chOff x="3801451" y="2528232"/>
              <a:chExt cx="4088923" cy="838660"/>
            </a:xfrm>
          </p:grpSpPr>
          <p:sp>
            <p:nvSpPr>
              <p:cNvPr id="8" name="MH_SubTitle_1"/>
              <p:cNvSpPr/>
              <p:nvPr>
                <p:custDataLst>
                  <p:tags r:id="rId2"/>
                </p:custDataLst>
              </p:nvPr>
            </p:nvSpPr>
            <p:spPr>
              <a:xfrm rot="20330056">
                <a:off x="3801451" y="2528232"/>
                <a:ext cx="2167722" cy="687782"/>
              </a:xfrm>
              <a:custGeom>
                <a:avLst/>
                <a:gdLst>
                  <a:gd name="connsiteX0" fmla="*/ 3130150 w 3130150"/>
                  <a:gd name="connsiteY0" fmla="*/ 7340 h 992187"/>
                  <a:gd name="connsiteX1" fmla="*/ 2739142 w 3130150"/>
                  <a:gd name="connsiteY1" fmla="*/ 992187 h 992187"/>
                  <a:gd name="connsiteX2" fmla="*/ 0 w 3130150"/>
                  <a:gd name="connsiteY2" fmla="*/ 965843 h 992187"/>
                  <a:gd name="connsiteX3" fmla="*/ 373961 w 3130150"/>
                  <a:gd name="connsiteY3" fmla="*/ 0 h 992187"/>
                  <a:gd name="connsiteX0-1" fmla="*/ 3131463 w 3131463"/>
                  <a:gd name="connsiteY0-2" fmla="*/ 7340 h 993350"/>
                  <a:gd name="connsiteX1-3" fmla="*/ 2740455 w 3131463"/>
                  <a:gd name="connsiteY1-4" fmla="*/ 992187 h 993350"/>
                  <a:gd name="connsiteX2-5" fmla="*/ 0 w 3131463"/>
                  <a:gd name="connsiteY2-6" fmla="*/ 993350 h 993350"/>
                  <a:gd name="connsiteX3-7" fmla="*/ 375274 w 3131463"/>
                  <a:gd name="connsiteY3-8" fmla="*/ 0 h 993350"/>
                  <a:gd name="connsiteX4" fmla="*/ 3131463 w 3131463"/>
                  <a:gd name="connsiteY4" fmla="*/ 7340 h 9933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1463" h="993350">
                    <a:moveTo>
                      <a:pt x="3131463" y="7340"/>
                    </a:moveTo>
                    <a:lnTo>
                      <a:pt x="2740455" y="992187"/>
                    </a:lnTo>
                    <a:lnTo>
                      <a:pt x="0" y="993350"/>
                    </a:lnTo>
                    <a:lnTo>
                      <a:pt x="375274" y="0"/>
                    </a:lnTo>
                    <a:lnTo>
                      <a:pt x="3131463" y="734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lang="zh-CN" altLang="en-US" sz="1600" kern="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20411017">
                <a:off x="3859650" y="2662603"/>
                <a:ext cx="2050552" cy="40665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塑造品牌价值</a:t>
                </a: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5722652" y="2680210"/>
                <a:ext cx="2167722" cy="686682"/>
                <a:chOff x="5722652" y="2680210"/>
                <a:chExt cx="2167722" cy="686682"/>
              </a:xfrm>
            </p:grpSpPr>
            <p:sp>
              <p:nvSpPr>
                <p:cNvPr id="11" name="MH_SubTitle_2"/>
                <p:cNvSpPr/>
                <p:nvPr>
                  <p:custDataLst>
                    <p:tags r:id="rId3"/>
                  </p:custDataLst>
                </p:nvPr>
              </p:nvSpPr>
              <p:spPr>
                <a:xfrm rot="20330056">
                  <a:off x="5722652" y="2680210"/>
                  <a:ext cx="2167722" cy="686682"/>
                </a:xfrm>
                <a:custGeom>
                  <a:avLst/>
                  <a:gdLst>
                    <a:gd name="connsiteX0" fmla="*/ 3130150 w 3130150"/>
                    <a:gd name="connsiteY0" fmla="*/ 7340 h 992187"/>
                    <a:gd name="connsiteX1" fmla="*/ 2739142 w 3130150"/>
                    <a:gd name="connsiteY1" fmla="*/ 992187 h 992187"/>
                    <a:gd name="connsiteX2" fmla="*/ 0 w 3130150"/>
                    <a:gd name="connsiteY2" fmla="*/ 965843 h 992187"/>
                    <a:gd name="connsiteX3" fmla="*/ 373961 w 3130150"/>
                    <a:gd name="connsiteY3" fmla="*/ 0 h 992187"/>
                    <a:gd name="connsiteX0-1" fmla="*/ 3131463 w 3131463"/>
                    <a:gd name="connsiteY0-2" fmla="*/ 7340 h 993350"/>
                    <a:gd name="connsiteX1-3" fmla="*/ 2740455 w 3131463"/>
                    <a:gd name="connsiteY1-4" fmla="*/ 992187 h 993350"/>
                    <a:gd name="connsiteX2-5" fmla="*/ 0 w 3131463"/>
                    <a:gd name="connsiteY2-6" fmla="*/ 993350 h 993350"/>
                    <a:gd name="connsiteX3-7" fmla="*/ 375274 w 3131463"/>
                    <a:gd name="connsiteY3-8" fmla="*/ 0 h 993350"/>
                    <a:gd name="connsiteX4" fmla="*/ 3131463 w 3131463"/>
                    <a:gd name="connsiteY4" fmla="*/ 7340 h 9933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1463" h="993350">
                      <a:moveTo>
                        <a:pt x="3131463" y="7340"/>
                      </a:moveTo>
                      <a:lnTo>
                        <a:pt x="2740455" y="992187"/>
                      </a:lnTo>
                      <a:lnTo>
                        <a:pt x="0" y="993350"/>
                      </a:lnTo>
                      <a:lnTo>
                        <a:pt x="375274" y="0"/>
                      </a:lnTo>
                      <a:lnTo>
                        <a:pt x="3131463" y="734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lIns="0" tIns="0" rIns="0" bIns="0" anchor="ctr">
                  <a:normAutofit/>
                </a:bodyPr>
                <a:lstStyle/>
                <a:p>
                  <a:pPr algn="ctr"/>
                  <a:endParaRPr lang="zh-CN" altLang="en-US" sz="1600" kern="0" dirty="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rot="20411017">
                  <a:off x="5773445" y="2853165"/>
                  <a:ext cx="2050552" cy="406650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b="1" dirty="0">
                      <a:solidFill>
                        <a:schemeClr val="bg1"/>
                      </a:solidFill>
                      <a:latin typeface="阿里巴巴普惠体 M" panose="00020600040101010101" pitchFamily="18" charset="-122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Verdana" panose="020B0604030504040204" pitchFamily="34" charset="0"/>
                    </a:rPr>
                    <a:t>塑造品牌价值</a:t>
                  </a: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6206954" y="4277325"/>
              <a:ext cx="2167724" cy="687782"/>
              <a:chOff x="6206954" y="4277325"/>
              <a:chExt cx="2167724" cy="687782"/>
            </a:xfrm>
          </p:grpSpPr>
          <p:sp>
            <p:nvSpPr>
              <p:cNvPr id="6" name="MH_SubTitle_4"/>
              <p:cNvSpPr/>
              <p:nvPr>
                <p:custDataLst>
                  <p:tags r:id="rId1"/>
                </p:custDataLst>
              </p:nvPr>
            </p:nvSpPr>
            <p:spPr>
              <a:xfrm rot="20330056">
                <a:off x="6206954" y="4277325"/>
                <a:ext cx="2167724" cy="687782"/>
              </a:xfrm>
              <a:custGeom>
                <a:avLst/>
                <a:gdLst>
                  <a:gd name="connsiteX0" fmla="*/ 3130150 w 3130150"/>
                  <a:gd name="connsiteY0" fmla="*/ 7340 h 992187"/>
                  <a:gd name="connsiteX1" fmla="*/ 2739142 w 3130150"/>
                  <a:gd name="connsiteY1" fmla="*/ 992187 h 992187"/>
                  <a:gd name="connsiteX2" fmla="*/ 0 w 3130150"/>
                  <a:gd name="connsiteY2" fmla="*/ 965843 h 992187"/>
                  <a:gd name="connsiteX3" fmla="*/ 373961 w 3130150"/>
                  <a:gd name="connsiteY3" fmla="*/ 0 h 992187"/>
                  <a:gd name="connsiteX0-1" fmla="*/ 3131463 w 3131463"/>
                  <a:gd name="connsiteY0-2" fmla="*/ 7340 h 993350"/>
                  <a:gd name="connsiteX1-3" fmla="*/ 2740455 w 3131463"/>
                  <a:gd name="connsiteY1-4" fmla="*/ 992187 h 993350"/>
                  <a:gd name="connsiteX2-5" fmla="*/ 0 w 3131463"/>
                  <a:gd name="connsiteY2-6" fmla="*/ 993350 h 993350"/>
                  <a:gd name="connsiteX3-7" fmla="*/ 375274 w 3131463"/>
                  <a:gd name="connsiteY3-8" fmla="*/ 0 h 993350"/>
                  <a:gd name="connsiteX4" fmla="*/ 3131463 w 3131463"/>
                  <a:gd name="connsiteY4" fmla="*/ 7340 h 9933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1463" h="993350">
                    <a:moveTo>
                      <a:pt x="3131463" y="7340"/>
                    </a:moveTo>
                    <a:lnTo>
                      <a:pt x="2740455" y="992187"/>
                    </a:lnTo>
                    <a:lnTo>
                      <a:pt x="0" y="993350"/>
                    </a:lnTo>
                    <a:lnTo>
                      <a:pt x="375274" y="0"/>
                    </a:lnTo>
                    <a:lnTo>
                      <a:pt x="3131463" y="734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lang="zh-CN" altLang="en-US" sz="1600" kern="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20411017">
                <a:off x="6258527" y="4426596"/>
                <a:ext cx="2050552" cy="40665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Verdana" panose="020B0604030504040204" pitchFamily="34" charset="0"/>
                  </a:rPr>
                  <a:t>塑造品牌价值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323248" y="2208037"/>
            <a:ext cx="2656969" cy="1938992"/>
            <a:chOff x="3576213" y="2339621"/>
            <a:chExt cx="2656969" cy="1938992"/>
          </a:xfrm>
        </p:grpSpPr>
        <p:sp>
          <p:nvSpPr>
            <p:cNvPr id="16" name="文本框 15"/>
            <p:cNvSpPr txBox="1"/>
            <p:nvPr/>
          </p:nvSpPr>
          <p:spPr>
            <a:xfrm>
              <a:off x="3576213" y="2339621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成长期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576213" y="2708953"/>
              <a:ext cx="26569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随着主题咖啡厅被越来越多消费者所了解、接受，消费市场中逐渐度过了导入期，进入成长期。在这一阶段，目标市场的消费者对产品已经非常熟悉，消费人群增多，同时咖啡厅也具备大量销售条件，生产成本相对降低，因此，消费增长快、利润快速提高、产品表现出较大吸引力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58783" y="2697840"/>
            <a:ext cx="2248912" cy="1553040"/>
            <a:chOff x="3389687" y="2343753"/>
            <a:chExt cx="2248912" cy="1553040"/>
          </a:xfrm>
        </p:grpSpPr>
        <p:sp>
          <p:nvSpPr>
            <p:cNvPr id="22" name="文本框 21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导入期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89687" y="2696464"/>
              <a:ext cx="22489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在新产品的导入期，由于产品刚刚进入市场，由于消费者对产品的不熟悉，此时的销量由零开始且无利润。在此阶段本咖啡厅的营销策略是以价格与促销策略为主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601849" y="4950712"/>
            <a:ext cx="22489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其决定因素是，任何产品、企业打入市场，其本身不断完善既需要时间也需要通过消费者的实践过程，让消费者从多角度去认识、了解产品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760014" y="762230"/>
            <a:ext cx="5012653" cy="778807"/>
            <a:chOff x="3389686" y="2189540"/>
            <a:chExt cx="5012653" cy="778807"/>
          </a:xfrm>
        </p:grpSpPr>
        <p:sp>
          <p:nvSpPr>
            <p:cNvPr id="28" name="文本框 27"/>
            <p:cNvSpPr txBox="1"/>
            <p:nvPr/>
          </p:nvSpPr>
          <p:spPr>
            <a:xfrm>
              <a:off x="3389686" y="2189540"/>
              <a:ext cx="3584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运营周期分析管理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  <p:sp>
        <p:nvSpPr>
          <p:cNvPr id="30" name="箭头: 下 29"/>
          <p:cNvSpPr/>
          <p:nvPr/>
        </p:nvSpPr>
        <p:spPr>
          <a:xfrm>
            <a:off x="2470757" y="4334087"/>
            <a:ext cx="186290" cy="48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197589" y="2182505"/>
            <a:ext cx="45621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500" b="1" dirty="0">
                <a:solidFill>
                  <a:srgbClr val="4068C2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谢谢观赏</a:t>
            </a:r>
            <a:endParaRPr lang="en-US" altLang="zh-CN" sz="7500" b="1" dirty="0">
              <a:solidFill>
                <a:srgbClr val="4068C2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91" y="3492648"/>
            <a:ext cx="4010676" cy="1051981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1264611" y="3685051"/>
            <a:ext cx="445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PPT</a:t>
            </a:r>
            <a:r>
              <a:rPr lang="zh-CN" altLang="en-US" sz="40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通用模板</a:t>
            </a:r>
            <a:endParaRPr lang="en-US" altLang="zh-CN" sz="4000" dirty="0">
              <a:solidFill>
                <a:schemeClr val="bg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6971" y="4722509"/>
            <a:ext cx="656340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汇报人：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xiazaii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14" y="1963872"/>
            <a:ext cx="4698515" cy="44899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14" y="1481880"/>
            <a:ext cx="830809" cy="662753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582890" y="4845483"/>
            <a:ext cx="98150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486637" y="2918889"/>
            <a:ext cx="43043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咖啡厅概况</a:t>
            </a:r>
            <a:endParaRPr lang="zh-CN" altLang="en-US" sz="4400" b="1" dirty="0">
              <a:solidFill>
                <a:srgbClr val="4964A9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6637" y="3844972"/>
            <a:ext cx="6769404" cy="8104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The user print the presentation and make it into a it into a film to be used in a wider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fieldThe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 user print the presentation and make it into a it into a film to be used in a wider field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86637" y="1903226"/>
            <a:ext cx="430432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PART 01</a:t>
            </a:r>
            <a:endParaRPr lang="zh-CN" altLang="en-US" sz="6000" dirty="0">
              <a:solidFill>
                <a:srgbClr val="4964A9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55004" y="1816394"/>
            <a:ext cx="1366838" cy="26638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0800000">
            <a:off x="2988468" y="4454819"/>
            <a:ext cx="1820863" cy="842963"/>
          </a:xfrm>
          <a:custGeom>
            <a:avLst/>
            <a:gdLst>
              <a:gd name="G0" fmla="+- 2799 0 0"/>
              <a:gd name="G1" fmla="+- 21600 0 2799"/>
              <a:gd name="G2" fmla="*/ 2799 1 2"/>
              <a:gd name="G3" fmla="+- 21600 0 G2"/>
              <a:gd name="G4" fmla="+/ 2799 21600 2"/>
              <a:gd name="G5" fmla="+/ G1 0 2"/>
              <a:gd name="G6" fmla="*/ 21600 21600 2799"/>
              <a:gd name="G7" fmla="*/ G6 1 2"/>
              <a:gd name="G8" fmla="+- 21600 0 G7"/>
              <a:gd name="G9" fmla="*/ 21600 1 2"/>
              <a:gd name="G10" fmla="+- 2799 0 G9"/>
              <a:gd name="G11" fmla="?: G10 G8 0"/>
              <a:gd name="G12" fmla="?: G10 G7 21600"/>
              <a:gd name="T0" fmla="*/ 20200 w 21600"/>
              <a:gd name="T1" fmla="*/ 10800 h 21600"/>
              <a:gd name="T2" fmla="*/ 10800 w 21600"/>
              <a:gd name="T3" fmla="*/ 21600 h 21600"/>
              <a:gd name="T4" fmla="*/ 1400 w 21600"/>
              <a:gd name="T5" fmla="*/ 10800 h 21600"/>
              <a:gd name="T6" fmla="*/ 10800 w 21600"/>
              <a:gd name="T7" fmla="*/ 0 h 21600"/>
              <a:gd name="T8" fmla="*/ 3200 w 21600"/>
              <a:gd name="T9" fmla="*/ 3200 h 21600"/>
              <a:gd name="T10" fmla="*/ 18400 w 21600"/>
              <a:gd name="T11" fmla="*/ 18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99" y="21600"/>
                </a:lnTo>
                <a:lnTo>
                  <a:pt x="18801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 flipV="1">
            <a:off x="3166268" y="4831057"/>
            <a:ext cx="1447800" cy="142875"/>
          </a:xfrm>
          <a:prstGeom prst="ellipse">
            <a:avLst/>
          </a:prstGeom>
          <a:gradFill rotWithShape="1">
            <a:gsLst>
              <a:gs pos="0">
                <a:schemeClr val="tx1">
                  <a:alpha val="39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3356761" y="3653315"/>
            <a:ext cx="1109663" cy="1104900"/>
            <a:chOff x="0" y="0"/>
            <a:chExt cx="1288" cy="1286"/>
          </a:xfrm>
        </p:grpSpPr>
        <p:grpSp>
          <p:nvGrpSpPr>
            <p:cNvPr id="7" name="Group 7"/>
            <p:cNvGrpSpPr/>
            <p:nvPr/>
          </p:nvGrpSpPr>
          <p:grpSpPr bwMode="auto">
            <a:xfrm rot="650306">
              <a:off x="0" y="0"/>
              <a:ext cx="1288" cy="1286"/>
              <a:chOff x="0" y="0"/>
              <a:chExt cx="1136" cy="1134"/>
            </a:xfrm>
          </p:grpSpPr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6" cy="113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89999"/>
                    </a:schemeClr>
                  </a:gs>
                  <a:gs pos="50000">
                    <a:schemeClr val="bg1"/>
                  </a:gs>
                  <a:gs pos="100000">
                    <a:schemeClr val="bg2">
                      <a:alpha val="89999"/>
                    </a:schemeClr>
                  </a:gs>
                </a:gsLst>
                <a:lin ang="2700000" scaled="1"/>
              </a:gradFill>
              <a:ln w="9525" cap="flat" cmpd="sng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64" y="62"/>
                <a:ext cx="1008" cy="101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>
                      <a:alpha val="89999"/>
                    </a:schemeClr>
                  </a:gs>
                </a:gsLst>
                <a:lin ang="2700000" scaled="1"/>
              </a:gradFill>
              <a:ln w="9525" cap="flat" cmpd="sng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8" name="未知"/>
            <p:cNvSpPr/>
            <p:nvPr/>
          </p:nvSpPr>
          <p:spPr bwMode="auto">
            <a:xfrm rot="16200000">
              <a:off x="308" y="390"/>
              <a:ext cx="491" cy="980"/>
            </a:xfrm>
            <a:custGeom>
              <a:avLst/>
              <a:gdLst>
                <a:gd name="T0" fmla="*/ 173 w 174"/>
                <a:gd name="T1" fmla="*/ 0 h 348"/>
                <a:gd name="T2" fmla="*/ 0 w 174"/>
                <a:gd name="T3" fmla="*/ 173 h 348"/>
                <a:gd name="T4" fmla="*/ 174 w 174"/>
                <a:gd name="T5" fmla="*/ 348 h 348"/>
                <a:gd name="T6" fmla="*/ 174 w 174"/>
                <a:gd name="T7" fmla="*/ 174 h 348"/>
                <a:gd name="T8" fmla="*/ 173 w 174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9" name="未知"/>
            <p:cNvSpPr/>
            <p:nvPr/>
          </p:nvSpPr>
          <p:spPr bwMode="auto">
            <a:xfrm rot="5400000">
              <a:off x="469" y="-91"/>
              <a:ext cx="491" cy="980"/>
            </a:xfrm>
            <a:custGeom>
              <a:avLst/>
              <a:gdLst>
                <a:gd name="T0" fmla="*/ 173 w 174"/>
                <a:gd name="T1" fmla="*/ 0 h 348"/>
                <a:gd name="T2" fmla="*/ 0 w 174"/>
                <a:gd name="T3" fmla="*/ 173 h 348"/>
                <a:gd name="T4" fmla="*/ 174 w 174"/>
                <a:gd name="T5" fmla="*/ 348 h 348"/>
                <a:gd name="T6" fmla="*/ 174 w 174"/>
                <a:gd name="T7" fmla="*/ 174 h 348"/>
                <a:gd name="T8" fmla="*/ 173 w 174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412581" y="1816394"/>
            <a:ext cx="1366837" cy="26638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0800000">
            <a:off x="5183981" y="4454819"/>
            <a:ext cx="1820862" cy="842963"/>
          </a:xfrm>
          <a:custGeom>
            <a:avLst/>
            <a:gdLst>
              <a:gd name="G0" fmla="+- 2799 0 0"/>
              <a:gd name="G1" fmla="+- 21600 0 2799"/>
              <a:gd name="G2" fmla="*/ 2799 1 2"/>
              <a:gd name="G3" fmla="+- 21600 0 G2"/>
              <a:gd name="G4" fmla="+/ 2799 21600 2"/>
              <a:gd name="G5" fmla="+/ G1 0 2"/>
              <a:gd name="G6" fmla="*/ 21600 21600 2799"/>
              <a:gd name="G7" fmla="*/ G6 1 2"/>
              <a:gd name="G8" fmla="+- 21600 0 G7"/>
              <a:gd name="G9" fmla="*/ 21600 1 2"/>
              <a:gd name="G10" fmla="+- 2799 0 G9"/>
              <a:gd name="G11" fmla="?: G10 G8 0"/>
              <a:gd name="G12" fmla="?: G10 G7 21600"/>
              <a:gd name="T0" fmla="*/ 20200 w 21600"/>
              <a:gd name="T1" fmla="*/ 10800 h 21600"/>
              <a:gd name="T2" fmla="*/ 10800 w 21600"/>
              <a:gd name="T3" fmla="*/ 21600 h 21600"/>
              <a:gd name="T4" fmla="*/ 1400 w 21600"/>
              <a:gd name="T5" fmla="*/ 10800 h 21600"/>
              <a:gd name="T6" fmla="*/ 10800 w 21600"/>
              <a:gd name="T7" fmla="*/ 0 h 21600"/>
              <a:gd name="T8" fmla="*/ 3200 w 21600"/>
              <a:gd name="T9" fmla="*/ 3200 h 21600"/>
              <a:gd name="T10" fmla="*/ 18400 w 21600"/>
              <a:gd name="T11" fmla="*/ 18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99" y="21600"/>
                </a:lnTo>
                <a:lnTo>
                  <a:pt x="18801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grpSp>
        <p:nvGrpSpPr>
          <p:cNvPr id="14" name="Group 16"/>
          <p:cNvGrpSpPr/>
          <p:nvPr/>
        </p:nvGrpSpPr>
        <p:grpSpPr bwMode="auto">
          <a:xfrm>
            <a:off x="5526881" y="3664244"/>
            <a:ext cx="1109662" cy="1104900"/>
            <a:chOff x="0" y="0"/>
            <a:chExt cx="1288" cy="1286"/>
          </a:xfrm>
        </p:grpSpPr>
        <p:grpSp>
          <p:nvGrpSpPr>
            <p:cNvPr id="15" name="Group 17"/>
            <p:cNvGrpSpPr/>
            <p:nvPr/>
          </p:nvGrpSpPr>
          <p:grpSpPr bwMode="auto">
            <a:xfrm rot="650306">
              <a:off x="0" y="0"/>
              <a:ext cx="1288" cy="1286"/>
              <a:chOff x="0" y="0"/>
              <a:chExt cx="1136" cy="1134"/>
            </a:xfrm>
          </p:grpSpPr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6" cy="113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89999"/>
                    </a:schemeClr>
                  </a:gs>
                  <a:gs pos="50000">
                    <a:schemeClr val="bg1"/>
                  </a:gs>
                  <a:gs pos="100000">
                    <a:schemeClr val="bg2">
                      <a:alpha val="89999"/>
                    </a:schemeClr>
                  </a:gs>
                </a:gsLst>
                <a:lin ang="2700000" scaled="1"/>
              </a:gradFill>
              <a:ln w="9525" cap="flat" cmpd="sng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64" y="62"/>
                <a:ext cx="1008" cy="101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>
                      <a:alpha val="89999"/>
                    </a:schemeClr>
                  </a:gs>
                </a:gsLst>
                <a:lin ang="2700000" scaled="1"/>
              </a:gradFill>
              <a:ln w="9525" cap="flat" cmpd="sng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6" name="未知"/>
            <p:cNvSpPr/>
            <p:nvPr/>
          </p:nvSpPr>
          <p:spPr bwMode="auto">
            <a:xfrm rot="16200000">
              <a:off x="308" y="390"/>
              <a:ext cx="491" cy="980"/>
            </a:xfrm>
            <a:custGeom>
              <a:avLst/>
              <a:gdLst>
                <a:gd name="T0" fmla="*/ 173 w 174"/>
                <a:gd name="T1" fmla="*/ 0 h 348"/>
                <a:gd name="T2" fmla="*/ 0 w 174"/>
                <a:gd name="T3" fmla="*/ 173 h 348"/>
                <a:gd name="T4" fmla="*/ 174 w 174"/>
                <a:gd name="T5" fmla="*/ 348 h 348"/>
                <a:gd name="T6" fmla="*/ 174 w 174"/>
                <a:gd name="T7" fmla="*/ 174 h 348"/>
                <a:gd name="T8" fmla="*/ 173 w 174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 rot="5400000">
              <a:off x="469" y="-91"/>
              <a:ext cx="491" cy="980"/>
            </a:xfrm>
            <a:custGeom>
              <a:avLst/>
              <a:gdLst>
                <a:gd name="T0" fmla="*/ 173 w 174"/>
                <a:gd name="T1" fmla="*/ 0 h 348"/>
                <a:gd name="T2" fmla="*/ 0 w 174"/>
                <a:gd name="T3" fmla="*/ 173 h 348"/>
                <a:gd name="T4" fmla="*/ 174 w 174"/>
                <a:gd name="T5" fmla="*/ 348 h 348"/>
                <a:gd name="T6" fmla="*/ 174 w 174"/>
                <a:gd name="T7" fmla="*/ 174 h 348"/>
                <a:gd name="T8" fmla="*/ 173 w 174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7600156" y="1816394"/>
            <a:ext cx="1366837" cy="26638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 rot="10800000">
            <a:off x="7371556" y="4454819"/>
            <a:ext cx="1820862" cy="842963"/>
          </a:xfrm>
          <a:custGeom>
            <a:avLst/>
            <a:gdLst>
              <a:gd name="G0" fmla="+- 2799 0 0"/>
              <a:gd name="G1" fmla="+- 21600 0 2799"/>
              <a:gd name="G2" fmla="*/ 2799 1 2"/>
              <a:gd name="G3" fmla="+- 21600 0 G2"/>
              <a:gd name="G4" fmla="+/ 2799 21600 2"/>
              <a:gd name="G5" fmla="+/ G1 0 2"/>
              <a:gd name="G6" fmla="*/ 21600 21600 2799"/>
              <a:gd name="G7" fmla="*/ G6 1 2"/>
              <a:gd name="G8" fmla="+- 21600 0 G7"/>
              <a:gd name="G9" fmla="*/ 21600 1 2"/>
              <a:gd name="G10" fmla="+- 2799 0 G9"/>
              <a:gd name="G11" fmla="?: G10 G8 0"/>
              <a:gd name="G12" fmla="?: G10 G7 21600"/>
              <a:gd name="T0" fmla="*/ 20200 w 21600"/>
              <a:gd name="T1" fmla="*/ 10800 h 21600"/>
              <a:gd name="T2" fmla="*/ 10800 w 21600"/>
              <a:gd name="T3" fmla="*/ 21600 h 21600"/>
              <a:gd name="T4" fmla="*/ 1400 w 21600"/>
              <a:gd name="T5" fmla="*/ 10800 h 21600"/>
              <a:gd name="T6" fmla="*/ 10800 w 21600"/>
              <a:gd name="T7" fmla="*/ 0 h 21600"/>
              <a:gd name="T8" fmla="*/ 3200 w 21600"/>
              <a:gd name="T9" fmla="*/ 3200 h 21600"/>
              <a:gd name="T10" fmla="*/ 18400 w 21600"/>
              <a:gd name="T11" fmla="*/ 18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99" y="21600"/>
                </a:lnTo>
                <a:lnTo>
                  <a:pt x="18801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grpSp>
        <p:nvGrpSpPr>
          <p:cNvPr id="22" name="Group 26"/>
          <p:cNvGrpSpPr/>
          <p:nvPr/>
        </p:nvGrpSpPr>
        <p:grpSpPr bwMode="auto">
          <a:xfrm>
            <a:off x="7714456" y="3664244"/>
            <a:ext cx="1109662" cy="1104900"/>
            <a:chOff x="0" y="0"/>
            <a:chExt cx="1288" cy="1286"/>
          </a:xfrm>
        </p:grpSpPr>
        <p:grpSp>
          <p:nvGrpSpPr>
            <p:cNvPr id="23" name="Group 27"/>
            <p:cNvGrpSpPr/>
            <p:nvPr/>
          </p:nvGrpSpPr>
          <p:grpSpPr bwMode="auto">
            <a:xfrm rot="650306">
              <a:off x="0" y="0"/>
              <a:ext cx="1288" cy="1286"/>
              <a:chOff x="0" y="0"/>
              <a:chExt cx="1136" cy="1134"/>
            </a:xfrm>
          </p:grpSpPr>
          <p:sp>
            <p:nvSpPr>
              <p:cNvPr id="26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6" cy="113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89999"/>
                    </a:schemeClr>
                  </a:gs>
                  <a:gs pos="50000">
                    <a:schemeClr val="bg1"/>
                  </a:gs>
                  <a:gs pos="100000">
                    <a:schemeClr val="bg2">
                      <a:alpha val="89999"/>
                    </a:schemeClr>
                  </a:gs>
                </a:gsLst>
                <a:lin ang="2700000" scaled="1"/>
              </a:gradFill>
              <a:ln w="9525" cap="flat" cmpd="sng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27" name="Oval 29"/>
              <p:cNvSpPr>
                <a:spLocks noChangeArrowheads="1"/>
              </p:cNvSpPr>
              <p:nvPr/>
            </p:nvSpPr>
            <p:spPr bwMode="auto">
              <a:xfrm>
                <a:off x="64" y="62"/>
                <a:ext cx="1008" cy="101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>
                      <a:alpha val="89999"/>
                    </a:schemeClr>
                  </a:gs>
                </a:gsLst>
                <a:lin ang="2700000" scaled="1"/>
              </a:gradFill>
              <a:ln w="9525" cap="flat" cmpd="sng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24" name="未知"/>
            <p:cNvSpPr/>
            <p:nvPr/>
          </p:nvSpPr>
          <p:spPr bwMode="auto">
            <a:xfrm rot="16200000">
              <a:off x="308" y="390"/>
              <a:ext cx="491" cy="980"/>
            </a:xfrm>
            <a:custGeom>
              <a:avLst/>
              <a:gdLst>
                <a:gd name="T0" fmla="*/ 173 w 174"/>
                <a:gd name="T1" fmla="*/ 0 h 348"/>
                <a:gd name="T2" fmla="*/ 0 w 174"/>
                <a:gd name="T3" fmla="*/ 173 h 348"/>
                <a:gd name="T4" fmla="*/ 174 w 174"/>
                <a:gd name="T5" fmla="*/ 348 h 348"/>
                <a:gd name="T6" fmla="*/ 174 w 174"/>
                <a:gd name="T7" fmla="*/ 174 h 348"/>
                <a:gd name="T8" fmla="*/ 173 w 174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 rot="5400000">
              <a:off x="469" y="-91"/>
              <a:ext cx="491" cy="980"/>
            </a:xfrm>
            <a:custGeom>
              <a:avLst/>
              <a:gdLst>
                <a:gd name="T0" fmla="*/ 173 w 174"/>
                <a:gd name="T1" fmla="*/ 0 h 348"/>
                <a:gd name="T2" fmla="*/ 0 w 174"/>
                <a:gd name="T3" fmla="*/ 173 h 348"/>
                <a:gd name="T4" fmla="*/ 174 w 174"/>
                <a:gd name="T5" fmla="*/ 348 h 348"/>
                <a:gd name="T6" fmla="*/ 174 w 174"/>
                <a:gd name="T7" fmla="*/ 174 h 348"/>
                <a:gd name="T8" fmla="*/ 173 w 174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7718424" y="4020463"/>
            <a:ext cx="11271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早十点—晚两点，人流集中繁华地段</a:t>
            </a: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3244225" y="2082572"/>
            <a:ext cx="1366838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 b="1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主营业务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7600155" y="2208718"/>
            <a:ext cx="1366838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 b="1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经营时间及位置</a:t>
            </a: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5410992" y="2107716"/>
            <a:ext cx="1366838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 b="1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特色经营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536848" y="3816556"/>
            <a:ext cx="925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特色咖啡、小资简餐附带茶酒、软饮</a:t>
            </a:r>
          </a:p>
          <a:p>
            <a:endParaRPr lang="zh-CN" altLang="en-US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89650" y="3902812"/>
            <a:ext cx="766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周月主题及承办活动</a:t>
            </a:r>
          </a:p>
          <a:p>
            <a:endParaRPr lang="zh-CN" altLang="en-US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31972" y="2280139"/>
            <a:ext cx="3608366" cy="1573620"/>
            <a:chOff x="2296714" y="1889846"/>
            <a:chExt cx="3608366" cy="1573620"/>
          </a:xfrm>
          <a:effectLst/>
        </p:grpSpPr>
        <p:grpSp>
          <p:nvGrpSpPr>
            <p:cNvPr id="3" name="组合 2"/>
            <p:cNvGrpSpPr/>
            <p:nvPr/>
          </p:nvGrpSpPr>
          <p:grpSpPr>
            <a:xfrm>
              <a:off x="3784919" y="2355595"/>
              <a:ext cx="749145" cy="642125"/>
              <a:chOff x="3619819" y="2253995"/>
              <a:chExt cx="749145" cy="642125"/>
            </a:xfrm>
          </p:grpSpPr>
          <p:sp>
            <p:nvSpPr>
              <p:cNvPr id="14" name="任意多边形: 形状 17"/>
              <p:cNvSpPr/>
              <p:nvPr/>
            </p:nvSpPr>
            <p:spPr>
              <a:xfrm>
                <a:off x="3619819" y="2253995"/>
                <a:ext cx="74914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195943">
                    <a:moveTo>
                      <a:pt x="97972" y="114300"/>
                    </a:moveTo>
                    <a:lnTo>
                      <a:pt x="130629" y="114300"/>
                    </a:lnTo>
                    <a:lnTo>
                      <a:pt x="130629" y="130629"/>
                    </a:lnTo>
                    <a:lnTo>
                      <a:pt x="97972" y="130629"/>
                    </a:lnTo>
                    <a:close/>
                    <a:moveTo>
                      <a:pt x="0" y="114300"/>
                    </a:moveTo>
                    <a:lnTo>
                      <a:pt x="85725" y="114300"/>
                    </a:lnTo>
                    <a:lnTo>
                      <a:pt x="85725" y="134711"/>
                    </a:lnTo>
                    <a:cubicBezTo>
                      <a:pt x="85725" y="136922"/>
                      <a:pt x="86533" y="138836"/>
                      <a:pt x="88149" y="140452"/>
                    </a:cubicBezTo>
                    <a:cubicBezTo>
                      <a:pt x="89765" y="142067"/>
                      <a:pt x="91678" y="142875"/>
                      <a:pt x="93889" y="142875"/>
                    </a:cubicBezTo>
                    <a:lnTo>
                      <a:pt x="134711" y="142875"/>
                    </a:lnTo>
                    <a:cubicBezTo>
                      <a:pt x="136922" y="142875"/>
                      <a:pt x="138836" y="142067"/>
                      <a:pt x="140451" y="140452"/>
                    </a:cubicBezTo>
                    <a:cubicBezTo>
                      <a:pt x="142067" y="138836"/>
                      <a:pt x="142875" y="136922"/>
                      <a:pt x="142875" y="134711"/>
                    </a:cubicBezTo>
                    <a:lnTo>
                      <a:pt x="142875" y="114300"/>
                    </a:lnTo>
                    <a:lnTo>
                      <a:pt x="228600" y="114300"/>
                    </a:lnTo>
                    <a:lnTo>
                      <a:pt x="228600" y="175532"/>
                    </a:lnTo>
                    <a:cubicBezTo>
                      <a:pt x="228600" y="181145"/>
                      <a:pt x="226602" y="185950"/>
                      <a:pt x="222604" y="189947"/>
                    </a:cubicBezTo>
                    <a:cubicBezTo>
                      <a:pt x="218607" y="193945"/>
                      <a:pt x="213802" y="195943"/>
                      <a:pt x="208189" y="195943"/>
                    </a:cubicBezTo>
                    <a:lnTo>
                      <a:pt x="20411" y="195943"/>
                    </a:lnTo>
                    <a:cubicBezTo>
                      <a:pt x="14798" y="195943"/>
                      <a:pt x="9993" y="193945"/>
                      <a:pt x="5996" y="189947"/>
                    </a:cubicBezTo>
                    <a:cubicBezTo>
                      <a:pt x="1999" y="185950"/>
                      <a:pt x="0" y="181145"/>
                      <a:pt x="0" y="175532"/>
                    </a:cubicBezTo>
                    <a:close/>
                    <a:moveTo>
                      <a:pt x="81643" y="16329"/>
                    </a:moveTo>
                    <a:lnTo>
                      <a:pt x="81643" y="32657"/>
                    </a:lnTo>
                    <a:lnTo>
                      <a:pt x="146957" y="32657"/>
                    </a:lnTo>
                    <a:lnTo>
                      <a:pt x="146957" y="16329"/>
                    </a:lnTo>
                    <a:close/>
                    <a:moveTo>
                      <a:pt x="77561" y="0"/>
                    </a:moveTo>
                    <a:lnTo>
                      <a:pt x="151039" y="0"/>
                    </a:lnTo>
                    <a:cubicBezTo>
                      <a:pt x="154441" y="0"/>
                      <a:pt x="157333" y="1191"/>
                      <a:pt x="159714" y="3572"/>
                    </a:cubicBezTo>
                    <a:cubicBezTo>
                      <a:pt x="162095" y="5953"/>
                      <a:pt x="163286" y="8845"/>
                      <a:pt x="163286" y="12247"/>
                    </a:cubicBezTo>
                    <a:lnTo>
                      <a:pt x="163286" y="32657"/>
                    </a:lnTo>
                    <a:lnTo>
                      <a:pt x="208189" y="32657"/>
                    </a:lnTo>
                    <a:cubicBezTo>
                      <a:pt x="213802" y="32657"/>
                      <a:pt x="218607" y="34656"/>
                      <a:pt x="222604" y="38653"/>
                    </a:cubicBezTo>
                    <a:cubicBezTo>
                      <a:pt x="226602" y="42650"/>
                      <a:pt x="228600" y="47455"/>
                      <a:pt x="228600" y="53068"/>
                    </a:cubicBezTo>
                    <a:lnTo>
                      <a:pt x="228600" y="102054"/>
                    </a:lnTo>
                    <a:lnTo>
                      <a:pt x="0" y="102054"/>
                    </a:lnTo>
                    <a:lnTo>
                      <a:pt x="0" y="53068"/>
                    </a:lnTo>
                    <a:cubicBezTo>
                      <a:pt x="0" y="47455"/>
                      <a:pt x="1999" y="42650"/>
                      <a:pt x="5996" y="38653"/>
                    </a:cubicBezTo>
                    <a:cubicBezTo>
                      <a:pt x="9993" y="34656"/>
                      <a:pt x="14798" y="32657"/>
                      <a:pt x="20411" y="32657"/>
                    </a:cubicBezTo>
                    <a:lnTo>
                      <a:pt x="65314" y="32657"/>
                    </a:lnTo>
                    <a:lnTo>
                      <a:pt x="65314" y="12247"/>
                    </a:lnTo>
                    <a:cubicBezTo>
                      <a:pt x="65314" y="8845"/>
                      <a:pt x="66505" y="5953"/>
                      <a:pt x="68886" y="3572"/>
                    </a:cubicBezTo>
                    <a:cubicBezTo>
                      <a:pt x="71268" y="1191"/>
                      <a:pt x="74159" y="0"/>
                      <a:pt x="7756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sz="1600" kern="0" dirty="0">
                  <a:solidFill>
                    <a:schemeClr val="tx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15" name="任意多边形: 形状 16"/>
              <p:cNvSpPr/>
              <p:nvPr/>
            </p:nvSpPr>
            <p:spPr>
              <a:xfrm>
                <a:off x="3619819" y="2502717"/>
                <a:ext cx="749145" cy="393403"/>
              </a:xfrm>
              <a:custGeom>
                <a:avLst/>
                <a:gdLst>
                  <a:gd name="connsiteX0" fmla="*/ 321064 w 749145"/>
                  <a:gd name="connsiteY0" fmla="*/ 125851 h 393403"/>
                  <a:gd name="connsiteX1" fmla="*/ 428084 w 749145"/>
                  <a:gd name="connsiteY1" fmla="*/ 125851 h 393403"/>
                  <a:gd name="connsiteX2" fmla="*/ 428084 w 749145"/>
                  <a:gd name="connsiteY2" fmla="*/ 179363 h 393403"/>
                  <a:gd name="connsiteX3" fmla="*/ 321064 w 749145"/>
                  <a:gd name="connsiteY3" fmla="*/ 179363 h 393403"/>
                  <a:gd name="connsiteX4" fmla="*/ 0 w 749145"/>
                  <a:gd name="connsiteY4" fmla="*/ 125851 h 393403"/>
                  <a:gd name="connsiteX5" fmla="*/ 280930 w 749145"/>
                  <a:gd name="connsiteY5" fmla="*/ 125851 h 393403"/>
                  <a:gd name="connsiteX6" fmla="*/ 280930 w 749145"/>
                  <a:gd name="connsiteY6" fmla="*/ 192740 h 393403"/>
                  <a:gd name="connsiteX7" fmla="*/ 288873 w 749145"/>
                  <a:gd name="connsiteY7" fmla="*/ 211554 h 393403"/>
                  <a:gd name="connsiteX8" fmla="*/ 307684 w 749145"/>
                  <a:gd name="connsiteY8" fmla="*/ 219494 h 393403"/>
                  <a:gd name="connsiteX9" fmla="*/ 441462 w 749145"/>
                  <a:gd name="connsiteY9" fmla="*/ 219494 h 393403"/>
                  <a:gd name="connsiteX10" fmla="*/ 460272 w 749145"/>
                  <a:gd name="connsiteY10" fmla="*/ 211554 h 393403"/>
                  <a:gd name="connsiteX11" fmla="*/ 468216 w 749145"/>
                  <a:gd name="connsiteY11" fmla="*/ 192740 h 393403"/>
                  <a:gd name="connsiteX12" fmla="*/ 468216 w 749145"/>
                  <a:gd name="connsiteY12" fmla="*/ 125851 h 393403"/>
                  <a:gd name="connsiteX13" fmla="*/ 749145 w 749145"/>
                  <a:gd name="connsiteY13" fmla="*/ 125851 h 393403"/>
                  <a:gd name="connsiteX14" fmla="*/ 749145 w 749145"/>
                  <a:gd name="connsiteY14" fmla="*/ 326514 h 393403"/>
                  <a:gd name="connsiteX15" fmla="*/ 729496 w 749145"/>
                  <a:gd name="connsiteY15" fmla="*/ 373754 h 393403"/>
                  <a:gd name="connsiteX16" fmla="*/ 682256 w 749145"/>
                  <a:gd name="connsiteY16" fmla="*/ 393403 h 393403"/>
                  <a:gd name="connsiteX17" fmla="*/ 66889 w 749145"/>
                  <a:gd name="connsiteY17" fmla="*/ 393403 h 393403"/>
                  <a:gd name="connsiteX18" fmla="*/ 19650 w 749145"/>
                  <a:gd name="connsiteY18" fmla="*/ 373754 h 393403"/>
                  <a:gd name="connsiteX19" fmla="*/ 0 w 749145"/>
                  <a:gd name="connsiteY19" fmla="*/ 326514 h 393403"/>
                  <a:gd name="connsiteX20" fmla="*/ 0 w 749145"/>
                  <a:gd name="connsiteY20" fmla="*/ 0 h 393403"/>
                  <a:gd name="connsiteX21" fmla="*/ 749145 w 749145"/>
                  <a:gd name="connsiteY21" fmla="*/ 0 h 393403"/>
                  <a:gd name="connsiteX22" fmla="*/ 749145 w 749145"/>
                  <a:gd name="connsiteY22" fmla="*/ 85719 h 393403"/>
                  <a:gd name="connsiteX23" fmla="*/ 0 w 749145"/>
                  <a:gd name="connsiteY23" fmla="*/ 85719 h 39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49145" h="393403">
                    <a:moveTo>
                      <a:pt x="321064" y="125851"/>
                    </a:moveTo>
                    <a:lnTo>
                      <a:pt x="428084" y="125851"/>
                    </a:lnTo>
                    <a:lnTo>
                      <a:pt x="428084" y="179363"/>
                    </a:lnTo>
                    <a:lnTo>
                      <a:pt x="321064" y="179363"/>
                    </a:lnTo>
                    <a:close/>
                    <a:moveTo>
                      <a:pt x="0" y="125851"/>
                    </a:moveTo>
                    <a:lnTo>
                      <a:pt x="280930" y="125851"/>
                    </a:lnTo>
                    <a:lnTo>
                      <a:pt x="280930" y="192740"/>
                    </a:lnTo>
                    <a:cubicBezTo>
                      <a:pt x="280930" y="199985"/>
                      <a:pt x="283577" y="206258"/>
                      <a:pt x="288873" y="211554"/>
                    </a:cubicBezTo>
                    <a:cubicBezTo>
                      <a:pt x="294169" y="216846"/>
                      <a:pt x="300438" y="219494"/>
                      <a:pt x="307684" y="219494"/>
                    </a:cubicBezTo>
                    <a:lnTo>
                      <a:pt x="441462" y="219494"/>
                    </a:lnTo>
                    <a:cubicBezTo>
                      <a:pt x="448707" y="219494"/>
                      <a:pt x="454980" y="216846"/>
                      <a:pt x="460272" y="211554"/>
                    </a:cubicBezTo>
                    <a:cubicBezTo>
                      <a:pt x="465568" y="206258"/>
                      <a:pt x="468216" y="199985"/>
                      <a:pt x="468216" y="192740"/>
                    </a:cubicBezTo>
                    <a:lnTo>
                      <a:pt x="468216" y="125851"/>
                    </a:lnTo>
                    <a:lnTo>
                      <a:pt x="749145" y="125851"/>
                    </a:lnTo>
                    <a:lnTo>
                      <a:pt x="749145" y="326514"/>
                    </a:lnTo>
                    <a:cubicBezTo>
                      <a:pt x="749145" y="344909"/>
                      <a:pt x="742598" y="360655"/>
                      <a:pt x="729496" y="373754"/>
                    </a:cubicBezTo>
                    <a:cubicBezTo>
                      <a:pt x="716397" y="386856"/>
                      <a:pt x="700651" y="393403"/>
                      <a:pt x="682256" y="393403"/>
                    </a:cubicBezTo>
                    <a:lnTo>
                      <a:pt x="66889" y="393403"/>
                    </a:lnTo>
                    <a:cubicBezTo>
                      <a:pt x="48495" y="393403"/>
                      <a:pt x="32748" y="386856"/>
                      <a:pt x="19650" y="373754"/>
                    </a:cubicBezTo>
                    <a:cubicBezTo>
                      <a:pt x="6551" y="360655"/>
                      <a:pt x="0" y="344909"/>
                      <a:pt x="0" y="326514"/>
                    </a:cubicBezTo>
                    <a:close/>
                    <a:moveTo>
                      <a:pt x="0" y="0"/>
                    </a:moveTo>
                    <a:lnTo>
                      <a:pt x="749145" y="0"/>
                    </a:lnTo>
                    <a:lnTo>
                      <a:pt x="749145" y="85719"/>
                    </a:lnTo>
                    <a:lnTo>
                      <a:pt x="0" y="857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dirty="0">
                  <a:solidFill>
                    <a:schemeClr val="lt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372681" y="1889847"/>
              <a:ext cx="1573619" cy="1573619"/>
            </a:xfrm>
            <a:prstGeom prst="ellipse">
              <a:avLst/>
            </a:prstGeom>
            <a:noFill/>
            <a:ln w="1016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5" name="弧形 4"/>
            <p:cNvSpPr/>
            <p:nvPr/>
          </p:nvSpPr>
          <p:spPr>
            <a:xfrm>
              <a:off x="3372680" y="1889846"/>
              <a:ext cx="1573619" cy="1573619"/>
            </a:xfrm>
            <a:prstGeom prst="arc">
              <a:avLst>
                <a:gd name="adj1" fmla="val 477211"/>
                <a:gd name="adj2" fmla="val 2885092"/>
              </a:avLst>
            </a:prstGeom>
            <a:noFill/>
            <a:ln w="1016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3372680" y="1889846"/>
              <a:ext cx="1573619" cy="1573619"/>
            </a:xfrm>
            <a:prstGeom prst="arc">
              <a:avLst>
                <a:gd name="adj1" fmla="val 2844938"/>
                <a:gd name="adj2" fmla="val 17452842"/>
              </a:avLst>
            </a:prstGeom>
            <a:noFill/>
            <a:ln w="1016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988831" y="2577735"/>
              <a:ext cx="8430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10"/>
            <p:cNvSpPr txBox="1"/>
            <p:nvPr/>
          </p:nvSpPr>
          <p:spPr>
            <a:xfrm>
              <a:off x="5321266" y="2170303"/>
              <a:ext cx="583814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45%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712385" y="3311382"/>
              <a:ext cx="8430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26"/>
            <p:cNvSpPr txBox="1"/>
            <p:nvPr/>
          </p:nvSpPr>
          <p:spPr>
            <a:xfrm>
              <a:off x="5030562" y="2931675"/>
              <a:ext cx="59022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30%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2989813" y="2586278"/>
              <a:ext cx="180753" cy="1807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409274" y="2676654"/>
              <a:ext cx="5486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60"/>
            <p:cNvSpPr txBox="1"/>
            <p:nvPr/>
          </p:nvSpPr>
          <p:spPr>
            <a:xfrm>
              <a:off x="2296714" y="2244862"/>
              <a:ext cx="575461" cy="32871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85%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95791" y="4157074"/>
            <a:ext cx="3425912" cy="1843993"/>
            <a:chOff x="6360533" y="3766781"/>
            <a:chExt cx="3425912" cy="1843993"/>
          </a:xfrm>
        </p:grpSpPr>
        <p:grpSp>
          <p:nvGrpSpPr>
            <p:cNvPr id="17" name="组合 16"/>
            <p:cNvGrpSpPr/>
            <p:nvPr/>
          </p:nvGrpSpPr>
          <p:grpSpPr>
            <a:xfrm>
              <a:off x="7954689" y="4502900"/>
              <a:ext cx="740913" cy="642125"/>
              <a:chOff x="7789589" y="4401300"/>
              <a:chExt cx="740913" cy="642125"/>
            </a:xfrm>
          </p:grpSpPr>
          <p:sp>
            <p:nvSpPr>
              <p:cNvPr id="28" name="任意多边形: 形状 42"/>
              <p:cNvSpPr/>
              <p:nvPr/>
            </p:nvSpPr>
            <p:spPr>
              <a:xfrm>
                <a:off x="7789589" y="4401300"/>
                <a:ext cx="740913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44929" h="212272">
                    <a:moveTo>
                      <a:pt x="122465" y="85725"/>
                    </a:moveTo>
                    <a:cubicBezTo>
                      <a:pt x="132585" y="85725"/>
                      <a:pt x="141238" y="89318"/>
                      <a:pt x="148424" y="96505"/>
                    </a:cubicBezTo>
                    <a:cubicBezTo>
                      <a:pt x="155611" y="103691"/>
                      <a:pt x="159204" y="112344"/>
                      <a:pt x="159204" y="122465"/>
                    </a:cubicBezTo>
                    <a:cubicBezTo>
                      <a:pt x="159204" y="132585"/>
                      <a:pt x="155611" y="141238"/>
                      <a:pt x="148424" y="148424"/>
                    </a:cubicBezTo>
                    <a:cubicBezTo>
                      <a:pt x="141238" y="155611"/>
                      <a:pt x="132585" y="159204"/>
                      <a:pt x="122465" y="159204"/>
                    </a:cubicBezTo>
                    <a:cubicBezTo>
                      <a:pt x="112344" y="159204"/>
                      <a:pt x="103691" y="155611"/>
                      <a:pt x="96505" y="148424"/>
                    </a:cubicBezTo>
                    <a:cubicBezTo>
                      <a:pt x="89318" y="141238"/>
                      <a:pt x="85725" y="132585"/>
                      <a:pt x="85725" y="122465"/>
                    </a:cubicBezTo>
                    <a:cubicBezTo>
                      <a:pt x="85725" y="112344"/>
                      <a:pt x="89318" y="103691"/>
                      <a:pt x="96505" y="96505"/>
                    </a:cubicBezTo>
                    <a:cubicBezTo>
                      <a:pt x="103691" y="89318"/>
                      <a:pt x="112344" y="85725"/>
                      <a:pt x="122465" y="85725"/>
                    </a:cubicBezTo>
                    <a:close/>
                    <a:moveTo>
                      <a:pt x="122465" y="65315"/>
                    </a:moveTo>
                    <a:cubicBezTo>
                      <a:pt x="106731" y="65315"/>
                      <a:pt x="93273" y="70906"/>
                      <a:pt x="82090" y="82090"/>
                    </a:cubicBezTo>
                    <a:cubicBezTo>
                      <a:pt x="70906" y="93273"/>
                      <a:pt x="65315" y="106731"/>
                      <a:pt x="65315" y="122465"/>
                    </a:cubicBezTo>
                    <a:cubicBezTo>
                      <a:pt x="65315" y="138198"/>
                      <a:pt x="70906" y="151656"/>
                      <a:pt x="82090" y="162840"/>
                    </a:cubicBezTo>
                    <a:cubicBezTo>
                      <a:pt x="93273" y="174023"/>
                      <a:pt x="106731" y="179615"/>
                      <a:pt x="122465" y="179615"/>
                    </a:cubicBezTo>
                    <a:cubicBezTo>
                      <a:pt x="138198" y="179615"/>
                      <a:pt x="151656" y="174023"/>
                      <a:pt x="162839" y="162840"/>
                    </a:cubicBezTo>
                    <a:cubicBezTo>
                      <a:pt x="174023" y="151656"/>
                      <a:pt x="179615" y="138198"/>
                      <a:pt x="179615" y="122465"/>
                    </a:cubicBezTo>
                    <a:cubicBezTo>
                      <a:pt x="179615" y="106731"/>
                      <a:pt x="174023" y="93273"/>
                      <a:pt x="162839" y="82090"/>
                    </a:cubicBezTo>
                    <a:cubicBezTo>
                      <a:pt x="151656" y="70906"/>
                      <a:pt x="138198" y="65315"/>
                      <a:pt x="122465" y="65315"/>
                    </a:cubicBezTo>
                    <a:close/>
                    <a:moveTo>
                      <a:pt x="89807" y="0"/>
                    </a:moveTo>
                    <a:lnTo>
                      <a:pt x="155122" y="0"/>
                    </a:lnTo>
                    <a:cubicBezTo>
                      <a:pt x="159629" y="0"/>
                      <a:pt x="164030" y="1510"/>
                      <a:pt x="168325" y="4529"/>
                    </a:cubicBezTo>
                    <a:cubicBezTo>
                      <a:pt x="172620" y="7548"/>
                      <a:pt x="175575" y="11141"/>
                      <a:pt x="177191" y="15308"/>
                    </a:cubicBezTo>
                    <a:lnTo>
                      <a:pt x="183697" y="32657"/>
                    </a:lnTo>
                    <a:lnTo>
                      <a:pt x="212272" y="32657"/>
                    </a:lnTo>
                    <a:cubicBezTo>
                      <a:pt x="221286" y="32657"/>
                      <a:pt x="228983" y="35847"/>
                      <a:pt x="235361" y="42225"/>
                    </a:cubicBezTo>
                    <a:cubicBezTo>
                      <a:pt x="241740" y="48603"/>
                      <a:pt x="244929" y="56300"/>
                      <a:pt x="244929" y="65315"/>
                    </a:cubicBezTo>
                    <a:lnTo>
                      <a:pt x="244929" y="179615"/>
                    </a:lnTo>
                    <a:cubicBezTo>
                      <a:pt x="244929" y="188629"/>
                      <a:pt x="241740" y="196326"/>
                      <a:pt x="235361" y="202704"/>
                    </a:cubicBezTo>
                    <a:cubicBezTo>
                      <a:pt x="228983" y="209083"/>
                      <a:pt x="221286" y="212272"/>
                      <a:pt x="212272" y="212272"/>
                    </a:cubicBezTo>
                    <a:lnTo>
                      <a:pt x="32657" y="212272"/>
                    </a:lnTo>
                    <a:cubicBezTo>
                      <a:pt x="23643" y="212272"/>
                      <a:pt x="15946" y="209083"/>
                      <a:pt x="9568" y="202704"/>
                    </a:cubicBezTo>
                    <a:cubicBezTo>
                      <a:pt x="3189" y="196326"/>
                      <a:pt x="0" y="188629"/>
                      <a:pt x="0" y="179615"/>
                    </a:cubicBezTo>
                    <a:lnTo>
                      <a:pt x="0" y="65315"/>
                    </a:lnTo>
                    <a:cubicBezTo>
                      <a:pt x="0" y="56300"/>
                      <a:pt x="3189" y="48603"/>
                      <a:pt x="9568" y="42225"/>
                    </a:cubicBezTo>
                    <a:cubicBezTo>
                      <a:pt x="15946" y="35847"/>
                      <a:pt x="23643" y="32657"/>
                      <a:pt x="32657" y="32657"/>
                    </a:cubicBezTo>
                    <a:lnTo>
                      <a:pt x="61232" y="32657"/>
                    </a:lnTo>
                    <a:lnTo>
                      <a:pt x="67738" y="15308"/>
                    </a:lnTo>
                    <a:cubicBezTo>
                      <a:pt x="69354" y="11141"/>
                      <a:pt x="72309" y="7548"/>
                      <a:pt x="76604" y="4529"/>
                    </a:cubicBezTo>
                    <a:cubicBezTo>
                      <a:pt x="80899" y="1510"/>
                      <a:pt x="85300" y="0"/>
                      <a:pt x="8980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sz="1600" kern="0" dirty="0">
                  <a:solidFill>
                    <a:schemeClr val="tx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  <p:sp>
            <p:nvSpPr>
              <p:cNvPr id="29" name="任意多边形: 形状 41"/>
              <p:cNvSpPr/>
              <p:nvPr/>
            </p:nvSpPr>
            <p:spPr>
              <a:xfrm>
                <a:off x="7789589" y="4722362"/>
                <a:ext cx="740913" cy="321063"/>
              </a:xfrm>
              <a:custGeom>
                <a:avLst/>
                <a:gdLst>
                  <a:gd name="connsiteX0" fmla="*/ 272101 w 740913"/>
                  <a:gd name="connsiteY0" fmla="*/ 0 h 321063"/>
                  <a:gd name="connsiteX1" fmla="*/ 468813 w 740913"/>
                  <a:gd name="connsiteY1" fmla="*/ 0 h 321063"/>
                  <a:gd name="connsiteX2" fmla="*/ 473442 w 740913"/>
                  <a:gd name="connsiteY2" fmla="*/ 6802 h 321063"/>
                  <a:gd name="connsiteX3" fmla="*/ 481594 w 740913"/>
                  <a:gd name="connsiteY3" fmla="*/ 49396 h 321063"/>
                  <a:gd name="connsiteX4" fmla="*/ 448985 w 740913"/>
                  <a:gd name="connsiteY4" fmla="*/ 127922 h 321063"/>
                  <a:gd name="connsiteX5" fmla="*/ 370458 w 740913"/>
                  <a:gd name="connsiteY5" fmla="*/ 160532 h 321063"/>
                  <a:gd name="connsiteX6" fmla="*/ 291929 w 740913"/>
                  <a:gd name="connsiteY6" fmla="*/ 127922 h 321063"/>
                  <a:gd name="connsiteX7" fmla="*/ 259319 w 740913"/>
                  <a:gd name="connsiteY7" fmla="*/ 49396 h 321063"/>
                  <a:gd name="connsiteX8" fmla="*/ 267471 w 740913"/>
                  <a:gd name="connsiteY8" fmla="*/ 6802 h 321063"/>
                  <a:gd name="connsiteX9" fmla="*/ 0 w 740913"/>
                  <a:gd name="connsiteY9" fmla="*/ 0 h 321063"/>
                  <a:gd name="connsiteX10" fmla="*/ 207040 w 740913"/>
                  <a:gd name="connsiteY10" fmla="*/ 0 h 321063"/>
                  <a:gd name="connsiteX11" fmla="*/ 197579 w 740913"/>
                  <a:gd name="connsiteY11" fmla="*/ 49396 h 321063"/>
                  <a:gd name="connsiteX12" fmla="*/ 248323 w 740913"/>
                  <a:gd name="connsiteY12" fmla="*/ 171531 h 321063"/>
                  <a:gd name="connsiteX13" fmla="*/ 370458 w 740913"/>
                  <a:gd name="connsiteY13" fmla="*/ 222275 h 321063"/>
                  <a:gd name="connsiteX14" fmla="*/ 492590 w 740913"/>
                  <a:gd name="connsiteY14" fmla="*/ 171531 h 321063"/>
                  <a:gd name="connsiteX15" fmla="*/ 543338 w 740913"/>
                  <a:gd name="connsiteY15" fmla="*/ 49396 h 321063"/>
                  <a:gd name="connsiteX16" fmla="*/ 533876 w 740913"/>
                  <a:gd name="connsiteY16" fmla="*/ 0 h 321063"/>
                  <a:gd name="connsiteX17" fmla="*/ 740913 w 740913"/>
                  <a:gd name="connsiteY17" fmla="*/ 0 h 321063"/>
                  <a:gd name="connsiteX18" fmla="*/ 740913 w 740913"/>
                  <a:gd name="connsiteY18" fmla="*/ 222275 h 321063"/>
                  <a:gd name="connsiteX19" fmla="*/ 711970 w 740913"/>
                  <a:gd name="connsiteY19" fmla="*/ 292120 h 321063"/>
                  <a:gd name="connsiteX20" fmla="*/ 642125 w 740913"/>
                  <a:gd name="connsiteY20" fmla="*/ 321063 h 321063"/>
                  <a:gd name="connsiteX21" fmla="*/ 98788 w 740913"/>
                  <a:gd name="connsiteY21" fmla="*/ 321063 h 321063"/>
                  <a:gd name="connsiteX22" fmla="*/ 28944 w 740913"/>
                  <a:gd name="connsiteY22" fmla="*/ 292120 h 321063"/>
                  <a:gd name="connsiteX23" fmla="*/ 0 w 740913"/>
                  <a:gd name="connsiteY23" fmla="*/ 222275 h 32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40913" h="321063">
                    <a:moveTo>
                      <a:pt x="272101" y="0"/>
                    </a:moveTo>
                    <a:lnTo>
                      <a:pt x="468813" y="0"/>
                    </a:lnTo>
                    <a:lnTo>
                      <a:pt x="473442" y="6802"/>
                    </a:lnTo>
                    <a:cubicBezTo>
                      <a:pt x="478877" y="19890"/>
                      <a:pt x="481594" y="34088"/>
                      <a:pt x="481594" y="49396"/>
                    </a:cubicBezTo>
                    <a:cubicBezTo>
                      <a:pt x="481594" y="80009"/>
                      <a:pt x="470725" y="106185"/>
                      <a:pt x="448985" y="127922"/>
                    </a:cubicBezTo>
                    <a:cubicBezTo>
                      <a:pt x="427247" y="149663"/>
                      <a:pt x="401071" y="160532"/>
                      <a:pt x="370458" y="160532"/>
                    </a:cubicBezTo>
                    <a:cubicBezTo>
                      <a:pt x="339842" y="160532"/>
                      <a:pt x="313667" y="149663"/>
                      <a:pt x="291929" y="127922"/>
                    </a:cubicBezTo>
                    <a:cubicBezTo>
                      <a:pt x="270188" y="106185"/>
                      <a:pt x="259319" y="80009"/>
                      <a:pt x="259319" y="49396"/>
                    </a:cubicBezTo>
                    <a:cubicBezTo>
                      <a:pt x="259319" y="34088"/>
                      <a:pt x="262037" y="19890"/>
                      <a:pt x="267471" y="6802"/>
                    </a:cubicBezTo>
                    <a:close/>
                    <a:moveTo>
                      <a:pt x="0" y="0"/>
                    </a:moveTo>
                    <a:lnTo>
                      <a:pt x="207040" y="0"/>
                    </a:lnTo>
                    <a:lnTo>
                      <a:pt x="197579" y="49396"/>
                    </a:lnTo>
                    <a:cubicBezTo>
                      <a:pt x="197579" y="96989"/>
                      <a:pt x="214492" y="137699"/>
                      <a:pt x="248323" y="171531"/>
                    </a:cubicBezTo>
                    <a:cubicBezTo>
                      <a:pt x="282152" y="205360"/>
                      <a:pt x="322863" y="222275"/>
                      <a:pt x="370458" y="222275"/>
                    </a:cubicBezTo>
                    <a:cubicBezTo>
                      <a:pt x="418051" y="222275"/>
                      <a:pt x="458761" y="205360"/>
                      <a:pt x="492590" y="171531"/>
                    </a:cubicBezTo>
                    <a:cubicBezTo>
                      <a:pt x="526422" y="137699"/>
                      <a:pt x="543338" y="96989"/>
                      <a:pt x="543338" y="49396"/>
                    </a:cubicBezTo>
                    <a:lnTo>
                      <a:pt x="533876" y="0"/>
                    </a:lnTo>
                    <a:lnTo>
                      <a:pt x="740913" y="0"/>
                    </a:lnTo>
                    <a:lnTo>
                      <a:pt x="740913" y="222275"/>
                    </a:lnTo>
                    <a:cubicBezTo>
                      <a:pt x="740913" y="249543"/>
                      <a:pt x="731266" y="272826"/>
                      <a:pt x="711970" y="292120"/>
                    </a:cubicBezTo>
                    <a:cubicBezTo>
                      <a:pt x="692676" y="311416"/>
                      <a:pt x="669393" y="321063"/>
                      <a:pt x="642125" y="321063"/>
                    </a:cubicBezTo>
                    <a:lnTo>
                      <a:pt x="98788" y="321063"/>
                    </a:lnTo>
                    <a:cubicBezTo>
                      <a:pt x="71521" y="321063"/>
                      <a:pt x="48237" y="311416"/>
                      <a:pt x="28944" y="292120"/>
                    </a:cubicBezTo>
                    <a:cubicBezTo>
                      <a:pt x="9647" y="272826"/>
                      <a:pt x="0" y="249543"/>
                      <a:pt x="0" y="2222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538338" y="4037155"/>
              <a:ext cx="1573619" cy="1573619"/>
            </a:xfrm>
            <a:prstGeom prst="ellipse">
              <a:avLst/>
            </a:prstGeom>
            <a:noFill/>
            <a:ln w="1016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>
              <a:off x="7538337" y="4037154"/>
              <a:ext cx="1573619" cy="1573619"/>
            </a:xfrm>
            <a:prstGeom prst="arc">
              <a:avLst>
                <a:gd name="adj1" fmla="val 20892080"/>
                <a:gd name="adj2" fmla="val 4149906"/>
              </a:avLst>
            </a:prstGeom>
            <a:noFill/>
            <a:ln w="1016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>
              <a:off x="7538337" y="4037154"/>
              <a:ext cx="1573619" cy="1573619"/>
            </a:xfrm>
            <a:prstGeom prst="arc">
              <a:avLst>
                <a:gd name="adj1" fmla="val 3949982"/>
                <a:gd name="adj2" fmla="val 17600475"/>
              </a:avLst>
            </a:prstGeom>
            <a:noFill/>
            <a:ln w="101600" cap="rnd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860542" y="4161513"/>
              <a:ext cx="84308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47"/>
            <p:cNvSpPr txBox="1"/>
            <p:nvPr/>
          </p:nvSpPr>
          <p:spPr>
            <a:xfrm>
              <a:off x="9192977" y="3766781"/>
              <a:ext cx="556563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15%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8878042" y="5458690"/>
              <a:ext cx="84308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49"/>
            <p:cNvSpPr txBox="1"/>
            <p:nvPr/>
          </p:nvSpPr>
          <p:spPr>
            <a:xfrm>
              <a:off x="9196219" y="5091683"/>
              <a:ext cx="59022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30%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7121983" y="4823962"/>
              <a:ext cx="180753" cy="1807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541444" y="4914338"/>
              <a:ext cx="54864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62"/>
            <p:cNvSpPr txBox="1"/>
            <p:nvPr/>
          </p:nvSpPr>
          <p:spPr>
            <a:xfrm>
              <a:off x="6360533" y="4519904"/>
              <a:ext cx="575461" cy="32871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85%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351022" y="2020191"/>
            <a:ext cx="3671977" cy="1030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随着经济高速发展及中西方文化渗透，咖啡作为一种休闲饮品，收到越多国人青睐，随着消费水平提高也成为了一种追随潮流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736593" y="824033"/>
            <a:ext cx="5012652" cy="767656"/>
            <a:chOff x="3389687" y="2200691"/>
            <a:chExt cx="5012652" cy="767656"/>
          </a:xfrm>
        </p:grpSpPr>
        <p:sp>
          <p:nvSpPr>
            <p:cNvPr id="33" name="文本框 32"/>
            <p:cNvSpPr txBox="1"/>
            <p:nvPr/>
          </p:nvSpPr>
          <p:spPr>
            <a:xfrm>
              <a:off x="3389687" y="2200691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主题咖啡厅概况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605946" y="4809548"/>
            <a:ext cx="3540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根据市场调查分析，针对性主题咖啡厅在楚雄市场不多见，另外根据消费人群及档次不同，大部分消费者仅可远观而不可亵玩焉。该咖啡馆目标人群中低消费者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2"/>
          <p:cNvCxnSpPr/>
          <p:nvPr/>
        </p:nvCxnSpPr>
        <p:spPr>
          <a:xfrm>
            <a:off x="5375854" y="4445753"/>
            <a:ext cx="0" cy="781708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3"/>
          <p:cNvCxnSpPr/>
          <p:nvPr/>
        </p:nvCxnSpPr>
        <p:spPr>
          <a:xfrm>
            <a:off x="7847502" y="4445753"/>
            <a:ext cx="0" cy="781708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8"/>
          <p:cNvCxnSpPr/>
          <p:nvPr/>
        </p:nvCxnSpPr>
        <p:spPr>
          <a:xfrm flipV="1">
            <a:off x="6235639" y="2459152"/>
            <a:ext cx="0" cy="82209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/>
          <p:cNvSpPr/>
          <p:nvPr/>
        </p:nvSpPr>
        <p:spPr bwMode="auto">
          <a:xfrm>
            <a:off x="4960971" y="3345194"/>
            <a:ext cx="868709" cy="1317769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6" name="Freeform: Shape 5"/>
          <p:cNvSpPr/>
          <p:nvPr/>
        </p:nvSpPr>
        <p:spPr bwMode="auto">
          <a:xfrm>
            <a:off x="7413623" y="3345194"/>
            <a:ext cx="868709" cy="1317769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7" name="Freeform: Shape 6"/>
          <p:cNvSpPr/>
          <p:nvPr/>
        </p:nvSpPr>
        <p:spPr bwMode="auto">
          <a:xfrm>
            <a:off x="8804832" y="3522700"/>
            <a:ext cx="634676" cy="962758"/>
          </a:xfrm>
          <a:prstGeom prst="chevron">
            <a:avLst/>
          </a:prstGeom>
          <a:gradFill>
            <a:gsLst>
              <a:gs pos="10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endParaRPr sz="1600" kern="0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8" name="Freeform: Shape 7"/>
          <p:cNvSpPr/>
          <p:nvPr/>
        </p:nvSpPr>
        <p:spPr bwMode="auto">
          <a:xfrm>
            <a:off x="3826106" y="3522700"/>
            <a:ext cx="634676" cy="962758"/>
          </a:xfrm>
          <a:prstGeom prst="chevron">
            <a:avLst/>
          </a:prstGeom>
          <a:gradFill>
            <a:gsLst>
              <a:gs pos="10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endParaRPr sz="1600" kern="0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9" name="Freeform: Shape 9"/>
          <p:cNvSpPr/>
          <p:nvPr/>
        </p:nvSpPr>
        <p:spPr bwMode="auto">
          <a:xfrm>
            <a:off x="5967484" y="3215139"/>
            <a:ext cx="1040180" cy="1577879"/>
          </a:xfrm>
          <a:prstGeom prst="chevron">
            <a:avLst/>
          </a:prstGeom>
          <a:gradFill>
            <a:gsLst>
              <a:gs pos="10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endParaRPr sz="1600" kern="0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87573" y="1865804"/>
            <a:ext cx="231724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主营业务包括：日间经营、夜间经营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070238" y="5104304"/>
            <a:ext cx="2248912" cy="999042"/>
            <a:chOff x="3389687" y="2343753"/>
            <a:chExt cx="2248912" cy="999042"/>
          </a:xfrm>
        </p:grpSpPr>
        <p:sp>
          <p:nvSpPr>
            <p:cNvPr id="14" name="文本框 13"/>
            <p:cNvSpPr txBox="1"/>
            <p:nvPr/>
          </p:nvSpPr>
          <p:spPr>
            <a:xfrm>
              <a:off x="3389687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夜间经营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89687" y="2696464"/>
              <a:ext cx="2248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以销售小资咖啡、西餐、调酒为主，可附加小吃为消费者营造谈单、聚会、娱乐环境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92749" y="5104304"/>
            <a:ext cx="2248912" cy="1368374"/>
            <a:chOff x="3389687" y="2343753"/>
            <a:chExt cx="2248912" cy="1368374"/>
          </a:xfrm>
        </p:grpSpPr>
        <p:sp>
          <p:nvSpPr>
            <p:cNvPr id="17" name="文本框 16"/>
            <p:cNvSpPr txBox="1"/>
            <p:nvPr/>
          </p:nvSpPr>
          <p:spPr>
            <a:xfrm>
              <a:off x="3676255" y="2343753"/>
              <a:ext cx="1962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600" b="1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日间经营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89687" y="2696464"/>
              <a:ext cx="22489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销售饮品为主各种咖啡、冷热饮、点心、沙拉、茶、果汁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为消费者营造休息、学习等舒适环境。安静、舒适、温馨可享受人性化服务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60015" y="762230"/>
            <a:ext cx="5012652" cy="778807"/>
            <a:chOff x="3389687" y="2189540"/>
            <a:chExt cx="5012652" cy="778807"/>
          </a:xfrm>
        </p:grpSpPr>
        <p:sp>
          <p:nvSpPr>
            <p:cNvPr id="20" name="文本框 19"/>
            <p:cNvSpPr txBox="1"/>
            <p:nvPr/>
          </p:nvSpPr>
          <p:spPr>
            <a:xfrm>
              <a:off x="3389687" y="2189540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主营业务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60015" y="762230"/>
            <a:ext cx="5012652" cy="778807"/>
            <a:chOff x="3389687" y="2189540"/>
            <a:chExt cx="5012652" cy="778807"/>
          </a:xfrm>
        </p:grpSpPr>
        <p:sp>
          <p:nvSpPr>
            <p:cNvPr id="4" name="文本框 3"/>
            <p:cNvSpPr txBox="1"/>
            <p:nvPr/>
          </p:nvSpPr>
          <p:spPr>
            <a:xfrm>
              <a:off x="3389687" y="2189540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经营时间及位置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3889269" y="175271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经营时间：早十点至次日两点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750936" y="2232124"/>
            <a:ext cx="68730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  地理位置：咖啡馆位于繁华地段XXXXXXXX，占地约XXXX 平方。                   </a:t>
            </a:r>
          </a:p>
        </p:txBody>
      </p:sp>
      <p:pic>
        <p:nvPicPr>
          <p:cNvPr id="8" name="Picture 18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9213" y="2977172"/>
            <a:ext cx="6593574" cy="3777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582890" y="4845483"/>
            <a:ext cx="98150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486637" y="2918889"/>
            <a:ext cx="43043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市场调查与分析</a:t>
            </a:r>
            <a:endParaRPr lang="zh-CN" altLang="en-US" sz="4400" b="1" dirty="0">
              <a:solidFill>
                <a:srgbClr val="4964A9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6637" y="3844972"/>
            <a:ext cx="6769404" cy="8104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The user print the presentation and make it into a it into a film to be used in a wider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fieldThe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 user print the presentation and make it into a it into a film to be used in a wider field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86637" y="1903226"/>
            <a:ext cx="430432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rgbClr val="4964A9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PART 02</a:t>
            </a:r>
            <a:endParaRPr lang="zh-CN" altLang="en-US" sz="6000" dirty="0">
              <a:solidFill>
                <a:srgbClr val="4964A9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91486" y="2130188"/>
            <a:ext cx="3889008" cy="4142170"/>
            <a:chOff x="3645166" y="1592796"/>
            <a:chExt cx="4678775" cy="4983347"/>
          </a:xfrm>
          <a:effectLst/>
        </p:grpSpPr>
        <p:sp>
          <p:nvSpPr>
            <p:cNvPr id="3" name="任意多边形: 形状 2"/>
            <p:cNvSpPr/>
            <p:nvPr/>
          </p:nvSpPr>
          <p:spPr>
            <a:xfrm>
              <a:off x="5334316" y="2919019"/>
              <a:ext cx="1451071" cy="365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14" y="0"/>
                  </a:moveTo>
                  <a:lnTo>
                    <a:pt x="10982" y="11"/>
                  </a:lnTo>
                  <a:lnTo>
                    <a:pt x="10495" y="7316"/>
                  </a:lnTo>
                  <a:lnTo>
                    <a:pt x="10311" y="7316"/>
                  </a:lnTo>
                  <a:lnTo>
                    <a:pt x="5040" y="4934"/>
                  </a:lnTo>
                  <a:lnTo>
                    <a:pt x="4098" y="5274"/>
                  </a:lnTo>
                  <a:lnTo>
                    <a:pt x="9839" y="8344"/>
                  </a:lnTo>
                  <a:lnTo>
                    <a:pt x="9157" y="13657"/>
                  </a:lnTo>
                  <a:lnTo>
                    <a:pt x="1743" y="10307"/>
                  </a:lnTo>
                  <a:lnTo>
                    <a:pt x="465" y="10768"/>
                  </a:lnTo>
                  <a:lnTo>
                    <a:pt x="8348" y="14989"/>
                  </a:lnTo>
                  <a:cubicBezTo>
                    <a:pt x="8869" y="15678"/>
                    <a:pt x="8688" y="17187"/>
                    <a:pt x="8374" y="18525"/>
                  </a:cubicBezTo>
                  <a:cubicBezTo>
                    <a:pt x="8077" y="19789"/>
                    <a:pt x="7686" y="20827"/>
                    <a:pt x="7641" y="20946"/>
                  </a:cubicBezTo>
                  <a:lnTo>
                    <a:pt x="0" y="2094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0946"/>
                  </a:lnTo>
                  <a:lnTo>
                    <a:pt x="14478" y="20946"/>
                  </a:lnTo>
                  <a:cubicBezTo>
                    <a:pt x="14472" y="20926"/>
                    <a:pt x="13902" y="19197"/>
                    <a:pt x="13212" y="15954"/>
                  </a:cubicBezTo>
                  <a:cubicBezTo>
                    <a:pt x="12517" y="12693"/>
                    <a:pt x="13674" y="12692"/>
                    <a:pt x="13674" y="12692"/>
                  </a:cubicBezTo>
                  <a:lnTo>
                    <a:pt x="20503" y="9431"/>
                  </a:lnTo>
                  <a:lnTo>
                    <a:pt x="19114" y="8696"/>
                  </a:lnTo>
                  <a:lnTo>
                    <a:pt x="12631" y="11452"/>
                  </a:lnTo>
                  <a:lnTo>
                    <a:pt x="11953" y="7859"/>
                  </a:lnTo>
                  <a:lnTo>
                    <a:pt x="16953" y="5473"/>
                  </a:lnTo>
                  <a:lnTo>
                    <a:pt x="15932" y="4933"/>
                  </a:lnTo>
                  <a:lnTo>
                    <a:pt x="11790" y="6734"/>
                  </a:lnTo>
                  <a:lnTo>
                    <a:pt x="116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noFill/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645166" y="3689614"/>
              <a:ext cx="1264772" cy="1264772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4063173" y="4064134"/>
              <a:ext cx="520790" cy="536833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789704" y="1925567"/>
              <a:ext cx="914554" cy="914555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5055498" y="2208370"/>
              <a:ext cx="383086" cy="348996"/>
            </a:xfrm>
            <a:custGeom>
              <a:avLst/>
              <a:gdLst>
                <a:gd name="connsiteX0" fmla="*/ 260506 w 331788"/>
                <a:gd name="connsiteY0" fmla="*/ 76839 h 302264"/>
                <a:gd name="connsiteX1" fmla="*/ 326604 w 331788"/>
                <a:gd name="connsiteY1" fmla="*/ 76839 h 302264"/>
                <a:gd name="connsiteX2" fmla="*/ 326604 w 331788"/>
                <a:gd name="connsiteY2" fmla="*/ 291959 h 302264"/>
                <a:gd name="connsiteX3" fmla="*/ 331788 w 331788"/>
                <a:gd name="connsiteY3" fmla="*/ 297111 h 302264"/>
                <a:gd name="connsiteX4" fmla="*/ 326604 w 331788"/>
                <a:gd name="connsiteY4" fmla="*/ 302264 h 302264"/>
                <a:gd name="connsiteX5" fmla="*/ 5184 w 331788"/>
                <a:gd name="connsiteY5" fmla="*/ 302264 h 302264"/>
                <a:gd name="connsiteX6" fmla="*/ 0 w 331788"/>
                <a:gd name="connsiteY6" fmla="*/ 297111 h 302264"/>
                <a:gd name="connsiteX7" fmla="*/ 5184 w 331788"/>
                <a:gd name="connsiteY7" fmla="*/ 291959 h 302264"/>
                <a:gd name="connsiteX8" fmla="*/ 11664 w 331788"/>
                <a:gd name="connsiteY8" fmla="*/ 291959 h 302264"/>
                <a:gd name="connsiteX9" fmla="*/ 11664 w 331788"/>
                <a:gd name="connsiteY9" fmla="*/ 214670 h 302264"/>
                <a:gd name="connsiteX10" fmla="*/ 77763 w 331788"/>
                <a:gd name="connsiteY10" fmla="*/ 214670 h 302264"/>
                <a:gd name="connsiteX11" fmla="*/ 77763 w 331788"/>
                <a:gd name="connsiteY11" fmla="*/ 291959 h 302264"/>
                <a:gd name="connsiteX12" fmla="*/ 94612 w 331788"/>
                <a:gd name="connsiteY12" fmla="*/ 291959 h 302264"/>
                <a:gd name="connsiteX13" fmla="*/ 94612 w 331788"/>
                <a:gd name="connsiteY13" fmla="*/ 165721 h 302264"/>
                <a:gd name="connsiteX14" fmla="*/ 160710 w 331788"/>
                <a:gd name="connsiteY14" fmla="*/ 165721 h 302264"/>
                <a:gd name="connsiteX15" fmla="*/ 160710 w 331788"/>
                <a:gd name="connsiteY15" fmla="*/ 291959 h 302264"/>
                <a:gd name="connsiteX16" fmla="*/ 177559 w 331788"/>
                <a:gd name="connsiteY16" fmla="*/ 291959 h 302264"/>
                <a:gd name="connsiteX17" fmla="*/ 177559 w 331788"/>
                <a:gd name="connsiteY17" fmla="*/ 121924 h 302264"/>
                <a:gd name="connsiteX18" fmla="*/ 243657 w 331788"/>
                <a:gd name="connsiteY18" fmla="*/ 121924 h 302264"/>
                <a:gd name="connsiteX19" fmla="*/ 243657 w 331788"/>
                <a:gd name="connsiteY19" fmla="*/ 291959 h 302264"/>
                <a:gd name="connsiteX20" fmla="*/ 260506 w 331788"/>
                <a:gd name="connsiteY20" fmla="*/ 291959 h 302264"/>
                <a:gd name="connsiteX21" fmla="*/ 260506 w 331788"/>
                <a:gd name="connsiteY21" fmla="*/ 76839 h 302264"/>
                <a:gd name="connsiteX22" fmla="*/ 212230 w 331788"/>
                <a:gd name="connsiteY22" fmla="*/ 334 h 302264"/>
                <a:gd name="connsiteX23" fmla="*/ 259954 w 331788"/>
                <a:gd name="connsiteY23" fmla="*/ 4179 h 302264"/>
                <a:gd name="connsiteX24" fmla="*/ 261244 w 331788"/>
                <a:gd name="connsiteY24" fmla="*/ 5460 h 302264"/>
                <a:gd name="connsiteX25" fmla="*/ 262534 w 331788"/>
                <a:gd name="connsiteY25" fmla="*/ 5460 h 302264"/>
                <a:gd name="connsiteX26" fmla="*/ 263823 w 331788"/>
                <a:gd name="connsiteY26" fmla="*/ 6742 h 302264"/>
                <a:gd name="connsiteX27" fmla="*/ 263823 w 331788"/>
                <a:gd name="connsiteY27" fmla="*/ 8024 h 302264"/>
                <a:gd name="connsiteX28" fmla="*/ 265113 w 331788"/>
                <a:gd name="connsiteY28" fmla="*/ 8024 h 302264"/>
                <a:gd name="connsiteX29" fmla="*/ 265113 w 331788"/>
                <a:gd name="connsiteY29" fmla="*/ 9305 h 302264"/>
                <a:gd name="connsiteX30" fmla="*/ 265113 w 331788"/>
                <a:gd name="connsiteY30" fmla="*/ 10587 h 302264"/>
                <a:gd name="connsiteX31" fmla="*/ 265113 w 331788"/>
                <a:gd name="connsiteY31" fmla="*/ 11869 h 302264"/>
                <a:gd name="connsiteX32" fmla="*/ 263823 w 331788"/>
                <a:gd name="connsiteY32" fmla="*/ 11869 h 302264"/>
                <a:gd name="connsiteX33" fmla="*/ 244476 w 331788"/>
                <a:gd name="connsiteY33" fmla="*/ 55445 h 302264"/>
                <a:gd name="connsiteX34" fmla="*/ 239316 w 331788"/>
                <a:gd name="connsiteY34" fmla="*/ 58008 h 302264"/>
                <a:gd name="connsiteX35" fmla="*/ 238026 w 331788"/>
                <a:gd name="connsiteY35" fmla="*/ 58008 h 302264"/>
                <a:gd name="connsiteX36" fmla="*/ 234157 w 331788"/>
                <a:gd name="connsiteY36" fmla="*/ 50318 h 302264"/>
                <a:gd name="connsiteX37" fmla="*/ 247055 w 331788"/>
                <a:gd name="connsiteY37" fmla="*/ 23403 h 302264"/>
                <a:gd name="connsiteX38" fmla="*/ 47129 w 331788"/>
                <a:gd name="connsiteY38" fmla="*/ 137470 h 302264"/>
                <a:gd name="connsiteX39" fmla="*/ 44549 w 331788"/>
                <a:gd name="connsiteY39" fmla="*/ 138752 h 302264"/>
                <a:gd name="connsiteX40" fmla="*/ 40680 w 331788"/>
                <a:gd name="connsiteY40" fmla="*/ 136189 h 302264"/>
                <a:gd name="connsiteX41" fmla="*/ 41970 w 331788"/>
                <a:gd name="connsiteY41" fmla="*/ 128499 h 302264"/>
                <a:gd name="connsiteX42" fmla="*/ 241896 w 331788"/>
                <a:gd name="connsiteY42" fmla="*/ 13150 h 302264"/>
                <a:gd name="connsiteX43" fmla="*/ 212230 w 331788"/>
                <a:gd name="connsiteY43" fmla="*/ 10587 h 302264"/>
                <a:gd name="connsiteX44" fmla="*/ 207070 w 331788"/>
                <a:gd name="connsiteY44" fmla="*/ 5460 h 302264"/>
                <a:gd name="connsiteX45" fmla="*/ 212230 w 331788"/>
                <a:gd name="connsiteY45" fmla="*/ 334 h 30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1788" h="302264">
                  <a:moveTo>
                    <a:pt x="260506" y="76839"/>
                  </a:moveTo>
                  <a:cubicBezTo>
                    <a:pt x="260506" y="76839"/>
                    <a:pt x="260506" y="76839"/>
                    <a:pt x="326604" y="76839"/>
                  </a:cubicBezTo>
                  <a:cubicBezTo>
                    <a:pt x="326604" y="76839"/>
                    <a:pt x="326604" y="76839"/>
                    <a:pt x="326604" y="291959"/>
                  </a:cubicBezTo>
                  <a:cubicBezTo>
                    <a:pt x="329196" y="291959"/>
                    <a:pt x="331788" y="294535"/>
                    <a:pt x="331788" y="297111"/>
                  </a:cubicBezTo>
                  <a:cubicBezTo>
                    <a:pt x="331788" y="299688"/>
                    <a:pt x="329196" y="302264"/>
                    <a:pt x="326604" y="302264"/>
                  </a:cubicBezTo>
                  <a:cubicBezTo>
                    <a:pt x="326604" y="302264"/>
                    <a:pt x="326604" y="302264"/>
                    <a:pt x="5184" y="302264"/>
                  </a:cubicBezTo>
                  <a:cubicBezTo>
                    <a:pt x="2592" y="302264"/>
                    <a:pt x="0" y="299688"/>
                    <a:pt x="0" y="297111"/>
                  </a:cubicBezTo>
                  <a:cubicBezTo>
                    <a:pt x="0" y="294535"/>
                    <a:pt x="2592" y="291959"/>
                    <a:pt x="5184" y="291959"/>
                  </a:cubicBezTo>
                  <a:cubicBezTo>
                    <a:pt x="5184" y="291959"/>
                    <a:pt x="5184" y="291959"/>
                    <a:pt x="11664" y="291959"/>
                  </a:cubicBezTo>
                  <a:cubicBezTo>
                    <a:pt x="11664" y="291959"/>
                    <a:pt x="11664" y="291959"/>
                    <a:pt x="11664" y="214670"/>
                  </a:cubicBezTo>
                  <a:cubicBezTo>
                    <a:pt x="11664" y="214670"/>
                    <a:pt x="11664" y="214670"/>
                    <a:pt x="77763" y="214670"/>
                  </a:cubicBezTo>
                  <a:cubicBezTo>
                    <a:pt x="77763" y="214670"/>
                    <a:pt x="77763" y="214670"/>
                    <a:pt x="77763" y="291959"/>
                  </a:cubicBezTo>
                  <a:cubicBezTo>
                    <a:pt x="77763" y="291959"/>
                    <a:pt x="77763" y="291959"/>
                    <a:pt x="94612" y="291959"/>
                  </a:cubicBezTo>
                  <a:cubicBezTo>
                    <a:pt x="94612" y="291959"/>
                    <a:pt x="94612" y="291959"/>
                    <a:pt x="94612" y="165721"/>
                  </a:cubicBezTo>
                  <a:cubicBezTo>
                    <a:pt x="94612" y="165721"/>
                    <a:pt x="94612" y="165721"/>
                    <a:pt x="160710" y="165721"/>
                  </a:cubicBezTo>
                  <a:cubicBezTo>
                    <a:pt x="160710" y="165721"/>
                    <a:pt x="160710" y="165721"/>
                    <a:pt x="160710" y="291959"/>
                  </a:cubicBezTo>
                  <a:cubicBezTo>
                    <a:pt x="160710" y="291959"/>
                    <a:pt x="160710" y="291959"/>
                    <a:pt x="177559" y="291959"/>
                  </a:cubicBezTo>
                  <a:cubicBezTo>
                    <a:pt x="177559" y="291959"/>
                    <a:pt x="177559" y="291959"/>
                    <a:pt x="177559" y="121924"/>
                  </a:cubicBezTo>
                  <a:cubicBezTo>
                    <a:pt x="177559" y="121924"/>
                    <a:pt x="177559" y="121924"/>
                    <a:pt x="243657" y="121924"/>
                  </a:cubicBezTo>
                  <a:cubicBezTo>
                    <a:pt x="243657" y="121924"/>
                    <a:pt x="243657" y="121924"/>
                    <a:pt x="243657" y="291959"/>
                  </a:cubicBezTo>
                  <a:cubicBezTo>
                    <a:pt x="243657" y="291959"/>
                    <a:pt x="243657" y="291959"/>
                    <a:pt x="260506" y="291959"/>
                  </a:cubicBezTo>
                  <a:cubicBezTo>
                    <a:pt x="260506" y="291959"/>
                    <a:pt x="260506" y="291959"/>
                    <a:pt x="260506" y="76839"/>
                  </a:cubicBezTo>
                  <a:close/>
                  <a:moveTo>
                    <a:pt x="212230" y="334"/>
                  </a:moveTo>
                  <a:cubicBezTo>
                    <a:pt x="212230" y="334"/>
                    <a:pt x="212230" y="334"/>
                    <a:pt x="259954" y="4179"/>
                  </a:cubicBezTo>
                  <a:cubicBezTo>
                    <a:pt x="259954" y="4179"/>
                    <a:pt x="261244" y="4179"/>
                    <a:pt x="261244" y="5460"/>
                  </a:cubicBezTo>
                  <a:cubicBezTo>
                    <a:pt x="262534" y="5460"/>
                    <a:pt x="262534" y="5460"/>
                    <a:pt x="262534" y="5460"/>
                  </a:cubicBezTo>
                  <a:cubicBezTo>
                    <a:pt x="262534" y="5460"/>
                    <a:pt x="263823" y="6742"/>
                    <a:pt x="263823" y="6742"/>
                  </a:cubicBezTo>
                  <a:cubicBezTo>
                    <a:pt x="263823" y="6742"/>
                    <a:pt x="263823" y="8024"/>
                    <a:pt x="263823" y="8024"/>
                  </a:cubicBezTo>
                  <a:cubicBezTo>
                    <a:pt x="263823" y="8024"/>
                    <a:pt x="265113" y="8024"/>
                    <a:pt x="265113" y="8024"/>
                  </a:cubicBezTo>
                  <a:cubicBezTo>
                    <a:pt x="265113" y="8024"/>
                    <a:pt x="265113" y="8024"/>
                    <a:pt x="265113" y="9305"/>
                  </a:cubicBezTo>
                  <a:cubicBezTo>
                    <a:pt x="265113" y="9305"/>
                    <a:pt x="265113" y="10587"/>
                    <a:pt x="265113" y="10587"/>
                  </a:cubicBezTo>
                  <a:cubicBezTo>
                    <a:pt x="265113" y="10587"/>
                    <a:pt x="265113" y="11869"/>
                    <a:pt x="265113" y="11869"/>
                  </a:cubicBezTo>
                  <a:cubicBezTo>
                    <a:pt x="263823" y="11869"/>
                    <a:pt x="263823" y="11869"/>
                    <a:pt x="263823" y="11869"/>
                  </a:cubicBezTo>
                  <a:cubicBezTo>
                    <a:pt x="263823" y="11869"/>
                    <a:pt x="263823" y="11869"/>
                    <a:pt x="244476" y="55445"/>
                  </a:cubicBezTo>
                  <a:cubicBezTo>
                    <a:pt x="244476" y="56726"/>
                    <a:pt x="241896" y="58008"/>
                    <a:pt x="239316" y="58008"/>
                  </a:cubicBezTo>
                  <a:cubicBezTo>
                    <a:pt x="239316" y="58008"/>
                    <a:pt x="238026" y="58008"/>
                    <a:pt x="238026" y="58008"/>
                  </a:cubicBezTo>
                  <a:cubicBezTo>
                    <a:pt x="234157" y="56726"/>
                    <a:pt x="232867" y="52881"/>
                    <a:pt x="234157" y="50318"/>
                  </a:cubicBezTo>
                  <a:cubicBezTo>
                    <a:pt x="234157" y="50318"/>
                    <a:pt x="234157" y="50318"/>
                    <a:pt x="247055" y="23403"/>
                  </a:cubicBezTo>
                  <a:cubicBezTo>
                    <a:pt x="247055" y="23403"/>
                    <a:pt x="247055" y="23403"/>
                    <a:pt x="47129" y="137470"/>
                  </a:cubicBezTo>
                  <a:cubicBezTo>
                    <a:pt x="47129" y="138752"/>
                    <a:pt x="45839" y="138752"/>
                    <a:pt x="44549" y="138752"/>
                  </a:cubicBezTo>
                  <a:cubicBezTo>
                    <a:pt x="43260" y="138752"/>
                    <a:pt x="40680" y="137470"/>
                    <a:pt x="40680" y="136189"/>
                  </a:cubicBezTo>
                  <a:cubicBezTo>
                    <a:pt x="38100" y="133625"/>
                    <a:pt x="39390" y="129780"/>
                    <a:pt x="41970" y="128499"/>
                  </a:cubicBezTo>
                  <a:cubicBezTo>
                    <a:pt x="41970" y="128499"/>
                    <a:pt x="41970" y="128499"/>
                    <a:pt x="241896" y="13150"/>
                  </a:cubicBezTo>
                  <a:cubicBezTo>
                    <a:pt x="241896" y="13150"/>
                    <a:pt x="241896" y="13150"/>
                    <a:pt x="212230" y="10587"/>
                  </a:cubicBezTo>
                  <a:cubicBezTo>
                    <a:pt x="208360" y="10587"/>
                    <a:pt x="207070" y="8024"/>
                    <a:pt x="207070" y="5460"/>
                  </a:cubicBezTo>
                  <a:cubicBezTo>
                    <a:pt x="207070" y="1615"/>
                    <a:pt x="209650" y="-948"/>
                    <a:pt x="212230" y="33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780736" y="2600198"/>
              <a:ext cx="583980" cy="5839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5977291" y="2791767"/>
              <a:ext cx="190871" cy="204300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062968" y="4243491"/>
              <a:ext cx="583980" cy="5839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5257627" y="4455970"/>
              <a:ext cx="194661" cy="159019"/>
            </a:xfrm>
            <a:custGeom>
              <a:avLst/>
              <a:gdLst>
                <a:gd name="connsiteX0" fmla="*/ 142995 w 338138"/>
                <a:gd name="connsiteY0" fmla="*/ 82550 h 276226"/>
                <a:gd name="connsiteX1" fmla="*/ 129816 w 338138"/>
                <a:gd name="connsiteY1" fmla="*/ 90414 h 276226"/>
                <a:gd name="connsiteX2" fmla="*/ 110047 w 338138"/>
                <a:gd name="connsiteY2" fmla="*/ 94346 h 276226"/>
                <a:gd name="connsiteX3" fmla="*/ 104775 w 338138"/>
                <a:gd name="connsiteY3" fmla="*/ 94346 h 276226"/>
                <a:gd name="connsiteX4" fmla="*/ 104775 w 338138"/>
                <a:gd name="connsiteY4" fmla="*/ 103520 h 276226"/>
                <a:gd name="connsiteX5" fmla="*/ 129816 w 338138"/>
                <a:gd name="connsiteY5" fmla="*/ 103520 h 276226"/>
                <a:gd name="connsiteX6" fmla="*/ 129816 w 338138"/>
                <a:gd name="connsiteY6" fmla="*/ 175604 h 276226"/>
                <a:gd name="connsiteX7" fmla="*/ 128498 w 338138"/>
                <a:gd name="connsiteY7" fmla="*/ 183467 h 276226"/>
                <a:gd name="connsiteX8" fmla="*/ 123226 w 338138"/>
                <a:gd name="connsiteY8" fmla="*/ 186089 h 276226"/>
                <a:gd name="connsiteX9" fmla="*/ 114001 w 338138"/>
                <a:gd name="connsiteY9" fmla="*/ 187399 h 276226"/>
                <a:gd name="connsiteX10" fmla="*/ 104775 w 338138"/>
                <a:gd name="connsiteY10" fmla="*/ 188710 h 276226"/>
                <a:gd name="connsiteX11" fmla="*/ 104775 w 338138"/>
                <a:gd name="connsiteY11" fmla="*/ 195263 h 276226"/>
                <a:gd name="connsiteX12" fmla="*/ 174625 w 338138"/>
                <a:gd name="connsiteY12" fmla="*/ 195263 h 276226"/>
                <a:gd name="connsiteX13" fmla="*/ 174625 w 338138"/>
                <a:gd name="connsiteY13" fmla="*/ 188710 h 276226"/>
                <a:gd name="connsiteX14" fmla="*/ 165400 w 338138"/>
                <a:gd name="connsiteY14" fmla="*/ 187399 h 276226"/>
                <a:gd name="connsiteX15" fmla="*/ 156174 w 338138"/>
                <a:gd name="connsiteY15" fmla="*/ 186089 h 276226"/>
                <a:gd name="connsiteX16" fmla="*/ 152221 w 338138"/>
                <a:gd name="connsiteY16" fmla="*/ 180846 h 276226"/>
                <a:gd name="connsiteX17" fmla="*/ 150903 w 338138"/>
                <a:gd name="connsiteY17" fmla="*/ 174293 h 276226"/>
                <a:gd name="connsiteX18" fmla="*/ 150903 w 338138"/>
                <a:gd name="connsiteY18" fmla="*/ 114005 h 276226"/>
                <a:gd name="connsiteX19" fmla="*/ 150903 w 338138"/>
                <a:gd name="connsiteY19" fmla="*/ 98277 h 276226"/>
                <a:gd name="connsiteX20" fmla="*/ 152221 w 338138"/>
                <a:gd name="connsiteY20" fmla="*/ 82550 h 276226"/>
                <a:gd name="connsiteX21" fmla="*/ 142995 w 338138"/>
                <a:gd name="connsiteY21" fmla="*/ 82550 h 276226"/>
                <a:gd name="connsiteX22" fmla="*/ 138907 w 338138"/>
                <a:gd name="connsiteY22" fmla="*/ 0 h 276226"/>
                <a:gd name="connsiteX23" fmla="*/ 277814 w 338138"/>
                <a:gd name="connsiteY23" fmla="*/ 138113 h 276226"/>
                <a:gd name="connsiteX24" fmla="*/ 138907 w 338138"/>
                <a:gd name="connsiteY24" fmla="*/ 276226 h 276226"/>
                <a:gd name="connsiteX25" fmla="*/ 0 w 338138"/>
                <a:gd name="connsiteY25" fmla="*/ 138113 h 276226"/>
                <a:gd name="connsiteX26" fmla="*/ 138907 w 338138"/>
                <a:gd name="connsiteY26" fmla="*/ 0 h 276226"/>
                <a:gd name="connsiteX27" fmla="*/ 199703 w 338138"/>
                <a:gd name="connsiteY27" fmla="*/ 0 h 276226"/>
                <a:gd name="connsiteX28" fmla="*/ 338138 w 338138"/>
                <a:gd name="connsiteY28" fmla="*/ 138113 h 276226"/>
                <a:gd name="connsiteX29" fmla="*/ 199703 w 338138"/>
                <a:gd name="connsiteY29" fmla="*/ 276225 h 276226"/>
                <a:gd name="connsiteX30" fmla="*/ 182563 w 338138"/>
                <a:gd name="connsiteY30" fmla="*/ 274910 h 276226"/>
                <a:gd name="connsiteX31" fmla="*/ 303859 w 338138"/>
                <a:gd name="connsiteY31" fmla="*/ 138113 h 276226"/>
                <a:gd name="connsiteX32" fmla="*/ 182563 w 338138"/>
                <a:gd name="connsiteY32" fmla="*/ 1315 h 276226"/>
                <a:gd name="connsiteX33" fmla="*/ 199703 w 338138"/>
                <a:gd name="connsiteY33" fmla="*/ 0 h 2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8138" h="276226">
                  <a:moveTo>
                    <a:pt x="142995" y="82550"/>
                  </a:moveTo>
                  <a:cubicBezTo>
                    <a:pt x="140359" y="85171"/>
                    <a:pt x="136405" y="87792"/>
                    <a:pt x="129816" y="90414"/>
                  </a:cubicBezTo>
                  <a:cubicBezTo>
                    <a:pt x="124544" y="93035"/>
                    <a:pt x="117954" y="94346"/>
                    <a:pt x="110047" y="94346"/>
                  </a:cubicBezTo>
                  <a:cubicBezTo>
                    <a:pt x="110047" y="94346"/>
                    <a:pt x="110047" y="94346"/>
                    <a:pt x="104775" y="94346"/>
                  </a:cubicBezTo>
                  <a:cubicBezTo>
                    <a:pt x="104775" y="94346"/>
                    <a:pt x="104775" y="94346"/>
                    <a:pt x="104775" y="103520"/>
                  </a:cubicBezTo>
                  <a:cubicBezTo>
                    <a:pt x="104775" y="103520"/>
                    <a:pt x="104775" y="103520"/>
                    <a:pt x="129816" y="103520"/>
                  </a:cubicBezTo>
                  <a:cubicBezTo>
                    <a:pt x="129816" y="103520"/>
                    <a:pt x="129816" y="103520"/>
                    <a:pt x="129816" y="175604"/>
                  </a:cubicBezTo>
                  <a:cubicBezTo>
                    <a:pt x="129816" y="179536"/>
                    <a:pt x="129816" y="180846"/>
                    <a:pt x="128498" y="183467"/>
                  </a:cubicBezTo>
                  <a:cubicBezTo>
                    <a:pt x="127180" y="184778"/>
                    <a:pt x="125862" y="186089"/>
                    <a:pt x="123226" y="186089"/>
                  </a:cubicBezTo>
                  <a:cubicBezTo>
                    <a:pt x="121908" y="186089"/>
                    <a:pt x="119272" y="187399"/>
                    <a:pt x="114001" y="187399"/>
                  </a:cubicBezTo>
                  <a:cubicBezTo>
                    <a:pt x="110047" y="188710"/>
                    <a:pt x="107411" y="188710"/>
                    <a:pt x="104775" y="188710"/>
                  </a:cubicBezTo>
                  <a:cubicBezTo>
                    <a:pt x="104775" y="188710"/>
                    <a:pt x="104775" y="188710"/>
                    <a:pt x="104775" y="195263"/>
                  </a:cubicBezTo>
                  <a:cubicBezTo>
                    <a:pt x="104775" y="195263"/>
                    <a:pt x="104775" y="195263"/>
                    <a:pt x="174625" y="195263"/>
                  </a:cubicBezTo>
                  <a:lnTo>
                    <a:pt x="174625" y="188710"/>
                  </a:lnTo>
                  <a:cubicBezTo>
                    <a:pt x="173307" y="188710"/>
                    <a:pt x="169354" y="188710"/>
                    <a:pt x="165400" y="187399"/>
                  </a:cubicBezTo>
                  <a:cubicBezTo>
                    <a:pt x="161446" y="187399"/>
                    <a:pt x="158810" y="186089"/>
                    <a:pt x="156174" y="186089"/>
                  </a:cubicBezTo>
                  <a:cubicBezTo>
                    <a:pt x="154856" y="184778"/>
                    <a:pt x="153538" y="183467"/>
                    <a:pt x="152221" y="180846"/>
                  </a:cubicBezTo>
                  <a:cubicBezTo>
                    <a:pt x="150903" y="179536"/>
                    <a:pt x="150903" y="176914"/>
                    <a:pt x="150903" y="174293"/>
                  </a:cubicBezTo>
                  <a:cubicBezTo>
                    <a:pt x="150903" y="174293"/>
                    <a:pt x="150903" y="174293"/>
                    <a:pt x="150903" y="114005"/>
                  </a:cubicBezTo>
                  <a:cubicBezTo>
                    <a:pt x="150903" y="108762"/>
                    <a:pt x="150903" y="103520"/>
                    <a:pt x="150903" y="98277"/>
                  </a:cubicBezTo>
                  <a:cubicBezTo>
                    <a:pt x="150903" y="91724"/>
                    <a:pt x="150903" y="86482"/>
                    <a:pt x="152221" y="82550"/>
                  </a:cubicBezTo>
                  <a:cubicBezTo>
                    <a:pt x="152221" y="82550"/>
                    <a:pt x="152221" y="82550"/>
                    <a:pt x="142995" y="82550"/>
                  </a:cubicBezTo>
                  <a:close/>
                  <a:moveTo>
                    <a:pt x="138907" y="0"/>
                  </a:moveTo>
                  <a:cubicBezTo>
                    <a:pt x="215623" y="0"/>
                    <a:pt x="277814" y="61835"/>
                    <a:pt x="277814" y="138113"/>
                  </a:cubicBezTo>
                  <a:cubicBezTo>
                    <a:pt x="277814" y="214391"/>
                    <a:pt x="215623" y="276226"/>
                    <a:pt x="138907" y="276226"/>
                  </a:cubicBezTo>
                  <a:cubicBezTo>
                    <a:pt x="62191" y="276226"/>
                    <a:pt x="0" y="214391"/>
                    <a:pt x="0" y="138113"/>
                  </a:cubicBezTo>
                  <a:cubicBezTo>
                    <a:pt x="0" y="61835"/>
                    <a:pt x="62191" y="0"/>
                    <a:pt x="138907" y="0"/>
                  </a:cubicBezTo>
                  <a:close/>
                  <a:moveTo>
                    <a:pt x="199703" y="0"/>
                  </a:moveTo>
                  <a:cubicBezTo>
                    <a:pt x="276172" y="0"/>
                    <a:pt x="338138" y="61822"/>
                    <a:pt x="338138" y="138113"/>
                  </a:cubicBezTo>
                  <a:cubicBezTo>
                    <a:pt x="338138" y="214403"/>
                    <a:pt x="276172" y="276225"/>
                    <a:pt x="199703" y="276225"/>
                  </a:cubicBezTo>
                  <a:cubicBezTo>
                    <a:pt x="193111" y="276225"/>
                    <a:pt x="187837" y="276225"/>
                    <a:pt x="182563" y="274910"/>
                  </a:cubicBezTo>
                  <a:cubicBezTo>
                    <a:pt x="251122" y="267018"/>
                    <a:pt x="303859" y="209142"/>
                    <a:pt x="303859" y="138113"/>
                  </a:cubicBezTo>
                  <a:cubicBezTo>
                    <a:pt x="303859" y="67083"/>
                    <a:pt x="251122" y="9208"/>
                    <a:pt x="182563" y="1315"/>
                  </a:cubicBezTo>
                  <a:cubicBezTo>
                    <a:pt x="187837" y="0"/>
                    <a:pt x="193111" y="0"/>
                    <a:pt x="199703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482576" y="4243491"/>
              <a:ext cx="583980" cy="583980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670535" y="4446624"/>
              <a:ext cx="194661" cy="183694"/>
            </a:xfrm>
            <a:custGeom>
              <a:avLst/>
              <a:gdLst>
                <a:gd name="connsiteX0" fmla="*/ 255815 w 338138"/>
                <a:gd name="connsiteY0" fmla="*/ 276225 h 319088"/>
                <a:gd name="connsiteX1" fmla="*/ 267653 w 338138"/>
                <a:gd name="connsiteY1" fmla="*/ 282720 h 319088"/>
                <a:gd name="connsiteX2" fmla="*/ 275546 w 338138"/>
                <a:gd name="connsiteY2" fmla="*/ 282720 h 319088"/>
                <a:gd name="connsiteX3" fmla="*/ 287384 w 338138"/>
                <a:gd name="connsiteY3" fmla="*/ 276225 h 319088"/>
                <a:gd name="connsiteX4" fmla="*/ 290015 w 338138"/>
                <a:gd name="connsiteY4" fmla="*/ 277524 h 319088"/>
                <a:gd name="connsiteX5" fmla="*/ 295276 w 338138"/>
                <a:gd name="connsiteY5" fmla="*/ 284018 h 319088"/>
                <a:gd name="connsiteX6" fmla="*/ 295276 w 338138"/>
                <a:gd name="connsiteY6" fmla="*/ 315191 h 319088"/>
                <a:gd name="connsiteX7" fmla="*/ 271600 w 338138"/>
                <a:gd name="connsiteY7" fmla="*/ 319088 h 319088"/>
                <a:gd name="connsiteX8" fmla="*/ 249238 w 338138"/>
                <a:gd name="connsiteY8" fmla="*/ 315191 h 319088"/>
                <a:gd name="connsiteX9" fmla="*/ 249238 w 338138"/>
                <a:gd name="connsiteY9" fmla="*/ 284018 h 319088"/>
                <a:gd name="connsiteX10" fmla="*/ 253184 w 338138"/>
                <a:gd name="connsiteY10" fmla="*/ 277524 h 319088"/>
                <a:gd name="connsiteX11" fmla="*/ 255815 w 338138"/>
                <a:gd name="connsiteY11" fmla="*/ 276225 h 319088"/>
                <a:gd name="connsiteX12" fmla="*/ 50755 w 338138"/>
                <a:gd name="connsiteY12" fmla="*/ 276225 h 319088"/>
                <a:gd name="connsiteX13" fmla="*/ 62593 w 338138"/>
                <a:gd name="connsiteY13" fmla="*/ 282720 h 319088"/>
                <a:gd name="connsiteX14" fmla="*/ 70486 w 338138"/>
                <a:gd name="connsiteY14" fmla="*/ 282720 h 319088"/>
                <a:gd name="connsiteX15" fmla="*/ 82324 w 338138"/>
                <a:gd name="connsiteY15" fmla="*/ 276225 h 319088"/>
                <a:gd name="connsiteX16" fmla="*/ 84955 w 338138"/>
                <a:gd name="connsiteY16" fmla="*/ 277524 h 319088"/>
                <a:gd name="connsiteX17" fmla="*/ 88901 w 338138"/>
                <a:gd name="connsiteY17" fmla="*/ 284018 h 319088"/>
                <a:gd name="connsiteX18" fmla="*/ 88901 w 338138"/>
                <a:gd name="connsiteY18" fmla="*/ 315191 h 319088"/>
                <a:gd name="connsiteX19" fmla="*/ 66539 w 338138"/>
                <a:gd name="connsiteY19" fmla="*/ 319088 h 319088"/>
                <a:gd name="connsiteX20" fmla="*/ 42863 w 338138"/>
                <a:gd name="connsiteY20" fmla="*/ 315191 h 319088"/>
                <a:gd name="connsiteX21" fmla="*/ 42863 w 338138"/>
                <a:gd name="connsiteY21" fmla="*/ 284018 h 319088"/>
                <a:gd name="connsiteX22" fmla="*/ 48124 w 338138"/>
                <a:gd name="connsiteY22" fmla="*/ 277524 h 319088"/>
                <a:gd name="connsiteX23" fmla="*/ 50755 w 338138"/>
                <a:gd name="connsiteY23" fmla="*/ 276225 h 319088"/>
                <a:gd name="connsiteX24" fmla="*/ 273050 w 338138"/>
                <a:gd name="connsiteY24" fmla="*/ 214313 h 319088"/>
                <a:gd name="connsiteX25" fmla="*/ 282575 w 338138"/>
                <a:gd name="connsiteY25" fmla="*/ 224632 h 319088"/>
                <a:gd name="connsiteX26" fmla="*/ 273050 w 338138"/>
                <a:gd name="connsiteY26" fmla="*/ 234951 h 319088"/>
                <a:gd name="connsiteX27" fmla="*/ 263525 w 338138"/>
                <a:gd name="connsiteY27" fmla="*/ 224632 h 319088"/>
                <a:gd name="connsiteX28" fmla="*/ 273050 w 338138"/>
                <a:gd name="connsiteY28" fmla="*/ 214313 h 319088"/>
                <a:gd name="connsiteX29" fmla="*/ 65882 w 338138"/>
                <a:gd name="connsiteY29" fmla="*/ 214313 h 319088"/>
                <a:gd name="connsiteX30" fmla="*/ 76201 w 338138"/>
                <a:gd name="connsiteY30" fmla="*/ 224632 h 319088"/>
                <a:gd name="connsiteX31" fmla="*/ 65882 w 338138"/>
                <a:gd name="connsiteY31" fmla="*/ 234951 h 319088"/>
                <a:gd name="connsiteX32" fmla="*/ 55563 w 338138"/>
                <a:gd name="connsiteY32" fmla="*/ 224632 h 319088"/>
                <a:gd name="connsiteX33" fmla="*/ 65882 w 338138"/>
                <a:gd name="connsiteY33" fmla="*/ 214313 h 319088"/>
                <a:gd name="connsiteX34" fmla="*/ 272257 w 338138"/>
                <a:gd name="connsiteY34" fmla="*/ 196850 h 319088"/>
                <a:gd name="connsiteX35" fmla="*/ 244475 w 338138"/>
                <a:gd name="connsiteY35" fmla="*/ 224632 h 319088"/>
                <a:gd name="connsiteX36" fmla="*/ 272257 w 338138"/>
                <a:gd name="connsiteY36" fmla="*/ 252414 h 319088"/>
                <a:gd name="connsiteX37" fmla="*/ 300039 w 338138"/>
                <a:gd name="connsiteY37" fmla="*/ 224632 h 319088"/>
                <a:gd name="connsiteX38" fmla="*/ 272257 w 338138"/>
                <a:gd name="connsiteY38" fmla="*/ 196850 h 319088"/>
                <a:gd name="connsiteX39" fmla="*/ 65882 w 338138"/>
                <a:gd name="connsiteY39" fmla="*/ 196850 h 319088"/>
                <a:gd name="connsiteX40" fmla="*/ 38100 w 338138"/>
                <a:gd name="connsiteY40" fmla="*/ 224632 h 319088"/>
                <a:gd name="connsiteX41" fmla="*/ 65882 w 338138"/>
                <a:gd name="connsiteY41" fmla="*/ 252414 h 319088"/>
                <a:gd name="connsiteX42" fmla="*/ 93664 w 338138"/>
                <a:gd name="connsiteY42" fmla="*/ 224632 h 319088"/>
                <a:gd name="connsiteX43" fmla="*/ 65882 w 338138"/>
                <a:gd name="connsiteY43" fmla="*/ 196850 h 319088"/>
                <a:gd name="connsiteX44" fmla="*/ 272257 w 338138"/>
                <a:gd name="connsiteY44" fmla="*/ 187325 h 319088"/>
                <a:gd name="connsiteX45" fmla="*/ 338138 w 338138"/>
                <a:gd name="connsiteY45" fmla="*/ 253322 h 319088"/>
                <a:gd name="connsiteX46" fmla="*/ 313103 w 338138"/>
                <a:gd name="connsiteY46" fmla="*/ 304800 h 319088"/>
                <a:gd name="connsiteX47" fmla="*/ 313103 w 338138"/>
                <a:gd name="connsiteY47" fmla="*/ 283681 h 319088"/>
                <a:gd name="connsiteX48" fmla="*/ 295974 w 338138"/>
                <a:gd name="connsiteY48" fmla="*/ 259922 h 319088"/>
                <a:gd name="connsiteX49" fmla="*/ 290704 w 338138"/>
                <a:gd name="connsiteY49" fmla="*/ 258602 h 319088"/>
                <a:gd name="connsiteX50" fmla="*/ 284115 w 338138"/>
                <a:gd name="connsiteY50" fmla="*/ 258602 h 319088"/>
                <a:gd name="connsiteX51" fmla="*/ 272257 w 338138"/>
                <a:gd name="connsiteY51" fmla="*/ 265202 h 319088"/>
                <a:gd name="connsiteX52" fmla="*/ 260398 w 338138"/>
                <a:gd name="connsiteY52" fmla="*/ 258602 h 319088"/>
                <a:gd name="connsiteX53" fmla="*/ 255128 w 338138"/>
                <a:gd name="connsiteY53" fmla="*/ 258602 h 319088"/>
                <a:gd name="connsiteX54" fmla="*/ 248539 w 338138"/>
                <a:gd name="connsiteY54" fmla="*/ 259922 h 319088"/>
                <a:gd name="connsiteX55" fmla="*/ 232728 w 338138"/>
                <a:gd name="connsiteY55" fmla="*/ 283681 h 319088"/>
                <a:gd name="connsiteX56" fmla="*/ 232728 w 338138"/>
                <a:gd name="connsiteY56" fmla="*/ 304800 h 319088"/>
                <a:gd name="connsiteX57" fmla="*/ 206375 w 338138"/>
                <a:gd name="connsiteY57" fmla="*/ 253322 h 319088"/>
                <a:gd name="connsiteX58" fmla="*/ 272257 w 338138"/>
                <a:gd name="connsiteY58" fmla="*/ 187325 h 319088"/>
                <a:gd name="connsiteX59" fmla="*/ 65881 w 338138"/>
                <a:gd name="connsiteY59" fmla="*/ 187325 h 319088"/>
                <a:gd name="connsiteX60" fmla="*/ 131763 w 338138"/>
                <a:gd name="connsiteY60" fmla="*/ 253322 h 319088"/>
                <a:gd name="connsiteX61" fmla="*/ 105410 w 338138"/>
                <a:gd name="connsiteY61" fmla="*/ 304800 h 319088"/>
                <a:gd name="connsiteX62" fmla="*/ 105410 w 338138"/>
                <a:gd name="connsiteY62" fmla="*/ 283681 h 319088"/>
                <a:gd name="connsiteX63" fmla="*/ 89599 w 338138"/>
                <a:gd name="connsiteY63" fmla="*/ 259922 h 319088"/>
                <a:gd name="connsiteX64" fmla="*/ 83010 w 338138"/>
                <a:gd name="connsiteY64" fmla="*/ 258602 h 319088"/>
                <a:gd name="connsiteX65" fmla="*/ 77740 w 338138"/>
                <a:gd name="connsiteY65" fmla="*/ 258602 h 319088"/>
                <a:gd name="connsiteX66" fmla="*/ 65881 w 338138"/>
                <a:gd name="connsiteY66" fmla="*/ 265202 h 319088"/>
                <a:gd name="connsiteX67" fmla="*/ 54023 w 338138"/>
                <a:gd name="connsiteY67" fmla="*/ 258602 h 319088"/>
                <a:gd name="connsiteX68" fmla="*/ 47434 w 338138"/>
                <a:gd name="connsiteY68" fmla="*/ 258602 h 319088"/>
                <a:gd name="connsiteX69" fmla="*/ 42164 w 338138"/>
                <a:gd name="connsiteY69" fmla="*/ 259922 h 319088"/>
                <a:gd name="connsiteX70" fmla="*/ 25035 w 338138"/>
                <a:gd name="connsiteY70" fmla="*/ 283681 h 319088"/>
                <a:gd name="connsiteX71" fmla="*/ 25035 w 338138"/>
                <a:gd name="connsiteY71" fmla="*/ 304800 h 319088"/>
                <a:gd name="connsiteX72" fmla="*/ 0 w 338138"/>
                <a:gd name="connsiteY72" fmla="*/ 253322 h 319088"/>
                <a:gd name="connsiteX73" fmla="*/ 65881 w 338138"/>
                <a:gd name="connsiteY73" fmla="*/ 187325 h 319088"/>
                <a:gd name="connsiteX74" fmla="*/ 159754 w 338138"/>
                <a:gd name="connsiteY74" fmla="*/ 149225 h 319088"/>
                <a:gd name="connsiteX75" fmla="*/ 169069 w 338138"/>
                <a:gd name="connsiteY75" fmla="*/ 149225 h 319088"/>
                <a:gd name="connsiteX76" fmla="*/ 178384 w 338138"/>
                <a:gd name="connsiteY76" fmla="*/ 149225 h 319088"/>
                <a:gd name="connsiteX77" fmla="*/ 178384 w 338138"/>
                <a:gd name="connsiteY77" fmla="*/ 175331 h 319088"/>
                <a:gd name="connsiteX78" fmla="*/ 214313 w 338138"/>
                <a:gd name="connsiteY78" fmla="*/ 193605 h 319088"/>
                <a:gd name="connsiteX79" fmla="*/ 202337 w 338138"/>
                <a:gd name="connsiteY79" fmla="*/ 207963 h 319088"/>
                <a:gd name="connsiteX80" fmla="*/ 169069 w 338138"/>
                <a:gd name="connsiteY80" fmla="*/ 190994 h 319088"/>
                <a:gd name="connsiteX81" fmla="*/ 135802 w 338138"/>
                <a:gd name="connsiteY81" fmla="*/ 207963 h 319088"/>
                <a:gd name="connsiteX82" fmla="*/ 123825 w 338138"/>
                <a:gd name="connsiteY82" fmla="*/ 193605 h 319088"/>
                <a:gd name="connsiteX83" fmla="*/ 159754 w 338138"/>
                <a:gd name="connsiteY83" fmla="*/ 175331 h 319088"/>
                <a:gd name="connsiteX84" fmla="*/ 159754 w 338138"/>
                <a:gd name="connsiteY84" fmla="*/ 149225 h 319088"/>
                <a:gd name="connsiteX85" fmla="*/ 154175 w 338138"/>
                <a:gd name="connsiteY85" fmla="*/ 88900 h 319088"/>
                <a:gd name="connsiteX86" fmla="*/ 165941 w 338138"/>
                <a:gd name="connsiteY86" fmla="*/ 95394 h 319088"/>
                <a:gd name="connsiteX87" fmla="*/ 173785 w 338138"/>
                <a:gd name="connsiteY87" fmla="*/ 95394 h 319088"/>
                <a:gd name="connsiteX88" fmla="*/ 185551 w 338138"/>
                <a:gd name="connsiteY88" fmla="*/ 88900 h 319088"/>
                <a:gd name="connsiteX89" fmla="*/ 188166 w 338138"/>
                <a:gd name="connsiteY89" fmla="*/ 90199 h 319088"/>
                <a:gd name="connsiteX90" fmla="*/ 192088 w 338138"/>
                <a:gd name="connsiteY90" fmla="*/ 96693 h 319088"/>
                <a:gd name="connsiteX91" fmla="*/ 192088 w 338138"/>
                <a:gd name="connsiteY91" fmla="*/ 126567 h 319088"/>
                <a:gd name="connsiteX92" fmla="*/ 169863 w 338138"/>
                <a:gd name="connsiteY92" fmla="*/ 131763 h 319088"/>
                <a:gd name="connsiteX93" fmla="*/ 147638 w 338138"/>
                <a:gd name="connsiteY93" fmla="*/ 126567 h 319088"/>
                <a:gd name="connsiteX94" fmla="*/ 147638 w 338138"/>
                <a:gd name="connsiteY94" fmla="*/ 96693 h 319088"/>
                <a:gd name="connsiteX95" fmla="*/ 151560 w 338138"/>
                <a:gd name="connsiteY95" fmla="*/ 90199 h 319088"/>
                <a:gd name="connsiteX96" fmla="*/ 154175 w 338138"/>
                <a:gd name="connsiteY96" fmla="*/ 88900 h 319088"/>
                <a:gd name="connsiteX97" fmla="*/ 169069 w 338138"/>
                <a:gd name="connsiteY97" fmla="*/ 26988 h 319088"/>
                <a:gd name="connsiteX98" fmla="*/ 179388 w 338138"/>
                <a:gd name="connsiteY98" fmla="*/ 36513 h 319088"/>
                <a:gd name="connsiteX99" fmla="*/ 169069 w 338138"/>
                <a:gd name="connsiteY99" fmla="*/ 46038 h 319088"/>
                <a:gd name="connsiteX100" fmla="*/ 158750 w 338138"/>
                <a:gd name="connsiteY100" fmla="*/ 36513 h 319088"/>
                <a:gd name="connsiteX101" fmla="*/ 169069 w 338138"/>
                <a:gd name="connsiteY101" fmla="*/ 26988 h 319088"/>
                <a:gd name="connsiteX102" fmla="*/ 169070 w 338138"/>
                <a:gd name="connsiteY102" fmla="*/ 9525 h 319088"/>
                <a:gd name="connsiteX103" fmla="*/ 141288 w 338138"/>
                <a:gd name="connsiteY103" fmla="*/ 37307 h 319088"/>
                <a:gd name="connsiteX104" fmla="*/ 169070 w 338138"/>
                <a:gd name="connsiteY104" fmla="*/ 65089 h 319088"/>
                <a:gd name="connsiteX105" fmla="*/ 196852 w 338138"/>
                <a:gd name="connsiteY105" fmla="*/ 37307 h 319088"/>
                <a:gd name="connsiteX106" fmla="*/ 169070 w 338138"/>
                <a:gd name="connsiteY106" fmla="*/ 9525 h 319088"/>
                <a:gd name="connsiteX107" fmla="*/ 169070 w 338138"/>
                <a:gd name="connsiteY107" fmla="*/ 0 h 319088"/>
                <a:gd name="connsiteX108" fmla="*/ 234951 w 338138"/>
                <a:gd name="connsiteY108" fmla="*/ 65997 h 319088"/>
                <a:gd name="connsiteX109" fmla="*/ 209916 w 338138"/>
                <a:gd name="connsiteY109" fmla="*/ 117475 h 319088"/>
                <a:gd name="connsiteX110" fmla="*/ 209916 w 338138"/>
                <a:gd name="connsiteY110" fmla="*/ 96356 h 319088"/>
                <a:gd name="connsiteX111" fmla="*/ 192787 w 338138"/>
                <a:gd name="connsiteY111" fmla="*/ 72597 h 319088"/>
                <a:gd name="connsiteX112" fmla="*/ 187517 w 338138"/>
                <a:gd name="connsiteY112" fmla="*/ 71277 h 319088"/>
                <a:gd name="connsiteX113" fmla="*/ 180928 w 338138"/>
                <a:gd name="connsiteY113" fmla="*/ 71277 h 319088"/>
                <a:gd name="connsiteX114" fmla="*/ 169070 w 338138"/>
                <a:gd name="connsiteY114" fmla="*/ 76557 h 319088"/>
                <a:gd name="connsiteX115" fmla="*/ 157211 w 338138"/>
                <a:gd name="connsiteY115" fmla="*/ 71277 h 319088"/>
                <a:gd name="connsiteX116" fmla="*/ 150623 w 338138"/>
                <a:gd name="connsiteY116" fmla="*/ 71277 h 319088"/>
                <a:gd name="connsiteX117" fmla="*/ 145352 w 338138"/>
                <a:gd name="connsiteY117" fmla="*/ 72597 h 319088"/>
                <a:gd name="connsiteX118" fmla="*/ 128223 w 338138"/>
                <a:gd name="connsiteY118" fmla="*/ 96356 h 319088"/>
                <a:gd name="connsiteX119" fmla="*/ 128223 w 338138"/>
                <a:gd name="connsiteY119" fmla="*/ 117475 h 319088"/>
                <a:gd name="connsiteX120" fmla="*/ 103188 w 338138"/>
                <a:gd name="connsiteY120" fmla="*/ 65997 h 319088"/>
                <a:gd name="connsiteX121" fmla="*/ 169070 w 338138"/>
                <a:gd name="connsiteY121" fmla="*/ 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38138" h="319088">
                  <a:moveTo>
                    <a:pt x="255815" y="276225"/>
                  </a:moveTo>
                  <a:cubicBezTo>
                    <a:pt x="255815" y="276225"/>
                    <a:pt x="255815" y="276225"/>
                    <a:pt x="267653" y="282720"/>
                  </a:cubicBezTo>
                  <a:cubicBezTo>
                    <a:pt x="270284" y="284018"/>
                    <a:pt x="272915" y="284018"/>
                    <a:pt x="275546" y="282720"/>
                  </a:cubicBezTo>
                  <a:cubicBezTo>
                    <a:pt x="275546" y="282720"/>
                    <a:pt x="275546" y="282720"/>
                    <a:pt x="287384" y="276225"/>
                  </a:cubicBezTo>
                  <a:cubicBezTo>
                    <a:pt x="287384" y="276225"/>
                    <a:pt x="287384" y="276225"/>
                    <a:pt x="290015" y="277524"/>
                  </a:cubicBezTo>
                  <a:cubicBezTo>
                    <a:pt x="292646" y="278823"/>
                    <a:pt x="295276" y="281421"/>
                    <a:pt x="295276" y="284018"/>
                  </a:cubicBezTo>
                  <a:cubicBezTo>
                    <a:pt x="295276" y="284018"/>
                    <a:pt x="295276" y="284018"/>
                    <a:pt x="295276" y="315191"/>
                  </a:cubicBezTo>
                  <a:cubicBezTo>
                    <a:pt x="287384" y="317789"/>
                    <a:pt x="279492" y="319088"/>
                    <a:pt x="271600" y="319088"/>
                  </a:cubicBezTo>
                  <a:cubicBezTo>
                    <a:pt x="263707" y="319088"/>
                    <a:pt x="255815" y="317789"/>
                    <a:pt x="249238" y="315191"/>
                  </a:cubicBezTo>
                  <a:cubicBezTo>
                    <a:pt x="249238" y="315191"/>
                    <a:pt x="249238" y="315191"/>
                    <a:pt x="249238" y="284018"/>
                  </a:cubicBezTo>
                  <a:cubicBezTo>
                    <a:pt x="249238" y="281421"/>
                    <a:pt x="250554" y="278823"/>
                    <a:pt x="253184" y="277524"/>
                  </a:cubicBezTo>
                  <a:cubicBezTo>
                    <a:pt x="253184" y="277524"/>
                    <a:pt x="253184" y="277524"/>
                    <a:pt x="255815" y="276225"/>
                  </a:cubicBezTo>
                  <a:close/>
                  <a:moveTo>
                    <a:pt x="50755" y="276225"/>
                  </a:moveTo>
                  <a:cubicBezTo>
                    <a:pt x="50755" y="276225"/>
                    <a:pt x="50755" y="276225"/>
                    <a:pt x="62593" y="282720"/>
                  </a:cubicBezTo>
                  <a:cubicBezTo>
                    <a:pt x="65224" y="284018"/>
                    <a:pt x="67855" y="284018"/>
                    <a:pt x="70486" y="282720"/>
                  </a:cubicBezTo>
                  <a:cubicBezTo>
                    <a:pt x="70486" y="282720"/>
                    <a:pt x="70486" y="282720"/>
                    <a:pt x="82324" y="276225"/>
                  </a:cubicBezTo>
                  <a:cubicBezTo>
                    <a:pt x="82324" y="276225"/>
                    <a:pt x="82324" y="276225"/>
                    <a:pt x="84955" y="277524"/>
                  </a:cubicBezTo>
                  <a:cubicBezTo>
                    <a:pt x="87585" y="278823"/>
                    <a:pt x="88901" y="281421"/>
                    <a:pt x="88901" y="284018"/>
                  </a:cubicBezTo>
                  <a:cubicBezTo>
                    <a:pt x="88901" y="284018"/>
                    <a:pt x="88901" y="284018"/>
                    <a:pt x="88901" y="315191"/>
                  </a:cubicBezTo>
                  <a:cubicBezTo>
                    <a:pt x="82324" y="317789"/>
                    <a:pt x="74432" y="319088"/>
                    <a:pt x="66539" y="319088"/>
                  </a:cubicBezTo>
                  <a:cubicBezTo>
                    <a:pt x="58647" y="319088"/>
                    <a:pt x="50755" y="317789"/>
                    <a:pt x="42863" y="315191"/>
                  </a:cubicBezTo>
                  <a:cubicBezTo>
                    <a:pt x="42863" y="315191"/>
                    <a:pt x="42863" y="315191"/>
                    <a:pt x="42863" y="284018"/>
                  </a:cubicBezTo>
                  <a:cubicBezTo>
                    <a:pt x="42863" y="281421"/>
                    <a:pt x="45493" y="278823"/>
                    <a:pt x="48124" y="277524"/>
                  </a:cubicBezTo>
                  <a:cubicBezTo>
                    <a:pt x="48124" y="277524"/>
                    <a:pt x="48124" y="277524"/>
                    <a:pt x="50755" y="276225"/>
                  </a:cubicBezTo>
                  <a:close/>
                  <a:moveTo>
                    <a:pt x="273050" y="214313"/>
                  </a:moveTo>
                  <a:cubicBezTo>
                    <a:pt x="278311" y="214313"/>
                    <a:pt x="282575" y="218933"/>
                    <a:pt x="282575" y="224632"/>
                  </a:cubicBezTo>
                  <a:cubicBezTo>
                    <a:pt x="282575" y="230331"/>
                    <a:pt x="278311" y="234951"/>
                    <a:pt x="273050" y="234951"/>
                  </a:cubicBezTo>
                  <a:cubicBezTo>
                    <a:pt x="267789" y="234951"/>
                    <a:pt x="263525" y="230331"/>
                    <a:pt x="263525" y="224632"/>
                  </a:cubicBezTo>
                  <a:cubicBezTo>
                    <a:pt x="263525" y="218933"/>
                    <a:pt x="267789" y="214313"/>
                    <a:pt x="273050" y="214313"/>
                  </a:cubicBezTo>
                  <a:close/>
                  <a:moveTo>
                    <a:pt x="65882" y="214313"/>
                  </a:moveTo>
                  <a:cubicBezTo>
                    <a:pt x="71581" y="214313"/>
                    <a:pt x="76201" y="218933"/>
                    <a:pt x="76201" y="224632"/>
                  </a:cubicBezTo>
                  <a:cubicBezTo>
                    <a:pt x="76201" y="230331"/>
                    <a:pt x="71581" y="234951"/>
                    <a:pt x="65882" y="234951"/>
                  </a:cubicBezTo>
                  <a:cubicBezTo>
                    <a:pt x="60183" y="234951"/>
                    <a:pt x="55563" y="230331"/>
                    <a:pt x="55563" y="224632"/>
                  </a:cubicBezTo>
                  <a:cubicBezTo>
                    <a:pt x="55563" y="218933"/>
                    <a:pt x="60183" y="214313"/>
                    <a:pt x="65882" y="214313"/>
                  </a:cubicBezTo>
                  <a:close/>
                  <a:moveTo>
                    <a:pt x="272257" y="196850"/>
                  </a:moveTo>
                  <a:cubicBezTo>
                    <a:pt x="256913" y="196850"/>
                    <a:pt x="244475" y="209288"/>
                    <a:pt x="244475" y="224632"/>
                  </a:cubicBezTo>
                  <a:cubicBezTo>
                    <a:pt x="244475" y="239976"/>
                    <a:pt x="256913" y="252414"/>
                    <a:pt x="272257" y="252414"/>
                  </a:cubicBezTo>
                  <a:cubicBezTo>
                    <a:pt x="287601" y="252414"/>
                    <a:pt x="300039" y="239976"/>
                    <a:pt x="300039" y="224632"/>
                  </a:cubicBezTo>
                  <a:cubicBezTo>
                    <a:pt x="300039" y="209288"/>
                    <a:pt x="287601" y="196850"/>
                    <a:pt x="272257" y="196850"/>
                  </a:cubicBezTo>
                  <a:close/>
                  <a:moveTo>
                    <a:pt x="65882" y="196850"/>
                  </a:moveTo>
                  <a:cubicBezTo>
                    <a:pt x="50538" y="196850"/>
                    <a:pt x="38100" y="209288"/>
                    <a:pt x="38100" y="224632"/>
                  </a:cubicBezTo>
                  <a:cubicBezTo>
                    <a:pt x="38100" y="239976"/>
                    <a:pt x="50538" y="252414"/>
                    <a:pt x="65882" y="252414"/>
                  </a:cubicBezTo>
                  <a:cubicBezTo>
                    <a:pt x="81226" y="252414"/>
                    <a:pt x="93664" y="239976"/>
                    <a:pt x="93664" y="224632"/>
                  </a:cubicBezTo>
                  <a:cubicBezTo>
                    <a:pt x="93664" y="209288"/>
                    <a:pt x="81226" y="196850"/>
                    <a:pt x="65882" y="196850"/>
                  </a:cubicBezTo>
                  <a:close/>
                  <a:moveTo>
                    <a:pt x="272257" y="187325"/>
                  </a:moveTo>
                  <a:cubicBezTo>
                    <a:pt x="309150" y="187325"/>
                    <a:pt x="338138" y="217684"/>
                    <a:pt x="338138" y="253322"/>
                  </a:cubicBezTo>
                  <a:cubicBezTo>
                    <a:pt x="338138" y="274441"/>
                    <a:pt x="328915" y="292921"/>
                    <a:pt x="313103" y="304800"/>
                  </a:cubicBezTo>
                  <a:cubicBezTo>
                    <a:pt x="313103" y="304800"/>
                    <a:pt x="313103" y="304800"/>
                    <a:pt x="313103" y="283681"/>
                  </a:cubicBezTo>
                  <a:cubicBezTo>
                    <a:pt x="313103" y="273121"/>
                    <a:pt x="306515" y="263882"/>
                    <a:pt x="295974" y="259922"/>
                  </a:cubicBezTo>
                  <a:cubicBezTo>
                    <a:pt x="295974" y="259922"/>
                    <a:pt x="290704" y="258602"/>
                    <a:pt x="290704" y="258602"/>
                  </a:cubicBezTo>
                  <a:cubicBezTo>
                    <a:pt x="288068" y="257282"/>
                    <a:pt x="286751" y="258602"/>
                    <a:pt x="284115" y="258602"/>
                  </a:cubicBezTo>
                  <a:cubicBezTo>
                    <a:pt x="284115" y="258602"/>
                    <a:pt x="284115" y="258602"/>
                    <a:pt x="272257" y="265202"/>
                  </a:cubicBezTo>
                  <a:cubicBezTo>
                    <a:pt x="272257" y="265202"/>
                    <a:pt x="272257" y="265202"/>
                    <a:pt x="260398" y="258602"/>
                  </a:cubicBezTo>
                  <a:cubicBezTo>
                    <a:pt x="259080" y="258602"/>
                    <a:pt x="256445" y="257282"/>
                    <a:pt x="255128" y="258602"/>
                  </a:cubicBezTo>
                  <a:cubicBezTo>
                    <a:pt x="255128" y="258602"/>
                    <a:pt x="248539" y="259922"/>
                    <a:pt x="248539" y="259922"/>
                  </a:cubicBezTo>
                  <a:cubicBezTo>
                    <a:pt x="239316" y="263882"/>
                    <a:pt x="232728" y="273121"/>
                    <a:pt x="232728" y="283681"/>
                  </a:cubicBezTo>
                  <a:cubicBezTo>
                    <a:pt x="232728" y="283681"/>
                    <a:pt x="232728" y="283681"/>
                    <a:pt x="232728" y="304800"/>
                  </a:cubicBezTo>
                  <a:cubicBezTo>
                    <a:pt x="216916" y="292921"/>
                    <a:pt x="206375" y="274441"/>
                    <a:pt x="206375" y="253322"/>
                  </a:cubicBezTo>
                  <a:cubicBezTo>
                    <a:pt x="206375" y="217684"/>
                    <a:pt x="236681" y="187325"/>
                    <a:pt x="272257" y="187325"/>
                  </a:cubicBezTo>
                  <a:close/>
                  <a:moveTo>
                    <a:pt x="65881" y="187325"/>
                  </a:moveTo>
                  <a:cubicBezTo>
                    <a:pt x="101457" y="187325"/>
                    <a:pt x="131763" y="217684"/>
                    <a:pt x="131763" y="253322"/>
                  </a:cubicBezTo>
                  <a:cubicBezTo>
                    <a:pt x="131763" y="274441"/>
                    <a:pt x="121222" y="292921"/>
                    <a:pt x="105410" y="304800"/>
                  </a:cubicBezTo>
                  <a:cubicBezTo>
                    <a:pt x="105410" y="304800"/>
                    <a:pt x="105410" y="304800"/>
                    <a:pt x="105410" y="283681"/>
                  </a:cubicBezTo>
                  <a:cubicBezTo>
                    <a:pt x="105410" y="273121"/>
                    <a:pt x="98822" y="263882"/>
                    <a:pt x="89599" y="259922"/>
                  </a:cubicBezTo>
                  <a:cubicBezTo>
                    <a:pt x="89599" y="259922"/>
                    <a:pt x="83010" y="258602"/>
                    <a:pt x="83010" y="258602"/>
                  </a:cubicBezTo>
                  <a:cubicBezTo>
                    <a:pt x="81693" y="257282"/>
                    <a:pt x="79058" y="258602"/>
                    <a:pt x="77740" y="258602"/>
                  </a:cubicBezTo>
                  <a:cubicBezTo>
                    <a:pt x="77740" y="258602"/>
                    <a:pt x="77740" y="258602"/>
                    <a:pt x="65881" y="265202"/>
                  </a:cubicBezTo>
                  <a:cubicBezTo>
                    <a:pt x="65881" y="265202"/>
                    <a:pt x="65881" y="265202"/>
                    <a:pt x="54023" y="258602"/>
                  </a:cubicBezTo>
                  <a:cubicBezTo>
                    <a:pt x="51387" y="258602"/>
                    <a:pt x="50070" y="257282"/>
                    <a:pt x="47434" y="258602"/>
                  </a:cubicBezTo>
                  <a:cubicBezTo>
                    <a:pt x="47434" y="258602"/>
                    <a:pt x="42164" y="259922"/>
                    <a:pt x="42164" y="259922"/>
                  </a:cubicBezTo>
                  <a:cubicBezTo>
                    <a:pt x="31623" y="263882"/>
                    <a:pt x="25035" y="273121"/>
                    <a:pt x="25035" y="283681"/>
                  </a:cubicBezTo>
                  <a:cubicBezTo>
                    <a:pt x="25035" y="283681"/>
                    <a:pt x="25035" y="283681"/>
                    <a:pt x="25035" y="304800"/>
                  </a:cubicBezTo>
                  <a:cubicBezTo>
                    <a:pt x="9223" y="292921"/>
                    <a:pt x="0" y="274441"/>
                    <a:pt x="0" y="253322"/>
                  </a:cubicBezTo>
                  <a:cubicBezTo>
                    <a:pt x="0" y="217684"/>
                    <a:pt x="28988" y="187325"/>
                    <a:pt x="65881" y="187325"/>
                  </a:cubicBezTo>
                  <a:close/>
                  <a:moveTo>
                    <a:pt x="159754" y="149225"/>
                  </a:moveTo>
                  <a:cubicBezTo>
                    <a:pt x="163746" y="149225"/>
                    <a:pt x="166408" y="149225"/>
                    <a:pt x="169069" y="149225"/>
                  </a:cubicBezTo>
                  <a:cubicBezTo>
                    <a:pt x="171731" y="149225"/>
                    <a:pt x="174392" y="149225"/>
                    <a:pt x="178384" y="149225"/>
                  </a:cubicBezTo>
                  <a:cubicBezTo>
                    <a:pt x="178384" y="149225"/>
                    <a:pt x="178384" y="149225"/>
                    <a:pt x="178384" y="175331"/>
                  </a:cubicBezTo>
                  <a:lnTo>
                    <a:pt x="214313" y="193605"/>
                  </a:lnTo>
                  <a:cubicBezTo>
                    <a:pt x="210321" y="197521"/>
                    <a:pt x="206329" y="202742"/>
                    <a:pt x="202337" y="207963"/>
                  </a:cubicBezTo>
                  <a:cubicBezTo>
                    <a:pt x="202337" y="207963"/>
                    <a:pt x="202337" y="207963"/>
                    <a:pt x="169069" y="190994"/>
                  </a:cubicBezTo>
                  <a:cubicBezTo>
                    <a:pt x="169069" y="190994"/>
                    <a:pt x="169069" y="190994"/>
                    <a:pt x="135802" y="207963"/>
                  </a:cubicBezTo>
                  <a:cubicBezTo>
                    <a:pt x="131809" y="202742"/>
                    <a:pt x="127817" y="197521"/>
                    <a:pt x="123825" y="193605"/>
                  </a:cubicBezTo>
                  <a:cubicBezTo>
                    <a:pt x="123825" y="193605"/>
                    <a:pt x="123825" y="193605"/>
                    <a:pt x="159754" y="175331"/>
                  </a:cubicBezTo>
                  <a:cubicBezTo>
                    <a:pt x="159754" y="175331"/>
                    <a:pt x="159754" y="175331"/>
                    <a:pt x="159754" y="149225"/>
                  </a:cubicBezTo>
                  <a:close/>
                  <a:moveTo>
                    <a:pt x="154175" y="88900"/>
                  </a:moveTo>
                  <a:cubicBezTo>
                    <a:pt x="154175" y="88900"/>
                    <a:pt x="154175" y="88900"/>
                    <a:pt x="165941" y="95394"/>
                  </a:cubicBezTo>
                  <a:cubicBezTo>
                    <a:pt x="168556" y="95394"/>
                    <a:pt x="171171" y="95394"/>
                    <a:pt x="173785" y="95394"/>
                  </a:cubicBezTo>
                  <a:cubicBezTo>
                    <a:pt x="173785" y="95394"/>
                    <a:pt x="173785" y="95394"/>
                    <a:pt x="185551" y="88900"/>
                  </a:cubicBezTo>
                  <a:lnTo>
                    <a:pt x="188166" y="90199"/>
                  </a:lnTo>
                  <a:cubicBezTo>
                    <a:pt x="190781" y="90199"/>
                    <a:pt x="192088" y="92797"/>
                    <a:pt x="192088" y="96693"/>
                  </a:cubicBezTo>
                  <a:cubicBezTo>
                    <a:pt x="192088" y="96693"/>
                    <a:pt x="192088" y="96693"/>
                    <a:pt x="192088" y="126567"/>
                  </a:cubicBezTo>
                  <a:cubicBezTo>
                    <a:pt x="185551" y="129165"/>
                    <a:pt x="177707" y="131763"/>
                    <a:pt x="169863" y="131763"/>
                  </a:cubicBezTo>
                  <a:cubicBezTo>
                    <a:pt x="162019" y="131763"/>
                    <a:pt x="154175" y="129165"/>
                    <a:pt x="147638" y="126567"/>
                  </a:cubicBezTo>
                  <a:cubicBezTo>
                    <a:pt x="147638" y="126567"/>
                    <a:pt x="147638" y="126567"/>
                    <a:pt x="147638" y="96693"/>
                  </a:cubicBezTo>
                  <a:cubicBezTo>
                    <a:pt x="147638" y="92797"/>
                    <a:pt x="148946" y="90199"/>
                    <a:pt x="151560" y="90199"/>
                  </a:cubicBezTo>
                  <a:cubicBezTo>
                    <a:pt x="151560" y="90199"/>
                    <a:pt x="151560" y="90199"/>
                    <a:pt x="154175" y="88900"/>
                  </a:cubicBezTo>
                  <a:close/>
                  <a:moveTo>
                    <a:pt x="169069" y="26988"/>
                  </a:moveTo>
                  <a:cubicBezTo>
                    <a:pt x="174768" y="26988"/>
                    <a:pt x="179388" y="31252"/>
                    <a:pt x="179388" y="36513"/>
                  </a:cubicBezTo>
                  <a:cubicBezTo>
                    <a:pt x="179388" y="41774"/>
                    <a:pt x="174768" y="46038"/>
                    <a:pt x="169069" y="46038"/>
                  </a:cubicBezTo>
                  <a:cubicBezTo>
                    <a:pt x="163370" y="46038"/>
                    <a:pt x="158750" y="41774"/>
                    <a:pt x="158750" y="36513"/>
                  </a:cubicBezTo>
                  <a:cubicBezTo>
                    <a:pt x="158750" y="31252"/>
                    <a:pt x="163370" y="26988"/>
                    <a:pt x="169069" y="26988"/>
                  </a:cubicBezTo>
                  <a:close/>
                  <a:moveTo>
                    <a:pt x="169070" y="9525"/>
                  </a:moveTo>
                  <a:cubicBezTo>
                    <a:pt x="153726" y="9525"/>
                    <a:pt x="141288" y="21963"/>
                    <a:pt x="141288" y="37307"/>
                  </a:cubicBezTo>
                  <a:cubicBezTo>
                    <a:pt x="141288" y="52651"/>
                    <a:pt x="153726" y="65089"/>
                    <a:pt x="169070" y="65089"/>
                  </a:cubicBezTo>
                  <a:cubicBezTo>
                    <a:pt x="184414" y="65089"/>
                    <a:pt x="196852" y="52651"/>
                    <a:pt x="196852" y="37307"/>
                  </a:cubicBezTo>
                  <a:cubicBezTo>
                    <a:pt x="196852" y="21963"/>
                    <a:pt x="184414" y="9525"/>
                    <a:pt x="169070" y="9525"/>
                  </a:cubicBezTo>
                  <a:close/>
                  <a:moveTo>
                    <a:pt x="169070" y="0"/>
                  </a:moveTo>
                  <a:cubicBezTo>
                    <a:pt x="204646" y="0"/>
                    <a:pt x="234951" y="29039"/>
                    <a:pt x="234951" y="65997"/>
                  </a:cubicBezTo>
                  <a:cubicBezTo>
                    <a:pt x="234951" y="87116"/>
                    <a:pt x="224410" y="105595"/>
                    <a:pt x="209916" y="117475"/>
                  </a:cubicBezTo>
                  <a:cubicBezTo>
                    <a:pt x="209916" y="117475"/>
                    <a:pt x="209916" y="117475"/>
                    <a:pt x="209916" y="96356"/>
                  </a:cubicBezTo>
                  <a:cubicBezTo>
                    <a:pt x="209916" y="85796"/>
                    <a:pt x="203328" y="75237"/>
                    <a:pt x="192787" y="72597"/>
                  </a:cubicBezTo>
                  <a:cubicBezTo>
                    <a:pt x="192787" y="72597"/>
                    <a:pt x="187517" y="71277"/>
                    <a:pt x="187517" y="71277"/>
                  </a:cubicBezTo>
                  <a:cubicBezTo>
                    <a:pt x="184881" y="69957"/>
                    <a:pt x="182246" y="69957"/>
                    <a:pt x="180928" y="71277"/>
                  </a:cubicBezTo>
                  <a:cubicBezTo>
                    <a:pt x="180928" y="71277"/>
                    <a:pt x="180928" y="71277"/>
                    <a:pt x="169070" y="76557"/>
                  </a:cubicBezTo>
                  <a:cubicBezTo>
                    <a:pt x="169070" y="76557"/>
                    <a:pt x="169070" y="76557"/>
                    <a:pt x="157211" y="71277"/>
                  </a:cubicBezTo>
                  <a:cubicBezTo>
                    <a:pt x="155893" y="69957"/>
                    <a:pt x="153258" y="69957"/>
                    <a:pt x="150623" y="71277"/>
                  </a:cubicBezTo>
                  <a:cubicBezTo>
                    <a:pt x="150623" y="71277"/>
                    <a:pt x="145352" y="72597"/>
                    <a:pt x="145352" y="72597"/>
                  </a:cubicBezTo>
                  <a:cubicBezTo>
                    <a:pt x="134811" y="75237"/>
                    <a:pt x="128223" y="85796"/>
                    <a:pt x="128223" y="96356"/>
                  </a:cubicBezTo>
                  <a:cubicBezTo>
                    <a:pt x="128223" y="96356"/>
                    <a:pt x="128223" y="96356"/>
                    <a:pt x="128223" y="117475"/>
                  </a:cubicBezTo>
                  <a:cubicBezTo>
                    <a:pt x="113729" y="105595"/>
                    <a:pt x="103188" y="87116"/>
                    <a:pt x="103188" y="65997"/>
                  </a:cubicBezTo>
                  <a:cubicBezTo>
                    <a:pt x="103188" y="29039"/>
                    <a:pt x="133494" y="0"/>
                    <a:pt x="16907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225192" y="2990961"/>
              <a:ext cx="1098749" cy="1098749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588433" y="3411778"/>
              <a:ext cx="357220" cy="325453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727622" y="2323136"/>
              <a:ext cx="583980" cy="5839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6935903" y="2557509"/>
              <a:ext cx="158603" cy="1176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382116" y="3987300"/>
              <a:ext cx="844034" cy="844034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6701812" y="4266769"/>
              <a:ext cx="239516" cy="239516"/>
            </a:xfrm>
            <a:custGeom>
              <a:avLst/>
              <a:gdLst>
                <a:gd name="connsiteX0" fmla="*/ 221812 w 338138"/>
                <a:gd name="connsiteY0" fmla="*/ 39687 h 338138"/>
                <a:gd name="connsiteX1" fmla="*/ 175663 w 338138"/>
                <a:gd name="connsiteY1" fmla="*/ 68732 h 338138"/>
                <a:gd name="connsiteX2" fmla="*/ 165114 w 338138"/>
                <a:gd name="connsiteY2" fmla="*/ 108339 h 338138"/>
                <a:gd name="connsiteX3" fmla="*/ 166433 w 338138"/>
                <a:gd name="connsiteY3" fmla="*/ 118900 h 338138"/>
                <a:gd name="connsiteX4" fmla="*/ 165114 w 338138"/>
                <a:gd name="connsiteY4" fmla="*/ 120221 h 338138"/>
                <a:gd name="connsiteX5" fmla="*/ 84683 w 338138"/>
                <a:gd name="connsiteY5" fmla="*/ 95136 h 338138"/>
                <a:gd name="connsiteX6" fmla="*/ 43808 w 338138"/>
                <a:gd name="connsiteY6" fmla="*/ 64771 h 338138"/>
                <a:gd name="connsiteX7" fmla="*/ 31941 w 338138"/>
                <a:gd name="connsiteY7" fmla="*/ 51569 h 338138"/>
                <a:gd name="connsiteX8" fmla="*/ 51719 w 338138"/>
                <a:gd name="connsiteY8" fmla="*/ 138704 h 338138"/>
                <a:gd name="connsiteX9" fmla="*/ 35897 w 338138"/>
                <a:gd name="connsiteY9" fmla="*/ 136063 h 338138"/>
                <a:gd name="connsiteX10" fmla="*/ 22711 w 338138"/>
                <a:gd name="connsiteY10" fmla="*/ 130782 h 338138"/>
                <a:gd name="connsiteX11" fmla="*/ 37215 w 338138"/>
                <a:gd name="connsiteY11" fmla="*/ 171709 h 338138"/>
                <a:gd name="connsiteX12" fmla="*/ 74135 w 338138"/>
                <a:gd name="connsiteY12" fmla="*/ 195473 h 338138"/>
                <a:gd name="connsiteX13" fmla="*/ 45127 w 338138"/>
                <a:gd name="connsiteY13" fmla="*/ 196793 h 338138"/>
                <a:gd name="connsiteX14" fmla="*/ 105780 w 338138"/>
                <a:gd name="connsiteY14" fmla="*/ 243001 h 338138"/>
                <a:gd name="connsiteX15" fmla="*/ 9526 w 338138"/>
                <a:gd name="connsiteY15" fmla="*/ 269405 h 338138"/>
                <a:gd name="connsiteX16" fmla="*/ 16119 w 338138"/>
                <a:gd name="connsiteY16" fmla="*/ 273366 h 338138"/>
                <a:gd name="connsiteX17" fmla="*/ 63586 w 338138"/>
                <a:gd name="connsiteY17" fmla="*/ 293169 h 338138"/>
                <a:gd name="connsiteX18" fmla="*/ 95231 w 338138"/>
                <a:gd name="connsiteY18" fmla="*/ 298450 h 338138"/>
                <a:gd name="connsiteX19" fmla="*/ 96550 w 338138"/>
                <a:gd name="connsiteY19" fmla="*/ 298450 h 338138"/>
                <a:gd name="connsiteX20" fmla="*/ 100506 w 338138"/>
                <a:gd name="connsiteY20" fmla="*/ 298450 h 338138"/>
                <a:gd name="connsiteX21" fmla="*/ 101824 w 338138"/>
                <a:gd name="connsiteY21" fmla="*/ 298450 h 338138"/>
                <a:gd name="connsiteX22" fmla="*/ 118965 w 338138"/>
                <a:gd name="connsiteY22" fmla="*/ 298450 h 338138"/>
                <a:gd name="connsiteX23" fmla="*/ 121602 w 338138"/>
                <a:gd name="connsiteY23" fmla="*/ 298450 h 338138"/>
                <a:gd name="connsiteX24" fmla="*/ 124239 w 338138"/>
                <a:gd name="connsiteY24" fmla="*/ 298450 h 338138"/>
                <a:gd name="connsiteX25" fmla="*/ 125558 w 338138"/>
                <a:gd name="connsiteY25" fmla="*/ 298450 h 338138"/>
                <a:gd name="connsiteX26" fmla="*/ 142699 w 338138"/>
                <a:gd name="connsiteY26" fmla="*/ 297130 h 338138"/>
                <a:gd name="connsiteX27" fmla="*/ 186211 w 338138"/>
                <a:gd name="connsiteY27" fmla="*/ 283928 h 338138"/>
                <a:gd name="connsiteX28" fmla="*/ 232360 w 338138"/>
                <a:gd name="connsiteY28" fmla="*/ 254883 h 338138"/>
                <a:gd name="connsiteX29" fmla="*/ 270598 w 338138"/>
                <a:gd name="connsiteY29" fmla="*/ 207355 h 338138"/>
                <a:gd name="connsiteX30" fmla="*/ 293013 w 338138"/>
                <a:gd name="connsiteY30" fmla="*/ 149265 h 338138"/>
                <a:gd name="connsiteX31" fmla="*/ 295650 w 338138"/>
                <a:gd name="connsiteY31" fmla="*/ 117580 h 338138"/>
                <a:gd name="connsiteX32" fmla="*/ 295650 w 338138"/>
                <a:gd name="connsiteY32" fmla="*/ 105698 h 338138"/>
                <a:gd name="connsiteX33" fmla="*/ 296969 w 338138"/>
                <a:gd name="connsiteY33" fmla="*/ 103058 h 338138"/>
                <a:gd name="connsiteX34" fmla="*/ 327295 w 338138"/>
                <a:gd name="connsiteY34" fmla="*/ 72693 h 338138"/>
                <a:gd name="connsiteX35" fmla="*/ 328614 w 338138"/>
                <a:gd name="connsiteY35" fmla="*/ 70052 h 338138"/>
                <a:gd name="connsiteX36" fmla="*/ 291695 w 338138"/>
                <a:gd name="connsiteY36" fmla="*/ 80614 h 338138"/>
                <a:gd name="connsiteX37" fmla="*/ 308836 w 338138"/>
                <a:gd name="connsiteY37" fmla="*/ 64771 h 338138"/>
                <a:gd name="connsiteX38" fmla="*/ 319384 w 338138"/>
                <a:gd name="connsiteY38" fmla="*/ 43648 h 338138"/>
                <a:gd name="connsiteX39" fmla="*/ 311473 w 338138"/>
                <a:gd name="connsiteY39" fmla="*/ 48929 h 338138"/>
                <a:gd name="connsiteX40" fmla="*/ 279828 w 338138"/>
                <a:gd name="connsiteY40" fmla="*/ 59490 h 338138"/>
                <a:gd name="connsiteX41" fmla="*/ 277191 w 338138"/>
                <a:gd name="connsiteY41" fmla="*/ 58170 h 338138"/>
                <a:gd name="connsiteX42" fmla="*/ 244227 w 338138"/>
                <a:gd name="connsiteY42" fmla="*/ 41007 h 338138"/>
                <a:gd name="connsiteX43" fmla="*/ 238953 w 338138"/>
                <a:gd name="connsiteY43" fmla="*/ 39687 h 338138"/>
                <a:gd name="connsiteX44" fmla="*/ 237634 w 338138"/>
                <a:gd name="connsiteY44" fmla="*/ 39687 h 338138"/>
                <a:gd name="connsiteX45" fmla="*/ 236316 w 338138"/>
                <a:gd name="connsiteY45" fmla="*/ 39687 h 338138"/>
                <a:gd name="connsiteX46" fmla="*/ 234997 w 338138"/>
                <a:gd name="connsiteY46" fmla="*/ 39687 h 338138"/>
                <a:gd name="connsiteX47" fmla="*/ 225767 w 338138"/>
                <a:gd name="connsiteY47" fmla="*/ 39687 h 338138"/>
                <a:gd name="connsiteX48" fmla="*/ 224449 w 338138"/>
                <a:gd name="connsiteY48" fmla="*/ 39687 h 338138"/>
                <a:gd name="connsiteX49" fmla="*/ 223130 w 338138"/>
                <a:gd name="connsiteY49" fmla="*/ 39687 h 338138"/>
                <a:gd name="connsiteX50" fmla="*/ 221812 w 338138"/>
                <a:gd name="connsiteY50" fmla="*/ 39687 h 338138"/>
                <a:gd name="connsiteX51" fmla="*/ 34342 w 338138"/>
                <a:gd name="connsiteY51" fmla="*/ 0 h 338138"/>
                <a:gd name="connsiteX52" fmla="*/ 303796 w 338138"/>
                <a:gd name="connsiteY52" fmla="*/ 0 h 338138"/>
                <a:gd name="connsiteX53" fmla="*/ 338138 w 338138"/>
                <a:gd name="connsiteY53" fmla="*/ 34342 h 338138"/>
                <a:gd name="connsiteX54" fmla="*/ 338138 w 338138"/>
                <a:gd name="connsiteY54" fmla="*/ 303796 h 338138"/>
                <a:gd name="connsiteX55" fmla="*/ 303796 w 338138"/>
                <a:gd name="connsiteY55" fmla="*/ 338138 h 338138"/>
                <a:gd name="connsiteX56" fmla="*/ 34342 w 338138"/>
                <a:gd name="connsiteY56" fmla="*/ 338138 h 338138"/>
                <a:gd name="connsiteX57" fmla="*/ 0 w 338138"/>
                <a:gd name="connsiteY57" fmla="*/ 303796 h 338138"/>
                <a:gd name="connsiteX58" fmla="*/ 0 w 338138"/>
                <a:gd name="connsiteY58" fmla="*/ 34342 h 338138"/>
                <a:gd name="connsiteX59" fmla="*/ 34342 w 338138"/>
                <a:gd name="connsiteY5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38138" h="338138">
                  <a:moveTo>
                    <a:pt x="221812" y="39687"/>
                  </a:moveTo>
                  <a:cubicBezTo>
                    <a:pt x="202034" y="42328"/>
                    <a:pt x="186211" y="52889"/>
                    <a:pt x="175663" y="68732"/>
                  </a:cubicBezTo>
                  <a:cubicBezTo>
                    <a:pt x="167751" y="80614"/>
                    <a:pt x="163796" y="95136"/>
                    <a:pt x="165114" y="108339"/>
                  </a:cubicBezTo>
                  <a:cubicBezTo>
                    <a:pt x="165114" y="112299"/>
                    <a:pt x="165114" y="114940"/>
                    <a:pt x="166433" y="118900"/>
                  </a:cubicBezTo>
                  <a:cubicBezTo>
                    <a:pt x="166433" y="118900"/>
                    <a:pt x="166433" y="120221"/>
                    <a:pt x="165114" y="120221"/>
                  </a:cubicBezTo>
                  <a:cubicBezTo>
                    <a:pt x="136106" y="117580"/>
                    <a:pt x="109735" y="109659"/>
                    <a:pt x="84683" y="95136"/>
                  </a:cubicBezTo>
                  <a:cubicBezTo>
                    <a:pt x="68861" y="87215"/>
                    <a:pt x="55675" y="76653"/>
                    <a:pt x="43808" y="64771"/>
                  </a:cubicBezTo>
                  <a:cubicBezTo>
                    <a:pt x="39853" y="60811"/>
                    <a:pt x="35897" y="55530"/>
                    <a:pt x="31941" y="51569"/>
                  </a:cubicBezTo>
                  <a:cubicBezTo>
                    <a:pt x="17437" y="72693"/>
                    <a:pt x="17437" y="114940"/>
                    <a:pt x="51719" y="138704"/>
                  </a:cubicBezTo>
                  <a:cubicBezTo>
                    <a:pt x="46445" y="138704"/>
                    <a:pt x="41171" y="137383"/>
                    <a:pt x="35897" y="136063"/>
                  </a:cubicBezTo>
                  <a:cubicBezTo>
                    <a:pt x="31941" y="134743"/>
                    <a:pt x="26667" y="133423"/>
                    <a:pt x="22711" y="130782"/>
                  </a:cubicBezTo>
                  <a:cubicBezTo>
                    <a:pt x="22711" y="146625"/>
                    <a:pt x="26667" y="159827"/>
                    <a:pt x="37215" y="171709"/>
                  </a:cubicBezTo>
                  <a:cubicBezTo>
                    <a:pt x="46445" y="184911"/>
                    <a:pt x="59631" y="192833"/>
                    <a:pt x="74135" y="195473"/>
                  </a:cubicBezTo>
                  <a:cubicBezTo>
                    <a:pt x="64905" y="198113"/>
                    <a:pt x="55675" y="198113"/>
                    <a:pt x="45127" y="196793"/>
                  </a:cubicBezTo>
                  <a:cubicBezTo>
                    <a:pt x="51719" y="217917"/>
                    <a:pt x="72816" y="241681"/>
                    <a:pt x="105780" y="243001"/>
                  </a:cubicBezTo>
                  <a:cubicBezTo>
                    <a:pt x="78090" y="264124"/>
                    <a:pt x="45127" y="273366"/>
                    <a:pt x="9526" y="269405"/>
                  </a:cubicBezTo>
                  <a:cubicBezTo>
                    <a:pt x="12163" y="270726"/>
                    <a:pt x="13482" y="272046"/>
                    <a:pt x="16119" y="273366"/>
                  </a:cubicBezTo>
                  <a:cubicBezTo>
                    <a:pt x="30623" y="282608"/>
                    <a:pt x="46445" y="289209"/>
                    <a:pt x="63586" y="293169"/>
                  </a:cubicBezTo>
                  <a:cubicBezTo>
                    <a:pt x="74135" y="295810"/>
                    <a:pt x="84683" y="297130"/>
                    <a:pt x="95231" y="298450"/>
                  </a:cubicBezTo>
                  <a:cubicBezTo>
                    <a:pt x="95231" y="298450"/>
                    <a:pt x="96550" y="298450"/>
                    <a:pt x="96550" y="298450"/>
                  </a:cubicBezTo>
                  <a:cubicBezTo>
                    <a:pt x="96550" y="298450"/>
                    <a:pt x="96550" y="298450"/>
                    <a:pt x="100506" y="298450"/>
                  </a:cubicBezTo>
                  <a:cubicBezTo>
                    <a:pt x="100506" y="298450"/>
                    <a:pt x="100506" y="298450"/>
                    <a:pt x="101824" y="298450"/>
                  </a:cubicBezTo>
                  <a:cubicBezTo>
                    <a:pt x="101824" y="298450"/>
                    <a:pt x="101824" y="298450"/>
                    <a:pt x="118965" y="298450"/>
                  </a:cubicBezTo>
                  <a:cubicBezTo>
                    <a:pt x="120284" y="298450"/>
                    <a:pt x="120284" y="298450"/>
                    <a:pt x="121602" y="298450"/>
                  </a:cubicBezTo>
                  <a:cubicBezTo>
                    <a:pt x="121602" y="298450"/>
                    <a:pt x="121602" y="298450"/>
                    <a:pt x="124239" y="298450"/>
                  </a:cubicBezTo>
                  <a:cubicBezTo>
                    <a:pt x="124239" y="298450"/>
                    <a:pt x="124239" y="298450"/>
                    <a:pt x="125558" y="298450"/>
                  </a:cubicBezTo>
                  <a:cubicBezTo>
                    <a:pt x="130832" y="298450"/>
                    <a:pt x="136106" y="297130"/>
                    <a:pt x="142699" y="297130"/>
                  </a:cubicBezTo>
                  <a:cubicBezTo>
                    <a:pt x="157203" y="294489"/>
                    <a:pt x="171707" y="289209"/>
                    <a:pt x="186211" y="283928"/>
                  </a:cubicBezTo>
                  <a:cubicBezTo>
                    <a:pt x="203352" y="276006"/>
                    <a:pt x="217856" y="266765"/>
                    <a:pt x="232360" y="254883"/>
                  </a:cubicBezTo>
                  <a:cubicBezTo>
                    <a:pt x="246864" y="240360"/>
                    <a:pt x="260050" y="224518"/>
                    <a:pt x="270598" y="207355"/>
                  </a:cubicBezTo>
                  <a:cubicBezTo>
                    <a:pt x="281146" y="188872"/>
                    <a:pt x="287739" y="169069"/>
                    <a:pt x="293013" y="149265"/>
                  </a:cubicBezTo>
                  <a:cubicBezTo>
                    <a:pt x="294332" y="138704"/>
                    <a:pt x="295650" y="128142"/>
                    <a:pt x="295650" y="117580"/>
                  </a:cubicBezTo>
                  <a:cubicBezTo>
                    <a:pt x="295650" y="113619"/>
                    <a:pt x="295650" y="109659"/>
                    <a:pt x="295650" y="105698"/>
                  </a:cubicBezTo>
                  <a:cubicBezTo>
                    <a:pt x="295650" y="104378"/>
                    <a:pt x="296969" y="103058"/>
                    <a:pt x="296969" y="103058"/>
                  </a:cubicBezTo>
                  <a:cubicBezTo>
                    <a:pt x="308836" y="93816"/>
                    <a:pt x="319384" y="84575"/>
                    <a:pt x="327295" y="72693"/>
                  </a:cubicBezTo>
                  <a:cubicBezTo>
                    <a:pt x="327295" y="71372"/>
                    <a:pt x="327295" y="71372"/>
                    <a:pt x="328614" y="70052"/>
                  </a:cubicBezTo>
                  <a:cubicBezTo>
                    <a:pt x="316747" y="75333"/>
                    <a:pt x="304880" y="77973"/>
                    <a:pt x="291695" y="80614"/>
                  </a:cubicBezTo>
                  <a:cubicBezTo>
                    <a:pt x="298287" y="75333"/>
                    <a:pt x="303562" y="70052"/>
                    <a:pt x="308836" y="64771"/>
                  </a:cubicBezTo>
                  <a:cubicBezTo>
                    <a:pt x="314110" y="58170"/>
                    <a:pt x="316747" y="51569"/>
                    <a:pt x="319384" y="43648"/>
                  </a:cubicBezTo>
                  <a:cubicBezTo>
                    <a:pt x="316747" y="46288"/>
                    <a:pt x="314110" y="47608"/>
                    <a:pt x="311473" y="48929"/>
                  </a:cubicBezTo>
                  <a:cubicBezTo>
                    <a:pt x="300925" y="54210"/>
                    <a:pt x="290376" y="56850"/>
                    <a:pt x="279828" y="59490"/>
                  </a:cubicBezTo>
                  <a:cubicBezTo>
                    <a:pt x="278509" y="59490"/>
                    <a:pt x="278509" y="59490"/>
                    <a:pt x="277191" y="58170"/>
                  </a:cubicBezTo>
                  <a:cubicBezTo>
                    <a:pt x="267961" y="48929"/>
                    <a:pt x="257413" y="43648"/>
                    <a:pt x="244227" y="41007"/>
                  </a:cubicBezTo>
                  <a:cubicBezTo>
                    <a:pt x="242909" y="39687"/>
                    <a:pt x="241590" y="39687"/>
                    <a:pt x="238953" y="39687"/>
                  </a:cubicBezTo>
                  <a:cubicBezTo>
                    <a:pt x="238953" y="39687"/>
                    <a:pt x="237634" y="39687"/>
                    <a:pt x="237634" y="39687"/>
                  </a:cubicBezTo>
                  <a:cubicBezTo>
                    <a:pt x="237634" y="39687"/>
                    <a:pt x="237634" y="39687"/>
                    <a:pt x="236316" y="39687"/>
                  </a:cubicBezTo>
                  <a:cubicBezTo>
                    <a:pt x="236316" y="39687"/>
                    <a:pt x="236316" y="39687"/>
                    <a:pt x="234997" y="39687"/>
                  </a:cubicBezTo>
                  <a:cubicBezTo>
                    <a:pt x="234997" y="39687"/>
                    <a:pt x="234997" y="39687"/>
                    <a:pt x="225767" y="39687"/>
                  </a:cubicBezTo>
                  <a:cubicBezTo>
                    <a:pt x="225767" y="39687"/>
                    <a:pt x="224449" y="39687"/>
                    <a:pt x="224449" y="39687"/>
                  </a:cubicBezTo>
                  <a:cubicBezTo>
                    <a:pt x="224449" y="39687"/>
                    <a:pt x="224449" y="39687"/>
                    <a:pt x="223130" y="39687"/>
                  </a:cubicBezTo>
                  <a:cubicBezTo>
                    <a:pt x="223130" y="39687"/>
                    <a:pt x="221812" y="39687"/>
                    <a:pt x="221812" y="39687"/>
                  </a:cubicBezTo>
                  <a:close/>
                  <a:moveTo>
                    <a:pt x="34342" y="0"/>
                  </a:moveTo>
                  <a:cubicBezTo>
                    <a:pt x="34342" y="0"/>
                    <a:pt x="34342" y="0"/>
                    <a:pt x="303796" y="0"/>
                  </a:cubicBezTo>
                  <a:cubicBezTo>
                    <a:pt x="322288" y="0"/>
                    <a:pt x="338138" y="15850"/>
                    <a:pt x="338138" y="34342"/>
                  </a:cubicBezTo>
                  <a:cubicBezTo>
                    <a:pt x="338138" y="34342"/>
                    <a:pt x="338138" y="34342"/>
                    <a:pt x="338138" y="303796"/>
                  </a:cubicBezTo>
                  <a:cubicBezTo>
                    <a:pt x="338138" y="322288"/>
                    <a:pt x="322288" y="338138"/>
                    <a:pt x="303796" y="338138"/>
                  </a:cubicBezTo>
                  <a:cubicBezTo>
                    <a:pt x="303796" y="338138"/>
                    <a:pt x="303796" y="338138"/>
                    <a:pt x="34342" y="338138"/>
                  </a:cubicBezTo>
                  <a:cubicBezTo>
                    <a:pt x="15850" y="338138"/>
                    <a:pt x="0" y="322288"/>
                    <a:pt x="0" y="303796"/>
                  </a:cubicBezTo>
                  <a:cubicBezTo>
                    <a:pt x="0" y="303796"/>
                    <a:pt x="0" y="303796"/>
                    <a:pt x="0" y="34342"/>
                  </a:cubicBezTo>
                  <a:cubicBezTo>
                    <a:pt x="0" y="15850"/>
                    <a:pt x="15850" y="0"/>
                    <a:pt x="34342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874939" y="1592796"/>
              <a:ext cx="583980" cy="5839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6066611" y="1780120"/>
              <a:ext cx="205863" cy="213007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215372" y="3323971"/>
              <a:ext cx="583980" cy="5839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5417922" y="3523710"/>
              <a:ext cx="189861" cy="165793"/>
            </a:xfrm>
            <a:custGeom>
              <a:avLst/>
              <a:gdLst>
                <a:gd name="connsiteX0" fmla="*/ 153417 w 338138"/>
                <a:gd name="connsiteY0" fmla="*/ 182239 h 295275"/>
                <a:gd name="connsiteX1" fmla="*/ 158329 w 338138"/>
                <a:gd name="connsiteY1" fmla="*/ 185510 h 295275"/>
                <a:gd name="connsiteX2" fmla="*/ 183356 w 338138"/>
                <a:gd name="connsiteY2" fmla="*/ 190500 h 295275"/>
                <a:gd name="connsiteX3" fmla="*/ 208382 w 338138"/>
                <a:gd name="connsiteY3" fmla="*/ 185510 h 295275"/>
                <a:gd name="connsiteX4" fmla="*/ 213017 w 338138"/>
                <a:gd name="connsiteY4" fmla="*/ 182424 h 295275"/>
                <a:gd name="connsiteX5" fmla="*/ 225680 w 338138"/>
                <a:gd name="connsiteY5" fmla="*/ 185018 h 295275"/>
                <a:gd name="connsiteX6" fmla="*/ 284893 w 338138"/>
                <a:gd name="connsiteY6" fmla="*/ 244301 h 295275"/>
                <a:gd name="connsiteX7" fmla="*/ 287278 w 338138"/>
                <a:gd name="connsiteY7" fmla="*/ 255971 h 295275"/>
                <a:gd name="connsiteX8" fmla="*/ 286544 w 338138"/>
                <a:gd name="connsiteY8" fmla="*/ 255971 h 295275"/>
                <a:gd name="connsiteX9" fmla="*/ 278606 w 338138"/>
                <a:gd name="connsiteY9" fmla="*/ 263854 h 295275"/>
                <a:gd name="connsiteX10" fmla="*/ 286544 w 338138"/>
                <a:gd name="connsiteY10" fmla="*/ 273050 h 295275"/>
                <a:gd name="connsiteX11" fmla="*/ 290768 w 338138"/>
                <a:gd name="connsiteY11" fmla="*/ 273050 h 295275"/>
                <a:gd name="connsiteX12" fmla="*/ 293688 w 338138"/>
                <a:gd name="connsiteY12" fmla="*/ 287338 h 295275"/>
                <a:gd name="connsiteX13" fmla="*/ 285760 w 338138"/>
                <a:gd name="connsiteY13" fmla="*/ 295275 h 295275"/>
                <a:gd name="connsiteX14" fmla="*/ 276510 w 338138"/>
                <a:gd name="connsiteY14" fmla="*/ 287338 h 295275"/>
                <a:gd name="connsiteX15" fmla="*/ 182696 w 338138"/>
                <a:gd name="connsiteY15" fmla="*/ 193410 h 295275"/>
                <a:gd name="connsiteX16" fmla="*/ 88881 w 338138"/>
                <a:gd name="connsiteY16" fmla="*/ 287338 h 295275"/>
                <a:gd name="connsiteX17" fmla="*/ 80953 w 338138"/>
                <a:gd name="connsiteY17" fmla="*/ 295275 h 295275"/>
                <a:gd name="connsiteX18" fmla="*/ 73025 w 338138"/>
                <a:gd name="connsiteY18" fmla="*/ 287338 h 295275"/>
                <a:gd name="connsiteX19" fmla="*/ 77268 w 338138"/>
                <a:gd name="connsiteY19" fmla="*/ 266075 h 295275"/>
                <a:gd name="connsiteX20" fmla="*/ 79521 w 338138"/>
                <a:gd name="connsiteY20" fmla="*/ 263839 h 295275"/>
                <a:gd name="connsiteX21" fmla="*/ 77977 w 338138"/>
                <a:gd name="connsiteY21" fmla="*/ 262525 h 295275"/>
                <a:gd name="connsiteX22" fmla="*/ 81613 w 338138"/>
                <a:gd name="connsiteY22" fmla="*/ 244301 h 295275"/>
                <a:gd name="connsiteX23" fmla="*/ 105067 w 338138"/>
                <a:gd name="connsiteY23" fmla="*/ 208955 h 295275"/>
                <a:gd name="connsiteX24" fmla="*/ 121487 w 338138"/>
                <a:gd name="connsiteY24" fmla="*/ 197677 h 295275"/>
                <a:gd name="connsiteX25" fmla="*/ 131209 w 338138"/>
                <a:gd name="connsiteY25" fmla="*/ 200672 h 295275"/>
                <a:gd name="connsiteX26" fmla="*/ 141812 w 338138"/>
                <a:gd name="connsiteY26" fmla="*/ 196725 h 295275"/>
                <a:gd name="connsiteX27" fmla="*/ 139161 w 338138"/>
                <a:gd name="connsiteY27" fmla="*/ 186197 h 295275"/>
                <a:gd name="connsiteX28" fmla="*/ 138577 w 338138"/>
                <a:gd name="connsiteY28" fmla="*/ 185939 h 295275"/>
                <a:gd name="connsiteX29" fmla="*/ 139917 w 338138"/>
                <a:gd name="connsiteY29" fmla="*/ 185018 h 295275"/>
                <a:gd name="connsiteX30" fmla="*/ 120516 w 338138"/>
                <a:gd name="connsiteY30" fmla="*/ 177954 h 295275"/>
                <a:gd name="connsiteX31" fmla="*/ 138577 w 338138"/>
                <a:gd name="connsiteY31" fmla="*/ 185939 h 295275"/>
                <a:gd name="connsiteX32" fmla="*/ 121487 w 338138"/>
                <a:gd name="connsiteY32" fmla="*/ 197677 h 295275"/>
                <a:gd name="connsiteX33" fmla="*/ 92774 w 338138"/>
                <a:gd name="connsiteY33" fmla="*/ 188829 h 295275"/>
                <a:gd name="connsiteX34" fmla="*/ 17229 w 338138"/>
                <a:gd name="connsiteY34" fmla="*/ 255943 h 295275"/>
                <a:gd name="connsiteX35" fmla="*/ 70243 w 338138"/>
                <a:gd name="connsiteY35" fmla="*/ 255943 h 295275"/>
                <a:gd name="connsiteX36" fmla="*/ 77977 w 338138"/>
                <a:gd name="connsiteY36" fmla="*/ 262525 h 295275"/>
                <a:gd name="connsiteX37" fmla="*/ 77268 w 338138"/>
                <a:gd name="connsiteY37" fmla="*/ 266075 h 295275"/>
                <a:gd name="connsiteX38" fmla="*/ 70243 w 338138"/>
                <a:gd name="connsiteY38" fmla="*/ 273050 h 295275"/>
                <a:gd name="connsiteX39" fmla="*/ 7952 w 338138"/>
                <a:gd name="connsiteY39" fmla="*/ 273050 h 295275"/>
                <a:gd name="connsiteX40" fmla="*/ 0 w 338138"/>
                <a:gd name="connsiteY40" fmla="*/ 263839 h 295275"/>
                <a:gd name="connsiteX41" fmla="*/ 55913 w 338138"/>
                <a:gd name="connsiteY41" fmla="*/ 180008 h 295275"/>
                <a:gd name="connsiteX42" fmla="*/ 63954 w 338138"/>
                <a:gd name="connsiteY42" fmla="*/ 178487 h 295275"/>
                <a:gd name="connsiteX43" fmla="*/ 70942 w 338138"/>
                <a:gd name="connsiteY43" fmla="*/ 183150 h 295275"/>
                <a:gd name="connsiteX44" fmla="*/ 92198 w 338138"/>
                <a:gd name="connsiteY44" fmla="*/ 187325 h 295275"/>
                <a:gd name="connsiteX45" fmla="*/ 117104 w 338138"/>
                <a:gd name="connsiteY45" fmla="*/ 180908 h 295275"/>
                <a:gd name="connsiteX46" fmla="*/ 242887 w 338138"/>
                <a:gd name="connsiteY46" fmla="*/ 82550 h 295275"/>
                <a:gd name="connsiteX47" fmla="*/ 299773 w 338138"/>
                <a:gd name="connsiteY47" fmla="*/ 137730 h 295275"/>
                <a:gd name="connsiteX48" fmla="*/ 278606 w 338138"/>
                <a:gd name="connsiteY48" fmla="*/ 179771 h 295275"/>
                <a:gd name="connsiteX49" fmla="*/ 338138 w 338138"/>
                <a:gd name="connsiteY49" fmla="*/ 263854 h 295275"/>
                <a:gd name="connsiteX50" fmla="*/ 330201 w 338138"/>
                <a:gd name="connsiteY50" fmla="*/ 273050 h 295275"/>
                <a:gd name="connsiteX51" fmla="*/ 292001 w 338138"/>
                <a:gd name="connsiteY51" fmla="*/ 273050 h 295275"/>
                <a:gd name="connsiteX52" fmla="*/ 290768 w 338138"/>
                <a:gd name="connsiteY52" fmla="*/ 273050 h 295275"/>
                <a:gd name="connsiteX53" fmla="*/ 287278 w 338138"/>
                <a:gd name="connsiteY53" fmla="*/ 255971 h 295275"/>
                <a:gd name="connsiteX54" fmla="*/ 306429 w 338138"/>
                <a:gd name="connsiteY54" fmla="*/ 255971 h 295275"/>
                <a:gd name="connsiteX55" fmla="*/ 320940 w 338138"/>
                <a:gd name="connsiteY55" fmla="*/ 255971 h 295275"/>
                <a:gd name="connsiteX56" fmla="*/ 253471 w 338138"/>
                <a:gd name="connsiteY56" fmla="*/ 190281 h 295275"/>
                <a:gd name="connsiteX57" fmla="*/ 245533 w 338138"/>
                <a:gd name="connsiteY57" fmla="*/ 182399 h 295275"/>
                <a:gd name="connsiteX58" fmla="*/ 252148 w 338138"/>
                <a:gd name="connsiteY58" fmla="*/ 174516 h 295275"/>
                <a:gd name="connsiteX59" fmla="*/ 283898 w 338138"/>
                <a:gd name="connsiteY59" fmla="*/ 137730 h 295275"/>
                <a:gd name="connsiteX60" fmla="*/ 242887 w 338138"/>
                <a:gd name="connsiteY60" fmla="*/ 98316 h 295275"/>
                <a:gd name="connsiteX61" fmla="*/ 234950 w 338138"/>
                <a:gd name="connsiteY61" fmla="*/ 90433 h 295275"/>
                <a:gd name="connsiteX62" fmla="*/ 242887 w 338138"/>
                <a:gd name="connsiteY62" fmla="*/ 82550 h 295275"/>
                <a:gd name="connsiteX63" fmla="*/ 182562 w 338138"/>
                <a:gd name="connsiteY63" fmla="*/ 79375 h 295275"/>
                <a:gd name="connsiteX64" fmla="*/ 134937 w 338138"/>
                <a:gd name="connsiteY64" fmla="*/ 127000 h 295275"/>
                <a:gd name="connsiteX65" fmla="*/ 182562 w 338138"/>
                <a:gd name="connsiteY65" fmla="*/ 174625 h 295275"/>
                <a:gd name="connsiteX66" fmla="*/ 230187 w 338138"/>
                <a:gd name="connsiteY66" fmla="*/ 127000 h 295275"/>
                <a:gd name="connsiteX67" fmla="*/ 182562 w 338138"/>
                <a:gd name="connsiteY67" fmla="*/ 79375 h 295275"/>
                <a:gd name="connsiteX68" fmla="*/ 92198 w 338138"/>
                <a:gd name="connsiteY68" fmla="*/ 79375 h 295275"/>
                <a:gd name="connsiteX69" fmla="*/ 112815 w 338138"/>
                <a:gd name="connsiteY69" fmla="*/ 83325 h 295275"/>
                <a:gd name="connsiteX70" fmla="*/ 129438 w 338138"/>
                <a:gd name="connsiteY70" fmla="*/ 94484 h 295275"/>
                <a:gd name="connsiteX71" fmla="*/ 124114 w 338138"/>
                <a:gd name="connsiteY71" fmla="*/ 102283 h 295275"/>
                <a:gd name="connsiteX72" fmla="*/ 123146 w 338138"/>
                <a:gd name="connsiteY72" fmla="*/ 107021 h 295275"/>
                <a:gd name="connsiteX73" fmla="*/ 118588 w 338138"/>
                <a:gd name="connsiteY73" fmla="*/ 107021 h 295275"/>
                <a:gd name="connsiteX74" fmla="*/ 92198 w 338138"/>
                <a:gd name="connsiteY74" fmla="*/ 95173 h 295275"/>
                <a:gd name="connsiteX75" fmla="*/ 53934 w 338138"/>
                <a:gd name="connsiteY75" fmla="*/ 133350 h 295275"/>
                <a:gd name="connsiteX76" fmla="*/ 92198 w 338138"/>
                <a:gd name="connsiteY76" fmla="*/ 171528 h 295275"/>
                <a:gd name="connsiteX77" fmla="*/ 123866 w 338138"/>
                <a:gd name="connsiteY77" fmla="*/ 154414 h 295275"/>
                <a:gd name="connsiteX78" fmla="*/ 125791 w 338138"/>
                <a:gd name="connsiteY78" fmla="*/ 154174 h 295275"/>
                <a:gd name="connsiteX79" fmla="*/ 134034 w 338138"/>
                <a:gd name="connsiteY79" fmla="*/ 166249 h 295275"/>
                <a:gd name="connsiteX80" fmla="*/ 120516 w 338138"/>
                <a:gd name="connsiteY80" fmla="*/ 177954 h 295275"/>
                <a:gd name="connsiteX81" fmla="*/ 116465 w 338138"/>
                <a:gd name="connsiteY81" fmla="*/ 176163 h 295275"/>
                <a:gd name="connsiteX82" fmla="*/ 92774 w 338138"/>
                <a:gd name="connsiteY82" fmla="*/ 173037 h 295275"/>
                <a:gd name="connsiteX83" fmla="*/ 63954 w 338138"/>
                <a:gd name="connsiteY83" fmla="*/ 178487 h 295275"/>
                <a:gd name="connsiteX84" fmla="*/ 53769 w 338138"/>
                <a:gd name="connsiteY84" fmla="*/ 171692 h 295275"/>
                <a:gd name="connsiteX85" fmla="*/ 38100 w 338138"/>
                <a:gd name="connsiteY85" fmla="*/ 133350 h 295275"/>
                <a:gd name="connsiteX86" fmla="*/ 92198 w 338138"/>
                <a:gd name="connsiteY86" fmla="*/ 79375 h 295275"/>
                <a:gd name="connsiteX87" fmla="*/ 183356 w 338138"/>
                <a:gd name="connsiteY87" fmla="*/ 63500 h 295275"/>
                <a:gd name="connsiteX88" fmla="*/ 247650 w 338138"/>
                <a:gd name="connsiteY88" fmla="*/ 127000 h 295275"/>
                <a:gd name="connsiteX89" fmla="*/ 228819 w 338138"/>
                <a:gd name="connsiteY89" fmla="*/ 171902 h 295275"/>
                <a:gd name="connsiteX90" fmla="*/ 213017 w 338138"/>
                <a:gd name="connsiteY90" fmla="*/ 182424 h 295275"/>
                <a:gd name="connsiteX91" fmla="*/ 182696 w 338138"/>
                <a:gd name="connsiteY91" fmla="*/ 176212 h 295275"/>
                <a:gd name="connsiteX92" fmla="*/ 153417 w 338138"/>
                <a:gd name="connsiteY92" fmla="*/ 182239 h 295275"/>
                <a:gd name="connsiteX93" fmla="*/ 137893 w 338138"/>
                <a:gd name="connsiteY93" fmla="*/ 171902 h 295275"/>
                <a:gd name="connsiteX94" fmla="*/ 134034 w 338138"/>
                <a:gd name="connsiteY94" fmla="*/ 166249 h 295275"/>
                <a:gd name="connsiteX95" fmla="*/ 137061 w 338138"/>
                <a:gd name="connsiteY95" fmla="*/ 163629 h 295275"/>
                <a:gd name="connsiteX96" fmla="*/ 134422 w 338138"/>
                <a:gd name="connsiteY96" fmla="*/ 153097 h 295275"/>
                <a:gd name="connsiteX97" fmla="*/ 125791 w 338138"/>
                <a:gd name="connsiteY97" fmla="*/ 154174 h 295275"/>
                <a:gd name="connsiteX98" fmla="*/ 124114 w 338138"/>
                <a:gd name="connsiteY98" fmla="*/ 151717 h 295275"/>
                <a:gd name="connsiteX99" fmla="*/ 119062 w 338138"/>
                <a:gd name="connsiteY99" fmla="*/ 127000 h 295275"/>
                <a:gd name="connsiteX100" fmla="*/ 123146 w 338138"/>
                <a:gd name="connsiteY100" fmla="*/ 107021 h 295275"/>
                <a:gd name="connsiteX101" fmla="*/ 130463 w 338138"/>
                <a:gd name="connsiteY101" fmla="*/ 107021 h 295275"/>
                <a:gd name="connsiteX102" fmla="*/ 130463 w 338138"/>
                <a:gd name="connsiteY102" fmla="*/ 95173 h 295275"/>
                <a:gd name="connsiteX103" fmla="*/ 129438 w 338138"/>
                <a:gd name="connsiteY103" fmla="*/ 94484 h 295275"/>
                <a:gd name="connsiteX104" fmla="*/ 137893 w 338138"/>
                <a:gd name="connsiteY104" fmla="*/ 82099 h 295275"/>
                <a:gd name="connsiteX105" fmla="*/ 183356 w 338138"/>
                <a:gd name="connsiteY105" fmla="*/ 63500 h 295275"/>
                <a:gd name="connsiteX106" fmla="*/ 284162 w 338138"/>
                <a:gd name="connsiteY106" fmla="*/ 36513 h 295275"/>
                <a:gd name="connsiteX107" fmla="*/ 300037 w 338138"/>
                <a:gd name="connsiteY107" fmla="*/ 36513 h 295275"/>
                <a:gd name="connsiteX108" fmla="*/ 300037 w 338138"/>
                <a:gd name="connsiteY108" fmla="*/ 46752 h 295275"/>
                <a:gd name="connsiteX109" fmla="*/ 300037 w 338138"/>
                <a:gd name="connsiteY109" fmla="*/ 52282 h 295275"/>
                <a:gd name="connsiteX110" fmla="*/ 292100 w 338138"/>
                <a:gd name="connsiteY110" fmla="*/ 60325 h 295275"/>
                <a:gd name="connsiteX111" fmla="*/ 284162 w 338138"/>
                <a:gd name="connsiteY111" fmla="*/ 52282 h 295275"/>
                <a:gd name="connsiteX112" fmla="*/ 300037 w 338138"/>
                <a:gd name="connsiteY112" fmla="*/ 19050 h 295275"/>
                <a:gd name="connsiteX113" fmla="*/ 302507 w 338138"/>
                <a:gd name="connsiteY113" fmla="*/ 19050 h 295275"/>
                <a:gd name="connsiteX114" fmla="*/ 307869 w 338138"/>
                <a:gd name="connsiteY114" fmla="*/ 19050 h 295275"/>
                <a:gd name="connsiteX115" fmla="*/ 315912 w 338138"/>
                <a:gd name="connsiteY115" fmla="*/ 28453 h 295275"/>
                <a:gd name="connsiteX116" fmla="*/ 307869 w 338138"/>
                <a:gd name="connsiteY116" fmla="*/ 36513 h 295275"/>
                <a:gd name="connsiteX117" fmla="*/ 300037 w 338138"/>
                <a:gd name="connsiteY117" fmla="*/ 36513 h 295275"/>
                <a:gd name="connsiteX118" fmla="*/ 300037 w 338138"/>
                <a:gd name="connsiteY118" fmla="*/ 33619 h 295275"/>
                <a:gd name="connsiteX119" fmla="*/ 264971 w 338138"/>
                <a:gd name="connsiteY119" fmla="*/ 19050 h 295275"/>
                <a:gd name="connsiteX120" fmla="*/ 284162 w 338138"/>
                <a:gd name="connsiteY120" fmla="*/ 19050 h 295275"/>
                <a:gd name="connsiteX121" fmla="*/ 284162 w 338138"/>
                <a:gd name="connsiteY121" fmla="*/ 26707 h 295275"/>
                <a:gd name="connsiteX122" fmla="*/ 284162 w 338138"/>
                <a:gd name="connsiteY122" fmla="*/ 36513 h 295275"/>
                <a:gd name="connsiteX123" fmla="*/ 283068 w 338138"/>
                <a:gd name="connsiteY123" fmla="*/ 36513 h 295275"/>
                <a:gd name="connsiteX124" fmla="*/ 264971 w 338138"/>
                <a:gd name="connsiteY124" fmla="*/ 36513 h 295275"/>
                <a:gd name="connsiteX125" fmla="*/ 255587 w 338138"/>
                <a:gd name="connsiteY125" fmla="*/ 28453 h 295275"/>
                <a:gd name="connsiteX126" fmla="*/ 264971 w 338138"/>
                <a:gd name="connsiteY126" fmla="*/ 19050 h 295275"/>
                <a:gd name="connsiteX127" fmla="*/ 292100 w 338138"/>
                <a:gd name="connsiteY127" fmla="*/ 0 h 295275"/>
                <a:gd name="connsiteX128" fmla="*/ 300037 w 338138"/>
                <a:gd name="connsiteY128" fmla="*/ 8044 h 295275"/>
                <a:gd name="connsiteX129" fmla="*/ 300037 w 338138"/>
                <a:gd name="connsiteY129" fmla="*/ 19050 h 295275"/>
                <a:gd name="connsiteX130" fmla="*/ 289771 w 338138"/>
                <a:gd name="connsiteY130" fmla="*/ 19050 h 295275"/>
                <a:gd name="connsiteX131" fmla="*/ 284162 w 338138"/>
                <a:gd name="connsiteY131" fmla="*/ 19050 h 295275"/>
                <a:gd name="connsiteX132" fmla="*/ 284162 w 338138"/>
                <a:gd name="connsiteY132" fmla="*/ 13574 h 295275"/>
                <a:gd name="connsiteX133" fmla="*/ 284162 w 338138"/>
                <a:gd name="connsiteY133" fmla="*/ 8044 h 295275"/>
                <a:gd name="connsiteX134" fmla="*/ 292100 w 338138"/>
                <a:gd name="connsiteY134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38138" h="295275">
                  <a:moveTo>
                    <a:pt x="153417" y="182239"/>
                  </a:moveTo>
                  <a:lnTo>
                    <a:pt x="158329" y="185510"/>
                  </a:lnTo>
                  <a:cubicBezTo>
                    <a:pt x="166022" y="188723"/>
                    <a:pt x="174479" y="190500"/>
                    <a:pt x="183356" y="190500"/>
                  </a:cubicBezTo>
                  <a:cubicBezTo>
                    <a:pt x="192233" y="190500"/>
                    <a:pt x="200690" y="188723"/>
                    <a:pt x="208382" y="185510"/>
                  </a:cubicBezTo>
                  <a:lnTo>
                    <a:pt x="213017" y="182424"/>
                  </a:lnTo>
                  <a:lnTo>
                    <a:pt x="225680" y="185018"/>
                  </a:lnTo>
                  <a:cubicBezTo>
                    <a:pt x="252189" y="196345"/>
                    <a:pt x="273579" y="217760"/>
                    <a:pt x="284893" y="244301"/>
                  </a:cubicBezTo>
                  <a:lnTo>
                    <a:pt x="287278" y="255971"/>
                  </a:lnTo>
                  <a:lnTo>
                    <a:pt x="286544" y="255971"/>
                  </a:lnTo>
                  <a:cubicBezTo>
                    <a:pt x="282575" y="255971"/>
                    <a:pt x="278606" y="259912"/>
                    <a:pt x="278606" y="263854"/>
                  </a:cubicBezTo>
                  <a:cubicBezTo>
                    <a:pt x="278606" y="269109"/>
                    <a:pt x="282575" y="273050"/>
                    <a:pt x="286544" y="273050"/>
                  </a:cubicBezTo>
                  <a:lnTo>
                    <a:pt x="290768" y="273050"/>
                  </a:lnTo>
                  <a:lnTo>
                    <a:pt x="293688" y="287338"/>
                  </a:lnTo>
                  <a:cubicBezTo>
                    <a:pt x="293688" y="291306"/>
                    <a:pt x="289724" y="295275"/>
                    <a:pt x="285760" y="295275"/>
                  </a:cubicBezTo>
                  <a:cubicBezTo>
                    <a:pt x="280474" y="295275"/>
                    <a:pt x="276510" y="291306"/>
                    <a:pt x="276510" y="287338"/>
                  </a:cubicBezTo>
                  <a:cubicBezTo>
                    <a:pt x="276510" y="235744"/>
                    <a:pt x="235549" y="193410"/>
                    <a:pt x="182696" y="193410"/>
                  </a:cubicBezTo>
                  <a:cubicBezTo>
                    <a:pt x="131164" y="193410"/>
                    <a:pt x="88881" y="235744"/>
                    <a:pt x="88881" y="287338"/>
                  </a:cubicBezTo>
                  <a:cubicBezTo>
                    <a:pt x="88881" y="291306"/>
                    <a:pt x="86238" y="295275"/>
                    <a:pt x="80953" y="295275"/>
                  </a:cubicBezTo>
                  <a:cubicBezTo>
                    <a:pt x="76989" y="295275"/>
                    <a:pt x="73025" y="291306"/>
                    <a:pt x="73025" y="287338"/>
                  </a:cubicBezTo>
                  <a:lnTo>
                    <a:pt x="77268" y="266075"/>
                  </a:lnTo>
                  <a:lnTo>
                    <a:pt x="79521" y="263839"/>
                  </a:lnTo>
                  <a:lnTo>
                    <a:pt x="77977" y="262525"/>
                  </a:lnTo>
                  <a:lnTo>
                    <a:pt x="81613" y="244301"/>
                  </a:lnTo>
                  <a:cubicBezTo>
                    <a:pt x="87147" y="231031"/>
                    <a:pt x="95157" y="219042"/>
                    <a:pt x="105067" y="208955"/>
                  </a:cubicBezTo>
                  <a:lnTo>
                    <a:pt x="121487" y="197677"/>
                  </a:lnTo>
                  <a:lnTo>
                    <a:pt x="131209" y="200672"/>
                  </a:lnTo>
                  <a:cubicBezTo>
                    <a:pt x="135185" y="201988"/>
                    <a:pt x="140487" y="200672"/>
                    <a:pt x="141812" y="196725"/>
                  </a:cubicBezTo>
                  <a:cubicBezTo>
                    <a:pt x="144463" y="192777"/>
                    <a:pt x="143137" y="188829"/>
                    <a:pt x="139161" y="186197"/>
                  </a:cubicBezTo>
                  <a:lnTo>
                    <a:pt x="138577" y="185939"/>
                  </a:lnTo>
                  <a:lnTo>
                    <a:pt x="139917" y="185018"/>
                  </a:lnTo>
                  <a:close/>
                  <a:moveTo>
                    <a:pt x="120516" y="177954"/>
                  </a:moveTo>
                  <a:lnTo>
                    <a:pt x="138577" y="185939"/>
                  </a:lnTo>
                  <a:lnTo>
                    <a:pt x="121487" y="197677"/>
                  </a:lnTo>
                  <a:lnTo>
                    <a:pt x="92774" y="188829"/>
                  </a:lnTo>
                  <a:cubicBezTo>
                    <a:pt x="51688" y="188829"/>
                    <a:pt x="19880" y="217780"/>
                    <a:pt x="17229" y="255943"/>
                  </a:cubicBezTo>
                  <a:cubicBezTo>
                    <a:pt x="70243" y="255943"/>
                    <a:pt x="70243" y="255943"/>
                    <a:pt x="70243" y="255943"/>
                  </a:cubicBezTo>
                  <a:lnTo>
                    <a:pt x="77977" y="262525"/>
                  </a:lnTo>
                  <a:lnTo>
                    <a:pt x="77268" y="266075"/>
                  </a:lnTo>
                  <a:lnTo>
                    <a:pt x="70243" y="273050"/>
                  </a:lnTo>
                  <a:cubicBezTo>
                    <a:pt x="7952" y="273050"/>
                    <a:pt x="7952" y="273050"/>
                    <a:pt x="7952" y="273050"/>
                  </a:cubicBezTo>
                  <a:cubicBezTo>
                    <a:pt x="3976" y="273050"/>
                    <a:pt x="0" y="269102"/>
                    <a:pt x="0" y="263839"/>
                  </a:cubicBezTo>
                  <a:cubicBezTo>
                    <a:pt x="0" y="225347"/>
                    <a:pt x="22365" y="193517"/>
                    <a:pt x="55913" y="180008"/>
                  </a:cubicBezTo>
                  <a:lnTo>
                    <a:pt x="63954" y="178487"/>
                  </a:lnTo>
                  <a:lnTo>
                    <a:pt x="70942" y="183150"/>
                  </a:lnTo>
                  <a:cubicBezTo>
                    <a:pt x="77437" y="185844"/>
                    <a:pt x="84611" y="187325"/>
                    <a:pt x="92198" y="187325"/>
                  </a:cubicBezTo>
                  <a:cubicBezTo>
                    <a:pt x="100775" y="187325"/>
                    <a:pt x="109352" y="185022"/>
                    <a:pt x="117104" y="180908"/>
                  </a:cubicBezTo>
                  <a:close/>
                  <a:moveTo>
                    <a:pt x="242887" y="82550"/>
                  </a:moveTo>
                  <a:cubicBezTo>
                    <a:pt x="273315" y="82550"/>
                    <a:pt x="299773" y="108826"/>
                    <a:pt x="299773" y="137730"/>
                  </a:cubicBezTo>
                  <a:cubicBezTo>
                    <a:pt x="299773" y="154809"/>
                    <a:pt x="291836" y="169261"/>
                    <a:pt x="278606" y="179771"/>
                  </a:cubicBezTo>
                  <a:cubicBezTo>
                    <a:pt x="314326" y="192909"/>
                    <a:pt x="338138" y="225754"/>
                    <a:pt x="338138" y="263854"/>
                  </a:cubicBezTo>
                  <a:cubicBezTo>
                    <a:pt x="338138" y="269109"/>
                    <a:pt x="334169" y="273050"/>
                    <a:pt x="330201" y="273050"/>
                  </a:cubicBezTo>
                  <a:cubicBezTo>
                    <a:pt x="308373" y="273050"/>
                    <a:pt x="297458" y="273050"/>
                    <a:pt x="292001" y="273050"/>
                  </a:cubicBezTo>
                  <a:lnTo>
                    <a:pt x="290768" y="273050"/>
                  </a:lnTo>
                  <a:lnTo>
                    <a:pt x="287278" y="255971"/>
                  </a:lnTo>
                  <a:lnTo>
                    <a:pt x="306429" y="255971"/>
                  </a:lnTo>
                  <a:cubicBezTo>
                    <a:pt x="320940" y="255971"/>
                    <a:pt x="320940" y="255971"/>
                    <a:pt x="320940" y="255971"/>
                  </a:cubicBezTo>
                  <a:cubicBezTo>
                    <a:pt x="318294" y="221812"/>
                    <a:pt x="289190" y="194223"/>
                    <a:pt x="253471" y="190281"/>
                  </a:cubicBezTo>
                  <a:cubicBezTo>
                    <a:pt x="249502" y="190281"/>
                    <a:pt x="246856" y="186340"/>
                    <a:pt x="245533" y="182399"/>
                  </a:cubicBezTo>
                  <a:cubicBezTo>
                    <a:pt x="245533" y="178457"/>
                    <a:pt x="248179" y="174516"/>
                    <a:pt x="252148" y="174516"/>
                  </a:cubicBezTo>
                  <a:cubicBezTo>
                    <a:pt x="270669" y="170574"/>
                    <a:pt x="283898" y="156123"/>
                    <a:pt x="283898" y="137730"/>
                  </a:cubicBezTo>
                  <a:cubicBezTo>
                    <a:pt x="283898" y="116709"/>
                    <a:pt x="264054" y="98316"/>
                    <a:pt x="242887" y="98316"/>
                  </a:cubicBezTo>
                  <a:cubicBezTo>
                    <a:pt x="237596" y="98316"/>
                    <a:pt x="234950" y="94374"/>
                    <a:pt x="234950" y="90433"/>
                  </a:cubicBezTo>
                  <a:cubicBezTo>
                    <a:pt x="234950" y="86492"/>
                    <a:pt x="237596" y="82550"/>
                    <a:pt x="242887" y="82550"/>
                  </a:cubicBezTo>
                  <a:close/>
                  <a:moveTo>
                    <a:pt x="182562" y="79375"/>
                  </a:moveTo>
                  <a:cubicBezTo>
                    <a:pt x="156259" y="79375"/>
                    <a:pt x="134937" y="100697"/>
                    <a:pt x="134937" y="127000"/>
                  </a:cubicBezTo>
                  <a:cubicBezTo>
                    <a:pt x="134937" y="153303"/>
                    <a:pt x="156259" y="174625"/>
                    <a:pt x="182562" y="174625"/>
                  </a:cubicBezTo>
                  <a:cubicBezTo>
                    <a:pt x="208865" y="174625"/>
                    <a:pt x="230187" y="153303"/>
                    <a:pt x="230187" y="127000"/>
                  </a:cubicBezTo>
                  <a:cubicBezTo>
                    <a:pt x="230187" y="100697"/>
                    <a:pt x="208865" y="79375"/>
                    <a:pt x="182562" y="79375"/>
                  </a:cubicBezTo>
                  <a:close/>
                  <a:moveTo>
                    <a:pt x="92198" y="79375"/>
                  </a:moveTo>
                  <a:cubicBezTo>
                    <a:pt x="99456" y="79375"/>
                    <a:pt x="106383" y="80692"/>
                    <a:pt x="112815" y="83325"/>
                  </a:cubicBezTo>
                  <a:lnTo>
                    <a:pt x="129438" y="94484"/>
                  </a:lnTo>
                  <a:lnTo>
                    <a:pt x="124114" y="102283"/>
                  </a:lnTo>
                  <a:lnTo>
                    <a:pt x="123146" y="107021"/>
                  </a:lnTo>
                  <a:lnTo>
                    <a:pt x="118588" y="107021"/>
                  </a:lnTo>
                  <a:cubicBezTo>
                    <a:pt x="111991" y="99122"/>
                    <a:pt x="102754" y="95173"/>
                    <a:pt x="92198" y="95173"/>
                  </a:cubicBezTo>
                  <a:cubicBezTo>
                    <a:pt x="71087" y="95173"/>
                    <a:pt x="53934" y="112287"/>
                    <a:pt x="53934" y="133350"/>
                  </a:cubicBezTo>
                  <a:cubicBezTo>
                    <a:pt x="53934" y="154414"/>
                    <a:pt x="71087" y="171528"/>
                    <a:pt x="92198" y="171528"/>
                  </a:cubicBezTo>
                  <a:cubicBezTo>
                    <a:pt x="104074" y="171528"/>
                    <a:pt x="115949" y="164945"/>
                    <a:pt x="123866" y="154414"/>
                  </a:cubicBezTo>
                  <a:lnTo>
                    <a:pt x="125791" y="154174"/>
                  </a:lnTo>
                  <a:lnTo>
                    <a:pt x="134034" y="166249"/>
                  </a:lnTo>
                  <a:lnTo>
                    <a:pt x="120516" y="177954"/>
                  </a:lnTo>
                  <a:lnTo>
                    <a:pt x="116465" y="176163"/>
                  </a:lnTo>
                  <a:cubicBezTo>
                    <a:pt x="108678" y="174024"/>
                    <a:pt x="100726" y="173037"/>
                    <a:pt x="92774" y="173037"/>
                  </a:cubicBezTo>
                  <a:lnTo>
                    <a:pt x="63954" y="178487"/>
                  </a:lnTo>
                  <a:lnTo>
                    <a:pt x="53769" y="171692"/>
                  </a:lnTo>
                  <a:cubicBezTo>
                    <a:pt x="44037" y="161983"/>
                    <a:pt x="38100" y="148490"/>
                    <a:pt x="38100" y="133350"/>
                  </a:cubicBezTo>
                  <a:cubicBezTo>
                    <a:pt x="38100" y="103072"/>
                    <a:pt x="61850" y="79375"/>
                    <a:pt x="92198" y="79375"/>
                  </a:cubicBezTo>
                  <a:close/>
                  <a:moveTo>
                    <a:pt x="183356" y="63500"/>
                  </a:moveTo>
                  <a:cubicBezTo>
                    <a:pt x="218865" y="63500"/>
                    <a:pt x="247650" y="91930"/>
                    <a:pt x="247650" y="127000"/>
                  </a:cubicBezTo>
                  <a:cubicBezTo>
                    <a:pt x="247650" y="144535"/>
                    <a:pt x="240454" y="160410"/>
                    <a:pt x="228819" y="171902"/>
                  </a:cubicBezTo>
                  <a:lnTo>
                    <a:pt x="213017" y="182424"/>
                  </a:lnTo>
                  <a:lnTo>
                    <a:pt x="182696" y="176212"/>
                  </a:lnTo>
                  <a:lnTo>
                    <a:pt x="153417" y="182239"/>
                  </a:lnTo>
                  <a:lnTo>
                    <a:pt x="137893" y="171902"/>
                  </a:lnTo>
                  <a:lnTo>
                    <a:pt x="134034" y="166249"/>
                  </a:lnTo>
                  <a:lnTo>
                    <a:pt x="137061" y="163629"/>
                  </a:lnTo>
                  <a:cubicBezTo>
                    <a:pt x="139700" y="160996"/>
                    <a:pt x="138380" y="155730"/>
                    <a:pt x="134422" y="153097"/>
                  </a:cubicBezTo>
                  <a:lnTo>
                    <a:pt x="125791" y="154174"/>
                  </a:lnTo>
                  <a:lnTo>
                    <a:pt x="124114" y="151717"/>
                  </a:lnTo>
                  <a:cubicBezTo>
                    <a:pt x="120861" y="144120"/>
                    <a:pt x="119062" y="135768"/>
                    <a:pt x="119062" y="127000"/>
                  </a:cubicBezTo>
                  <a:lnTo>
                    <a:pt x="123146" y="107021"/>
                  </a:lnTo>
                  <a:lnTo>
                    <a:pt x="130463" y="107021"/>
                  </a:lnTo>
                  <a:cubicBezTo>
                    <a:pt x="133102" y="103072"/>
                    <a:pt x="133102" y="97806"/>
                    <a:pt x="130463" y="95173"/>
                  </a:cubicBezTo>
                  <a:lnTo>
                    <a:pt x="129438" y="94484"/>
                  </a:lnTo>
                  <a:lnTo>
                    <a:pt x="137893" y="82099"/>
                  </a:lnTo>
                  <a:cubicBezTo>
                    <a:pt x="149528" y="70608"/>
                    <a:pt x="165601" y="63500"/>
                    <a:pt x="183356" y="63500"/>
                  </a:cubicBezTo>
                  <a:close/>
                  <a:moveTo>
                    <a:pt x="284162" y="36513"/>
                  </a:moveTo>
                  <a:lnTo>
                    <a:pt x="300037" y="36513"/>
                  </a:lnTo>
                  <a:lnTo>
                    <a:pt x="300037" y="46752"/>
                  </a:lnTo>
                  <a:cubicBezTo>
                    <a:pt x="300037" y="52282"/>
                    <a:pt x="300037" y="52282"/>
                    <a:pt x="300037" y="52282"/>
                  </a:cubicBezTo>
                  <a:cubicBezTo>
                    <a:pt x="300037" y="56304"/>
                    <a:pt x="296068" y="60325"/>
                    <a:pt x="292100" y="60325"/>
                  </a:cubicBezTo>
                  <a:cubicBezTo>
                    <a:pt x="286808" y="60325"/>
                    <a:pt x="284162" y="56304"/>
                    <a:pt x="284162" y="52282"/>
                  </a:cubicBezTo>
                  <a:close/>
                  <a:moveTo>
                    <a:pt x="300037" y="19050"/>
                  </a:moveTo>
                  <a:lnTo>
                    <a:pt x="302507" y="19050"/>
                  </a:lnTo>
                  <a:cubicBezTo>
                    <a:pt x="307869" y="19050"/>
                    <a:pt x="307869" y="19050"/>
                    <a:pt x="307869" y="19050"/>
                  </a:cubicBezTo>
                  <a:cubicBezTo>
                    <a:pt x="313231" y="19050"/>
                    <a:pt x="315912" y="23080"/>
                    <a:pt x="315912" y="28453"/>
                  </a:cubicBezTo>
                  <a:cubicBezTo>
                    <a:pt x="315912" y="32483"/>
                    <a:pt x="313231" y="36513"/>
                    <a:pt x="307869" y="36513"/>
                  </a:cubicBezTo>
                  <a:lnTo>
                    <a:pt x="300037" y="36513"/>
                  </a:lnTo>
                  <a:lnTo>
                    <a:pt x="300037" y="33619"/>
                  </a:lnTo>
                  <a:close/>
                  <a:moveTo>
                    <a:pt x="264971" y="19050"/>
                  </a:moveTo>
                  <a:lnTo>
                    <a:pt x="284162" y="19050"/>
                  </a:lnTo>
                  <a:lnTo>
                    <a:pt x="284162" y="26707"/>
                  </a:lnTo>
                  <a:lnTo>
                    <a:pt x="284162" y="36513"/>
                  </a:lnTo>
                  <a:lnTo>
                    <a:pt x="283068" y="36513"/>
                  </a:lnTo>
                  <a:cubicBezTo>
                    <a:pt x="264971" y="36513"/>
                    <a:pt x="264971" y="36513"/>
                    <a:pt x="264971" y="36513"/>
                  </a:cubicBezTo>
                  <a:cubicBezTo>
                    <a:pt x="259608" y="36513"/>
                    <a:pt x="255587" y="32483"/>
                    <a:pt x="255587" y="28453"/>
                  </a:cubicBezTo>
                  <a:cubicBezTo>
                    <a:pt x="255587" y="23080"/>
                    <a:pt x="259608" y="19050"/>
                    <a:pt x="264971" y="19050"/>
                  </a:cubicBezTo>
                  <a:close/>
                  <a:moveTo>
                    <a:pt x="292100" y="0"/>
                  </a:moveTo>
                  <a:cubicBezTo>
                    <a:pt x="296068" y="0"/>
                    <a:pt x="300037" y="4022"/>
                    <a:pt x="300037" y="8044"/>
                  </a:cubicBezTo>
                  <a:lnTo>
                    <a:pt x="300037" y="19050"/>
                  </a:lnTo>
                  <a:lnTo>
                    <a:pt x="289771" y="19050"/>
                  </a:lnTo>
                  <a:lnTo>
                    <a:pt x="284162" y="19050"/>
                  </a:lnTo>
                  <a:lnTo>
                    <a:pt x="284162" y="13574"/>
                  </a:lnTo>
                  <a:cubicBezTo>
                    <a:pt x="284162" y="8044"/>
                    <a:pt x="284162" y="8044"/>
                    <a:pt x="284162" y="8044"/>
                  </a:cubicBezTo>
                  <a:cubicBezTo>
                    <a:pt x="284162" y="4022"/>
                    <a:pt x="286808" y="0"/>
                    <a:pt x="2921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348122" y="2811652"/>
              <a:ext cx="844034" cy="844034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4591940" y="3063237"/>
              <a:ext cx="344681" cy="344681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6366669" y="3323971"/>
              <a:ext cx="583980" cy="5839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sz="1600" kern="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6548059" y="3479298"/>
              <a:ext cx="203328" cy="242773"/>
            </a:xfrm>
            <a:custGeom>
              <a:avLst/>
              <a:gdLst>
                <a:gd name="connsiteX0" fmla="*/ 206816 w 281869"/>
                <a:gd name="connsiteY0" fmla="*/ 79120 h 336550"/>
                <a:gd name="connsiteX1" fmla="*/ 201524 w 281869"/>
                <a:gd name="connsiteY1" fmla="*/ 85782 h 336550"/>
                <a:gd name="connsiteX2" fmla="*/ 201524 w 281869"/>
                <a:gd name="connsiteY2" fmla="*/ 92444 h 336550"/>
                <a:gd name="connsiteX3" fmla="*/ 205493 w 281869"/>
                <a:gd name="connsiteY3" fmla="*/ 96441 h 336550"/>
                <a:gd name="connsiteX4" fmla="*/ 198878 w 281869"/>
                <a:gd name="connsiteY4" fmla="*/ 133748 h 336550"/>
                <a:gd name="connsiteX5" fmla="*/ 198878 w 281869"/>
                <a:gd name="connsiteY5" fmla="*/ 137745 h 336550"/>
                <a:gd name="connsiteX6" fmla="*/ 206816 w 281869"/>
                <a:gd name="connsiteY6" fmla="*/ 149736 h 336550"/>
                <a:gd name="connsiteX7" fmla="*/ 213430 w 281869"/>
                <a:gd name="connsiteY7" fmla="*/ 149736 h 336550"/>
                <a:gd name="connsiteX8" fmla="*/ 221368 w 281869"/>
                <a:gd name="connsiteY8" fmla="*/ 137745 h 336550"/>
                <a:gd name="connsiteX9" fmla="*/ 221368 w 281869"/>
                <a:gd name="connsiteY9" fmla="*/ 133748 h 336550"/>
                <a:gd name="connsiteX10" fmla="*/ 214753 w 281869"/>
                <a:gd name="connsiteY10" fmla="*/ 96441 h 336550"/>
                <a:gd name="connsiteX11" fmla="*/ 220045 w 281869"/>
                <a:gd name="connsiteY11" fmla="*/ 92444 h 336550"/>
                <a:gd name="connsiteX12" fmla="*/ 220045 w 281869"/>
                <a:gd name="connsiteY12" fmla="*/ 85782 h 336550"/>
                <a:gd name="connsiteX13" fmla="*/ 213430 w 281869"/>
                <a:gd name="connsiteY13" fmla="*/ 79120 h 336550"/>
                <a:gd name="connsiteX14" fmla="*/ 206816 w 281869"/>
                <a:gd name="connsiteY14" fmla="*/ 79120 h 336550"/>
                <a:gd name="connsiteX15" fmla="*/ 68439 w 281869"/>
                <a:gd name="connsiteY15" fmla="*/ 79120 h 336550"/>
                <a:gd name="connsiteX16" fmla="*/ 61824 w 281869"/>
                <a:gd name="connsiteY16" fmla="*/ 85782 h 336550"/>
                <a:gd name="connsiteX17" fmla="*/ 61824 w 281869"/>
                <a:gd name="connsiteY17" fmla="*/ 92444 h 336550"/>
                <a:gd name="connsiteX18" fmla="*/ 67116 w 281869"/>
                <a:gd name="connsiteY18" fmla="*/ 96441 h 336550"/>
                <a:gd name="connsiteX19" fmla="*/ 60501 w 281869"/>
                <a:gd name="connsiteY19" fmla="*/ 133748 h 336550"/>
                <a:gd name="connsiteX20" fmla="*/ 60501 w 281869"/>
                <a:gd name="connsiteY20" fmla="*/ 137745 h 336550"/>
                <a:gd name="connsiteX21" fmla="*/ 68439 w 281869"/>
                <a:gd name="connsiteY21" fmla="*/ 149736 h 336550"/>
                <a:gd name="connsiteX22" fmla="*/ 75053 w 281869"/>
                <a:gd name="connsiteY22" fmla="*/ 149736 h 336550"/>
                <a:gd name="connsiteX23" fmla="*/ 82991 w 281869"/>
                <a:gd name="connsiteY23" fmla="*/ 137745 h 336550"/>
                <a:gd name="connsiteX24" fmla="*/ 82991 w 281869"/>
                <a:gd name="connsiteY24" fmla="*/ 133748 h 336550"/>
                <a:gd name="connsiteX25" fmla="*/ 76376 w 281869"/>
                <a:gd name="connsiteY25" fmla="*/ 96441 h 336550"/>
                <a:gd name="connsiteX26" fmla="*/ 80345 w 281869"/>
                <a:gd name="connsiteY26" fmla="*/ 92444 h 336550"/>
                <a:gd name="connsiteX27" fmla="*/ 80345 w 281869"/>
                <a:gd name="connsiteY27" fmla="*/ 85782 h 336550"/>
                <a:gd name="connsiteX28" fmla="*/ 75053 w 281869"/>
                <a:gd name="connsiteY28" fmla="*/ 79120 h 336550"/>
                <a:gd name="connsiteX29" fmla="*/ 68439 w 281869"/>
                <a:gd name="connsiteY29" fmla="*/ 79120 h 336550"/>
                <a:gd name="connsiteX30" fmla="*/ 21218 w 281869"/>
                <a:gd name="connsiteY30" fmla="*/ 69850 h 336550"/>
                <a:gd name="connsiteX31" fmla="*/ 121201 w 281869"/>
                <a:gd name="connsiteY31" fmla="*/ 69850 h 336550"/>
                <a:gd name="connsiteX32" fmla="*/ 135672 w 281869"/>
                <a:gd name="connsiteY32" fmla="*/ 83053 h 336550"/>
                <a:gd name="connsiteX33" fmla="*/ 140934 w 281869"/>
                <a:gd name="connsiteY33" fmla="*/ 113420 h 336550"/>
                <a:gd name="connsiteX34" fmla="*/ 146197 w 281869"/>
                <a:gd name="connsiteY34" fmla="*/ 83053 h 336550"/>
                <a:gd name="connsiteX35" fmla="*/ 160668 w 281869"/>
                <a:gd name="connsiteY35" fmla="*/ 69850 h 336550"/>
                <a:gd name="connsiteX36" fmla="*/ 260651 w 281869"/>
                <a:gd name="connsiteY36" fmla="*/ 69850 h 336550"/>
                <a:gd name="connsiteX37" fmla="*/ 275123 w 281869"/>
                <a:gd name="connsiteY37" fmla="*/ 83053 h 336550"/>
                <a:gd name="connsiteX38" fmla="*/ 281700 w 281869"/>
                <a:gd name="connsiteY38" fmla="*/ 196599 h 336550"/>
                <a:gd name="connsiteX39" fmla="*/ 269860 w 281869"/>
                <a:gd name="connsiteY39" fmla="*/ 211122 h 336550"/>
                <a:gd name="connsiteX40" fmla="*/ 254073 w 281869"/>
                <a:gd name="connsiteY40" fmla="*/ 199239 h 336550"/>
                <a:gd name="connsiteX41" fmla="*/ 250127 w 281869"/>
                <a:gd name="connsiteY41" fmla="*/ 125303 h 336550"/>
                <a:gd name="connsiteX42" fmla="*/ 248811 w 281869"/>
                <a:gd name="connsiteY42" fmla="*/ 319386 h 336550"/>
                <a:gd name="connsiteX43" fmla="*/ 231709 w 281869"/>
                <a:gd name="connsiteY43" fmla="*/ 336550 h 336550"/>
                <a:gd name="connsiteX44" fmla="*/ 215922 w 281869"/>
                <a:gd name="connsiteY44" fmla="*/ 319386 h 336550"/>
                <a:gd name="connsiteX45" fmla="*/ 215922 w 281869"/>
                <a:gd name="connsiteY45" fmla="*/ 213762 h 336550"/>
                <a:gd name="connsiteX46" fmla="*/ 210660 w 281869"/>
                <a:gd name="connsiteY46" fmla="*/ 208481 h 336550"/>
                <a:gd name="connsiteX47" fmla="*/ 204082 w 281869"/>
                <a:gd name="connsiteY47" fmla="*/ 213762 h 336550"/>
                <a:gd name="connsiteX48" fmla="*/ 204082 w 281869"/>
                <a:gd name="connsiteY48" fmla="*/ 319386 h 336550"/>
                <a:gd name="connsiteX49" fmla="*/ 186979 w 281869"/>
                <a:gd name="connsiteY49" fmla="*/ 336550 h 336550"/>
                <a:gd name="connsiteX50" fmla="*/ 171193 w 281869"/>
                <a:gd name="connsiteY50" fmla="*/ 319386 h 336550"/>
                <a:gd name="connsiteX51" fmla="*/ 171193 w 281869"/>
                <a:gd name="connsiteY51" fmla="*/ 121342 h 336550"/>
                <a:gd name="connsiteX52" fmla="*/ 155406 w 281869"/>
                <a:gd name="connsiteY52" fmla="*/ 199239 h 336550"/>
                <a:gd name="connsiteX53" fmla="*/ 140934 w 281869"/>
                <a:gd name="connsiteY53" fmla="*/ 211122 h 336550"/>
                <a:gd name="connsiteX54" fmla="*/ 126463 w 281869"/>
                <a:gd name="connsiteY54" fmla="*/ 199239 h 336550"/>
                <a:gd name="connsiteX55" fmla="*/ 110676 w 281869"/>
                <a:gd name="connsiteY55" fmla="*/ 125303 h 336550"/>
                <a:gd name="connsiteX56" fmla="*/ 110676 w 281869"/>
                <a:gd name="connsiteY56" fmla="*/ 319386 h 336550"/>
                <a:gd name="connsiteX57" fmla="*/ 93574 w 281869"/>
                <a:gd name="connsiteY57" fmla="*/ 336550 h 336550"/>
                <a:gd name="connsiteX58" fmla="*/ 77787 w 281869"/>
                <a:gd name="connsiteY58" fmla="*/ 319386 h 336550"/>
                <a:gd name="connsiteX59" fmla="*/ 77787 w 281869"/>
                <a:gd name="connsiteY59" fmla="*/ 213762 h 336550"/>
                <a:gd name="connsiteX60" fmla="*/ 71209 w 281869"/>
                <a:gd name="connsiteY60" fmla="*/ 208481 h 336550"/>
                <a:gd name="connsiteX61" fmla="*/ 65947 w 281869"/>
                <a:gd name="connsiteY61" fmla="*/ 213762 h 336550"/>
                <a:gd name="connsiteX62" fmla="*/ 65947 w 281869"/>
                <a:gd name="connsiteY62" fmla="*/ 319386 h 336550"/>
                <a:gd name="connsiteX63" fmla="*/ 48845 w 281869"/>
                <a:gd name="connsiteY63" fmla="*/ 336550 h 336550"/>
                <a:gd name="connsiteX64" fmla="*/ 33058 w 281869"/>
                <a:gd name="connsiteY64" fmla="*/ 319386 h 336550"/>
                <a:gd name="connsiteX65" fmla="*/ 33058 w 281869"/>
                <a:gd name="connsiteY65" fmla="*/ 121342 h 336550"/>
                <a:gd name="connsiteX66" fmla="*/ 27796 w 281869"/>
                <a:gd name="connsiteY66" fmla="*/ 199239 h 336550"/>
                <a:gd name="connsiteX67" fmla="*/ 12009 w 281869"/>
                <a:gd name="connsiteY67" fmla="*/ 211122 h 336550"/>
                <a:gd name="connsiteX68" fmla="*/ 169 w 281869"/>
                <a:gd name="connsiteY68" fmla="*/ 196599 h 336550"/>
                <a:gd name="connsiteX69" fmla="*/ 6746 w 281869"/>
                <a:gd name="connsiteY69" fmla="*/ 83053 h 336550"/>
                <a:gd name="connsiteX70" fmla="*/ 21218 w 281869"/>
                <a:gd name="connsiteY70" fmla="*/ 69850 h 336550"/>
                <a:gd name="connsiteX71" fmla="*/ 210785 w 281869"/>
                <a:gd name="connsiteY71" fmla="*/ 0 h 336550"/>
                <a:gd name="connsiteX72" fmla="*/ 241742 w 281869"/>
                <a:gd name="connsiteY72" fmla="*/ 30163 h 336550"/>
                <a:gd name="connsiteX73" fmla="*/ 210785 w 281869"/>
                <a:gd name="connsiteY73" fmla="*/ 60326 h 336550"/>
                <a:gd name="connsiteX74" fmla="*/ 179828 w 281869"/>
                <a:gd name="connsiteY74" fmla="*/ 30163 h 336550"/>
                <a:gd name="connsiteX75" fmla="*/ 210785 w 281869"/>
                <a:gd name="connsiteY75" fmla="*/ 0 h 336550"/>
                <a:gd name="connsiteX76" fmla="*/ 71085 w 281869"/>
                <a:gd name="connsiteY76" fmla="*/ 0 h 336550"/>
                <a:gd name="connsiteX77" fmla="*/ 102042 w 281869"/>
                <a:gd name="connsiteY77" fmla="*/ 30163 h 336550"/>
                <a:gd name="connsiteX78" fmla="*/ 71085 w 281869"/>
                <a:gd name="connsiteY78" fmla="*/ 60326 h 336550"/>
                <a:gd name="connsiteX79" fmla="*/ 40128 w 281869"/>
                <a:gd name="connsiteY79" fmla="*/ 30163 h 336550"/>
                <a:gd name="connsiteX80" fmla="*/ 71085 w 281869"/>
                <a:gd name="connsiteY8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81869" h="336550">
                  <a:moveTo>
                    <a:pt x="206816" y="79120"/>
                  </a:moveTo>
                  <a:cubicBezTo>
                    <a:pt x="206816" y="79120"/>
                    <a:pt x="206816" y="79120"/>
                    <a:pt x="201524" y="85782"/>
                  </a:cubicBezTo>
                  <a:cubicBezTo>
                    <a:pt x="198878" y="88447"/>
                    <a:pt x="198878" y="89779"/>
                    <a:pt x="201524" y="92444"/>
                  </a:cubicBezTo>
                  <a:cubicBezTo>
                    <a:pt x="201524" y="92444"/>
                    <a:pt x="201524" y="92444"/>
                    <a:pt x="205493" y="96441"/>
                  </a:cubicBezTo>
                  <a:cubicBezTo>
                    <a:pt x="205493" y="96441"/>
                    <a:pt x="205493" y="96441"/>
                    <a:pt x="198878" y="133748"/>
                  </a:cubicBezTo>
                  <a:cubicBezTo>
                    <a:pt x="198878" y="135080"/>
                    <a:pt x="198878" y="136413"/>
                    <a:pt x="198878" y="137745"/>
                  </a:cubicBezTo>
                  <a:cubicBezTo>
                    <a:pt x="198878" y="137745"/>
                    <a:pt x="198878" y="137745"/>
                    <a:pt x="206816" y="149736"/>
                  </a:cubicBezTo>
                  <a:cubicBezTo>
                    <a:pt x="208139" y="152401"/>
                    <a:pt x="212107" y="152401"/>
                    <a:pt x="213430" y="149736"/>
                  </a:cubicBezTo>
                  <a:cubicBezTo>
                    <a:pt x="213430" y="149736"/>
                    <a:pt x="213430" y="149736"/>
                    <a:pt x="221368" y="137745"/>
                  </a:cubicBezTo>
                  <a:cubicBezTo>
                    <a:pt x="222691" y="136413"/>
                    <a:pt x="222691" y="135080"/>
                    <a:pt x="221368" y="133748"/>
                  </a:cubicBezTo>
                  <a:cubicBezTo>
                    <a:pt x="221368" y="133748"/>
                    <a:pt x="221368" y="133748"/>
                    <a:pt x="214753" y="96441"/>
                  </a:cubicBezTo>
                  <a:cubicBezTo>
                    <a:pt x="214753" y="96441"/>
                    <a:pt x="214753" y="96441"/>
                    <a:pt x="220045" y="92444"/>
                  </a:cubicBezTo>
                  <a:cubicBezTo>
                    <a:pt x="221368" y="89779"/>
                    <a:pt x="221368" y="88447"/>
                    <a:pt x="220045" y="85782"/>
                  </a:cubicBezTo>
                  <a:cubicBezTo>
                    <a:pt x="220045" y="85782"/>
                    <a:pt x="220045" y="85782"/>
                    <a:pt x="213430" y="79120"/>
                  </a:cubicBezTo>
                  <a:cubicBezTo>
                    <a:pt x="212107" y="77788"/>
                    <a:pt x="209462" y="77788"/>
                    <a:pt x="206816" y="79120"/>
                  </a:cubicBezTo>
                  <a:close/>
                  <a:moveTo>
                    <a:pt x="68439" y="79120"/>
                  </a:moveTo>
                  <a:cubicBezTo>
                    <a:pt x="68439" y="79120"/>
                    <a:pt x="68439" y="79120"/>
                    <a:pt x="61824" y="85782"/>
                  </a:cubicBezTo>
                  <a:cubicBezTo>
                    <a:pt x="60501" y="88447"/>
                    <a:pt x="60501" y="89779"/>
                    <a:pt x="61824" y="92444"/>
                  </a:cubicBezTo>
                  <a:cubicBezTo>
                    <a:pt x="61824" y="92444"/>
                    <a:pt x="61824" y="92444"/>
                    <a:pt x="67116" y="96441"/>
                  </a:cubicBezTo>
                  <a:cubicBezTo>
                    <a:pt x="67116" y="96441"/>
                    <a:pt x="67116" y="96441"/>
                    <a:pt x="60501" y="133748"/>
                  </a:cubicBezTo>
                  <a:cubicBezTo>
                    <a:pt x="59178" y="135080"/>
                    <a:pt x="59178" y="136413"/>
                    <a:pt x="60501" y="137745"/>
                  </a:cubicBezTo>
                  <a:cubicBezTo>
                    <a:pt x="60501" y="137745"/>
                    <a:pt x="60501" y="137745"/>
                    <a:pt x="68439" y="149736"/>
                  </a:cubicBezTo>
                  <a:cubicBezTo>
                    <a:pt x="69762" y="152401"/>
                    <a:pt x="73730" y="152401"/>
                    <a:pt x="75053" y="149736"/>
                  </a:cubicBezTo>
                  <a:cubicBezTo>
                    <a:pt x="75053" y="149736"/>
                    <a:pt x="75053" y="149736"/>
                    <a:pt x="82991" y="137745"/>
                  </a:cubicBezTo>
                  <a:cubicBezTo>
                    <a:pt x="82991" y="136413"/>
                    <a:pt x="82991" y="135080"/>
                    <a:pt x="82991" y="133748"/>
                  </a:cubicBezTo>
                  <a:cubicBezTo>
                    <a:pt x="82991" y="133748"/>
                    <a:pt x="82991" y="133748"/>
                    <a:pt x="76376" y="96441"/>
                  </a:cubicBezTo>
                  <a:cubicBezTo>
                    <a:pt x="76376" y="96441"/>
                    <a:pt x="76376" y="96441"/>
                    <a:pt x="80345" y="92444"/>
                  </a:cubicBezTo>
                  <a:cubicBezTo>
                    <a:pt x="82991" y="89779"/>
                    <a:pt x="82991" y="88447"/>
                    <a:pt x="80345" y="85782"/>
                  </a:cubicBezTo>
                  <a:cubicBezTo>
                    <a:pt x="80345" y="85782"/>
                    <a:pt x="80345" y="85782"/>
                    <a:pt x="75053" y="79120"/>
                  </a:cubicBezTo>
                  <a:cubicBezTo>
                    <a:pt x="72407" y="77788"/>
                    <a:pt x="69762" y="77788"/>
                    <a:pt x="68439" y="79120"/>
                  </a:cubicBezTo>
                  <a:close/>
                  <a:moveTo>
                    <a:pt x="21218" y="69850"/>
                  </a:moveTo>
                  <a:cubicBezTo>
                    <a:pt x="21218" y="69850"/>
                    <a:pt x="21218" y="69850"/>
                    <a:pt x="121201" y="69850"/>
                  </a:cubicBezTo>
                  <a:cubicBezTo>
                    <a:pt x="129094" y="69850"/>
                    <a:pt x="135672" y="76451"/>
                    <a:pt x="135672" y="83053"/>
                  </a:cubicBezTo>
                  <a:cubicBezTo>
                    <a:pt x="135672" y="83053"/>
                    <a:pt x="135672" y="83053"/>
                    <a:pt x="140934" y="113420"/>
                  </a:cubicBezTo>
                  <a:cubicBezTo>
                    <a:pt x="140934" y="113420"/>
                    <a:pt x="140934" y="113420"/>
                    <a:pt x="146197" y="83053"/>
                  </a:cubicBezTo>
                  <a:cubicBezTo>
                    <a:pt x="146197" y="76451"/>
                    <a:pt x="152775" y="69850"/>
                    <a:pt x="160668" y="69850"/>
                  </a:cubicBezTo>
                  <a:cubicBezTo>
                    <a:pt x="160668" y="69850"/>
                    <a:pt x="160668" y="69850"/>
                    <a:pt x="260651" y="69850"/>
                  </a:cubicBezTo>
                  <a:cubicBezTo>
                    <a:pt x="267229" y="69850"/>
                    <a:pt x="273807" y="76451"/>
                    <a:pt x="275123" y="83053"/>
                  </a:cubicBezTo>
                  <a:cubicBezTo>
                    <a:pt x="275123" y="83053"/>
                    <a:pt x="275123" y="83053"/>
                    <a:pt x="281700" y="196599"/>
                  </a:cubicBezTo>
                  <a:cubicBezTo>
                    <a:pt x="283016" y="204520"/>
                    <a:pt x="276438" y="211122"/>
                    <a:pt x="269860" y="211122"/>
                  </a:cubicBezTo>
                  <a:cubicBezTo>
                    <a:pt x="261967" y="212442"/>
                    <a:pt x="255389" y="205841"/>
                    <a:pt x="254073" y="199239"/>
                  </a:cubicBezTo>
                  <a:cubicBezTo>
                    <a:pt x="254073" y="199239"/>
                    <a:pt x="254073" y="199239"/>
                    <a:pt x="250127" y="125303"/>
                  </a:cubicBezTo>
                  <a:cubicBezTo>
                    <a:pt x="250127" y="125303"/>
                    <a:pt x="250127" y="125303"/>
                    <a:pt x="248811" y="319386"/>
                  </a:cubicBezTo>
                  <a:cubicBezTo>
                    <a:pt x="248811" y="329949"/>
                    <a:pt x="240918" y="336550"/>
                    <a:pt x="231709" y="336550"/>
                  </a:cubicBezTo>
                  <a:cubicBezTo>
                    <a:pt x="222500" y="336550"/>
                    <a:pt x="215922" y="328628"/>
                    <a:pt x="215922" y="319386"/>
                  </a:cubicBezTo>
                  <a:cubicBezTo>
                    <a:pt x="215922" y="319386"/>
                    <a:pt x="215922" y="319386"/>
                    <a:pt x="215922" y="213762"/>
                  </a:cubicBezTo>
                  <a:cubicBezTo>
                    <a:pt x="215922" y="211122"/>
                    <a:pt x="213291" y="208481"/>
                    <a:pt x="210660" y="208481"/>
                  </a:cubicBezTo>
                  <a:cubicBezTo>
                    <a:pt x="206713" y="208481"/>
                    <a:pt x="204082" y="211122"/>
                    <a:pt x="204082" y="213762"/>
                  </a:cubicBezTo>
                  <a:cubicBezTo>
                    <a:pt x="204082" y="213762"/>
                    <a:pt x="204082" y="213762"/>
                    <a:pt x="204082" y="319386"/>
                  </a:cubicBezTo>
                  <a:cubicBezTo>
                    <a:pt x="204082" y="329949"/>
                    <a:pt x="196188" y="336550"/>
                    <a:pt x="186979" y="336550"/>
                  </a:cubicBezTo>
                  <a:cubicBezTo>
                    <a:pt x="177770" y="336550"/>
                    <a:pt x="171193" y="328628"/>
                    <a:pt x="171193" y="319386"/>
                  </a:cubicBezTo>
                  <a:cubicBezTo>
                    <a:pt x="171193" y="319386"/>
                    <a:pt x="171193" y="319386"/>
                    <a:pt x="171193" y="121342"/>
                  </a:cubicBezTo>
                  <a:cubicBezTo>
                    <a:pt x="171193" y="121342"/>
                    <a:pt x="171193" y="121342"/>
                    <a:pt x="155406" y="199239"/>
                  </a:cubicBezTo>
                  <a:cubicBezTo>
                    <a:pt x="154090" y="205841"/>
                    <a:pt x="148828" y="212442"/>
                    <a:pt x="140934" y="211122"/>
                  </a:cubicBezTo>
                  <a:cubicBezTo>
                    <a:pt x="133041" y="212442"/>
                    <a:pt x="127779" y="205841"/>
                    <a:pt x="126463" y="199239"/>
                  </a:cubicBezTo>
                  <a:cubicBezTo>
                    <a:pt x="126463" y="199239"/>
                    <a:pt x="126463" y="199239"/>
                    <a:pt x="110676" y="125303"/>
                  </a:cubicBezTo>
                  <a:cubicBezTo>
                    <a:pt x="110676" y="125303"/>
                    <a:pt x="110676" y="125303"/>
                    <a:pt x="110676" y="319386"/>
                  </a:cubicBezTo>
                  <a:cubicBezTo>
                    <a:pt x="110676" y="329949"/>
                    <a:pt x="102783" y="336550"/>
                    <a:pt x="93574" y="336550"/>
                  </a:cubicBezTo>
                  <a:cubicBezTo>
                    <a:pt x="84365" y="336550"/>
                    <a:pt x="77787" y="328628"/>
                    <a:pt x="77787" y="319386"/>
                  </a:cubicBezTo>
                  <a:cubicBezTo>
                    <a:pt x="77787" y="319386"/>
                    <a:pt x="77787" y="319386"/>
                    <a:pt x="77787" y="213762"/>
                  </a:cubicBezTo>
                  <a:cubicBezTo>
                    <a:pt x="77787" y="211122"/>
                    <a:pt x="75156" y="208481"/>
                    <a:pt x="71209" y="208481"/>
                  </a:cubicBezTo>
                  <a:cubicBezTo>
                    <a:pt x="68578" y="208481"/>
                    <a:pt x="65947" y="211122"/>
                    <a:pt x="65947" y="213762"/>
                  </a:cubicBezTo>
                  <a:cubicBezTo>
                    <a:pt x="65947" y="213762"/>
                    <a:pt x="65947" y="213762"/>
                    <a:pt x="65947" y="319386"/>
                  </a:cubicBezTo>
                  <a:cubicBezTo>
                    <a:pt x="65947" y="329949"/>
                    <a:pt x="58054" y="336550"/>
                    <a:pt x="48845" y="336550"/>
                  </a:cubicBezTo>
                  <a:cubicBezTo>
                    <a:pt x="39636" y="336550"/>
                    <a:pt x="33058" y="328628"/>
                    <a:pt x="33058" y="319386"/>
                  </a:cubicBezTo>
                  <a:cubicBezTo>
                    <a:pt x="33058" y="319386"/>
                    <a:pt x="33058" y="319386"/>
                    <a:pt x="33058" y="121342"/>
                  </a:cubicBezTo>
                  <a:cubicBezTo>
                    <a:pt x="33058" y="121342"/>
                    <a:pt x="33058" y="121342"/>
                    <a:pt x="27796" y="199239"/>
                  </a:cubicBezTo>
                  <a:cubicBezTo>
                    <a:pt x="26480" y="205841"/>
                    <a:pt x="19902" y="212442"/>
                    <a:pt x="12009" y="211122"/>
                  </a:cubicBezTo>
                  <a:cubicBezTo>
                    <a:pt x="5431" y="211122"/>
                    <a:pt x="-1147" y="204520"/>
                    <a:pt x="169" y="196599"/>
                  </a:cubicBezTo>
                  <a:cubicBezTo>
                    <a:pt x="169" y="196599"/>
                    <a:pt x="169" y="196599"/>
                    <a:pt x="6746" y="83053"/>
                  </a:cubicBezTo>
                  <a:cubicBezTo>
                    <a:pt x="8062" y="76451"/>
                    <a:pt x="14640" y="69850"/>
                    <a:pt x="21218" y="69850"/>
                  </a:cubicBezTo>
                  <a:close/>
                  <a:moveTo>
                    <a:pt x="210785" y="0"/>
                  </a:moveTo>
                  <a:cubicBezTo>
                    <a:pt x="227882" y="0"/>
                    <a:pt x="241742" y="13504"/>
                    <a:pt x="241742" y="30163"/>
                  </a:cubicBezTo>
                  <a:cubicBezTo>
                    <a:pt x="241742" y="46822"/>
                    <a:pt x="227882" y="60326"/>
                    <a:pt x="210785" y="60326"/>
                  </a:cubicBezTo>
                  <a:cubicBezTo>
                    <a:pt x="193688" y="60326"/>
                    <a:pt x="179828" y="46822"/>
                    <a:pt x="179828" y="30163"/>
                  </a:cubicBezTo>
                  <a:cubicBezTo>
                    <a:pt x="179828" y="13504"/>
                    <a:pt x="193688" y="0"/>
                    <a:pt x="210785" y="0"/>
                  </a:cubicBezTo>
                  <a:close/>
                  <a:moveTo>
                    <a:pt x="71085" y="0"/>
                  </a:moveTo>
                  <a:cubicBezTo>
                    <a:pt x="88182" y="0"/>
                    <a:pt x="102042" y="13504"/>
                    <a:pt x="102042" y="30163"/>
                  </a:cubicBezTo>
                  <a:cubicBezTo>
                    <a:pt x="102042" y="46822"/>
                    <a:pt x="88182" y="60326"/>
                    <a:pt x="71085" y="60326"/>
                  </a:cubicBezTo>
                  <a:cubicBezTo>
                    <a:pt x="53988" y="60326"/>
                    <a:pt x="40128" y="46822"/>
                    <a:pt x="40128" y="30163"/>
                  </a:cubicBezTo>
                  <a:cubicBezTo>
                    <a:pt x="40128" y="13504"/>
                    <a:pt x="53988" y="0"/>
                    <a:pt x="71085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189658" y="1991289"/>
            <a:ext cx="235311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咖啡厅的环境应安排安静舒适的环境，使消费者觉得高雅温馨。</a:t>
            </a:r>
          </a:p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若隔间最多容纳5—8人的空间来提供服务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32525" y="3588729"/>
            <a:ext cx="235311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rPr>
              <a:t>咖啡厅对于小聚的安排应把控在3-5小时之间。价格第一，环境舒适度第二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Verdana" panose="020B060403050404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242701" y="2095524"/>
            <a:ext cx="3048783" cy="798973"/>
            <a:chOff x="3389687" y="2343753"/>
            <a:chExt cx="2531055" cy="835454"/>
          </a:xfrm>
        </p:grpSpPr>
        <p:sp>
          <p:nvSpPr>
            <p:cNvPr id="35" name="文本框 34"/>
            <p:cNvSpPr txBox="1"/>
            <p:nvPr/>
          </p:nvSpPr>
          <p:spPr>
            <a:xfrm>
              <a:off x="3676255" y="2343753"/>
              <a:ext cx="2244487" cy="3540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针对咖啡馆的主要消费者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389687" y="2696463"/>
              <a:ext cx="2248912" cy="4827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在校学生、打工者、中小企业工作人员。人均年龄15—30岁间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42702" y="3588732"/>
            <a:ext cx="2708928" cy="983640"/>
            <a:chOff x="3389687" y="2343753"/>
            <a:chExt cx="2248912" cy="1028552"/>
          </a:xfrm>
        </p:grpSpPr>
        <p:sp>
          <p:nvSpPr>
            <p:cNvPr id="38" name="文本框 37"/>
            <p:cNvSpPr txBox="1"/>
            <p:nvPr/>
          </p:nvSpPr>
          <p:spPr>
            <a:xfrm>
              <a:off x="3676255" y="2343753"/>
              <a:ext cx="1962344" cy="3540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白天服务对象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389687" y="2696463"/>
              <a:ext cx="2248912" cy="6758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倾向于学生、上下班族、逛街散步者小息。一般为繁忙时间段11：00—14:00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532525" y="5081935"/>
            <a:ext cx="2696753" cy="1168306"/>
            <a:chOff x="3389687" y="2343753"/>
            <a:chExt cx="2248912" cy="1221652"/>
          </a:xfrm>
        </p:grpSpPr>
        <p:sp>
          <p:nvSpPr>
            <p:cNvPr id="41" name="文本框 40"/>
            <p:cNvSpPr txBox="1"/>
            <p:nvPr/>
          </p:nvSpPr>
          <p:spPr>
            <a:xfrm>
              <a:off x="3389687" y="2343753"/>
              <a:ext cx="1962344" cy="3540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晚间服务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389687" y="2696464"/>
              <a:ext cx="2248912" cy="8689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调酒、小吃、酒吧式服务为主。</a:t>
              </a:r>
            </a:p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聚会娱乐可设立消费优惠活动，介于酒水服务。定期做些节目与消费者互动。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42702" y="5081939"/>
            <a:ext cx="2708928" cy="983640"/>
            <a:chOff x="3389687" y="2343753"/>
            <a:chExt cx="2248912" cy="1028552"/>
          </a:xfrm>
        </p:grpSpPr>
        <p:sp>
          <p:nvSpPr>
            <p:cNvPr id="44" name="文本框 43"/>
            <p:cNvSpPr txBox="1"/>
            <p:nvPr/>
          </p:nvSpPr>
          <p:spPr>
            <a:xfrm>
              <a:off x="3676255" y="2343753"/>
              <a:ext cx="1962344" cy="3540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6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晚间服务对象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389687" y="2696463"/>
              <a:ext cx="2248912" cy="6758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8090上班族、放学时间的学生。一般为繁忙时间段18:00—19:00、22:00—1:00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680574" y="757310"/>
            <a:ext cx="5012652" cy="767656"/>
            <a:chOff x="3389687" y="2200691"/>
            <a:chExt cx="5012652" cy="767656"/>
          </a:xfrm>
        </p:grpSpPr>
        <p:sp>
          <p:nvSpPr>
            <p:cNvPr id="48" name="文本框 47"/>
            <p:cNvSpPr txBox="1"/>
            <p:nvPr/>
          </p:nvSpPr>
          <p:spPr>
            <a:xfrm>
              <a:off x="3389687" y="2200691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调查分析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Verdana" panose="020B060403050404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389687" y="2708339"/>
              <a:ext cx="5012652" cy="260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Verdana" panose="020B0604030504040204" pitchFamily="34" charset="0"/>
                </a:rPr>
                <a:t>The user print the presentation and make it into a it into a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Other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233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233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233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233"/>
  <p:tag name="MH_LIBRARY" val="GRAPHIC"/>
  <p:tag name="MH_TYPE" val="SubTitle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SubTitle"/>
  <p:tag name="MH_ORDER" val="5"/>
</p:tagLst>
</file>

<file path=ppt/theme/theme1.xml><?xml version="1.0" encoding="utf-8"?>
<a:theme xmlns:a="http://schemas.openxmlformats.org/drawingml/2006/main" name="办公资源网: 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2160</Words>
  <Application>Microsoft Office PowerPoint</Application>
  <PresentationFormat>宽屏</PresentationFormat>
  <Paragraphs>229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阿里巴巴普惠体 M</vt:lpstr>
      <vt:lpstr>阿里巴巴普惠体 R</vt:lpstr>
      <vt:lpstr>Arial</vt:lpstr>
      <vt:lpstr>Verdana</vt:lpstr>
      <vt:lpstr>办公资源网: 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88</cp:revision>
  <dcterms:created xsi:type="dcterms:W3CDTF">2019-09-24T07:49:00Z</dcterms:created>
  <dcterms:modified xsi:type="dcterms:W3CDTF">2021-01-05T15:48:42Z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