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62" r:id="rId2"/>
    <p:sldId id="257" r:id="rId3"/>
    <p:sldId id="259" r:id="rId4"/>
    <p:sldId id="269" r:id="rId5"/>
    <p:sldId id="260" r:id="rId6"/>
    <p:sldId id="265" r:id="rId7"/>
    <p:sldId id="261" r:id="rId8"/>
    <p:sldId id="263" r:id="rId9"/>
    <p:sldId id="264" r:id="rId10"/>
    <p:sldId id="266" r:id="rId11"/>
    <p:sldId id="267" r:id="rId12"/>
    <p:sldId id="268" r:id="rId13"/>
    <p:sldId id="270" r:id="rId14"/>
    <p:sldId id="272" r:id="rId15"/>
    <p:sldId id="273" r:id="rId16"/>
    <p:sldId id="277" r:id="rId17"/>
    <p:sldId id="274" r:id="rId18"/>
    <p:sldId id="275" r:id="rId19"/>
    <p:sldId id="276" r:id="rId20"/>
    <p:sldId id="278" r:id="rId21"/>
    <p:sldId id="271" r:id="rId22"/>
  </p:sldIdLst>
  <p:sldSz cx="12192000" cy="6858000"/>
  <p:notesSz cx="6858000" cy="9144000"/>
  <p:custDataLst>
    <p:tags r:id="rId24"/>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2">
          <p15:clr>
            <a:srgbClr val="A4A3A4"/>
          </p15:clr>
        </p15:guide>
        <p15:guide id="2" pos="37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8" y="144"/>
      </p:cViewPr>
      <p:guideLst>
        <p:guide orient="horz" pos="2182"/>
        <p:guide pos="3772"/>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defRPr>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p:spPr>
        <p:txBody>
          <a:bodyPr vert="horz" wrap="square" lIns="91440" tIns="45720" rIns="91440" bIns="45720" numCol="1" anchor="t" anchorCtr="0" compatLnSpc="1"/>
          <a:lstStyle>
            <a:lvl1pPr algn="r">
              <a:buFont typeface="Arial" panose="020B0604020202020204" pitchFamily="34" charset="0"/>
              <a:buNone/>
              <a:defRPr>
                <a:latin typeface="Arial" panose="020B0604020202020204" pitchFamily="34" charset="0"/>
              </a:defRPr>
            </a:lvl1pPr>
          </a:lstStyle>
          <a:p>
            <a:pPr>
              <a:defRPr/>
            </a:pPr>
            <a:fld id="{8056CC16-0293-4EE1-A770-B0BB98837AD7}" type="datetime1">
              <a:rPr lang="zh-CN" altLang="en-US"/>
              <a:t>2021/1/5</a:t>
            </a:fld>
            <a:endParaRPr lang="zh-CN" altLang="en-US" sz="1200"/>
          </a:p>
        </p:txBody>
      </p:sp>
      <p:sp>
        <p:nvSpPr>
          <p:cNvPr id="23556"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defRPr/>
            </a:pPr>
            <a:r>
              <a:rPr lang="zh-CN" altLang="zh-CN"/>
              <a:t>单击此处编辑母版文本样式</a:t>
            </a:r>
          </a:p>
          <a:p>
            <a:pPr>
              <a:buFontTx/>
              <a:buNone/>
              <a:defRPr/>
            </a:pPr>
            <a:r>
              <a:rPr lang="zh-CN" altLang="zh-CN"/>
              <a:t>第二级</a:t>
            </a:r>
          </a:p>
          <a:p>
            <a:pPr>
              <a:buFontTx/>
              <a:buNone/>
              <a:defRPr/>
            </a:pPr>
            <a:r>
              <a:rPr lang="zh-CN" altLang="zh-CN"/>
              <a:t>第三级</a:t>
            </a:r>
          </a:p>
          <a:p>
            <a:pPr>
              <a:buFontTx/>
              <a:buNone/>
              <a:defRPr/>
            </a:pPr>
            <a:r>
              <a:rPr lang="zh-CN" altLang="zh-CN"/>
              <a:t>第四级</a:t>
            </a:r>
          </a:p>
          <a:p>
            <a:pPr>
              <a:buFontTx/>
              <a:buNone/>
              <a:defRPr/>
            </a:pPr>
            <a:r>
              <a:rPr lang="zh-CN" altLang="zh-CN"/>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p:spPr>
        <p:txBody>
          <a:bodyPr vert="horz" wrap="square" lIns="91440" tIns="45720" rIns="91440" bIns="45720" numCol="1" anchor="b" anchorCtr="0" compatLnSpc="1"/>
          <a:lstStyle>
            <a:lvl1pPr algn="r">
              <a:buFont typeface="Arial" panose="020B0604020202020204" pitchFamily="34" charset="0"/>
              <a:buNone/>
              <a:defRPr>
                <a:latin typeface="Arial" panose="020B0604020202020204" pitchFamily="34" charset="0"/>
              </a:defRPr>
            </a:lvl1pPr>
          </a:lstStyle>
          <a:p>
            <a:pPr>
              <a:defRPr/>
            </a:pPr>
            <a:fld id="{1B0663F1-5517-44C1-9057-DFD717BAC3DA}" type="slidenum">
              <a:rPr lang="zh-CN" altLang="en-US"/>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日期占位符 3"/>
          <p:cNvSpPr>
            <a:spLocks noGrp="1"/>
          </p:cNvSpPr>
          <p:nvPr>
            <p:ph type="dt" idx="10"/>
          </p:nvPr>
        </p:nvSpPr>
        <p:spPr/>
        <p:txBody>
          <a:bodyPr/>
          <a:lstStyle/>
          <a:p>
            <a:pPr>
              <a:defRPr/>
            </a:pPr>
            <a:fld id="{8056CC16-0293-4EE1-A770-B0BB98837AD7}" type="datetime1">
              <a:rPr lang="zh-CN" altLang="en-US" smtClean="0"/>
              <a:t>2021/1/5</a:t>
            </a:fld>
            <a:endParaRPr lang="zh-CN" altLang="en-US" sz="1200"/>
          </a:p>
        </p:txBody>
      </p:sp>
      <p:sp>
        <p:nvSpPr>
          <p:cNvPr id="5" name="灯片编号占位符 4"/>
          <p:cNvSpPr>
            <a:spLocks noGrp="1"/>
          </p:cNvSpPr>
          <p:nvPr>
            <p:ph type="sldNum" sz="quarter" idx="11"/>
          </p:nvPr>
        </p:nvSpPr>
        <p:spPr/>
        <p:txBody>
          <a:bodyPr/>
          <a:lstStyle/>
          <a:p>
            <a:pPr>
              <a:defRPr/>
            </a:pPr>
            <a:fld id="{1B0663F1-5517-44C1-9057-DFD717BAC3DA}" type="slidenum">
              <a:rPr lang="zh-CN" altLang="en-US" smtClean="0"/>
              <a:t>5</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E08D9B13-E559-45FC-80DD-2AE06CE662EA}" type="slidenum">
              <a:rPr lang="zh-CN" altLang="en-US"/>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491810D9-2A92-42E7-BA58-F1A114D36429}"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02E1867F-16D3-4F65-BAD6-696A9D1083E2}" type="slidenum">
              <a:rPr lang="zh-CN" altLang="en-US"/>
              <a:t>‹#›</a:t>
            </a:fld>
            <a:endParaRPr lang="zh-CN" altLang="en-US" sz="180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98CDC5F7-8BB3-4835-8BA5-12248C5F8B9D}" type="slidenum">
              <a:rPr lang="zh-CN" altLang="en-US"/>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D0175115-CD39-48F0-BC45-73D62F43D28B}"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E647FABA-1F12-4C92-8A6C-F5F0CC0266EE}" type="slidenum">
              <a:rPr lang="zh-CN" altLang="en-US"/>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5D606FB2-224B-468D-BD4F-95351EDE37C9}"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endParaRPr lang="zh-CN" altLang="zh-CN"/>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34146835-A42D-463C-B818-62D275617B3B}"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10B60CD8-6718-45EB-A7C4-F102B08AACCF}"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endParaRPr lang="zh-CN" altLang="zh-CN"/>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2A216591-5088-4780-9BC2-857D644CB53C}"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3F95BC59-E641-4042-B08F-4820254BD5FD}"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B290A000-E774-4477-8ED1-86EA475EEDE7}"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a:defRPr/>
            </a:pPr>
            <a:endParaRPr lang="zh-CN" altLang="zh-CN"/>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latin typeface="Arial" panose="020B0604020202020204" pitchFamily="34" charset="0"/>
              </a:defRPr>
            </a:lvl1pPr>
          </a:lstStyle>
          <a:p>
            <a:pPr>
              <a:defRPr/>
            </a:pPr>
            <a:fld id="{26778463-1BB2-4F6B-902E-1727AB5F518E}" type="slidenum">
              <a:rPr lang="zh-CN" altLang="en-US"/>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p:nvPr/>
        </p:nvGrpSpPr>
        <p:grpSpPr bwMode="auto">
          <a:xfrm>
            <a:off x="0" y="6734175"/>
            <a:ext cx="12192000" cy="138113"/>
            <a:chOff x="0" y="0"/>
            <a:chExt cx="12231884" cy="334101"/>
          </a:xfrm>
        </p:grpSpPr>
        <p:sp>
          <p:nvSpPr>
            <p:cNvPr id="2056" name="矩形 6"/>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7" name="矩形 7"/>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8" name="矩形 8"/>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9" name="矩形 9"/>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60" name="矩形 10"/>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051" name="任意多边形 3"/>
          <p:cNvSpPr>
            <a:spLocks noChangeArrowheads="1"/>
          </p:cNvSpPr>
          <p:nvPr/>
        </p:nvSpPr>
        <p:spPr bwMode="auto">
          <a:xfrm rot="-892780">
            <a:off x="-785813" y="-1779588"/>
            <a:ext cx="10939463" cy="7556501"/>
          </a:xfrm>
          <a:custGeom>
            <a:avLst/>
            <a:gdLst>
              <a:gd name="T0" fmla="*/ 419706202 w 3243492"/>
              <a:gd name="T1" fmla="*/ 0 h 2240066"/>
              <a:gd name="T2" fmla="*/ 419706202 w 3243492"/>
              <a:gd name="T3" fmla="*/ 228474661 h 2240066"/>
              <a:gd name="T4" fmla="*/ 306695946 w 3243492"/>
              <a:gd name="T5" fmla="*/ 228474661 h 2240066"/>
              <a:gd name="T6" fmla="*/ 308256796 w 3243492"/>
              <a:gd name="T7" fmla="*/ 290068449 h 2240066"/>
              <a:gd name="T8" fmla="*/ 240687134 w 3243492"/>
              <a:gd name="T9" fmla="*/ 228474661 h 2240066"/>
              <a:gd name="T10" fmla="*/ 0 w 3243492"/>
              <a:gd name="T11" fmla="*/ 228474661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2052" name="矩形 4"/>
          <p:cNvSpPr>
            <a:spLocks noChangeArrowheads="1"/>
          </p:cNvSpPr>
          <p:nvPr/>
        </p:nvSpPr>
        <p:spPr bwMode="auto">
          <a:xfrm>
            <a:off x="1304925" y="660400"/>
            <a:ext cx="5675313"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6500"/>
              </a:lnSpc>
            </a:pPr>
            <a:r>
              <a:rPr lang="zh-CN" altLang="en-US" sz="6600" b="1">
                <a:solidFill>
                  <a:srgbClr val="2E3740"/>
                </a:solidFill>
                <a:latin typeface="Calibri" panose="020F0502020204030204" pitchFamily="34" charset="0"/>
                <a:sym typeface="宋体" panose="02010600030101010101" pitchFamily="2" charset="-122"/>
              </a:rPr>
              <a:t>SIMPLY</a:t>
            </a:r>
          </a:p>
          <a:p>
            <a:pPr>
              <a:lnSpc>
                <a:spcPts val="6500"/>
              </a:lnSpc>
            </a:pPr>
            <a:r>
              <a:rPr lang="zh-CN" altLang="en-US" sz="6600" b="1">
                <a:solidFill>
                  <a:srgbClr val="2E3740"/>
                </a:solidFill>
                <a:latin typeface="Calibri" panose="020F0502020204030204" pitchFamily="34" charset="0"/>
                <a:sym typeface="宋体" panose="02010600030101010101" pitchFamily="2" charset="-122"/>
              </a:rPr>
              <a:t>EFFECTIVE</a:t>
            </a:r>
          </a:p>
          <a:p>
            <a:pPr>
              <a:lnSpc>
                <a:spcPts val="6500"/>
              </a:lnSpc>
            </a:pPr>
            <a:r>
              <a:rPr lang="zh-CN" altLang="en-US" sz="6600" b="1">
                <a:solidFill>
                  <a:srgbClr val="2E3740"/>
                </a:solidFill>
                <a:latin typeface="Calibri" panose="020F0502020204030204" pitchFamily="34" charset="0"/>
                <a:sym typeface="宋体" panose="02010600030101010101" pitchFamily="2" charset="-122"/>
              </a:rPr>
              <a:t>PRESENTATION</a:t>
            </a:r>
          </a:p>
        </p:txBody>
      </p:sp>
      <p:sp>
        <p:nvSpPr>
          <p:cNvPr id="2053" name="矩形 5"/>
          <p:cNvSpPr>
            <a:spLocks noChangeArrowheads="1"/>
          </p:cNvSpPr>
          <p:nvPr/>
        </p:nvSpPr>
        <p:spPr bwMode="auto">
          <a:xfrm>
            <a:off x="1333500" y="3533775"/>
            <a:ext cx="3609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a:solidFill>
                  <a:srgbClr val="2E3740"/>
                </a:solidFill>
                <a:latin typeface="Calibri" panose="020F0502020204030204" pitchFamily="34" charset="0"/>
                <a:ea typeface="MS PGothic" panose="020B0600070205080204" pitchFamily="34" charset="-128"/>
                <a:sym typeface="MS PGothic" panose="020B0600070205080204" pitchFamily="34" charset="-128"/>
              </a:rPr>
              <a:t>LOREM IPSUM DOLOR SIT AMET</a:t>
            </a:r>
            <a:endParaRPr lang="zh-CN" altLang="en-US" sz="2000" b="1">
              <a:solidFill>
                <a:srgbClr val="2E3740"/>
              </a:solidFill>
              <a:latin typeface="Calibri" panose="020F0502020204030204" pitchFamily="34" charset="0"/>
              <a:sym typeface="宋体" panose="02010600030101010101" pitchFamily="2" charset="-122"/>
            </a:endParaRPr>
          </a:p>
        </p:txBody>
      </p:sp>
      <p:sp>
        <p:nvSpPr>
          <p:cNvPr id="2054" name="矩形 6"/>
          <p:cNvSpPr>
            <a:spLocks noChangeArrowheads="1"/>
          </p:cNvSpPr>
          <p:nvPr/>
        </p:nvSpPr>
        <p:spPr bwMode="auto">
          <a:xfrm>
            <a:off x="1338263" y="3835400"/>
            <a:ext cx="2454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rgbClr val="2E3740"/>
                </a:solidFill>
                <a:latin typeface="Calibri" panose="020F0502020204030204" pitchFamily="34" charset="0"/>
                <a:sym typeface="宋体" panose="02010600030101010101" pitchFamily="2" charset="-122"/>
              </a:rPr>
              <a:t>consectetuer adipiscing elit</a:t>
            </a:r>
            <a:endParaRPr lang="zh-CN" altLang="en-US"/>
          </a:p>
        </p:txBody>
      </p:sp>
      <p:sp>
        <p:nvSpPr>
          <p:cNvPr id="2055" name="矩形 7"/>
          <p:cNvSpPr>
            <a:spLocks noChangeArrowheads="1"/>
          </p:cNvSpPr>
          <p:nvPr/>
        </p:nvSpPr>
        <p:spPr bwMode="auto">
          <a:xfrm>
            <a:off x="7261225" y="5202238"/>
            <a:ext cx="162115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sym typeface="Calibri" panose="020F0502020204030204" pitchFamily="34" charset="0"/>
              </a:rPr>
              <a:t>Mar.28</a:t>
            </a:r>
            <a:r>
              <a:rPr lang="en-US" altLang="zh-CN" sz="2000" baseline="30000" dirty="0">
                <a:solidFill>
                  <a:srgbClr val="26B7CC"/>
                </a:solidFill>
                <a:latin typeface="Calibri" panose="020F0502020204030204" pitchFamily="34" charset="0"/>
                <a:sym typeface="Calibri" panose="020F0502020204030204" pitchFamily="34" charset="0"/>
              </a:rPr>
              <a:t>th</a:t>
            </a:r>
            <a:r>
              <a:rPr lang="en-US" altLang="zh-CN" sz="2000" dirty="0">
                <a:solidFill>
                  <a:srgbClr val="26B7CC"/>
                </a:solidFill>
                <a:latin typeface="Calibri" panose="020F0502020204030204" pitchFamily="34" charset="0"/>
                <a:sym typeface="Calibri" panose="020F0502020204030204" pitchFamily="34" charset="0"/>
              </a:rPr>
              <a:t> 2020</a:t>
            </a:r>
            <a:endParaRPr lang="zh-CN" altLang="en-US" sz="2000" b="1" dirty="0">
              <a:solidFill>
                <a:srgbClr val="26B7CC"/>
              </a:solidFill>
              <a:latin typeface="Calibri" panose="020F0502020204030204" pitchFamily="34" charset="0"/>
              <a:sym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67"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1268" name="Group 4"/>
          <p:cNvGrpSpPr/>
          <p:nvPr/>
        </p:nvGrpSpPr>
        <p:grpSpPr bwMode="auto">
          <a:xfrm>
            <a:off x="0" y="6734175"/>
            <a:ext cx="12192000" cy="138113"/>
            <a:chOff x="0" y="0"/>
            <a:chExt cx="12231884" cy="334101"/>
          </a:xfrm>
        </p:grpSpPr>
        <p:sp>
          <p:nvSpPr>
            <p:cNvPr id="11285"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6"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7"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8"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9"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1269" name="任意多边形 4"/>
          <p:cNvSpPr>
            <a:spLocks noChangeArrowheads="1"/>
          </p:cNvSpPr>
          <p:nvPr/>
        </p:nvSpPr>
        <p:spPr bwMode="auto">
          <a:xfrm>
            <a:off x="8636000" y="904875"/>
            <a:ext cx="2212975" cy="1527175"/>
          </a:xfrm>
          <a:custGeom>
            <a:avLst/>
            <a:gdLst>
              <a:gd name="T0" fmla="*/ 702858 w 3243492"/>
              <a:gd name="T1" fmla="*/ 0 h 2240066"/>
              <a:gd name="T2" fmla="*/ 702858 w 3243492"/>
              <a:gd name="T3" fmla="*/ 381163 h 2240066"/>
              <a:gd name="T4" fmla="*/ 513606 w 3243492"/>
              <a:gd name="T5" fmla="*/ 381163 h 2240066"/>
              <a:gd name="T6" fmla="*/ 516220 w 3243492"/>
              <a:gd name="T7" fmla="*/ 483919 h 2240066"/>
              <a:gd name="T8" fmla="*/ 403065 w 3243492"/>
              <a:gd name="T9" fmla="*/ 381163 h 2240066"/>
              <a:gd name="T10" fmla="*/ 0 w 3243492"/>
              <a:gd name="T11" fmla="*/ 381163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grpSp>
        <p:nvGrpSpPr>
          <p:cNvPr id="11270" name="Group 11"/>
          <p:cNvGrpSpPr/>
          <p:nvPr/>
        </p:nvGrpSpPr>
        <p:grpSpPr bwMode="auto">
          <a:xfrm>
            <a:off x="1949450" y="1265238"/>
            <a:ext cx="8077200" cy="4327525"/>
            <a:chOff x="0" y="0"/>
            <a:chExt cx="4349805" cy="2330451"/>
          </a:xfrm>
        </p:grpSpPr>
        <p:sp>
          <p:nvSpPr>
            <p:cNvPr id="11283" name="任意多边形 2"/>
            <p:cNvSpPr>
              <a:spLocks noChangeArrowheads="1"/>
            </p:cNvSpPr>
            <p:nvPr/>
          </p:nvSpPr>
          <p:spPr bwMode="auto">
            <a:xfrm>
              <a:off x="458444" y="0"/>
              <a:ext cx="3421991" cy="2101223"/>
            </a:xfrm>
            <a:custGeom>
              <a:avLst/>
              <a:gdLst>
                <a:gd name="T0" fmla="*/ 139172 w 3421991"/>
                <a:gd name="T1" fmla="*/ 155833 h 2101223"/>
                <a:gd name="T2" fmla="*/ 139172 w 3421991"/>
                <a:gd name="T3" fmla="*/ 1945389 h 2101223"/>
                <a:gd name="T4" fmla="*/ 3282817 w 3421991"/>
                <a:gd name="T5" fmla="*/ 1945389 h 2101223"/>
                <a:gd name="T6" fmla="*/ 3282817 w 3421991"/>
                <a:gd name="T7" fmla="*/ 155833 h 2101223"/>
                <a:gd name="T8" fmla="*/ 1720270 w 3421991"/>
                <a:gd name="T9" fmla="*/ 57151 h 2101223"/>
                <a:gd name="T10" fmla="*/ 1697410 w 3421991"/>
                <a:gd name="T11" fmla="*/ 80011 h 2101223"/>
                <a:gd name="T12" fmla="*/ 1720270 w 3421991"/>
                <a:gd name="T13" fmla="*/ 102871 h 2101223"/>
                <a:gd name="T14" fmla="*/ 1743130 w 3421991"/>
                <a:gd name="T15" fmla="*/ 80011 h 2101223"/>
                <a:gd name="T16" fmla="*/ 1720270 w 3421991"/>
                <a:gd name="T17" fmla="*/ 57151 h 2101223"/>
                <a:gd name="T18" fmla="*/ 81844 w 3421991"/>
                <a:gd name="T19" fmla="*/ 0 h 2101223"/>
                <a:gd name="T20" fmla="*/ 3340149 w 3421991"/>
                <a:gd name="T21" fmla="*/ 0 h 2101223"/>
                <a:gd name="T22" fmla="*/ 3421991 w 3421991"/>
                <a:gd name="T23" fmla="*/ 81844 h 2101223"/>
                <a:gd name="T24" fmla="*/ 3421991 w 3421991"/>
                <a:gd name="T25" fmla="*/ 2019381 h 2101223"/>
                <a:gd name="T26" fmla="*/ 3340149 w 3421991"/>
                <a:gd name="T27" fmla="*/ 2101223 h 2101223"/>
                <a:gd name="T28" fmla="*/ 81844 w 3421991"/>
                <a:gd name="T29" fmla="*/ 2101223 h 2101223"/>
                <a:gd name="T30" fmla="*/ 0 w 3421991"/>
                <a:gd name="T31" fmla="*/ 2019381 h 2101223"/>
                <a:gd name="T32" fmla="*/ 0 w 3421991"/>
                <a:gd name="T33" fmla="*/ 81844 h 2101223"/>
                <a:gd name="T34" fmla="*/ 81844 w 3421991"/>
                <a:gd name="T35" fmla="*/ 0 h 2101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21991"/>
                <a:gd name="T55" fmla="*/ 0 h 2101223"/>
                <a:gd name="T56" fmla="*/ 3421991 w 3421991"/>
                <a:gd name="T57" fmla="*/ 2101223 h 2101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21991" h="2101223">
                  <a:moveTo>
                    <a:pt x="139172" y="155833"/>
                  </a:moveTo>
                  <a:lnTo>
                    <a:pt x="139172" y="1945388"/>
                  </a:lnTo>
                  <a:lnTo>
                    <a:pt x="3282817" y="1945388"/>
                  </a:lnTo>
                  <a:lnTo>
                    <a:pt x="3282817" y="155833"/>
                  </a:lnTo>
                  <a:lnTo>
                    <a:pt x="139172" y="155833"/>
                  </a:lnTo>
                  <a:close/>
                  <a:moveTo>
                    <a:pt x="1720269" y="57151"/>
                  </a:moveTo>
                  <a:cubicBezTo>
                    <a:pt x="1707644" y="57151"/>
                    <a:pt x="1697409" y="67386"/>
                    <a:pt x="1697409" y="80011"/>
                  </a:cubicBezTo>
                  <a:cubicBezTo>
                    <a:pt x="1697409" y="92636"/>
                    <a:pt x="1707644" y="102871"/>
                    <a:pt x="1720269" y="102871"/>
                  </a:cubicBezTo>
                  <a:cubicBezTo>
                    <a:pt x="1732894" y="102871"/>
                    <a:pt x="1743129" y="92636"/>
                    <a:pt x="1743129" y="80011"/>
                  </a:cubicBezTo>
                  <a:cubicBezTo>
                    <a:pt x="1743129" y="67386"/>
                    <a:pt x="1732894" y="57151"/>
                    <a:pt x="1720269" y="57151"/>
                  </a:cubicBezTo>
                  <a:close/>
                  <a:moveTo>
                    <a:pt x="81844" y="0"/>
                  </a:moveTo>
                  <a:lnTo>
                    <a:pt x="3340148" y="0"/>
                  </a:lnTo>
                  <a:cubicBezTo>
                    <a:pt x="3385350" y="0"/>
                    <a:pt x="3421991" y="36642"/>
                    <a:pt x="3421991" y="81844"/>
                  </a:cubicBezTo>
                  <a:lnTo>
                    <a:pt x="3421991" y="2019380"/>
                  </a:lnTo>
                  <a:cubicBezTo>
                    <a:pt x="3421991" y="2064582"/>
                    <a:pt x="3385350" y="2101223"/>
                    <a:pt x="3340148" y="2101223"/>
                  </a:cubicBezTo>
                  <a:lnTo>
                    <a:pt x="81844" y="2101223"/>
                  </a:lnTo>
                  <a:cubicBezTo>
                    <a:pt x="36642" y="2101223"/>
                    <a:pt x="0" y="2064582"/>
                    <a:pt x="0" y="2019380"/>
                  </a:cubicBezTo>
                  <a:lnTo>
                    <a:pt x="0" y="81844"/>
                  </a:lnTo>
                  <a:cubicBezTo>
                    <a:pt x="0" y="36642"/>
                    <a:pt x="36642" y="0"/>
                    <a:pt x="81844" y="0"/>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1284" name="任意多边形 3"/>
            <p:cNvSpPr>
              <a:spLocks noChangeArrowheads="1"/>
            </p:cNvSpPr>
            <p:nvPr/>
          </p:nvSpPr>
          <p:spPr bwMode="auto">
            <a:xfrm>
              <a:off x="0" y="2139423"/>
              <a:ext cx="4349805" cy="191028"/>
            </a:xfrm>
            <a:custGeom>
              <a:avLst/>
              <a:gdLst>
                <a:gd name="T0" fmla="*/ 0 w 1897856"/>
                <a:gd name="T1" fmla="*/ 0 h 83347"/>
                <a:gd name="T2" fmla="*/ 21782858 w 1897856"/>
                <a:gd name="T3" fmla="*/ 0 h 83347"/>
                <a:gd name="T4" fmla="*/ 21782858 w 1897856"/>
                <a:gd name="T5" fmla="*/ 245671 h 83347"/>
                <a:gd name="T6" fmla="*/ 22687136 w 1897856"/>
                <a:gd name="T7" fmla="*/ 1149963 h 83347"/>
                <a:gd name="T8" fmla="*/ 29683691 w 1897856"/>
                <a:gd name="T9" fmla="*/ 1149963 h 83347"/>
                <a:gd name="T10" fmla="*/ 30587987 w 1897856"/>
                <a:gd name="T11" fmla="*/ 245671 h 83347"/>
                <a:gd name="T12" fmla="*/ 30587987 w 1897856"/>
                <a:gd name="T13" fmla="*/ 0 h 83347"/>
                <a:gd name="T14" fmla="*/ 52370826 w 1897856"/>
                <a:gd name="T15" fmla="*/ 0 h 83347"/>
                <a:gd name="T16" fmla="*/ 52370826 w 1897856"/>
                <a:gd name="T17" fmla="*/ 1395659 h 83347"/>
                <a:gd name="T18" fmla="*/ 51466549 w 1897856"/>
                <a:gd name="T19" fmla="*/ 2299952 h 83347"/>
                <a:gd name="T20" fmla="*/ 904273 w 1897856"/>
                <a:gd name="T21" fmla="*/ 2299952 h 83347"/>
                <a:gd name="T22" fmla="*/ 0 w 1897856"/>
                <a:gd name="T23" fmla="*/ 1395659 h 833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97856"/>
                <a:gd name="T37" fmla="*/ 0 h 83347"/>
                <a:gd name="T38" fmla="*/ 1897856 w 1897856"/>
                <a:gd name="T39" fmla="*/ 83347 h 833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97856" h="83347">
                  <a:moveTo>
                    <a:pt x="0" y="0"/>
                  </a:moveTo>
                  <a:lnTo>
                    <a:pt x="789385" y="0"/>
                  </a:lnTo>
                  <a:lnTo>
                    <a:pt x="789385" y="8903"/>
                  </a:lnTo>
                  <a:cubicBezTo>
                    <a:pt x="789385" y="27001"/>
                    <a:pt x="804057" y="41673"/>
                    <a:pt x="822155" y="41673"/>
                  </a:cubicBezTo>
                  <a:lnTo>
                    <a:pt x="1075702" y="41673"/>
                  </a:lnTo>
                  <a:cubicBezTo>
                    <a:pt x="1093800" y="41673"/>
                    <a:pt x="1108472" y="27001"/>
                    <a:pt x="1108472" y="8903"/>
                  </a:cubicBezTo>
                  <a:lnTo>
                    <a:pt x="1108472" y="0"/>
                  </a:lnTo>
                  <a:lnTo>
                    <a:pt x="1897856" y="0"/>
                  </a:lnTo>
                  <a:lnTo>
                    <a:pt x="1897856" y="50577"/>
                  </a:lnTo>
                  <a:cubicBezTo>
                    <a:pt x="1897856" y="68675"/>
                    <a:pt x="1883184" y="83347"/>
                    <a:pt x="1865086" y="83347"/>
                  </a:cubicBezTo>
                  <a:lnTo>
                    <a:pt x="32770" y="83347"/>
                  </a:lnTo>
                  <a:cubicBezTo>
                    <a:pt x="14672" y="83347"/>
                    <a:pt x="0" y="68675"/>
                    <a:pt x="0" y="50577"/>
                  </a:cubicBezTo>
                  <a:lnTo>
                    <a:pt x="0"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grpSp>
      <p:sp>
        <p:nvSpPr>
          <p:cNvPr id="11271" name="矩形 5"/>
          <p:cNvSpPr>
            <a:spLocks noChangeArrowheads="1"/>
          </p:cNvSpPr>
          <p:nvPr/>
        </p:nvSpPr>
        <p:spPr bwMode="auto">
          <a:xfrm>
            <a:off x="3057525" y="1543050"/>
            <a:ext cx="5848350" cy="3352800"/>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1272" name="椭圆 6"/>
          <p:cNvSpPr>
            <a:spLocks noChangeArrowheads="1"/>
          </p:cNvSpPr>
          <p:nvPr/>
        </p:nvSpPr>
        <p:spPr bwMode="auto">
          <a:xfrm>
            <a:off x="5159375" y="2520950"/>
            <a:ext cx="1636713" cy="1638300"/>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3" name="椭圆 7"/>
          <p:cNvSpPr>
            <a:spLocks noChangeArrowheads="1"/>
          </p:cNvSpPr>
          <p:nvPr/>
        </p:nvSpPr>
        <p:spPr bwMode="auto">
          <a:xfrm>
            <a:off x="6407150" y="1809750"/>
            <a:ext cx="1193800" cy="1195388"/>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4" name="椭圆 8"/>
          <p:cNvSpPr>
            <a:spLocks noChangeArrowheads="1"/>
          </p:cNvSpPr>
          <p:nvPr/>
        </p:nvSpPr>
        <p:spPr bwMode="auto">
          <a:xfrm>
            <a:off x="6264275" y="3097213"/>
            <a:ext cx="1524000" cy="1524000"/>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5" name="椭圆 9"/>
          <p:cNvSpPr>
            <a:spLocks noChangeArrowheads="1"/>
          </p:cNvSpPr>
          <p:nvPr/>
        </p:nvSpPr>
        <p:spPr bwMode="auto">
          <a:xfrm>
            <a:off x="4764088" y="3627438"/>
            <a:ext cx="912812" cy="912812"/>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6" name="椭圆 10"/>
          <p:cNvSpPr>
            <a:spLocks noChangeArrowheads="1"/>
          </p:cNvSpPr>
          <p:nvPr/>
        </p:nvSpPr>
        <p:spPr bwMode="auto">
          <a:xfrm>
            <a:off x="5267325" y="1944688"/>
            <a:ext cx="914400" cy="912812"/>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7" name="椭圆 11"/>
          <p:cNvSpPr>
            <a:spLocks noChangeArrowheads="1"/>
          </p:cNvSpPr>
          <p:nvPr/>
        </p:nvSpPr>
        <p:spPr bwMode="auto">
          <a:xfrm>
            <a:off x="4165600" y="2139950"/>
            <a:ext cx="1323975" cy="1322388"/>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8" name="矩形 13"/>
          <p:cNvSpPr>
            <a:spLocks noChangeArrowheads="1"/>
          </p:cNvSpPr>
          <p:nvPr/>
        </p:nvSpPr>
        <p:spPr bwMode="auto">
          <a:xfrm>
            <a:off x="9580563" y="2432050"/>
            <a:ext cx="23241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200" b="1">
                <a:solidFill>
                  <a:srgbClr val="ED4989"/>
                </a:solidFill>
                <a:latin typeface="Calibri" panose="020F0502020204030204" pitchFamily="34" charset="0"/>
                <a:sym typeface="宋体" panose="02010600030101010101" pitchFamily="2" charset="-122"/>
              </a:rPr>
              <a:t>LOREM IPSUM  </a:t>
            </a:r>
            <a:endParaRPr lang="en-US" altLang="zh-CN" sz="1200" b="1">
              <a:solidFill>
                <a:srgbClr val="ED4989"/>
              </a:solidFill>
              <a:latin typeface="Calibri" panose="020F0502020204030204" pitchFamily="34" charset="0"/>
              <a:sym typeface="Calibri" panose="020F0502020204030204" pitchFamily="34" charset="0"/>
            </a:endParaRPr>
          </a:p>
          <a:p>
            <a:pPr>
              <a:lnSpc>
                <a:spcPct val="150000"/>
              </a:lnSpc>
            </a:pPr>
            <a:r>
              <a:rPr lang="en-US" altLang="zh-CN" sz="1000">
                <a:solidFill>
                  <a:srgbClr val="ED4989"/>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000">
              <a:solidFill>
                <a:srgbClr val="ED4989"/>
              </a:solidFill>
              <a:latin typeface="Calibri" panose="020F0502020204030204" pitchFamily="34" charset="0"/>
              <a:sym typeface="宋体" panose="02010600030101010101" pitchFamily="2" charset="-122"/>
            </a:endParaRPr>
          </a:p>
        </p:txBody>
      </p:sp>
      <p:grpSp>
        <p:nvGrpSpPr>
          <p:cNvPr id="11279" name="Group 22"/>
          <p:cNvGrpSpPr/>
          <p:nvPr/>
        </p:nvGrpSpPr>
        <p:grpSpPr bwMode="auto">
          <a:xfrm>
            <a:off x="9394825" y="1169988"/>
            <a:ext cx="742950" cy="517525"/>
            <a:chOff x="0" y="0"/>
            <a:chExt cx="742951" cy="517526"/>
          </a:xfrm>
        </p:grpSpPr>
        <p:sp>
          <p:nvSpPr>
            <p:cNvPr id="11280" name="Freeform 348"/>
            <p:cNvSpPr>
              <a:spLocks noChangeArrowheads="1"/>
            </p:cNvSpPr>
            <p:nvPr/>
          </p:nvSpPr>
          <p:spPr bwMode="auto">
            <a:xfrm>
              <a:off x="0" y="71438"/>
              <a:ext cx="311150" cy="222250"/>
            </a:xfrm>
            <a:custGeom>
              <a:avLst/>
              <a:gdLst>
                <a:gd name="T0" fmla="*/ 2147483647 w 83"/>
                <a:gd name="T1" fmla="*/ 2147483647 h 59"/>
                <a:gd name="T2" fmla="*/ 2147483647 w 83"/>
                <a:gd name="T3" fmla="*/ 2147483647 h 59"/>
                <a:gd name="T4" fmla="*/ 2147483647 w 83"/>
                <a:gd name="T5" fmla="*/ 2147483647 h 59"/>
                <a:gd name="T6" fmla="*/ 2147483647 w 83"/>
                <a:gd name="T7" fmla="*/ 2147483647 h 59"/>
                <a:gd name="T8" fmla="*/ 2147483647 w 83"/>
                <a:gd name="T9" fmla="*/ 2147483647 h 59"/>
                <a:gd name="T10" fmla="*/ 2147483647 w 83"/>
                <a:gd name="T11" fmla="*/ 2147483647 h 59"/>
                <a:gd name="T12" fmla="*/ 2147483647 w 83"/>
                <a:gd name="T13" fmla="*/ 2147483647 h 59"/>
                <a:gd name="T14" fmla="*/ 0 w 83"/>
                <a:gd name="T15" fmla="*/ 2147483647 h 59"/>
                <a:gd name="T16" fmla="*/ 2147483647 w 83"/>
                <a:gd name="T17" fmla="*/ 2147483647 h 59"/>
                <a:gd name="T18" fmla="*/ 2147483647 w 83"/>
                <a:gd name="T19" fmla="*/ 2147483647 h 59"/>
                <a:gd name="T20" fmla="*/ 2147483647 w 83"/>
                <a:gd name="T21" fmla="*/ 2147483647 h 59"/>
                <a:gd name="T22" fmla="*/ 2147483647 w 83"/>
                <a:gd name="T23" fmla="*/ 2147483647 h 59"/>
                <a:gd name="T24" fmla="*/ 2147483647 w 83"/>
                <a:gd name="T25" fmla="*/ 2147483647 h 59"/>
                <a:gd name="T26" fmla="*/ 2147483647 w 83"/>
                <a:gd name="T27" fmla="*/ 2147483647 h 59"/>
                <a:gd name="T28" fmla="*/ 2147483647 w 83"/>
                <a:gd name="T29" fmla="*/ 2147483647 h 59"/>
                <a:gd name="T30" fmla="*/ 2147483647 w 83"/>
                <a:gd name="T31" fmla="*/ 2147483647 h 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
                <a:gd name="T49" fmla="*/ 0 h 59"/>
                <a:gd name="T50" fmla="*/ 83 w 83"/>
                <a:gd name="T51" fmla="*/ 59 h 5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 h="59">
                  <a:moveTo>
                    <a:pt x="83" y="30"/>
                  </a:moveTo>
                  <a:cubicBezTo>
                    <a:pt x="83" y="28"/>
                    <a:pt x="82" y="27"/>
                    <a:pt x="81" y="26"/>
                  </a:cubicBezTo>
                  <a:cubicBezTo>
                    <a:pt x="47" y="1"/>
                    <a:pt x="47" y="1"/>
                    <a:pt x="47" y="1"/>
                  </a:cubicBezTo>
                  <a:cubicBezTo>
                    <a:pt x="46" y="0"/>
                    <a:pt x="44" y="0"/>
                    <a:pt x="43" y="1"/>
                  </a:cubicBezTo>
                  <a:cubicBezTo>
                    <a:pt x="41" y="2"/>
                    <a:pt x="40" y="3"/>
                    <a:pt x="40" y="5"/>
                  </a:cubicBezTo>
                  <a:cubicBezTo>
                    <a:pt x="40" y="20"/>
                    <a:pt x="40" y="20"/>
                    <a:pt x="40" y="20"/>
                  </a:cubicBezTo>
                  <a:cubicBezTo>
                    <a:pt x="10" y="20"/>
                    <a:pt x="10" y="20"/>
                    <a:pt x="10" y="20"/>
                  </a:cubicBezTo>
                  <a:cubicBezTo>
                    <a:pt x="5" y="20"/>
                    <a:pt x="0" y="24"/>
                    <a:pt x="0" y="30"/>
                  </a:cubicBezTo>
                  <a:cubicBezTo>
                    <a:pt x="0" y="35"/>
                    <a:pt x="5" y="39"/>
                    <a:pt x="10" y="39"/>
                  </a:cubicBezTo>
                  <a:cubicBezTo>
                    <a:pt x="40" y="39"/>
                    <a:pt x="40" y="39"/>
                    <a:pt x="40" y="39"/>
                  </a:cubicBezTo>
                  <a:cubicBezTo>
                    <a:pt x="40" y="55"/>
                    <a:pt x="40" y="55"/>
                    <a:pt x="40" y="55"/>
                  </a:cubicBezTo>
                  <a:cubicBezTo>
                    <a:pt x="40" y="56"/>
                    <a:pt x="41" y="58"/>
                    <a:pt x="43" y="58"/>
                  </a:cubicBezTo>
                  <a:cubicBezTo>
                    <a:pt x="43" y="59"/>
                    <a:pt x="44" y="59"/>
                    <a:pt x="44" y="59"/>
                  </a:cubicBezTo>
                  <a:cubicBezTo>
                    <a:pt x="45" y="59"/>
                    <a:pt x="46" y="59"/>
                    <a:pt x="47" y="58"/>
                  </a:cubicBezTo>
                  <a:cubicBezTo>
                    <a:pt x="81" y="33"/>
                    <a:pt x="81" y="33"/>
                    <a:pt x="81" y="33"/>
                  </a:cubicBezTo>
                  <a:cubicBezTo>
                    <a:pt x="82" y="32"/>
                    <a:pt x="83" y="31"/>
                    <a:pt x="83" y="3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1" name="Freeform 349"/>
            <p:cNvSpPr>
              <a:spLocks noChangeArrowheads="1"/>
            </p:cNvSpPr>
            <p:nvPr/>
          </p:nvSpPr>
          <p:spPr bwMode="auto">
            <a:xfrm>
              <a:off x="352425" y="0"/>
              <a:ext cx="250825" cy="327025"/>
            </a:xfrm>
            <a:custGeom>
              <a:avLst/>
              <a:gdLst>
                <a:gd name="T0" fmla="*/ 0 w 67"/>
                <a:gd name="T1" fmla="*/ 2147483647 h 87"/>
                <a:gd name="T2" fmla="*/ 2147483647 w 67"/>
                <a:gd name="T3" fmla="*/ 2147483647 h 87"/>
                <a:gd name="T4" fmla="*/ 2147483647 w 67"/>
                <a:gd name="T5" fmla="*/ 2147483647 h 87"/>
                <a:gd name="T6" fmla="*/ 2147483647 w 67"/>
                <a:gd name="T7" fmla="*/ 2147483647 h 87"/>
                <a:gd name="T8" fmla="*/ 2147483647 w 67"/>
                <a:gd name="T9" fmla="*/ 2147483647 h 87"/>
                <a:gd name="T10" fmla="*/ 2147483647 w 67"/>
                <a:gd name="T11" fmla="*/ 2147483647 h 87"/>
                <a:gd name="T12" fmla="*/ 2147483647 w 67"/>
                <a:gd name="T13" fmla="*/ 2147483647 h 87"/>
                <a:gd name="T14" fmla="*/ 2147483647 w 67"/>
                <a:gd name="T15" fmla="*/ 2147483647 h 87"/>
                <a:gd name="T16" fmla="*/ 2147483647 w 67"/>
                <a:gd name="T17" fmla="*/ 2147483647 h 87"/>
                <a:gd name="T18" fmla="*/ 2147483647 w 67"/>
                <a:gd name="T19" fmla="*/ 0 h 87"/>
                <a:gd name="T20" fmla="*/ 2147483647 w 67"/>
                <a:gd name="T21" fmla="*/ 2147483647 h 87"/>
                <a:gd name="T22" fmla="*/ 2147483647 w 67"/>
                <a:gd name="T23" fmla="*/ 2147483647 h 87"/>
                <a:gd name="T24" fmla="*/ 0 w 67"/>
                <a:gd name="T25" fmla="*/ 2147483647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87"/>
                <a:gd name="T41" fmla="*/ 67 w 67"/>
                <a:gd name="T42" fmla="*/ 87 h 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87">
                  <a:moveTo>
                    <a:pt x="0" y="50"/>
                  </a:moveTo>
                  <a:cubicBezTo>
                    <a:pt x="0" y="54"/>
                    <a:pt x="3" y="56"/>
                    <a:pt x="6" y="56"/>
                  </a:cubicBezTo>
                  <a:cubicBezTo>
                    <a:pt x="6" y="56"/>
                    <a:pt x="6" y="56"/>
                    <a:pt x="6" y="56"/>
                  </a:cubicBezTo>
                  <a:cubicBezTo>
                    <a:pt x="7" y="71"/>
                    <a:pt x="19" y="87"/>
                    <a:pt x="34" y="87"/>
                  </a:cubicBezTo>
                  <a:cubicBezTo>
                    <a:pt x="48" y="87"/>
                    <a:pt x="60" y="71"/>
                    <a:pt x="61" y="56"/>
                  </a:cubicBezTo>
                  <a:cubicBezTo>
                    <a:pt x="61" y="56"/>
                    <a:pt x="61" y="56"/>
                    <a:pt x="62" y="56"/>
                  </a:cubicBezTo>
                  <a:cubicBezTo>
                    <a:pt x="65" y="56"/>
                    <a:pt x="67" y="54"/>
                    <a:pt x="67" y="50"/>
                  </a:cubicBezTo>
                  <a:cubicBezTo>
                    <a:pt x="67" y="48"/>
                    <a:pt x="66" y="46"/>
                    <a:pt x="64" y="45"/>
                  </a:cubicBezTo>
                  <a:cubicBezTo>
                    <a:pt x="65" y="42"/>
                    <a:pt x="65" y="38"/>
                    <a:pt x="65" y="34"/>
                  </a:cubicBezTo>
                  <a:cubicBezTo>
                    <a:pt x="65" y="16"/>
                    <a:pt x="51" y="0"/>
                    <a:pt x="34" y="0"/>
                  </a:cubicBezTo>
                  <a:cubicBezTo>
                    <a:pt x="16" y="0"/>
                    <a:pt x="2" y="16"/>
                    <a:pt x="2" y="34"/>
                  </a:cubicBezTo>
                  <a:cubicBezTo>
                    <a:pt x="2" y="38"/>
                    <a:pt x="2" y="42"/>
                    <a:pt x="3" y="45"/>
                  </a:cubicBezTo>
                  <a:cubicBezTo>
                    <a:pt x="2" y="46"/>
                    <a:pt x="0" y="48"/>
                    <a:pt x="0" y="5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2" name="Freeform 350"/>
            <p:cNvSpPr>
              <a:spLocks noChangeArrowheads="1"/>
            </p:cNvSpPr>
            <p:nvPr/>
          </p:nvSpPr>
          <p:spPr bwMode="auto">
            <a:xfrm>
              <a:off x="214313" y="360363"/>
              <a:ext cx="528638" cy="157163"/>
            </a:xfrm>
            <a:custGeom>
              <a:avLst/>
              <a:gdLst>
                <a:gd name="T0" fmla="*/ 2147483647 w 141"/>
                <a:gd name="T1" fmla="*/ 2147483647 h 42"/>
                <a:gd name="T2" fmla="*/ 2147483647 w 141"/>
                <a:gd name="T3" fmla="*/ 0 h 42"/>
                <a:gd name="T4" fmla="*/ 2147483647 w 141"/>
                <a:gd name="T5" fmla="*/ 0 h 42"/>
                <a:gd name="T6" fmla="*/ 2147483647 w 141"/>
                <a:gd name="T7" fmla="*/ 0 h 42"/>
                <a:gd name="T8" fmla="*/ 2147483647 w 141"/>
                <a:gd name="T9" fmla="*/ 0 h 42"/>
                <a:gd name="T10" fmla="*/ 2147483647 w 141"/>
                <a:gd name="T11" fmla="*/ 2147483647 h 42"/>
                <a:gd name="T12" fmla="*/ 2147483647 w 141"/>
                <a:gd name="T13" fmla="*/ 0 h 42"/>
                <a:gd name="T14" fmla="*/ 2147483647 w 141"/>
                <a:gd name="T15" fmla="*/ 0 h 42"/>
                <a:gd name="T16" fmla="*/ 2147483647 w 141"/>
                <a:gd name="T17" fmla="*/ 0 h 42"/>
                <a:gd name="T18" fmla="*/ 2147483647 w 141"/>
                <a:gd name="T19" fmla="*/ 0 h 42"/>
                <a:gd name="T20" fmla="*/ 2147483647 w 141"/>
                <a:gd name="T21" fmla="*/ 2147483647 h 42"/>
                <a:gd name="T22" fmla="*/ 0 w 141"/>
                <a:gd name="T23" fmla="*/ 2147483647 h 42"/>
                <a:gd name="T24" fmla="*/ 0 w 141"/>
                <a:gd name="T25" fmla="*/ 2147483647 h 42"/>
                <a:gd name="T26" fmla="*/ 2147483647 w 141"/>
                <a:gd name="T27" fmla="*/ 2147483647 h 42"/>
                <a:gd name="T28" fmla="*/ 2147483647 w 141"/>
                <a:gd name="T29" fmla="*/ 2147483647 h 42"/>
                <a:gd name="T30" fmla="*/ 2147483647 w 141"/>
                <a:gd name="T31" fmla="*/ 2147483647 h 42"/>
                <a:gd name="T32" fmla="*/ 2147483647 w 141"/>
                <a:gd name="T33" fmla="*/ 2147483647 h 42"/>
                <a:gd name="T34" fmla="*/ 2147483647 w 141"/>
                <a:gd name="T35" fmla="*/ 2147483647 h 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42"/>
                <a:gd name="T56" fmla="*/ 141 w 141"/>
                <a:gd name="T57" fmla="*/ 42 h 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42">
                  <a:moveTo>
                    <a:pt x="140" y="26"/>
                  </a:moveTo>
                  <a:cubicBezTo>
                    <a:pt x="127" y="13"/>
                    <a:pt x="111" y="4"/>
                    <a:pt x="94" y="0"/>
                  </a:cubicBezTo>
                  <a:cubicBezTo>
                    <a:pt x="94" y="0"/>
                    <a:pt x="93" y="0"/>
                    <a:pt x="93" y="0"/>
                  </a:cubicBezTo>
                  <a:cubicBezTo>
                    <a:pt x="91" y="0"/>
                    <a:pt x="91" y="0"/>
                    <a:pt x="91" y="0"/>
                  </a:cubicBezTo>
                  <a:cubicBezTo>
                    <a:pt x="91" y="0"/>
                    <a:pt x="90" y="0"/>
                    <a:pt x="90" y="0"/>
                  </a:cubicBezTo>
                  <a:cubicBezTo>
                    <a:pt x="85" y="3"/>
                    <a:pt x="78" y="5"/>
                    <a:pt x="71" y="5"/>
                  </a:cubicBezTo>
                  <a:cubicBezTo>
                    <a:pt x="63" y="5"/>
                    <a:pt x="56" y="3"/>
                    <a:pt x="51" y="0"/>
                  </a:cubicBezTo>
                  <a:cubicBezTo>
                    <a:pt x="51" y="0"/>
                    <a:pt x="50" y="0"/>
                    <a:pt x="50" y="0"/>
                  </a:cubicBezTo>
                  <a:cubicBezTo>
                    <a:pt x="49" y="0"/>
                    <a:pt x="49" y="0"/>
                    <a:pt x="49" y="0"/>
                  </a:cubicBezTo>
                  <a:cubicBezTo>
                    <a:pt x="48" y="0"/>
                    <a:pt x="48" y="0"/>
                    <a:pt x="48" y="0"/>
                  </a:cubicBezTo>
                  <a:cubicBezTo>
                    <a:pt x="30" y="4"/>
                    <a:pt x="14" y="13"/>
                    <a:pt x="1" y="26"/>
                  </a:cubicBezTo>
                  <a:cubicBezTo>
                    <a:pt x="0" y="27"/>
                    <a:pt x="0" y="27"/>
                    <a:pt x="0" y="28"/>
                  </a:cubicBezTo>
                  <a:cubicBezTo>
                    <a:pt x="0" y="39"/>
                    <a:pt x="0" y="39"/>
                    <a:pt x="0" y="39"/>
                  </a:cubicBezTo>
                  <a:cubicBezTo>
                    <a:pt x="0" y="40"/>
                    <a:pt x="1" y="42"/>
                    <a:pt x="3" y="42"/>
                  </a:cubicBezTo>
                  <a:cubicBezTo>
                    <a:pt x="138" y="42"/>
                    <a:pt x="138" y="42"/>
                    <a:pt x="138" y="42"/>
                  </a:cubicBezTo>
                  <a:cubicBezTo>
                    <a:pt x="140" y="42"/>
                    <a:pt x="141" y="40"/>
                    <a:pt x="141" y="39"/>
                  </a:cubicBezTo>
                  <a:cubicBezTo>
                    <a:pt x="141" y="28"/>
                    <a:pt x="141" y="28"/>
                    <a:pt x="141" y="28"/>
                  </a:cubicBezTo>
                  <a:cubicBezTo>
                    <a:pt x="141" y="27"/>
                    <a:pt x="141" y="27"/>
                    <a:pt x="140" y="2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1"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2292" name="Group 4"/>
          <p:cNvGrpSpPr/>
          <p:nvPr/>
        </p:nvGrpSpPr>
        <p:grpSpPr bwMode="auto">
          <a:xfrm>
            <a:off x="0" y="6734175"/>
            <a:ext cx="12192000" cy="138113"/>
            <a:chOff x="0" y="0"/>
            <a:chExt cx="12231884" cy="334101"/>
          </a:xfrm>
        </p:grpSpPr>
        <p:sp>
          <p:nvSpPr>
            <p:cNvPr id="12323"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4"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5"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6"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7"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2293" name="椭圆 5"/>
          <p:cNvSpPr>
            <a:spLocks noChangeArrowheads="1"/>
          </p:cNvSpPr>
          <p:nvPr/>
        </p:nvSpPr>
        <p:spPr bwMode="auto">
          <a:xfrm>
            <a:off x="1838325" y="2492375"/>
            <a:ext cx="225425" cy="225425"/>
          </a:xfrm>
          <a:prstGeom prst="ellipse">
            <a:avLst/>
          </a:prstGeom>
          <a:solidFill>
            <a:srgbClr val="2E3740"/>
          </a:solidFill>
          <a:ln w="12700">
            <a:solidFill>
              <a:srgbClr val="FFFFFF"/>
            </a:solidFill>
            <a:round/>
          </a:ln>
        </p:spPr>
        <p:txBody>
          <a:bodyPr/>
          <a:lstStyle/>
          <a:p>
            <a:endParaRPr lang="zh-CN" altLang="en-US"/>
          </a:p>
        </p:txBody>
      </p:sp>
      <p:sp>
        <p:nvSpPr>
          <p:cNvPr id="12294" name="椭圆 6"/>
          <p:cNvSpPr>
            <a:spLocks noChangeArrowheads="1"/>
          </p:cNvSpPr>
          <p:nvPr/>
        </p:nvSpPr>
        <p:spPr bwMode="auto">
          <a:xfrm>
            <a:off x="1995488" y="2176463"/>
            <a:ext cx="225425" cy="225425"/>
          </a:xfrm>
          <a:prstGeom prst="ellipse">
            <a:avLst/>
          </a:prstGeom>
          <a:solidFill>
            <a:srgbClr val="ED4989"/>
          </a:solidFill>
          <a:ln w="12700">
            <a:solidFill>
              <a:srgbClr val="FFFFFF"/>
            </a:solidFill>
            <a:round/>
          </a:ln>
        </p:spPr>
        <p:txBody>
          <a:bodyPr/>
          <a:lstStyle/>
          <a:p>
            <a:endParaRPr lang="zh-CN" altLang="en-US"/>
          </a:p>
        </p:txBody>
      </p:sp>
      <p:sp>
        <p:nvSpPr>
          <p:cNvPr id="12295" name="椭圆 7"/>
          <p:cNvSpPr>
            <a:spLocks noChangeArrowheads="1"/>
          </p:cNvSpPr>
          <p:nvPr/>
        </p:nvSpPr>
        <p:spPr bwMode="auto">
          <a:xfrm>
            <a:off x="2374900" y="2239963"/>
            <a:ext cx="354013" cy="354012"/>
          </a:xfrm>
          <a:prstGeom prst="ellipse">
            <a:avLst/>
          </a:prstGeom>
          <a:solidFill>
            <a:srgbClr val="26B7CC"/>
          </a:solidFill>
          <a:ln w="12700">
            <a:solidFill>
              <a:srgbClr val="FFFFFF"/>
            </a:solidFill>
            <a:round/>
          </a:ln>
        </p:spPr>
        <p:txBody>
          <a:bodyPr/>
          <a:lstStyle/>
          <a:p>
            <a:endParaRPr lang="zh-CN" altLang="en-US"/>
          </a:p>
        </p:txBody>
      </p:sp>
      <p:sp>
        <p:nvSpPr>
          <p:cNvPr id="12296" name="椭圆 8"/>
          <p:cNvSpPr>
            <a:spLocks noChangeArrowheads="1"/>
          </p:cNvSpPr>
          <p:nvPr/>
        </p:nvSpPr>
        <p:spPr bwMode="auto">
          <a:xfrm>
            <a:off x="2690813" y="1892300"/>
            <a:ext cx="225425" cy="225425"/>
          </a:xfrm>
          <a:prstGeom prst="ellipse">
            <a:avLst/>
          </a:prstGeom>
          <a:solidFill>
            <a:srgbClr val="5B9BD5"/>
          </a:solidFill>
          <a:ln w="12700">
            <a:solidFill>
              <a:srgbClr val="FFFFFF"/>
            </a:solidFill>
            <a:round/>
          </a:ln>
        </p:spPr>
        <p:txBody>
          <a:bodyPr/>
          <a:lstStyle/>
          <a:p>
            <a:endParaRPr lang="zh-CN" altLang="en-US"/>
          </a:p>
        </p:txBody>
      </p:sp>
      <p:sp>
        <p:nvSpPr>
          <p:cNvPr id="12297" name="椭圆 9"/>
          <p:cNvSpPr>
            <a:spLocks noChangeArrowheads="1"/>
          </p:cNvSpPr>
          <p:nvPr/>
        </p:nvSpPr>
        <p:spPr bwMode="auto">
          <a:xfrm>
            <a:off x="3100388" y="1766888"/>
            <a:ext cx="225425" cy="225425"/>
          </a:xfrm>
          <a:prstGeom prst="ellipse">
            <a:avLst/>
          </a:prstGeom>
          <a:solidFill>
            <a:srgbClr val="F6C6D5"/>
          </a:solidFill>
          <a:ln w="12700">
            <a:solidFill>
              <a:srgbClr val="FFFFFF"/>
            </a:solidFill>
            <a:round/>
          </a:ln>
        </p:spPr>
        <p:txBody>
          <a:bodyPr/>
          <a:lstStyle/>
          <a:p>
            <a:endParaRPr lang="zh-CN" altLang="en-US"/>
          </a:p>
        </p:txBody>
      </p:sp>
      <p:sp>
        <p:nvSpPr>
          <p:cNvPr id="12298" name="椭圆 10"/>
          <p:cNvSpPr>
            <a:spLocks noChangeArrowheads="1"/>
          </p:cNvSpPr>
          <p:nvPr/>
        </p:nvSpPr>
        <p:spPr bwMode="auto">
          <a:xfrm>
            <a:off x="3606800" y="1987550"/>
            <a:ext cx="225425" cy="225425"/>
          </a:xfrm>
          <a:prstGeom prst="ellipse">
            <a:avLst/>
          </a:prstGeom>
          <a:solidFill>
            <a:srgbClr val="2E3740"/>
          </a:solidFill>
          <a:ln w="12700">
            <a:solidFill>
              <a:srgbClr val="FFFFFF"/>
            </a:solidFill>
            <a:round/>
          </a:ln>
        </p:spPr>
        <p:txBody>
          <a:bodyPr/>
          <a:lstStyle/>
          <a:p>
            <a:endParaRPr lang="zh-CN" altLang="en-US"/>
          </a:p>
        </p:txBody>
      </p:sp>
      <p:sp>
        <p:nvSpPr>
          <p:cNvPr id="12299" name="椭圆 11"/>
          <p:cNvSpPr>
            <a:spLocks noChangeArrowheads="1"/>
          </p:cNvSpPr>
          <p:nvPr/>
        </p:nvSpPr>
        <p:spPr bwMode="auto">
          <a:xfrm>
            <a:off x="3921125" y="2144713"/>
            <a:ext cx="355600" cy="354012"/>
          </a:xfrm>
          <a:prstGeom prst="ellipse">
            <a:avLst/>
          </a:prstGeom>
          <a:solidFill>
            <a:srgbClr val="F6C6D5"/>
          </a:solidFill>
          <a:ln w="12700">
            <a:solidFill>
              <a:srgbClr val="FFFFFF"/>
            </a:solidFill>
            <a:round/>
          </a:ln>
        </p:spPr>
        <p:txBody>
          <a:bodyPr/>
          <a:lstStyle/>
          <a:p>
            <a:endParaRPr lang="zh-CN" altLang="en-US"/>
          </a:p>
        </p:txBody>
      </p:sp>
      <p:sp>
        <p:nvSpPr>
          <p:cNvPr id="12300" name="椭圆 12"/>
          <p:cNvSpPr>
            <a:spLocks noChangeArrowheads="1"/>
          </p:cNvSpPr>
          <p:nvPr/>
        </p:nvSpPr>
        <p:spPr bwMode="auto">
          <a:xfrm>
            <a:off x="4364038" y="2492375"/>
            <a:ext cx="225425" cy="225425"/>
          </a:xfrm>
          <a:prstGeom prst="ellipse">
            <a:avLst/>
          </a:prstGeom>
          <a:solidFill>
            <a:srgbClr val="26B7CC"/>
          </a:solidFill>
          <a:ln w="12700">
            <a:solidFill>
              <a:srgbClr val="FFFFFF"/>
            </a:solidFill>
            <a:round/>
          </a:ln>
        </p:spPr>
        <p:txBody>
          <a:bodyPr/>
          <a:lstStyle/>
          <a:p>
            <a:endParaRPr lang="zh-CN" altLang="en-US"/>
          </a:p>
        </p:txBody>
      </p:sp>
      <p:sp>
        <p:nvSpPr>
          <p:cNvPr id="12301" name="椭圆 13"/>
          <p:cNvSpPr>
            <a:spLocks noChangeArrowheads="1"/>
          </p:cNvSpPr>
          <p:nvPr/>
        </p:nvSpPr>
        <p:spPr bwMode="auto">
          <a:xfrm>
            <a:off x="4552950" y="2840038"/>
            <a:ext cx="225425" cy="225425"/>
          </a:xfrm>
          <a:prstGeom prst="ellipse">
            <a:avLst/>
          </a:prstGeom>
          <a:solidFill>
            <a:srgbClr val="2E3740"/>
          </a:solidFill>
          <a:ln w="12700">
            <a:solidFill>
              <a:srgbClr val="FFFFFF"/>
            </a:solidFill>
            <a:round/>
          </a:ln>
        </p:spPr>
        <p:txBody>
          <a:bodyPr/>
          <a:lstStyle/>
          <a:p>
            <a:endParaRPr lang="zh-CN" altLang="en-US"/>
          </a:p>
        </p:txBody>
      </p:sp>
      <p:sp>
        <p:nvSpPr>
          <p:cNvPr id="12302" name="椭圆 14"/>
          <p:cNvSpPr>
            <a:spLocks noChangeArrowheads="1"/>
          </p:cNvSpPr>
          <p:nvPr/>
        </p:nvSpPr>
        <p:spPr bwMode="auto">
          <a:xfrm>
            <a:off x="2911475" y="2176463"/>
            <a:ext cx="579438" cy="579437"/>
          </a:xfrm>
          <a:prstGeom prst="ellipse">
            <a:avLst/>
          </a:prstGeom>
          <a:solidFill>
            <a:srgbClr val="ED4989"/>
          </a:solidFill>
          <a:ln w="12700">
            <a:solidFill>
              <a:srgbClr val="FFFFFF"/>
            </a:solidFill>
            <a:round/>
          </a:ln>
        </p:spPr>
        <p:txBody>
          <a:bodyPr/>
          <a:lstStyle/>
          <a:p>
            <a:endParaRPr lang="zh-CN" altLang="en-US"/>
          </a:p>
        </p:txBody>
      </p:sp>
      <p:sp>
        <p:nvSpPr>
          <p:cNvPr id="12303" name="椭圆 15"/>
          <p:cNvSpPr>
            <a:spLocks noChangeArrowheads="1"/>
          </p:cNvSpPr>
          <p:nvPr/>
        </p:nvSpPr>
        <p:spPr bwMode="auto">
          <a:xfrm>
            <a:off x="1679575" y="3376613"/>
            <a:ext cx="225425" cy="225425"/>
          </a:xfrm>
          <a:prstGeom prst="ellipse">
            <a:avLst/>
          </a:prstGeom>
          <a:solidFill>
            <a:srgbClr val="26B7CC"/>
          </a:solidFill>
          <a:ln w="12700">
            <a:solidFill>
              <a:srgbClr val="FFFFFF"/>
            </a:solidFill>
            <a:round/>
          </a:ln>
        </p:spPr>
        <p:txBody>
          <a:bodyPr/>
          <a:lstStyle/>
          <a:p>
            <a:endParaRPr lang="zh-CN" altLang="en-US"/>
          </a:p>
        </p:txBody>
      </p:sp>
      <p:sp>
        <p:nvSpPr>
          <p:cNvPr id="12304" name="椭圆 16"/>
          <p:cNvSpPr>
            <a:spLocks noChangeArrowheads="1"/>
          </p:cNvSpPr>
          <p:nvPr/>
        </p:nvSpPr>
        <p:spPr bwMode="auto">
          <a:xfrm>
            <a:off x="1870075" y="3660775"/>
            <a:ext cx="354013" cy="354013"/>
          </a:xfrm>
          <a:prstGeom prst="ellipse">
            <a:avLst/>
          </a:prstGeom>
          <a:solidFill>
            <a:srgbClr val="F6C6D5"/>
          </a:solidFill>
          <a:ln w="12700">
            <a:solidFill>
              <a:srgbClr val="FFFFFF"/>
            </a:solidFill>
            <a:round/>
          </a:ln>
        </p:spPr>
        <p:txBody>
          <a:bodyPr/>
          <a:lstStyle/>
          <a:p>
            <a:endParaRPr lang="zh-CN" altLang="en-US"/>
          </a:p>
        </p:txBody>
      </p:sp>
      <p:sp>
        <p:nvSpPr>
          <p:cNvPr id="12305" name="椭圆 17"/>
          <p:cNvSpPr>
            <a:spLocks noChangeArrowheads="1"/>
          </p:cNvSpPr>
          <p:nvPr/>
        </p:nvSpPr>
        <p:spPr bwMode="auto">
          <a:xfrm>
            <a:off x="2343150" y="3913188"/>
            <a:ext cx="515938" cy="515937"/>
          </a:xfrm>
          <a:prstGeom prst="ellipse">
            <a:avLst/>
          </a:prstGeom>
          <a:solidFill>
            <a:srgbClr val="2E3740"/>
          </a:solidFill>
          <a:ln w="12700">
            <a:solidFill>
              <a:srgbClr val="FFFFFF"/>
            </a:solidFill>
            <a:round/>
          </a:ln>
        </p:spPr>
        <p:txBody>
          <a:bodyPr/>
          <a:lstStyle/>
          <a:p>
            <a:endParaRPr lang="zh-CN" altLang="en-US"/>
          </a:p>
        </p:txBody>
      </p:sp>
      <p:sp>
        <p:nvSpPr>
          <p:cNvPr id="12306" name="椭圆 18"/>
          <p:cNvSpPr>
            <a:spLocks noChangeArrowheads="1"/>
          </p:cNvSpPr>
          <p:nvPr/>
        </p:nvSpPr>
        <p:spPr bwMode="auto">
          <a:xfrm>
            <a:off x="3006725" y="4322763"/>
            <a:ext cx="225425" cy="225425"/>
          </a:xfrm>
          <a:prstGeom prst="ellipse">
            <a:avLst/>
          </a:prstGeom>
          <a:solidFill>
            <a:srgbClr val="5B9BD5"/>
          </a:solidFill>
          <a:ln w="12700">
            <a:solidFill>
              <a:srgbClr val="FFFFFF"/>
            </a:solidFill>
            <a:round/>
          </a:ln>
        </p:spPr>
        <p:txBody>
          <a:bodyPr/>
          <a:lstStyle/>
          <a:p>
            <a:endParaRPr lang="zh-CN" altLang="en-US"/>
          </a:p>
        </p:txBody>
      </p:sp>
      <p:sp>
        <p:nvSpPr>
          <p:cNvPr id="12307" name="椭圆 19"/>
          <p:cNvSpPr>
            <a:spLocks noChangeArrowheads="1"/>
          </p:cNvSpPr>
          <p:nvPr/>
        </p:nvSpPr>
        <p:spPr bwMode="auto">
          <a:xfrm>
            <a:off x="3132138" y="3913188"/>
            <a:ext cx="354012" cy="354012"/>
          </a:xfrm>
          <a:prstGeom prst="ellipse">
            <a:avLst/>
          </a:prstGeom>
          <a:solidFill>
            <a:srgbClr val="26B7CC"/>
          </a:solidFill>
          <a:ln w="12700">
            <a:solidFill>
              <a:srgbClr val="FFFFFF"/>
            </a:solidFill>
            <a:round/>
          </a:ln>
        </p:spPr>
        <p:txBody>
          <a:bodyPr/>
          <a:lstStyle/>
          <a:p>
            <a:endParaRPr lang="zh-CN" altLang="en-US"/>
          </a:p>
        </p:txBody>
      </p:sp>
      <p:sp>
        <p:nvSpPr>
          <p:cNvPr id="12308" name="椭圆 20"/>
          <p:cNvSpPr>
            <a:spLocks noChangeArrowheads="1"/>
          </p:cNvSpPr>
          <p:nvPr/>
        </p:nvSpPr>
        <p:spPr bwMode="auto">
          <a:xfrm>
            <a:off x="3448050" y="4354513"/>
            <a:ext cx="225425" cy="225425"/>
          </a:xfrm>
          <a:prstGeom prst="ellipse">
            <a:avLst/>
          </a:prstGeom>
          <a:solidFill>
            <a:srgbClr val="2E3740"/>
          </a:solidFill>
          <a:ln w="12700">
            <a:solidFill>
              <a:srgbClr val="FFFFFF"/>
            </a:solidFill>
            <a:round/>
          </a:ln>
        </p:spPr>
        <p:txBody>
          <a:bodyPr/>
          <a:lstStyle/>
          <a:p>
            <a:endParaRPr lang="zh-CN" altLang="en-US"/>
          </a:p>
        </p:txBody>
      </p:sp>
      <p:sp>
        <p:nvSpPr>
          <p:cNvPr id="12309" name="椭圆 21"/>
          <p:cNvSpPr>
            <a:spLocks noChangeArrowheads="1"/>
          </p:cNvSpPr>
          <p:nvPr/>
        </p:nvSpPr>
        <p:spPr bwMode="auto">
          <a:xfrm>
            <a:off x="3732213" y="3849688"/>
            <a:ext cx="515937" cy="515937"/>
          </a:xfrm>
          <a:prstGeom prst="ellipse">
            <a:avLst/>
          </a:prstGeom>
          <a:solidFill>
            <a:srgbClr val="ED4989"/>
          </a:solidFill>
          <a:ln w="12700">
            <a:solidFill>
              <a:srgbClr val="FFFFFF"/>
            </a:solidFill>
            <a:round/>
          </a:ln>
        </p:spPr>
        <p:txBody>
          <a:bodyPr/>
          <a:lstStyle/>
          <a:p>
            <a:endParaRPr lang="zh-CN" altLang="en-US"/>
          </a:p>
        </p:txBody>
      </p:sp>
      <p:sp>
        <p:nvSpPr>
          <p:cNvPr id="12310" name="椭圆 22"/>
          <p:cNvSpPr>
            <a:spLocks noChangeArrowheads="1"/>
          </p:cNvSpPr>
          <p:nvPr/>
        </p:nvSpPr>
        <p:spPr bwMode="auto">
          <a:xfrm>
            <a:off x="4425950" y="3724275"/>
            <a:ext cx="355600" cy="354013"/>
          </a:xfrm>
          <a:prstGeom prst="ellipse">
            <a:avLst/>
          </a:prstGeom>
          <a:solidFill>
            <a:srgbClr val="26B7CC"/>
          </a:solidFill>
          <a:ln w="12700">
            <a:solidFill>
              <a:srgbClr val="FFFFFF"/>
            </a:solidFill>
            <a:round/>
          </a:ln>
        </p:spPr>
        <p:txBody>
          <a:bodyPr/>
          <a:lstStyle/>
          <a:p>
            <a:endParaRPr lang="zh-CN" altLang="en-US"/>
          </a:p>
        </p:txBody>
      </p:sp>
      <p:sp>
        <p:nvSpPr>
          <p:cNvPr id="12311" name="燕尾形 23"/>
          <p:cNvSpPr>
            <a:spLocks noChangeArrowheads="1"/>
          </p:cNvSpPr>
          <p:nvPr/>
        </p:nvSpPr>
        <p:spPr bwMode="auto">
          <a:xfrm>
            <a:off x="4781550" y="2238375"/>
            <a:ext cx="1039813" cy="1987550"/>
          </a:xfrm>
          <a:prstGeom prst="chevron">
            <a:avLst>
              <a:gd name="adj" fmla="val 62306"/>
            </a:avLst>
          </a:prstGeom>
          <a:solidFill>
            <a:srgbClr val="2E37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2" name="燕尾形 24"/>
          <p:cNvSpPr>
            <a:spLocks noChangeArrowheads="1"/>
          </p:cNvSpPr>
          <p:nvPr/>
        </p:nvSpPr>
        <p:spPr bwMode="auto">
          <a:xfrm>
            <a:off x="5632450" y="2238375"/>
            <a:ext cx="1041400" cy="1987550"/>
          </a:xfrm>
          <a:prstGeom prst="chevron">
            <a:avLst>
              <a:gd name="adj" fmla="val 62306"/>
            </a:avLst>
          </a:pr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3" name="任意多边形 27"/>
          <p:cNvSpPr>
            <a:spLocks noChangeArrowheads="1"/>
          </p:cNvSpPr>
          <p:nvPr/>
        </p:nvSpPr>
        <p:spPr bwMode="auto">
          <a:xfrm>
            <a:off x="7110413" y="2295525"/>
            <a:ext cx="3379787" cy="2333625"/>
          </a:xfrm>
          <a:custGeom>
            <a:avLst/>
            <a:gdLst>
              <a:gd name="T0" fmla="*/ 3824007 w 3243492"/>
              <a:gd name="T1" fmla="*/ 0 h 2240066"/>
              <a:gd name="T2" fmla="*/ 3824007 w 3243492"/>
              <a:gd name="T3" fmla="*/ 2078162 h 2240066"/>
              <a:gd name="T4" fmla="*/ 2794353 w 3243492"/>
              <a:gd name="T5" fmla="*/ 2078162 h 2240066"/>
              <a:gd name="T6" fmla="*/ 2808574 w 3243492"/>
              <a:gd name="T7" fmla="*/ 2638406 h 2240066"/>
              <a:gd name="T8" fmla="*/ 2192938 w 3243492"/>
              <a:gd name="T9" fmla="*/ 2078162 h 2240066"/>
              <a:gd name="T10" fmla="*/ 0 w 3243492"/>
              <a:gd name="T11" fmla="*/ 207816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2314" name="矩形 29"/>
          <p:cNvSpPr>
            <a:spLocks noChangeArrowheads="1"/>
          </p:cNvSpPr>
          <p:nvPr/>
        </p:nvSpPr>
        <p:spPr bwMode="auto">
          <a:xfrm>
            <a:off x="2060575" y="3051175"/>
            <a:ext cx="2341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SED DIAM NONUMMY</a:t>
            </a:r>
          </a:p>
        </p:txBody>
      </p:sp>
      <p:sp>
        <p:nvSpPr>
          <p:cNvPr id="12315" name="矩形 30"/>
          <p:cNvSpPr>
            <a:spLocks noChangeArrowheads="1"/>
          </p:cNvSpPr>
          <p:nvPr/>
        </p:nvSpPr>
        <p:spPr bwMode="auto">
          <a:xfrm>
            <a:off x="7637463" y="3330575"/>
            <a:ext cx="236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EFE9EB"/>
                </a:solidFill>
                <a:latin typeface="Calibri" panose="020F0502020204030204" pitchFamily="34" charset="0"/>
                <a:sym typeface="宋体" panose="02010600030101010101" pitchFamily="2" charset="-122"/>
              </a:rPr>
              <a:t>DOLOR SIT AMET</a:t>
            </a:r>
            <a:endParaRPr lang="zh-CN" altLang="en-US" sz="2400">
              <a:solidFill>
                <a:srgbClr val="EFE9EB"/>
              </a:solidFill>
              <a:latin typeface="Calibri" panose="020F0502020204030204" pitchFamily="34" charset="0"/>
              <a:sym typeface="宋体" panose="02010600030101010101" pitchFamily="2" charset="-122"/>
            </a:endParaRPr>
          </a:p>
        </p:txBody>
      </p:sp>
      <p:sp>
        <p:nvSpPr>
          <p:cNvPr id="12316" name="矩形 31"/>
          <p:cNvSpPr>
            <a:spLocks noChangeArrowheads="1"/>
          </p:cNvSpPr>
          <p:nvPr/>
        </p:nvSpPr>
        <p:spPr bwMode="auto">
          <a:xfrm>
            <a:off x="7043738" y="4616450"/>
            <a:ext cx="358933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6B7CC"/>
                </a:solidFill>
                <a:latin typeface="Calibri" panose="020F0502020204030204" pitchFamily="34" charset="0"/>
                <a:sym typeface="宋体" panose="02010600030101010101" pitchFamily="2" charset="-122"/>
              </a:rPr>
              <a:t>LOREM IPSUM  </a:t>
            </a:r>
            <a:endParaRPr lang="en-US" altLang="zh-CN" sz="1600" b="1">
              <a:solidFill>
                <a:srgbClr val="26B7CC"/>
              </a:solidFill>
              <a:latin typeface="Calibri" panose="020F0502020204030204" pitchFamily="34" charset="0"/>
              <a:sym typeface="Calibri" panose="020F0502020204030204" pitchFamily="34" charset="0"/>
            </a:endParaRPr>
          </a:p>
          <a:p>
            <a:pPr>
              <a:lnSpc>
                <a:spcPct val="150000"/>
              </a:lnSpc>
            </a:pPr>
            <a:r>
              <a:rPr lang="en-US" altLang="zh-CN" sz="1100">
                <a:solidFill>
                  <a:srgbClr val="26B7CC"/>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6B7CC"/>
              </a:solidFill>
              <a:latin typeface="Calibri" panose="020F0502020204030204" pitchFamily="34" charset="0"/>
              <a:sym typeface="宋体" panose="02010600030101010101" pitchFamily="2" charset="-122"/>
            </a:endParaRPr>
          </a:p>
        </p:txBody>
      </p:sp>
      <p:grpSp>
        <p:nvGrpSpPr>
          <p:cNvPr id="12317" name="Group 34"/>
          <p:cNvGrpSpPr/>
          <p:nvPr/>
        </p:nvGrpSpPr>
        <p:grpSpPr bwMode="auto">
          <a:xfrm>
            <a:off x="8437563" y="2665413"/>
            <a:ext cx="750887" cy="603250"/>
            <a:chOff x="0" y="0"/>
            <a:chExt cx="750888" cy="603250"/>
          </a:xfrm>
        </p:grpSpPr>
        <p:sp>
          <p:nvSpPr>
            <p:cNvPr id="12318" name="Freeform 926"/>
            <p:cNvSpPr>
              <a:spLocks noChangeArrowheads="1"/>
            </p:cNvSpPr>
            <p:nvPr/>
          </p:nvSpPr>
          <p:spPr bwMode="auto">
            <a:xfrm>
              <a:off x="469900" y="0"/>
              <a:ext cx="160338" cy="430213"/>
            </a:xfrm>
            <a:custGeom>
              <a:avLst/>
              <a:gdLst>
                <a:gd name="T0" fmla="*/ 2147483647 w 43"/>
                <a:gd name="T1" fmla="*/ 2147483647 h 115"/>
                <a:gd name="T2" fmla="*/ 2147483647 w 43"/>
                <a:gd name="T3" fmla="*/ 2147483647 h 115"/>
                <a:gd name="T4" fmla="*/ 2147483647 w 43"/>
                <a:gd name="T5" fmla="*/ 2147483647 h 115"/>
                <a:gd name="T6" fmla="*/ 2147483647 w 43"/>
                <a:gd name="T7" fmla="*/ 2147483647 h 115"/>
                <a:gd name="T8" fmla="*/ 2147483647 w 43"/>
                <a:gd name="T9" fmla="*/ 2147483647 h 115"/>
                <a:gd name="T10" fmla="*/ 2147483647 w 43"/>
                <a:gd name="T11" fmla="*/ 2147483647 h 115"/>
                <a:gd name="T12" fmla="*/ 2147483647 w 43"/>
                <a:gd name="T13" fmla="*/ 2147483647 h 115"/>
                <a:gd name="T14" fmla="*/ 2147483647 w 43"/>
                <a:gd name="T15" fmla="*/ 2147483647 h 115"/>
                <a:gd name="T16" fmla="*/ 2147483647 w 43"/>
                <a:gd name="T17" fmla="*/ 2147483647 h 115"/>
                <a:gd name="T18" fmla="*/ 2147483647 w 43"/>
                <a:gd name="T19" fmla="*/ 2147483647 h 115"/>
                <a:gd name="T20" fmla="*/ 2147483647 w 43"/>
                <a:gd name="T21" fmla="*/ 2147483647 h 115"/>
                <a:gd name="T22" fmla="*/ 2147483647 w 43"/>
                <a:gd name="T23" fmla="*/ 2147483647 h 115"/>
                <a:gd name="T24" fmla="*/ 2147483647 w 43"/>
                <a:gd name="T25" fmla="*/ 2147483647 h 115"/>
                <a:gd name="T26" fmla="*/ 2147483647 w 43"/>
                <a:gd name="T27" fmla="*/ 2147483647 h 115"/>
                <a:gd name="T28" fmla="*/ 2147483647 w 43"/>
                <a:gd name="T29" fmla="*/ 2147483647 h 115"/>
                <a:gd name="T30" fmla="*/ 2147483647 w 43"/>
                <a:gd name="T31" fmla="*/ 2147483647 h 115"/>
                <a:gd name="T32" fmla="*/ 2147483647 w 43"/>
                <a:gd name="T33" fmla="*/ 2147483647 h 115"/>
                <a:gd name="T34" fmla="*/ 2147483647 w 43"/>
                <a:gd name="T35" fmla="*/ 2147483647 h 115"/>
                <a:gd name="T36" fmla="*/ 2147483647 w 43"/>
                <a:gd name="T37" fmla="*/ 2147483647 h 115"/>
                <a:gd name="T38" fmla="*/ 2147483647 w 43"/>
                <a:gd name="T39" fmla="*/ 2147483647 h 115"/>
                <a:gd name="T40" fmla="*/ 2147483647 w 43"/>
                <a:gd name="T41" fmla="*/ 2147483647 h 115"/>
                <a:gd name="T42" fmla="*/ 2147483647 w 43"/>
                <a:gd name="T43" fmla="*/ 0 h 115"/>
                <a:gd name="T44" fmla="*/ 2147483647 w 43"/>
                <a:gd name="T45" fmla="*/ 0 h 115"/>
                <a:gd name="T46" fmla="*/ 2147483647 w 43"/>
                <a:gd name="T47" fmla="*/ 0 h 115"/>
                <a:gd name="T48" fmla="*/ 2147483647 w 43"/>
                <a:gd name="T49" fmla="*/ 2147483647 h 115"/>
                <a:gd name="T50" fmla="*/ 2147483647 w 43"/>
                <a:gd name="T51" fmla="*/ 2147483647 h 115"/>
                <a:gd name="T52" fmla="*/ 0 w 43"/>
                <a:gd name="T53" fmla="*/ 2147483647 h 115"/>
                <a:gd name="T54" fmla="*/ 0 w 43"/>
                <a:gd name="T55" fmla="*/ 2147483647 h 115"/>
                <a:gd name="T56" fmla="*/ 0 w 43"/>
                <a:gd name="T57" fmla="*/ 2147483647 h 115"/>
                <a:gd name="T58" fmla="*/ 0 w 43"/>
                <a:gd name="T59" fmla="*/ 2147483647 h 115"/>
                <a:gd name="T60" fmla="*/ 2147483647 w 43"/>
                <a:gd name="T61" fmla="*/ 2147483647 h 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115"/>
                <a:gd name="T95" fmla="*/ 43 w 43"/>
                <a:gd name="T96" fmla="*/ 115 h 1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19" name="Freeform 927"/>
            <p:cNvSpPr>
              <a:spLocks noChangeArrowheads="1"/>
            </p:cNvSpPr>
            <p:nvPr/>
          </p:nvSpPr>
          <p:spPr bwMode="auto">
            <a:xfrm>
              <a:off x="96838" y="220663"/>
              <a:ext cx="200025" cy="19050"/>
            </a:xfrm>
            <a:custGeom>
              <a:avLst/>
              <a:gdLst>
                <a:gd name="T0" fmla="*/ 0 w 53"/>
                <a:gd name="T1" fmla="*/ 2147483647 h 5"/>
                <a:gd name="T2" fmla="*/ 2147483647 w 53"/>
                <a:gd name="T3" fmla="*/ 2147483647 h 5"/>
                <a:gd name="T4" fmla="*/ 2147483647 w 53"/>
                <a:gd name="T5" fmla="*/ 2147483647 h 5"/>
                <a:gd name="T6" fmla="*/ 2147483647 w 53"/>
                <a:gd name="T7" fmla="*/ 2147483647 h 5"/>
                <a:gd name="T8" fmla="*/ 2147483647 w 53"/>
                <a:gd name="T9" fmla="*/ 0 h 5"/>
                <a:gd name="T10" fmla="*/ 2147483647 w 53"/>
                <a:gd name="T11" fmla="*/ 0 h 5"/>
                <a:gd name="T12" fmla="*/ 0 w 53"/>
                <a:gd name="T13" fmla="*/ 2147483647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20" name="Freeform 928"/>
            <p:cNvSpPr>
              <a:spLocks noChangeArrowheads="1"/>
            </p:cNvSpPr>
            <p:nvPr/>
          </p:nvSpPr>
          <p:spPr bwMode="auto">
            <a:xfrm>
              <a:off x="96838" y="306388"/>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21" name="Freeform 929"/>
            <p:cNvSpPr>
              <a:spLocks noChangeArrowheads="1"/>
            </p:cNvSpPr>
            <p:nvPr/>
          </p:nvSpPr>
          <p:spPr bwMode="auto">
            <a:xfrm>
              <a:off x="96838" y="393700"/>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22" name="Freeform 930"/>
            <p:cNvSpPr>
              <a:spLocks noEditPoints="1" noChangeArrowheads="1"/>
            </p:cNvSpPr>
            <p:nvPr/>
          </p:nvSpPr>
          <p:spPr bwMode="auto">
            <a:xfrm>
              <a:off x="0" y="44450"/>
              <a:ext cx="750888" cy="558800"/>
            </a:xfrm>
            <a:custGeom>
              <a:avLst/>
              <a:gdLst>
                <a:gd name="T0" fmla="*/ 2147483647 w 200"/>
                <a:gd name="T1" fmla="*/ 2147483647 h 149"/>
                <a:gd name="T2" fmla="*/ 2147483647 w 200"/>
                <a:gd name="T3" fmla="*/ 2147483647 h 149"/>
                <a:gd name="T4" fmla="*/ 2147483647 w 200"/>
                <a:gd name="T5" fmla="*/ 2147483647 h 149"/>
                <a:gd name="T6" fmla="*/ 2147483647 w 200"/>
                <a:gd name="T7" fmla="*/ 2147483647 h 149"/>
                <a:gd name="T8" fmla="*/ 2147483647 w 200"/>
                <a:gd name="T9" fmla="*/ 2147483647 h 149"/>
                <a:gd name="T10" fmla="*/ 2147483647 w 200"/>
                <a:gd name="T11" fmla="*/ 2147483647 h 149"/>
                <a:gd name="T12" fmla="*/ 2147483647 w 200"/>
                <a:gd name="T13" fmla="*/ 2147483647 h 149"/>
                <a:gd name="T14" fmla="*/ 2147483647 w 200"/>
                <a:gd name="T15" fmla="*/ 2147483647 h 149"/>
                <a:gd name="T16" fmla="*/ 2147483647 w 200"/>
                <a:gd name="T17" fmla="*/ 2147483647 h 149"/>
                <a:gd name="T18" fmla="*/ 2147483647 w 200"/>
                <a:gd name="T19" fmla="*/ 0 h 149"/>
                <a:gd name="T20" fmla="*/ 0 w 200"/>
                <a:gd name="T21" fmla="*/ 2147483647 h 149"/>
                <a:gd name="T22" fmla="*/ 0 w 200"/>
                <a:gd name="T23" fmla="*/ 2147483647 h 149"/>
                <a:gd name="T24" fmla="*/ 2147483647 w 200"/>
                <a:gd name="T25" fmla="*/ 2147483647 h 149"/>
                <a:gd name="T26" fmla="*/ 2147483647 w 200"/>
                <a:gd name="T27" fmla="*/ 2147483647 h 149"/>
                <a:gd name="T28" fmla="*/ 2147483647 w 200"/>
                <a:gd name="T29" fmla="*/ 2147483647 h 149"/>
                <a:gd name="T30" fmla="*/ 2147483647 w 200"/>
                <a:gd name="T31" fmla="*/ 2147483647 h 149"/>
                <a:gd name="T32" fmla="*/ 2147483647 w 200"/>
                <a:gd name="T33" fmla="*/ 2147483647 h 149"/>
                <a:gd name="T34" fmla="*/ 2147483647 w 200"/>
                <a:gd name="T35" fmla="*/ 2147483647 h 149"/>
                <a:gd name="T36" fmla="*/ 2147483647 w 200"/>
                <a:gd name="T37" fmla="*/ 2147483647 h 149"/>
                <a:gd name="T38" fmla="*/ 2147483647 w 200"/>
                <a:gd name="T39" fmla="*/ 2147483647 h 149"/>
                <a:gd name="T40" fmla="*/ 2147483647 w 200"/>
                <a:gd name="T41" fmla="*/ 2147483647 h 149"/>
                <a:gd name="T42" fmla="*/ 2147483647 w 200"/>
                <a:gd name="T43" fmla="*/ 2147483647 h 149"/>
                <a:gd name="T44" fmla="*/ 2147483647 w 200"/>
                <a:gd name="T45" fmla="*/ 2147483647 h 149"/>
                <a:gd name="T46" fmla="*/ 2147483647 w 200"/>
                <a:gd name="T47" fmla="*/ 2147483647 h 149"/>
                <a:gd name="T48" fmla="*/ 2147483647 w 200"/>
                <a:gd name="T49" fmla="*/ 2147483647 h 149"/>
                <a:gd name="T50" fmla="*/ 2147483647 w 200"/>
                <a:gd name="T51" fmla="*/ 2147483647 h 149"/>
                <a:gd name="T52" fmla="*/ 2147483647 w 200"/>
                <a:gd name="T53" fmla="*/ 2147483647 h 149"/>
                <a:gd name="T54" fmla="*/ 2147483647 w 200"/>
                <a:gd name="T55" fmla="*/ 2147483647 h 149"/>
                <a:gd name="T56" fmla="*/ 2147483647 w 200"/>
                <a:gd name="T57" fmla="*/ 2147483647 h 149"/>
                <a:gd name="T58" fmla="*/ 2147483647 w 200"/>
                <a:gd name="T59" fmla="*/ 2147483647 h 149"/>
                <a:gd name="T60" fmla="*/ 2147483647 w 200"/>
                <a:gd name="T61" fmla="*/ 2147483647 h 149"/>
                <a:gd name="T62" fmla="*/ 2147483647 w 200"/>
                <a:gd name="T63" fmla="*/ 2147483647 h 149"/>
                <a:gd name="T64" fmla="*/ 2147483647 w 200"/>
                <a:gd name="T65" fmla="*/ 2147483647 h 149"/>
                <a:gd name="T66" fmla="*/ 2147483647 w 200"/>
                <a:gd name="T67" fmla="*/ 2147483647 h 149"/>
                <a:gd name="T68" fmla="*/ 2147483647 w 200"/>
                <a:gd name="T69" fmla="*/ 2147483647 h 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0"/>
                <a:gd name="T106" fmla="*/ 0 h 149"/>
                <a:gd name="T107" fmla="*/ 200 w 200"/>
                <a:gd name="T108" fmla="*/ 149 h 1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15"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3316" name="Group 4"/>
          <p:cNvGrpSpPr/>
          <p:nvPr/>
        </p:nvGrpSpPr>
        <p:grpSpPr bwMode="auto">
          <a:xfrm>
            <a:off x="0" y="6734175"/>
            <a:ext cx="12192000" cy="138113"/>
            <a:chOff x="0" y="0"/>
            <a:chExt cx="12231884" cy="334101"/>
          </a:xfrm>
        </p:grpSpPr>
        <p:sp>
          <p:nvSpPr>
            <p:cNvPr id="1333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3317" name="任意多边形 3"/>
          <p:cNvSpPr>
            <a:spLocks noChangeArrowheads="1"/>
          </p:cNvSpPr>
          <p:nvPr/>
        </p:nvSpPr>
        <p:spPr bwMode="auto">
          <a:xfrm>
            <a:off x="6859588" y="4137025"/>
            <a:ext cx="2982912" cy="1554163"/>
          </a:xfrm>
          <a:custGeom>
            <a:avLst/>
            <a:gdLst>
              <a:gd name="T0" fmla="*/ 0 w 2235563"/>
              <a:gd name="T1" fmla="*/ 192114 h 1448138"/>
              <a:gd name="T2" fmla="*/ 459011 w 2235563"/>
              <a:gd name="T3" fmla="*/ 0 h 1448138"/>
              <a:gd name="T4" fmla="*/ 6626986 w 2235563"/>
              <a:gd name="T5" fmla="*/ 0 h 1448138"/>
              <a:gd name="T6" fmla="*/ 7086001 w 2235563"/>
              <a:gd name="T7" fmla="*/ 192114 h 1448138"/>
              <a:gd name="T8" fmla="*/ 7086001 w 2235563"/>
              <a:gd name="T9" fmla="*/ 1729015 h 1448138"/>
              <a:gd name="T10" fmla="*/ 6626986 w 2235563"/>
              <a:gd name="T11" fmla="*/ 1921129 h 1448138"/>
              <a:gd name="T12" fmla="*/ 459011 w 2235563"/>
              <a:gd name="T13" fmla="*/ 1921129 h 1448138"/>
              <a:gd name="T14" fmla="*/ 0 w 2235563"/>
              <a:gd name="T15" fmla="*/ 1729015 h 1448138"/>
              <a:gd name="T16" fmla="*/ 0 w 2235563"/>
              <a:gd name="T17" fmla="*/ 1921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ED4989"/>
            </a:solidFill>
            <a:bevel/>
          </a:ln>
          <a:extLst>
            <a:ext uri="{909E8E84-426E-40DD-AFC4-6F175D3DCCD1}">
              <a14:hiddenFill xmlns:a14="http://schemas.microsoft.com/office/drawing/2010/main">
                <a:solidFill>
                  <a:srgbClr val="FFFFFF"/>
                </a:solidFill>
              </a14:hiddenFill>
            </a:ext>
          </a:extLst>
        </p:spPr>
        <p:txBody>
          <a:bodyPr lIns="854880" tIns="546246" rIns="184211" bIns="184211"/>
          <a:lstStyle/>
          <a:p>
            <a:endParaRPr lang="zh-CN" altLang="en-US"/>
          </a:p>
        </p:txBody>
      </p:sp>
      <p:sp>
        <p:nvSpPr>
          <p:cNvPr id="13318" name="任意多边形 4"/>
          <p:cNvSpPr>
            <a:spLocks noChangeArrowheads="1"/>
          </p:cNvSpPr>
          <p:nvPr/>
        </p:nvSpPr>
        <p:spPr bwMode="auto">
          <a:xfrm>
            <a:off x="2578100" y="4137025"/>
            <a:ext cx="3035300" cy="1554163"/>
          </a:xfrm>
          <a:custGeom>
            <a:avLst/>
            <a:gdLst>
              <a:gd name="T0" fmla="*/ 0 w 2235563"/>
              <a:gd name="T1" fmla="*/ 192114 h 1448138"/>
              <a:gd name="T2" fmla="*/ 492118 w 2235563"/>
              <a:gd name="T3" fmla="*/ 0 h 1448138"/>
              <a:gd name="T4" fmla="*/ 7104944 w 2235563"/>
              <a:gd name="T5" fmla="*/ 0 h 1448138"/>
              <a:gd name="T6" fmla="*/ 7597062 w 2235563"/>
              <a:gd name="T7" fmla="*/ 192114 h 1448138"/>
              <a:gd name="T8" fmla="*/ 7597062 w 2235563"/>
              <a:gd name="T9" fmla="*/ 1729015 h 1448138"/>
              <a:gd name="T10" fmla="*/ 7104944 w 2235563"/>
              <a:gd name="T11" fmla="*/ 1921129 h 1448138"/>
              <a:gd name="T12" fmla="*/ 492118 w 2235563"/>
              <a:gd name="T13" fmla="*/ 1921129 h 1448138"/>
              <a:gd name="T14" fmla="*/ 0 w 2235563"/>
              <a:gd name="T15" fmla="*/ 1729015 h 1448138"/>
              <a:gd name="T16" fmla="*/ 0 w 2235563"/>
              <a:gd name="T17" fmla="*/ 1921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F6C6D5"/>
            </a:solidFill>
            <a:bevel/>
          </a:ln>
          <a:extLst>
            <a:ext uri="{909E8E84-426E-40DD-AFC4-6F175D3DCCD1}">
              <a14:hiddenFill xmlns:a14="http://schemas.microsoft.com/office/drawing/2010/main">
                <a:solidFill>
                  <a:srgbClr val="FFFFFF"/>
                </a:solidFill>
              </a14:hiddenFill>
            </a:ext>
          </a:extLst>
        </p:spPr>
        <p:txBody>
          <a:bodyPr lIns="184211" tIns="546246" rIns="854880" bIns="184211"/>
          <a:lstStyle/>
          <a:p>
            <a:endParaRPr lang="zh-CN" altLang="en-US"/>
          </a:p>
        </p:txBody>
      </p:sp>
      <p:sp>
        <p:nvSpPr>
          <p:cNvPr id="13319" name="任意多边形 5"/>
          <p:cNvSpPr>
            <a:spLocks noChangeArrowheads="1"/>
          </p:cNvSpPr>
          <p:nvPr/>
        </p:nvSpPr>
        <p:spPr bwMode="auto">
          <a:xfrm>
            <a:off x="6859588" y="1058863"/>
            <a:ext cx="2982912" cy="1555750"/>
          </a:xfrm>
          <a:custGeom>
            <a:avLst/>
            <a:gdLst>
              <a:gd name="T0" fmla="*/ 0 w 2235563"/>
              <a:gd name="T1" fmla="*/ 192899 h 1448138"/>
              <a:gd name="T2" fmla="*/ 459011 w 2235563"/>
              <a:gd name="T3" fmla="*/ 0 h 1448138"/>
              <a:gd name="T4" fmla="*/ 6626986 w 2235563"/>
              <a:gd name="T5" fmla="*/ 0 h 1448138"/>
              <a:gd name="T6" fmla="*/ 7086001 w 2235563"/>
              <a:gd name="T7" fmla="*/ 192899 h 1448138"/>
              <a:gd name="T8" fmla="*/ 7086001 w 2235563"/>
              <a:gd name="T9" fmla="*/ 1736089 h 1448138"/>
              <a:gd name="T10" fmla="*/ 6626986 w 2235563"/>
              <a:gd name="T11" fmla="*/ 1928988 h 1448138"/>
              <a:gd name="T12" fmla="*/ 459011 w 2235563"/>
              <a:gd name="T13" fmla="*/ 1928988 h 1448138"/>
              <a:gd name="T14" fmla="*/ 0 w 2235563"/>
              <a:gd name="T15" fmla="*/ 1736089 h 1448138"/>
              <a:gd name="T16" fmla="*/ 0 w 2235563"/>
              <a:gd name="T17" fmla="*/ 192899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2E3740"/>
            </a:solidFill>
            <a:bevel/>
          </a:ln>
          <a:extLst>
            <a:ext uri="{909E8E84-426E-40DD-AFC4-6F175D3DCCD1}">
              <a14:hiddenFill xmlns:a14="http://schemas.microsoft.com/office/drawing/2010/main">
                <a:solidFill>
                  <a:srgbClr val="FFFFFF"/>
                </a:solidFill>
              </a14:hiddenFill>
            </a:ext>
          </a:extLst>
        </p:spPr>
        <p:txBody>
          <a:bodyPr lIns="854880" tIns="184211" rIns="184211" bIns="546246"/>
          <a:lstStyle/>
          <a:p>
            <a:endParaRPr lang="zh-CN" altLang="en-US"/>
          </a:p>
        </p:txBody>
      </p:sp>
      <p:sp>
        <p:nvSpPr>
          <p:cNvPr id="13320" name="任意多边形 6"/>
          <p:cNvSpPr>
            <a:spLocks noChangeArrowheads="1"/>
          </p:cNvSpPr>
          <p:nvPr/>
        </p:nvSpPr>
        <p:spPr bwMode="auto">
          <a:xfrm>
            <a:off x="2578100" y="1058863"/>
            <a:ext cx="3035300" cy="1555750"/>
          </a:xfrm>
          <a:custGeom>
            <a:avLst/>
            <a:gdLst>
              <a:gd name="T0" fmla="*/ 0 w 2235563"/>
              <a:gd name="T1" fmla="*/ 192899 h 1448138"/>
              <a:gd name="T2" fmla="*/ 492118 w 2235563"/>
              <a:gd name="T3" fmla="*/ 0 h 1448138"/>
              <a:gd name="T4" fmla="*/ 7104944 w 2235563"/>
              <a:gd name="T5" fmla="*/ 0 h 1448138"/>
              <a:gd name="T6" fmla="*/ 7597062 w 2235563"/>
              <a:gd name="T7" fmla="*/ 192899 h 1448138"/>
              <a:gd name="T8" fmla="*/ 7597062 w 2235563"/>
              <a:gd name="T9" fmla="*/ 1736089 h 1448138"/>
              <a:gd name="T10" fmla="*/ 7104944 w 2235563"/>
              <a:gd name="T11" fmla="*/ 1928988 h 1448138"/>
              <a:gd name="T12" fmla="*/ 492118 w 2235563"/>
              <a:gd name="T13" fmla="*/ 1928988 h 1448138"/>
              <a:gd name="T14" fmla="*/ 0 w 2235563"/>
              <a:gd name="T15" fmla="*/ 1736089 h 1448138"/>
              <a:gd name="T16" fmla="*/ 0 w 2235563"/>
              <a:gd name="T17" fmla="*/ 192899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26B7CC"/>
            </a:solidFill>
            <a:bevel/>
          </a:ln>
          <a:extLst>
            <a:ext uri="{909E8E84-426E-40DD-AFC4-6F175D3DCCD1}">
              <a14:hiddenFill xmlns:a14="http://schemas.microsoft.com/office/drawing/2010/main">
                <a:solidFill>
                  <a:srgbClr val="FFFFFF"/>
                </a:solidFill>
              </a14:hiddenFill>
            </a:ext>
          </a:extLst>
        </p:spPr>
        <p:txBody>
          <a:bodyPr lIns="184211" tIns="184211" rIns="854880" bIns="546246"/>
          <a:lstStyle/>
          <a:p>
            <a:endParaRPr lang="zh-CN" altLang="en-US"/>
          </a:p>
        </p:txBody>
      </p:sp>
      <p:sp>
        <p:nvSpPr>
          <p:cNvPr id="13321" name="任意多边形 17"/>
          <p:cNvSpPr>
            <a:spLocks noChangeArrowheads="1"/>
          </p:cNvSpPr>
          <p:nvPr/>
        </p:nvSpPr>
        <p:spPr bwMode="auto">
          <a:xfrm>
            <a:off x="4148138" y="1423988"/>
            <a:ext cx="1960562" cy="1960562"/>
          </a:xfrm>
          <a:custGeom>
            <a:avLst/>
            <a:gdLst>
              <a:gd name="T0" fmla="*/ 1963716 w 1959512"/>
              <a:gd name="T1" fmla="*/ 0 h 1959512"/>
              <a:gd name="T2" fmla="*/ 1963716 w 1959512"/>
              <a:gd name="T3" fmla="*/ 1963716 h 1959512"/>
              <a:gd name="T4" fmla="*/ 0 w 1959512"/>
              <a:gd name="T5" fmla="*/ 1963716 h 1959512"/>
              <a:gd name="T6" fmla="*/ 448417 w 1959512"/>
              <a:gd name="T7" fmla="*/ 714610 h 1959512"/>
              <a:gd name="T8" fmla="*/ 524292 w 1959512"/>
              <a:gd name="T9" fmla="*/ 631127 h 1959512"/>
              <a:gd name="T10" fmla="*/ 461944 w 1959512"/>
              <a:gd name="T11" fmla="*/ 396581 h 1959512"/>
              <a:gd name="T12" fmla="*/ 701561 w 1959512"/>
              <a:gd name="T13" fmla="*/ 460277 h 1959512"/>
              <a:gd name="T14" fmla="*/ 714611 w 1959512"/>
              <a:gd name="T15" fmla="*/ 448417 h 1959512"/>
              <a:gd name="T16" fmla="*/ 1963716 w 1959512"/>
              <a:gd name="T17" fmla="*/ 0 h 19595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9512"/>
              <a:gd name="T28" fmla="*/ 0 h 1959512"/>
              <a:gd name="T29" fmla="*/ 1959512 w 1959512"/>
              <a:gd name="T30" fmla="*/ 1959512 h 19595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9512" h="1959512">
                <a:moveTo>
                  <a:pt x="1959512" y="0"/>
                </a:moveTo>
                <a:lnTo>
                  <a:pt x="1959512" y="1959512"/>
                </a:lnTo>
                <a:lnTo>
                  <a:pt x="0" y="1959512"/>
                </a:lnTo>
                <a:cubicBezTo>
                  <a:pt x="0" y="1486046"/>
                  <a:pt x="167922" y="1051800"/>
                  <a:pt x="447457" y="713080"/>
                </a:cubicBezTo>
                <a:lnTo>
                  <a:pt x="523170" y="629776"/>
                </a:lnTo>
                <a:lnTo>
                  <a:pt x="460956" y="395733"/>
                </a:lnTo>
                <a:lnTo>
                  <a:pt x="700059" y="459292"/>
                </a:lnTo>
                <a:lnTo>
                  <a:pt x="713081" y="447457"/>
                </a:lnTo>
                <a:cubicBezTo>
                  <a:pt x="1051800" y="167921"/>
                  <a:pt x="1486046" y="0"/>
                  <a:pt x="1959512" y="0"/>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lIns="794400" tIns="794400" rIns="220472" bIns="220472" anchor="ctr"/>
          <a:lstStyle/>
          <a:p>
            <a:endParaRPr lang="zh-CN" altLang="en-US"/>
          </a:p>
        </p:txBody>
      </p:sp>
      <p:sp>
        <p:nvSpPr>
          <p:cNvPr id="13322" name="任意多边形 18"/>
          <p:cNvSpPr>
            <a:spLocks noChangeArrowheads="1"/>
          </p:cNvSpPr>
          <p:nvPr/>
        </p:nvSpPr>
        <p:spPr bwMode="auto">
          <a:xfrm>
            <a:off x="6197600" y="1423988"/>
            <a:ext cx="1960563" cy="1960562"/>
          </a:xfrm>
          <a:custGeom>
            <a:avLst/>
            <a:gdLst>
              <a:gd name="T0" fmla="*/ 0 w 1959512"/>
              <a:gd name="T1" fmla="*/ 0 h 1959512"/>
              <a:gd name="T2" fmla="*/ 1249109 w 1959512"/>
              <a:gd name="T3" fmla="*/ 448417 h 1959512"/>
              <a:gd name="T4" fmla="*/ 1266345 w 1959512"/>
              <a:gd name="T5" fmla="*/ 464083 h 1959512"/>
              <a:gd name="T6" fmla="*/ 1520275 w 1959512"/>
              <a:gd name="T7" fmla="*/ 396582 h 1959512"/>
              <a:gd name="T8" fmla="*/ 1453740 w 1959512"/>
              <a:gd name="T9" fmla="*/ 646876 h 1959512"/>
              <a:gd name="T10" fmla="*/ 1515301 w 1959512"/>
              <a:gd name="T11" fmla="*/ 714610 h 1959512"/>
              <a:gd name="T12" fmla="*/ 1963720 w 1959512"/>
              <a:gd name="T13" fmla="*/ 1963716 h 1959512"/>
              <a:gd name="T14" fmla="*/ 0 w 1959512"/>
              <a:gd name="T15" fmla="*/ 1963716 h 1959512"/>
              <a:gd name="T16" fmla="*/ 0 60000 65536"/>
              <a:gd name="T17" fmla="*/ 0 60000 65536"/>
              <a:gd name="T18" fmla="*/ 0 60000 65536"/>
              <a:gd name="T19" fmla="*/ 0 60000 65536"/>
              <a:gd name="T20" fmla="*/ 0 60000 65536"/>
              <a:gd name="T21" fmla="*/ 0 60000 65536"/>
              <a:gd name="T22" fmla="*/ 0 60000 65536"/>
              <a:gd name="T23" fmla="*/ 0 60000 65536"/>
              <a:gd name="T24" fmla="*/ 0 w 1959512"/>
              <a:gd name="T25" fmla="*/ 0 h 1959512"/>
              <a:gd name="T26" fmla="*/ 1959512 w 1959512"/>
              <a:gd name="T27" fmla="*/ 1959512 h 19595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9512" h="1959512">
                <a:moveTo>
                  <a:pt x="0" y="0"/>
                </a:moveTo>
                <a:cubicBezTo>
                  <a:pt x="473467" y="0"/>
                  <a:pt x="907713" y="167921"/>
                  <a:pt x="1246432" y="447457"/>
                </a:cubicBezTo>
                <a:lnTo>
                  <a:pt x="1263632" y="463090"/>
                </a:lnTo>
                <a:lnTo>
                  <a:pt x="1517017" y="395734"/>
                </a:lnTo>
                <a:lnTo>
                  <a:pt x="1450626" y="645491"/>
                </a:lnTo>
                <a:lnTo>
                  <a:pt x="1512055" y="713080"/>
                </a:lnTo>
                <a:cubicBezTo>
                  <a:pt x="1791591" y="1051800"/>
                  <a:pt x="1959512" y="1486046"/>
                  <a:pt x="1959512" y="1959512"/>
                </a:cubicBezTo>
                <a:lnTo>
                  <a:pt x="0" y="1959512"/>
                </a:lnTo>
                <a:lnTo>
                  <a:pt x="0"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lIns="220472" tIns="794400" rIns="794400" bIns="220472" anchor="ctr"/>
          <a:lstStyle/>
          <a:p>
            <a:endParaRPr lang="zh-CN" altLang="en-US"/>
          </a:p>
        </p:txBody>
      </p:sp>
      <p:sp>
        <p:nvSpPr>
          <p:cNvPr id="13323" name="任意多边形 20"/>
          <p:cNvSpPr>
            <a:spLocks noChangeArrowheads="1"/>
          </p:cNvSpPr>
          <p:nvPr/>
        </p:nvSpPr>
        <p:spPr bwMode="auto">
          <a:xfrm>
            <a:off x="6197600" y="3473450"/>
            <a:ext cx="1960563" cy="1960563"/>
          </a:xfrm>
          <a:custGeom>
            <a:avLst/>
            <a:gdLst>
              <a:gd name="T0" fmla="*/ 0 w 1959512"/>
              <a:gd name="T1" fmla="*/ 0 h 1959513"/>
              <a:gd name="T2" fmla="*/ 1963720 w 1959512"/>
              <a:gd name="T3" fmla="*/ 0 h 1959513"/>
              <a:gd name="T4" fmla="*/ 1515301 w 1959512"/>
              <a:gd name="T5" fmla="*/ 1249107 h 1959513"/>
              <a:gd name="T6" fmla="*/ 1461934 w 1959512"/>
              <a:gd name="T7" fmla="*/ 1307825 h 1959513"/>
              <a:gd name="T8" fmla="*/ 1520276 w 1959512"/>
              <a:gd name="T9" fmla="*/ 1527296 h 1959513"/>
              <a:gd name="T10" fmla="*/ 1300259 w 1959512"/>
              <a:gd name="T11" fmla="*/ 1468810 h 1959513"/>
              <a:gd name="T12" fmla="*/ 1249109 w 1959512"/>
              <a:gd name="T13" fmla="*/ 1515300 h 1959513"/>
              <a:gd name="T14" fmla="*/ 0 w 1959512"/>
              <a:gd name="T15" fmla="*/ 1963717 h 1959513"/>
              <a:gd name="T16" fmla="*/ 0 60000 65536"/>
              <a:gd name="T17" fmla="*/ 0 60000 65536"/>
              <a:gd name="T18" fmla="*/ 0 60000 65536"/>
              <a:gd name="T19" fmla="*/ 0 60000 65536"/>
              <a:gd name="T20" fmla="*/ 0 60000 65536"/>
              <a:gd name="T21" fmla="*/ 0 60000 65536"/>
              <a:gd name="T22" fmla="*/ 0 60000 65536"/>
              <a:gd name="T23" fmla="*/ 0 60000 65536"/>
              <a:gd name="T24" fmla="*/ 0 w 1959512"/>
              <a:gd name="T25" fmla="*/ 0 h 1959513"/>
              <a:gd name="T26" fmla="*/ 1959512 w 1959512"/>
              <a:gd name="T27" fmla="*/ 1959513 h 19595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9512" h="1959513">
                <a:moveTo>
                  <a:pt x="0" y="0"/>
                </a:moveTo>
                <a:lnTo>
                  <a:pt x="1959512" y="0"/>
                </a:lnTo>
                <a:cubicBezTo>
                  <a:pt x="1959512" y="473467"/>
                  <a:pt x="1791591" y="907713"/>
                  <a:pt x="1512055" y="1246433"/>
                </a:cubicBezTo>
                <a:lnTo>
                  <a:pt x="1458802" y="1305025"/>
                </a:lnTo>
                <a:lnTo>
                  <a:pt x="1517018" y="1524026"/>
                </a:lnTo>
                <a:lnTo>
                  <a:pt x="1297473" y="1465666"/>
                </a:lnTo>
                <a:lnTo>
                  <a:pt x="1246432" y="1512056"/>
                </a:lnTo>
                <a:cubicBezTo>
                  <a:pt x="907713" y="1791592"/>
                  <a:pt x="473467" y="1959513"/>
                  <a:pt x="0" y="1959513"/>
                </a:cubicBezTo>
                <a:lnTo>
                  <a:pt x="0"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lIns="220472" tIns="220473" rIns="794400" bIns="794400" anchor="ctr"/>
          <a:lstStyle/>
          <a:p>
            <a:endParaRPr lang="zh-CN" altLang="en-US"/>
          </a:p>
        </p:txBody>
      </p:sp>
      <p:sp>
        <p:nvSpPr>
          <p:cNvPr id="13324" name="任意多边形 19"/>
          <p:cNvSpPr>
            <a:spLocks noChangeArrowheads="1"/>
          </p:cNvSpPr>
          <p:nvPr/>
        </p:nvSpPr>
        <p:spPr bwMode="auto">
          <a:xfrm>
            <a:off x="4148138" y="3473450"/>
            <a:ext cx="1960562" cy="1960563"/>
          </a:xfrm>
          <a:custGeom>
            <a:avLst/>
            <a:gdLst>
              <a:gd name="T0" fmla="*/ 0 w 1959512"/>
              <a:gd name="T1" fmla="*/ 0 h 1959512"/>
              <a:gd name="T2" fmla="*/ 1963716 w 1959512"/>
              <a:gd name="T3" fmla="*/ 0 h 1959512"/>
              <a:gd name="T4" fmla="*/ 1963716 w 1959512"/>
              <a:gd name="T5" fmla="*/ 1963720 h 1959512"/>
              <a:gd name="T6" fmla="*/ 714611 w 1959512"/>
              <a:gd name="T7" fmla="*/ 1515301 h 1959512"/>
              <a:gd name="T8" fmla="*/ 668451 w 1959512"/>
              <a:gd name="T9" fmla="*/ 1473350 h 1959512"/>
              <a:gd name="T10" fmla="*/ 461945 w 1959512"/>
              <a:gd name="T11" fmla="*/ 1528243 h 1959512"/>
              <a:gd name="T12" fmla="*/ 516292 w 1959512"/>
              <a:gd name="T13" fmla="*/ 1323792 h 1959512"/>
              <a:gd name="T14" fmla="*/ 448417 w 1959512"/>
              <a:gd name="T15" fmla="*/ 1249109 h 1959512"/>
              <a:gd name="T16" fmla="*/ 0 w 1959512"/>
              <a:gd name="T17" fmla="*/ 0 h 19595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9512"/>
              <a:gd name="T28" fmla="*/ 0 h 1959512"/>
              <a:gd name="T29" fmla="*/ 1959512 w 1959512"/>
              <a:gd name="T30" fmla="*/ 1959512 h 19595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9512" h="1959512">
                <a:moveTo>
                  <a:pt x="0" y="0"/>
                </a:moveTo>
                <a:lnTo>
                  <a:pt x="1959512" y="0"/>
                </a:lnTo>
                <a:lnTo>
                  <a:pt x="1959512" y="1959512"/>
                </a:lnTo>
                <a:cubicBezTo>
                  <a:pt x="1486046" y="1959512"/>
                  <a:pt x="1051800" y="1791591"/>
                  <a:pt x="713081" y="1512055"/>
                </a:cubicBezTo>
                <a:lnTo>
                  <a:pt x="667020" y="1470193"/>
                </a:lnTo>
                <a:lnTo>
                  <a:pt x="460957" y="1524969"/>
                </a:lnTo>
                <a:lnTo>
                  <a:pt x="515188" y="1320955"/>
                </a:lnTo>
                <a:lnTo>
                  <a:pt x="447457" y="1246432"/>
                </a:lnTo>
                <a:cubicBezTo>
                  <a:pt x="167922" y="907713"/>
                  <a:pt x="0" y="473467"/>
                  <a:pt x="0" y="0"/>
                </a:cubicBez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lIns="794400" tIns="220472" rIns="220472" bIns="794400" anchor="ctr"/>
          <a:lstStyle/>
          <a:p>
            <a:endParaRPr lang="zh-CN" altLang="en-US"/>
          </a:p>
        </p:txBody>
      </p:sp>
      <p:sp>
        <p:nvSpPr>
          <p:cNvPr id="13325" name="椭圆 21"/>
          <p:cNvSpPr>
            <a:spLocks noChangeArrowheads="1"/>
          </p:cNvSpPr>
          <p:nvPr/>
        </p:nvSpPr>
        <p:spPr bwMode="auto">
          <a:xfrm>
            <a:off x="5211763" y="2452688"/>
            <a:ext cx="1862137" cy="1862137"/>
          </a:xfrm>
          <a:prstGeom prst="ellipse">
            <a:avLst/>
          </a:prstGeom>
          <a:noFill/>
          <a:ln w="25400">
            <a:solidFill>
              <a:srgbClr val="EFE9EB"/>
            </a:solidFill>
            <a:prstDash val="dash"/>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useBgFill="1">
        <p:nvSpPr>
          <p:cNvPr id="13326" name="椭圆 23"/>
          <p:cNvSpPr>
            <a:spLocks noChangeArrowheads="1"/>
          </p:cNvSpPr>
          <p:nvPr/>
        </p:nvSpPr>
        <p:spPr bwMode="auto">
          <a:xfrm>
            <a:off x="5410200" y="2651125"/>
            <a:ext cx="1463675" cy="1465263"/>
          </a:xfrm>
          <a:prstGeom prst="ellipse">
            <a:avLst/>
          </a:prstGeom>
          <a:ln>
            <a:noFill/>
          </a:ln>
          <a:extLst>
            <a:ext uri="{91240B29-F687-4F45-9708-019B960494DF}">
              <a14:hiddenLine xmlns:a14="http://schemas.microsoft.com/office/drawing/2010/main" w="25400">
                <a:solidFill>
                  <a:srgbClr val="000000"/>
                </a:solidFill>
                <a:prstDash val="dash"/>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3327" name="Freeform 310"/>
          <p:cNvSpPr>
            <a:spLocks noChangeArrowheads="1"/>
          </p:cNvSpPr>
          <p:nvPr/>
        </p:nvSpPr>
        <p:spPr bwMode="auto">
          <a:xfrm>
            <a:off x="5768975" y="3019425"/>
            <a:ext cx="739775" cy="738188"/>
          </a:xfrm>
          <a:custGeom>
            <a:avLst/>
            <a:gdLst>
              <a:gd name="T0" fmla="*/ 2147483647 w 197"/>
              <a:gd name="T1" fmla="*/ 2147483647 h 197"/>
              <a:gd name="T2" fmla="*/ 2147483647 w 197"/>
              <a:gd name="T3" fmla="*/ 2147483647 h 197"/>
              <a:gd name="T4" fmla="*/ 2147483647 w 197"/>
              <a:gd name="T5" fmla="*/ 2147483647 h 197"/>
              <a:gd name="T6" fmla="*/ 2147483647 w 197"/>
              <a:gd name="T7" fmla="*/ 2147483647 h 197"/>
              <a:gd name="T8" fmla="*/ 2147483647 w 197"/>
              <a:gd name="T9" fmla="*/ 2147483647 h 197"/>
              <a:gd name="T10" fmla="*/ 2147483647 w 197"/>
              <a:gd name="T11" fmla="*/ 2147483647 h 197"/>
              <a:gd name="T12" fmla="*/ 2147483647 w 197"/>
              <a:gd name="T13" fmla="*/ 2147483647 h 197"/>
              <a:gd name="T14" fmla="*/ 2147483647 w 197"/>
              <a:gd name="T15" fmla="*/ 2147483647 h 197"/>
              <a:gd name="T16" fmla="*/ 2147483647 w 197"/>
              <a:gd name="T17" fmla="*/ 2147483647 h 197"/>
              <a:gd name="T18" fmla="*/ 2147483647 w 197"/>
              <a:gd name="T19" fmla="*/ 2147483647 h 197"/>
              <a:gd name="T20" fmla="*/ 2147483647 w 197"/>
              <a:gd name="T21" fmla="*/ 2147483647 h 197"/>
              <a:gd name="T22" fmla="*/ 2147483647 w 197"/>
              <a:gd name="T23" fmla="*/ 0 h 197"/>
              <a:gd name="T24" fmla="*/ 2147483647 w 197"/>
              <a:gd name="T25" fmla="*/ 2147483647 h 197"/>
              <a:gd name="T26" fmla="*/ 2147483647 w 197"/>
              <a:gd name="T27" fmla="*/ 2147483647 h 197"/>
              <a:gd name="T28" fmla="*/ 2147483647 w 197"/>
              <a:gd name="T29" fmla="*/ 2147483647 h 197"/>
              <a:gd name="T30" fmla="*/ 2147483647 w 197"/>
              <a:gd name="T31" fmla="*/ 2147483647 h 197"/>
              <a:gd name="T32" fmla="*/ 2147483647 w 197"/>
              <a:gd name="T33" fmla="*/ 2147483647 h 197"/>
              <a:gd name="T34" fmla="*/ 2147483647 w 197"/>
              <a:gd name="T35" fmla="*/ 2147483647 h 197"/>
              <a:gd name="T36" fmla="*/ 2147483647 w 197"/>
              <a:gd name="T37" fmla="*/ 2147483647 h 197"/>
              <a:gd name="T38" fmla="*/ 2147483647 w 197"/>
              <a:gd name="T39" fmla="*/ 2147483647 h 197"/>
              <a:gd name="T40" fmla="*/ 2147483647 w 197"/>
              <a:gd name="T41" fmla="*/ 2147483647 h 197"/>
              <a:gd name="T42" fmla="*/ 2147483647 w 197"/>
              <a:gd name="T43" fmla="*/ 2147483647 h 197"/>
              <a:gd name="T44" fmla="*/ 2147483647 w 197"/>
              <a:gd name="T45" fmla="*/ 2147483647 h 197"/>
              <a:gd name="T46" fmla="*/ 0 w 197"/>
              <a:gd name="T47" fmla="*/ 2147483647 h 197"/>
              <a:gd name="T48" fmla="*/ 2147483647 w 197"/>
              <a:gd name="T49" fmla="*/ 2147483647 h 197"/>
              <a:gd name="T50" fmla="*/ 2147483647 w 197"/>
              <a:gd name="T51" fmla="*/ 2147483647 h 197"/>
              <a:gd name="T52" fmla="*/ 2147483647 w 197"/>
              <a:gd name="T53" fmla="*/ 2147483647 h 197"/>
              <a:gd name="T54" fmla="*/ 2147483647 w 197"/>
              <a:gd name="T55" fmla="*/ 2147483647 h 197"/>
              <a:gd name="T56" fmla="*/ 2147483647 w 197"/>
              <a:gd name="T57" fmla="*/ 2147483647 h 197"/>
              <a:gd name="T58" fmla="*/ 2147483647 w 197"/>
              <a:gd name="T59" fmla="*/ 2147483647 h 197"/>
              <a:gd name="T60" fmla="*/ 2147483647 w 197"/>
              <a:gd name="T61" fmla="*/ 2147483647 h 197"/>
              <a:gd name="T62" fmla="*/ 2147483647 w 197"/>
              <a:gd name="T63" fmla="*/ 2147483647 h 197"/>
              <a:gd name="T64" fmla="*/ 2147483647 w 197"/>
              <a:gd name="T65" fmla="*/ 2147483647 h 197"/>
              <a:gd name="T66" fmla="*/ 2147483647 w 197"/>
              <a:gd name="T67" fmla="*/ 2147483647 h 197"/>
              <a:gd name="T68" fmla="*/ 2147483647 w 197"/>
              <a:gd name="T69" fmla="*/ 2147483647 h 197"/>
              <a:gd name="T70" fmla="*/ 2147483647 w 197"/>
              <a:gd name="T71" fmla="*/ 2147483647 h 197"/>
              <a:gd name="T72" fmla="*/ 2147483647 w 197"/>
              <a:gd name="T73" fmla="*/ 2147483647 h 197"/>
              <a:gd name="T74" fmla="*/ 2147483647 w 197"/>
              <a:gd name="T75" fmla="*/ 2147483647 h 197"/>
              <a:gd name="T76" fmla="*/ 2147483647 w 197"/>
              <a:gd name="T77" fmla="*/ 2147483647 h 197"/>
              <a:gd name="T78" fmla="*/ 2147483647 w 197"/>
              <a:gd name="T79" fmla="*/ 2147483647 h 197"/>
              <a:gd name="T80" fmla="*/ 2147483647 w 197"/>
              <a:gd name="T81" fmla="*/ 2147483647 h 197"/>
              <a:gd name="T82" fmla="*/ 2147483647 w 197"/>
              <a:gd name="T83" fmla="*/ 2147483647 h 197"/>
              <a:gd name="T84" fmla="*/ 2147483647 w 197"/>
              <a:gd name="T85" fmla="*/ 2147483647 h 197"/>
              <a:gd name="T86" fmla="*/ 2147483647 w 197"/>
              <a:gd name="T87" fmla="*/ 2147483647 h 197"/>
              <a:gd name="T88" fmla="*/ 2147483647 w 197"/>
              <a:gd name="T89" fmla="*/ 2147483647 h 197"/>
              <a:gd name="T90" fmla="*/ 2147483647 w 197"/>
              <a:gd name="T91" fmla="*/ 2147483647 h 197"/>
              <a:gd name="T92" fmla="*/ 2147483647 w 197"/>
              <a:gd name="T93" fmla="*/ 2147483647 h 197"/>
              <a:gd name="T94" fmla="*/ 2147483647 w 197"/>
              <a:gd name="T95" fmla="*/ 2147483647 h 197"/>
              <a:gd name="T96" fmla="*/ 2147483647 w 197"/>
              <a:gd name="T97" fmla="*/ 2147483647 h 197"/>
              <a:gd name="T98" fmla="*/ 2147483647 w 197"/>
              <a:gd name="T99" fmla="*/ 2147483647 h 197"/>
              <a:gd name="T100" fmla="*/ 2147483647 w 197"/>
              <a:gd name="T101" fmla="*/ 2147483647 h 1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97"/>
              <a:gd name="T154" fmla="*/ 0 h 197"/>
              <a:gd name="T155" fmla="*/ 197 w 197"/>
              <a:gd name="T156" fmla="*/ 197 h 1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97" h="197">
                <a:moveTo>
                  <a:pt x="196" y="95"/>
                </a:moveTo>
                <a:cubicBezTo>
                  <a:pt x="165" y="73"/>
                  <a:pt x="165" y="73"/>
                  <a:pt x="165" y="73"/>
                </a:cubicBezTo>
                <a:cubicBezTo>
                  <a:pt x="163" y="72"/>
                  <a:pt x="162" y="72"/>
                  <a:pt x="160" y="73"/>
                </a:cubicBezTo>
                <a:cubicBezTo>
                  <a:pt x="159" y="73"/>
                  <a:pt x="158" y="75"/>
                  <a:pt x="158" y="76"/>
                </a:cubicBezTo>
                <a:cubicBezTo>
                  <a:pt x="158" y="89"/>
                  <a:pt x="158" y="89"/>
                  <a:pt x="158" y="89"/>
                </a:cubicBezTo>
                <a:cubicBezTo>
                  <a:pt x="109" y="89"/>
                  <a:pt x="109" y="89"/>
                  <a:pt x="109" y="89"/>
                </a:cubicBezTo>
                <a:cubicBezTo>
                  <a:pt x="109" y="39"/>
                  <a:pt x="109" y="39"/>
                  <a:pt x="109" y="39"/>
                </a:cubicBezTo>
                <a:cubicBezTo>
                  <a:pt x="122" y="39"/>
                  <a:pt x="122" y="39"/>
                  <a:pt x="122" y="39"/>
                </a:cubicBezTo>
                <a:cubicBezTo>
                  <a:pt x="123" y="39"/>
                  <a:pt x="125" y="38"/>
                  <a:pt x="126" y="37"/>
                </a:cubicBezTo>
                <a:cubicBezTo>
                  <a:pt x="126" y="35"/>
                  <a:pt x="126" y="34"/>
                  <a:pt x="125" y="32"/>
                </a:cubicBezTo>
                <a:cubicBezTo>
                  <a:pt x="103" y="1"/>
                  <a:pt x="103" y="1"/>
                  <a:pt x="103" y="1"/>
                </a:cubicBezTo>
                <a:cubicBezTo>
                  <a:pt x="102" y="0"/>
                  <a:pt x="101" y="0"/>
                  <a:pt x="99" y="0"/>
                </a:cubicBezTo>
                <a:cubicBezTo>
                  <a:pt x="98" y="0"/>
                  <a:pt x="97" y="0"/>
                  <a:pt x="96" y="1"/>
                </a:cubicBezTo>
                <a:cubicBezTo>
                  <a:pt x="74" y="32"/>
                  <a:pt x="74" y="32"/>
                  <a:pt x="74" y="32"/>
                </a:cubicBezTo>
                <a:cubicBezTo>
                  <a:pt x="73" y="34"/>
                  <a:pt x="72" y="35"/>
                  <a:pt x="73" y="37"/>
                </a:cubicBezTo>
                <a:cubicBezTo>
                  <a:pt x="74" y="38"/>
                  <a:pt x="75" y="39"/>
                  <a:pt x="77" y="39"/>
                </a:cubicBezTo>
                <a:cubicBezTo>
                  <a:pt x="90" y="39"/>
                  <a:pt x="90" y="39"/>
                  <a:pt x="90" y="39"/>
                </a:cubicBezTo>
                <a:cubicBezTo>
                  <a:pt x="90" y="89"/>
                  <a:pt x="90" y="89"/>
                  <a:pt x="90" y="89"/>
                </a:cubicBezTo>
                <a:cubicBezTo>
                  <a:pt x="40" y="89"/>
                  <a:pt x="40" y="89"/>
                  <a:pt x="40" y="89"/>
                </a:cubicBezTo>
                <a:cubicBezTo>
                  <a:pt x="40" y="76"/>
                  <a:pt x="40" y="76"/>
                  <a:pt x="40" y="76"/>
                </a:cubicBezTo>
                <a:cubicBezTo>
                  <a:pt x="40" y="75"/>
                  <a:pt x="39" y="73"/>
                  <a:pt x="37" y="73"/>
                </a:cubicBezTo>
                <a:cubicBezTo>
                  <a:pt x="36" y="72"/>
                  <a:pt x="34" y="72"/>
                  <a:pt x="33" y="73"/>
                </a:cubicBezTo>
                <a:cubicBezTo>
                  <a:pt x="2" y="95"/>
                  <a:pt x="2" y="95"/>
                  <a:pt x="2" y="95"/>
                </a:cubicBezTo>
                <a:cubicBezTo>
                  <a:pt x="1" y="96"/>
                  <a:pt x="0" y="97"/>
                  <a:pt x="0" y="99"/>
                </a:cubicBezTo>
                <a:cubicBezTo>
                  <a:pt x="0" y="100"/>
                  <a:pt x="1" y="101"/>
                  <a:pt x="2" y="102"/>
                </a:cubicBezTo>
                <a:cubicBezTo>
                  <a:pt x="33" y="125"/>
                  <a:pt x="33" y="125"/>
                  <a:pt x="33" y="125"/>
                </a:cubicBezTo>
                <a:cubicBezTo>
                  <a:pt x="34" y="125"/>
                  <a:pt x="34" y="125"/>
                  <a:pt x="35" y="125"/>
                </a:cubicBezTo>
                <a:cubicBezTo>
                  <a:pt x="36" y="125"/>
                  <a:pt x="37" y="125"/>
                  <a:pt x="37" y="125"/>
                </a:cubicBezTo>
                <a:cubicBezTo>
                  <a:pt x="39" y="124"/>
                  <a:pt x="40" y="123"/>
                  <a:pt x="40" y="121"/>
                </a:cubicBezTo>
                <a:cubicBezTo>
                  <a:pt x="40" y="109"/>
                  <a:pt x="40" y="109"/>
                  <a:pt x="40" y="109"/>
                </a:cubicBezTo>
                <a:cubicBezTo>
                  <a:pt x="90" y="109"/>
                  <a:pt x="90" y="109"/>
                  <a:pt x="90" y="109"/>
                </a:cubicBezTo>
                <a:cubicBezTo>
                  <a:pt x="90" y="157"/>
                  <a:pt x="90" y="157"/>
                  <a:pt x="90" y="157"/>
                </a:cubicBezTo>
                <a:cubicBezTo>
                  <a:pt x="77" y="157"/>
                  <a:pt x="77" y="157"/>
                  <a:pt x="77" y="157"/>
                </a:cubicBezTo>
                <a:cubicBezTo>
                  <a:pt x="75" y="157"/>
                  <a:pt x="74" y="158"/>
                  <a:pt x="73" y="160"/>
                </a:cubicBezTo>
                <a:cubicBezTo>
                  <a:pt x="72" y="161"/>
                  <a:pt x="73" y="163"/>
                  <a:pt x="74" y="164"/>
                </a:cubicBezTo>
                <a:cubicBezTo>
                  <a:pt x="96" y="195"/>
                  <a:pt x="96" y="195"/>
                  <a:pt x="96" y="195"/>
                </a:cubicBezTo>
                <a:cubicBezTo>
                  <a:pt x="97" y="196"/>
                  <a:pt x="98" y="197"/>
                  <a:pt x="99" y="197"/>
                </a:cubicBezTo>
                <a:cubicBezTo>
                  <a:pt x="101" y="197"/>
                  <a:pt x="102" y="196"/>
                  <a:pt x="103" y="195"/>
                </a:cubicBezTo>
                <a:cubicBezTo>
                  <a:pt x="125" y="164"/>
                  <a:pt x="125" y="164"/>
                  <a:pt x="125" y="164"/>
                </a:cubicBezTo>
                <a:cubicBezTo>
                  <a:pt x="126" y="163"/>
                  <a:pt x="126" y="161"/>
                  <a:pt x="126" y="160"/>
                </a:cubicBezTo>
                <a:cubicBezTo>
                  <a:pt x="125" y="158"/>
                  <a:pt x="123" y="157"/>
                  <a:pt x="122" y="157"/>
                </a:cubicBezTo>
                <a:cubicBezTo>
                  <a:pt x="109" y="157"/>
                  <a:pt x="109" y="157"/>
                  <a:pt x="109" y="157"/>
                </a:cubicBezTo>
                <a:cubicBezTo>
                  <a:pt x="109" y="109"/>
                  <a:pt x="109" y="109"/>
                  <a:pt x="109" y="109"/>
                </a:cubicBezTo>
                <a:cubicBezTo>
                  <a:pt x="158" y="109"/>
                  <a:pt x="158" y="109"/>
                  <a:pt x="158" y="109"/>
                </a:cubicBezTo>
                <a:cubicBezTo>
                  <a:pt x="158" y="121"/>
                  <a:pt x="158" y="121"/>
                  <a:pt x="158" y="121"/>
                </a:cubicBezTo>
                <a:cubicBezTo>
                  <a:pt x="158" y="123"/>
                  <a:pt x="159" y="124"/>
                  <a:pt x="160" y="125"/>
                </a:cubicBezTo>
                <a:cubicBezTo>
                  <a:pt x="161" y="125"/>
                  <a:pt x="162" y="125"/>
                  <a:pt x="162" y="125"/>
                </a:cubicBezTo>
                <a:cubicBezTo>
                  <a:pt x="163" y="125"/>
                  <a:pt x="164" y="125"/>
                  <a:pt x="165" y="125"/>
                </a:cubicBezTo>
                <a:cubicBezTo>
                  <a:pt x="196" y="102"/>
                  <a:pt x="196" y="102"/>
                  <a:pt x="196" y="102"/>
                </a:cubicBezTo>
                <a:cubicBezTo>
                  <a:pt x="197" y="101"/>
                  <a:pt x="197" y="100"/>
                  <a:pt x="197" y="99"/>
                </a:cubicBezTo>
                <a:cubicBezTo>
                  <a:pt x="197" y="97"/>
                  <a:pt x="197" y="96"/>
                  <a:pt x="196" y="95"/>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328" name="矩形 25"/>
          <p:cNvSpPr>
            <a:spLocks noChangeArrowheads="1"/>
          </p:cNvSpPr>
          <p:nvPr/>
        </p:nvSpPr>
        <p:spPr bwMode="auto">
          <a:xfrm>
            <a:off x="8010525" y="1131888"/>
            <a:ext cx="17367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3329" name="矩形 26"/>
          <p:cNvSpPr>
            <a:spLocks noChangeArrowheads="1"/>
          </p:cNvSpPr>
          <p:nvPr/>
        </p:nvSpPr>
        <p:spPr bwMode="auto">
          <a:xfrm>
            <a:off x="8010525" y="4221163"/>
            <a:ext cx="17367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3330" name="矩形 27"/>
          <p:cNvSpPr>
            <a:spLocks noChangeArrowheads="1"/>
          </p:cNvSpPr>
          <p:nvPr/>
        </p:nvSpPr>
        <p:spPr bwMode="auto">
          <a:xfrm>
            <a:off x="2703513" y="1131888"/>
            <a:ext cx="17383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3331" name="矩形 28"/>
          <p:cNvSpPr>
            <a:spLocks noChangeArrowheads="1"/>
          </p:cNvSpPr>
          <p:nvPr/>
        </p:nvSpPr>
        <p:spPr bwMode="auto">
          <a:xfrm>
            <a:off x="2703513" y="4221163"/>
            <a:ext cx="17383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39"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4340" name="Group 4"/>
          <p:cNvGrpSpPr/>
          <p:nvPr/>
        </p:nvGrpSpPr>
        <p:grpSpPr bwMode="auto">
          <a:xfrm>
            <a:off x="0" y="6734175"/>
            <a:ext cx="12192000" cy="138113"/>
            <a:chOff x="0" y="0"/>
            <a:chExt cx="12231884" cy="334101"/>
          </a:xfrm>
        </p:grpSpPr>
        <p:sp>
          <p:nvSpPr>
            <p:cNvPr id="14358"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59"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60"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61"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62"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4341" name="任意多边形 8"/>
          <p:cNvSpPr>
            <a:spLocks noChangeArrowheads="1"/>
          </p:cNvSpPr>
          <p:nvPr/>
        </p:nvSpPr>
        <p:spPr bwMode="auto">
          <a:xfrm rot="5400000">
            <a:off x="75422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4342" name="任意多边形 7"/>
          <p:cNvSpPr>
            <a:spLocks noChangeArrowheads="1"/>
          </p:cNvSpPr>
          <p:nvPr/>
        </p:nvSpPr>
        <p:spPr bwMode="auto">
          <a:xfrm rot="5400000">
            <a:off x="43926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4343" name="任意多边形 6"/>
          <p:cNvSpPr>
            <a:spLocks noChangeArrowheads="1"/>
          </p:cNvSpPr>
          <p:nvPr/>
        </p:nvSpPr>
        <p:spPr bwMode="auto">
          <a:xfrm rot="5400000">
            <a:off x="12430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4344" name="矩形 9"/>
          <p:cNvSpPr>
            <a:spLocks noChangeArrowheads="1"/>
          </p:cNvSpPr>
          <p:nvPr/>
        </p:nvSpPr>
        <p:spPr bwMode="auto">
          <a:xfrm>
            <a:off x="1930400" y="22987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5" name="矩形 10"/>
          <p:cNvSpPr>
            <a:spLocks noChangeArrowheads="1"/>
          </p:cNvSpPr>
          <p:nvPr/>
        </p:nvSpPr>
        <p:spPr bwMode="auto">
          <a:xfrm>
            <a:off x="5080000" y="22987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6" name="矩形 11"/>
          <p:cNvSpPr>
            <a:spLocks noChangeArrowheads="1"/>
          </p:cNvSpPr>
          <p:nvPr/>
        </p:nvSpPr>
        <p:spPr bwMode="auto">
          <a:xfrm>
            <a:off x="8229600" y="22987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7" name="矩形 12"/>
          <p:cNvSpPr>
            <a:spLocks noChangeArrowheads="1"/>
          </p:cNvSpPr>
          <p:nvPr/>
        </p:nvSpPr>
        <p:spPr bwMode="auto">
          <a:xfrm>
            <a:off x="2009775" y="1887538"/>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4348" name="矩形 15"/>
          <p:cNvSpPr>
            <a:spLocks noChangeArrowheads="1"/>
          </p:cNvSpPr>
          <p:nvPr/>
        </p:nvSpPr>
        <p:spPr bwMode="auto">
          <a:xfrm>
            <a:off x="5151438" y="1887538"/>
            <a:ext cx="1995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4349" name="矩形 16"/>
          <p:cNvSpPr>
            <a:spLocks noChangeArrowheads="1"/>
          </p:cNvSpPr>
          <p:nvPr/>
        </p:nvSpPr>
        <p:spPr bwMode="auto">
          <a:xfrm>
            <a:off x="8285163" y="189865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4350" name="Freeform 214"/>
          <p:cNvSpPr>
            <a:spLocks noChangeArrowheads="1"/>
          </p:cNvSpPr>
          <p:nvPr/>
        </p:nvSpPr>
        <p:spPr bwMode="auto">
          <a:xfrm>
            <a:off x="2638425" y="2576513"/>
            <a:ext cx="692150" cy="742950"/>
          </a:xfrm>
          <a:custGeom>
            <a:avLst/>
            <a:gdLst>
              <a:gd name="T0" fmla="*/ 2147483647 w 184"/>
              <a:gd name="T1" fmla="*/ 2147483647 h 198"/>
              <a:gd name="T2" fmla="*/ 2147483647 w 184"/>
              <a:gd name="T3" fmla="*/ 2147483647 h 198"/>
              <a:gd name="T4" fmla="*/ 2147483647 w 184"/>
              <a:gd name="T5" fmla="*/ 2147483647 h 198"/>
              <a:gd name="T6" fmla="*/ 2147483647 w 184"/>
              <a:gd name="T7" fmla="*/ 2147483647 h 198"/>
              <a:gd name="T8" fmla="*/ 2147483647 w 184"/>
              <a:gd name="T9" fmla="*/ 2147483647 h 198"/>
              <a:gd name="T10" fmla="*/ 2147483647 w 184"/>
              <a:gd name="T11" fmla="*/ 2147483647 h 198"/>
              <a:gd name="T12" fmla="*/ 2147483647 w 184"/>
              <a:gd name="T13" fmla="*/ 2147483647 h 198"/>
              <a:gd name="T14" fmla="*/ 2147483647 w 184"/>
              <a:gd name="T15" fmla="*/ 2147483647 h 198"/>
              <a:gd name="T16" fmla="*/ 2147483647 w 184"/>
              <a:gd name="T17" fmla="*/ 2147483647 h 198"/>
              <a:gd name="T18" fmla="*/ 2147483647 w 184"/>
              <a:gd name="T19" fmla="*/ 2147483647 h 198"/>
              <a:gd name="T20" fmla="*/ 2147483647 w 184"/>
              <a:gd name="T21" fmla="*/ 2147483647 h 198"/>
              <a:gd name="T22" fmla="*/ 2147483647 w 184"/>
              <a:gd name="T23" fmla="*/ 2147483647 h 198"/>
              <a:gd name="T24" fmla="*/ 2147483647 w 184"/>
              <a:gd name="T25" fmla="*/ 2147483647 h 198"/>
              <a:gd name="T26" fmla="*/ 2147483647 w 184"/>
              <a:gd name="T27" fmla="*/ 2147483647 h 198"/>
              <a:gd name="T28" fmla="*/ 2147483647 w 184"/>
              <a:gd name="T29" fmla="*/ 2147483647 h 198"/>
              <a:gd name="T30" fmla="*/ 2147483647 w 184"/>
              <a:gd name="T31" fmla="*/ 2147483647 h 198"/>
              <a:gd name="T32" fmla="*/ 2147483647 w 184"/>
              <a:gd name="T33" fmla="*/ 2147483647 h 198"/>
              <a:gd name="T34" fmla="*/ 2147483647 w 184"/>
              <a:gd name="T35" fmla="*/ 2147483647 h 198"/>
              <a:gd name="T36" fmla="*/ 2147483647 w 184"/>
              <a:gd name="T37" fmla="*/ 2147483647 h 198"/>
              <a:gd name="T38" fmla="*/ 2147483647 w 184"/>
              <a:gd name="T39" fmla="*/ 2147483647 h 198"/>
              <a:gd name="T40" fmla="*/ 2147483647 w 184"/>
              <a:gd name="T41" fmla="*/ 2147483647 h 198"/>
              <a:gd name="T42" fmla="*/ 2147483647 w 184"/>
              <a:gd name="T43" fmla="*/ 2147483647 h 198"/>
              <a:gd name="T44" fmla="*/ 2147483647 w 184"/>
              <a:gd name="T45" fmla="*/ 2147483647 h 198"/>
              <a:gd name="T46" fmla="*/ 2147483647 w 184"/>
              <a:gd name="T47" fmla="*/ 2147483647 h 198"/>
              <a:gd name="T48" fmla="*/ 2147483647 w 184"/>
              <a:gd name="T49" fmla="*/ 2147483647 h 198"/>
              <a:gd name="T50" fmla="*/ 2147483647 w 184"/>
              <a:gd name="T51" fmla="*/ 2147483647 h 198"/>
              <a:gd name="T52" fmla="*/ 2147483647 w 184"/>
              <a:gd name="T53" fmla="*/ 2147483647 h 198"/>
              <a:gd name="T54" fmla="*/ 2147483647 w 184"/>
              <a:gd name="T55" fmla="*/ 2147483647 h 198"/>
              <a:gd name="T56" fmla="*/ 2147483647 w 184"/>
              <a:gd name="T57" fmla="*/ 2147483647 h 198"/>
              <a:gd name="T58" fmla="*/ 2147483647 w 184"/>
              <a:gd name="T59" fmla="*/ 2147483647 h 198"/>
              <a:gd name="T60" fmla="*/ 2147483647 w 184"/>
              <a:gd name="T61" fmla="*/ 2147483647 h 198"/>
              <a:gd name="T62" fmla="*/ 2147483647 w 184"/>
              <a:gd name="T63" fmla="*/ 2147483647 h 198"/>
              <a:gd name="T64" fmla="*/ 2147483647 w 184"/>
              <a:gd name="T65" fmla="*/ 2147483647 h 198"/>
              <a:gd name="T66" fmla="*/ 2147483647 w 184"/>
              <a:gd name="T67" fmla="*/ 2147483647 h 1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4"/>
              <a:gd name="T103" fmla="*/ 0 h 198"/>
              <a:gd name="T104" fmla="*/ 184 w 184"/>
              <a:gd name="T105" fmla="*/ 198 h 1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4" h="198">
                <a:moveTo>
                  <a:pt x="180" y="94"/>
                </a:moveTo>
                <a:cubicBezTo>
                  <a:pt x="174" y="91"/>
                  <a:pt x="174" y="91"/>
                  <a:pt x="174" y="91"/>
                </a:cubicBezTo>
                <a:cubicBezTo>
                  <a:pt x="175" y="85"/>
                  <a:pt x="180" y="67"/>
                  <a:pt x="180" y="66"/>
                </a:cubicBezTo>
                <a:cubicBezTo>
                  <a:pt x="180" y="66"/>
                  <a:pt x="180" y="66"/>
                  <a:pt x="180" y="66"/>
                </a:cubicBezTo>
                <a:cubicBezTo>
                  <a:pt x="181" y="64"/>
                  <a:pt x="180" y="62"/>
                  <a:pt x="179" y="60"/>
                </a:cubicBezTo>
                <a:cubicBezTo>
                  <a:pt x="177" y="58"/>
                  <a:pt x="175" y="58"/>
                  <a:pt x="172" y="58"/>
                </a:cubicBezTo>
                <a:cubicBezTo>
                  <a:pt x="151" y="62"/>
                  <a:pt x="151" y="62"/>
                  <a:pt x="151" y="62"/>
                </a:cubicBezTo>
                <a:cubicBezTo>
                  <a:pt x="149" y="54"/>
                  <a:pt x="149" y="54"/>
                  <a:pt x="149" y="54"/>
                </a:cubicBezTo>
                <a:cubicBezTo>
                  <a:pt x="149" y="52"/>
                  <a:pt x="147" y="50"/>
                  <a:pt x="144" y="50"/>
                </a:cubicBezTo>
                <a:cubicBezTo>
                  <a:pt x="142" y="49"/>
                  <a:pt x="139" y="50"/>
                  <a:pt x="138" y="52"/>
                </a:cubicBezTo>
                <a:cubicBezTo>
                  <a:pt x="126" y="65"/>
                  <a:pt x="126" y="65"/>
                  <a:pt x="126" y="65"/>
                </a:cubicBezTo>
                <a:cubicBezTo>
                  <a:pt x="128" y="51"/>
                  <a:pt x="132" y="31"/>
                  <a:pt x="132" y="31"/>
                </a:cubicBezTo>
                <a:cubicBezTo>
                  <a:pt x="133" y="29"/>
                  <a:pt x="132" y="26"/>
                  <a:pt x="130" y="25"/>
                </a:cubicBezTo>
                <a:cubicBezTo>
                  <a:pt x="127" y="23"/>
                  <a:pt x="125" y="23"/>
                  <a:pt x="122" y="24"/>
                </a:cubicBezTo>
                <a:cubicBezTo>
                  <a:pt x="112" y="30"/>
                  <a:pt x="112" y="30"/>
                  <a:pt x="112" y="30"/>
                </a:cubicBezTo>
                <a:cubicBezTo>
                  <a:pt x="109" y="25"/>
                  <a:pt x="103" y="13"/>
                  <a:pt x="100" y="7"/>
                </a:cubicBezTo>
                <a:cubicBezTo>
                  <a:pt x="99" y="6"/>
                  <a:pt x="98" y="4"/>
                  <a:pt x="98" y="4"/>
                </a:cubicBezTo>
                <a:cubicBezTo>
                  <a:pt x="98" y="4"/>
                  <a:pt x="98" y="4"/>
                  <a:pt x="98" y="4"/>
                </a:cubicBezTo>
                <a:cubicBezTo>
                  <a:pt x="97" y="1"/>
                  <a:pt x="95" y="0"/>
                  <a:pt x="92" y="0"/>
                </a:cubicBezTo>
                <a:cubicBezTo>
                  <a:pt x="90" y="0"/>
                  <a:pt x="87" y="1"/>
                  <a:pt x="86" y="4"/>
                </a:cubicBezTo>
                <a:cubicBezTo>
                  <a:pt x="72" y="30"/>
                  <a:pt x="72" y="30"/>
                  <a:pt x="72" y="30"/>
                </a:cubicBezTo>
                <a:cubicBezTo>
                  <a:pt x="67" y="27"/>
                  <a:pt x="63" y="25"/>
                  <a:pt x="62" y="24"/>
                </a:cubicBezTo>
                <a:cubicBezTo>
                  <a:pt x="62" y="24"/>
                  <a:pt x="62" y="24"/>
                  <a:pt x="62" y="24"/>
                </a:cubicBezTo>
                <a:cubicBezTo>
                  <a:pt x="62" y="24"/>
                  <a:pt x="62" y="24"/>
                  <a:pt x="62" y="24"/>
                </a:cubicBezTo>
                <a:cubicBezTo>
                  <a:pt x="60" y="23"/>
                  <a:pt x="57" y="23"/>
                  <a:pt x="55" y="25"/>
                </a:cubicBezTo>
                <a:cubicBezTo>
                  <a:pt x="53" y="26"/>
                  <a:pt x="52" y="29"/>
                  <a:pt x="52" y="31"/>
                </a:cubicBezTo>
                <a:cubicBezTo>
                  <a:pt x="58" y="65"/>
                  <a:pt x="58" y="65"/>
                  <a:pt x="58" y="65"/>
                </a:cubicBezTo>
                <a:cubicBezTo>
                  <a:pt x="55" y="61"/>
                  <a:pt x="50" y="56"/>
                  <a:pt x="46" y="52"/>
                </a:cubicBezTo>
                <a:cubicBezTo>
                  <a:pt x="45" y="50"/>
                  <a:pt x="42" y="49"/>
                  <a:pt x="40" y="50"/>
                </a:cubicBezTo>
                <a:cubicBezTo>
                  <a:pt x="38" y="50"/>
                  <a:pt x="36" y="52"/>
                  <a:pt x="35" y="54"/>
                </a:cubicBezTo>
                <a:cubicBezTo>
                  <a:pt x="33" y="62"/>
                  <a:pt x="33" y="62"/>
                  <a:pt x="33" y="62"/>
                </a:cubicBezTo>
                <a:cubicBezTo>
                  <a:pt x="26" y="61"/>
                  <a:pt x="12" y="58"/>
                  <a:pt x="12" y="58"/>
                </a:cubicBezTo>
                <a:cubicBezTo>
                  <a:pt x="9" y="57"/>
                  <a:pt x="7" y="58"/>
                  <a:pt x="5" y="60"/>
                </a:cubicBezTo>
                <a:cubicBezTo>
                  <a:pt x="4" y="62"/>
                  <a:pt x="3" y="64"/>
                  <a:pt x="4" y="66"/>
                </a:cubicBezTo>
                <a:cubicBezTo>
                  <a:pt x="10" y="91"/>
                  <a:pt x="10" y="91"/>
                  <a:pt x="10" y="91"/>
                </a:cubicBezTo>
                <a:cubicBezTo>
                  <a:pt x="8" y="92"/>
                  <a:pt x="6" y="93"/>
                  <a:pt x="4" y="94"/>
                </a:cubicBezTo>
                <a:cubicBezTo>
                  <a:pt x="2" y="95"/>
                  <a:pt x="0" y="97"/>
                  <a:pt x="0" y="99"/>
                </a:cubicBezTo>
                <a:cubicBezTo>
                  <a:pt x="0" y="101"/>
                  <a:pt x="1" y="104"/>
                  <a:pt x="3" y="105"/>
                </a:cubicBezTo>
                <a:cubicBezTo>
                  <a:pt x="43" y="138"/>
                  <a:pt x="43" y="138"/>
                  <a:pt x="43" y="138"/>
                </a:cubicBezTo>
                <a:cubicBezTo>
                  <a:pt x="43" y="138"/>
                  <a:pt x="43" y="138"/>
                  <a:pt x="43" y="139"/>
                </a:cubicBezTo>
                <a:cubicBezTo>
                  <a:pt x="41" y="144"/>
                  <a:pt x="40" y="149"/>
                  <a:pt x="40" y="149"/>
                </a:cubicBezTo>
                <a:cubicBezTo>
                  <a:pt x="39" y="151"/>
                  <a:pt x="40" y="153"/>
                  <a:pt x="41" y="155"/>
                </a:cubicBezTo>
                <a:cubicBezTo>
                  <a:pt x="42" y="156"/>
                  <a:pt x="44" y="157"/>
                  <a:pt x="46" y="157"/>
                </a:cubicBezTo>
                <a:cubicBezTo>
                  <a:pt x="46" y="157"/>
                  <a:pt x="47" y="157"/>
                  <a:pt x="47" y="157"/>
                </a:cubicBezTo>
                <a:cubicBezTo>
                  <a:pt x="79" y="153"/>
                  <a:pt x="79" y="153"/>
                  <a:pt x="79" y="153"/>
                </a:cubicBezTo>
                <a:cubicBezTo>
                  <a:pt x="78" y="163"/>
                  <a:pt x="76" y="181"/>
                  <a:pt x="74" y="191"/>
                </a:cubicBezTo>
                <a:cubicBezTo>
                  <a:pt x="74" y="191"/>
                  <a:pt x="74" y="191"/>
                  <a:pt x="74" y="191"/>
                </a:cubicBezTo>
                <a:cubicBezTo>
                  <a:pt x="74" y="193"/>
                  <a:pt x="75" y="195"/>
                  <a:pt x="76" y="196"/>
                </a:cubicBezTo>
                <a:cubicBezTo>
                  <a:pt x="78" y="198"/>
                  <a:pt x="79" y="198"/>
                  <a:pt x="81" y="198"/>
                </a:cubicBezTo>
                <a:cubicBezTo>
                  <a:pt x="103" y="198"/>
                  <a:pt x="103" y="198"/>
                  <a:pt x="103" y="198"/>
                </a:cubicBezTo>
                <a:cubicBezTo>
                  <a:pt x="105" y="198"/>
                  <a:pt x="107" y="198"/>
                  <a:pt x="108" y="196"/>
                </a:cubicBezTo>
                <a:cubicBezTo>
                  <a:pt x="109" y="195"/>
                  <a:pt x="110" y="193"/>
                  <a:pt x="110" y="191"/>
                </a:cubicBezTo>
                <a:cubicBezTo>
                  <a:pt x="105" y="153"/>
                  <a:pt x="105" y="153"/>
                  <a:pt x="105" y="153"/>
                </a:cubicBezTo>
                <a:cubicBezTo>
                  <a:pt x="111" y="154"/>
                  <a:pt x="121" y="155"/>
                  <a:pt x="135" y="157"/>
                </a:cubicBezTo>
                <a:cubicBezTo>
                  <a:pt x="137" y="157"/>
                  <a:pt x="137" y="157"/>
                  <a:pt x="137" y="157"/>
                </a:cubicBezTo>
                <a:cubicBezTo>
                  <a:pt x="137" y="157"/>
                  <a:pt x="138" y="157"/>
                  <a:pt x="138" y="157"/>
                </a:cubicBezTo>
                <a:cubicBezTo>
                  <a:pt x="138" y="157"/>
                  <a:pt x="138" y="157"/>
                  <a:pt x="138" y="157"/>
                </a:cubicBezTo>
                <a:cubicBezTo>
                  <a:pt x="138" y="157"/>
                  <a:pt x="138" y="157"/>
                  <a:pt x="138" y="157"/>
                </a:cubicBezTo>
                <a:cubicBezTo>
                  <a:pt x="140" y="157"/>
                  <a:pt x="142" y="157"/>
                  <a:pt x="143" y="155"/>
                </a:cubicBezTo>
                <a:cubicBezTo>
                  <a:pt x="144" y="154"/>
                  <a:pt x="145" y="152"/>
                  <a:pt x="145" y="151"/>
                </a:cubicBezTo>
                <a:cubicBezTo>
                  <a:pt x="145" y="150"/>
                  <a:pt x="145" y="149"/>
                  <a:pt x="144" y="148"/>
                </a:cubicBezTo>
                <a:cubicBezTo>
                  <a:pt x="141" y="138"/>
                  <a:pt x="141" y="138"/>
                  <a:pt x="141" y="138"/>
                </a:cubicBezTo>
                <a:cubicBezTo>
                  <a:pt x="141" y="138"/>
                  <a:pt x="141" y="138"/>
                  <a:pt x="141" y="138"/>
                </a:cubicBezTo>
                <a:cubicBezTo>
                  <a:pt x="141" y="138"/>
                  <a:pt x="141" y="138"/>
                  <a:pt x="142" y="138"/>
                </a:cubicBezTo>
                <a:cubicBezTo>
                  <a:pt x="144" y="136"/>
                  <a:pt x="157" y="125"/>
                  <a:pt x="180" y="106"/>
                </a:cubicBezTo>
                <a:cubicBezTo>
                  <a:pt x="182" y="105"/>
                  <a:pt x="182" y="105"/>
                  <a:pt x="182" y="105"/>
                </a:cubicBezTo>
                <a:cubicBezTo>
                  <a:pt x="183" y="104"/>
                  <a:pt x="184" y="101"/>
                  <a:pt x="184" y="99"/>
                </a:cubicBezTo>
                <a:cubicBezTo>
                  <a:pt x="184" y="97"/>
                  <a:pt x="182" y="95"/>
                  <a:pt x="180" y="94"/>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51" name="Freeform 548"/>
          <p:cNvSpPr>
            <a:spLocks noChangeArrowheads="1"/>
          </p:cNvSpPr>
          <p:nvPr/>
        </p:nvSpPr>
        <p:spPr bwMode="auto">
          <a:xfrm>
            <a:off x="5751513" y="2576513"/>
            <a:ext cx="754062" cy="742950"/>
          </a:xfrm>
          <a:custGeom>
            <a:avLst/>
            <a:gdLst>
              <a:gd name="T0" fmla="*/ 2147483647 w 201"/>
              <a:gd name="T1" fmla="*/ 2147483647 h 198"/>
              <a:gd name="T2" fmla="*/ 2147483647 w 201"/>
              <a:gd name="T3" fmla="*/ 0 h 198"/>
              <a:gd name="T4" fmla="*/ 2147483647 w 201"/>
              <a:gd name="T5" fmla="*/ 2147483647 h 198"/>
              <a:gd name="T6" fmla="*/ 2147483647 w 201"/>
              <a:gd name="T7" fmla="*/ 2147483647 h 198"/>
              <a:gd name="T8" fmla="*/ 2147483647 w 201"/>
              <a:gd name="T9" fmla="*/ 2147483647 h 198"/>
              <a:gd name="T10" fmla="*/ 2147483647 w 201"/>
              <a:gd name="T11" fmla="*/ 2147483647 h 198"/>
              <a:gd name="T12" fmla="*/ 2147483647 w 201"/>
              <a:gd name="T13" fmla="*/ 2147483647 h 198"/>
              <a:gd name="T14" fmla="*/ 2147483647 w 201"/>
              <a:gd name="T15" fmla="*/ 2147483647 h 198"/>
              <a:gd name="T16" fmla="*/ 2147483647 w 201"/>
              <a:gd name="T17" fmla="*/ 2147483647 h 198"/>
              <a:gd name="T18" fmla="*/ 2147483647 w 201"/>
              <a:gd name="T19" fmla="*/ 2147483647 h 198"/>
              <a:gd name="T20" fmla="*/ 0 w 201"/>
              <a:gd name="T21" fmla="*/ 2147483647 h 198"/>
              <a:gd name="T22" fmla="*/ 2147483647 w 201"/>
              <a:gd name="T23" fmla="*/ 2147483647 h 198"/>
              <a:gd name="T24" fmla="*/ 2147483647 w 201"/>
              <a:gd name="T25" fmla="*/ 2147483647 h 198"/>
              <a:gd name="T26" fmla="*/ 2147483647 w 201"/>
              <a:gd name="T27" fmla="*/ 2147483647 h 198"/>
              <a:gd name="T28" fmla="*/ 2147483647 w 201"/>
              <a:gd name="T29" fmla="*/ 2147483647 h 198"/>
              <a:gd name="T30" fmla="*/ 2147483647 w 201"/>
              <a:gd name="T31" fmla="*/ 2147483647 h 198"/>
              <a:gd name="T32" fmla="*/ 2147483647 w 201"/>
              <a:gd name="T33" fmla="*/ 2147483647 h 198"/>
              <a:gd name="T34" fmla="*/ 2147483647 w 201"/>
              <a:gd name="T35" fmla="*/ 2147483647 h 198"/>
              <a:gd name="T36" fmla="*/ 2147483647 w 201"/>
              <a:gd name="T37" fmla="*/ 2147483647 h 198"/>
              <a:gd name="T38" fmla="*/ 2147483647 w 201"/>
              <a:gd name="T39" fmla="*/ 2147483647 h 198"/>
              <a:gd name="T40" fmla="*/ 2147483647 w 201"/>
              <a:gd name="T41" fmla="*/ 2147483647 h 198"/>
              <a:gd name="T42" fmla="*/ 2147483647 w 201"/>
              <a:gd name="T43" fmla="*/ 2147483647 h 198"/>
              <a:gd name="T44" fmla="*/ 2147483647 w 201"/>
              <a:gd name="T45" fmla="*/ 2147483647 h 198"/>
              <a:gd name="T46" fmla="*/ 2147483647 w 201"/>
              <a:gd name="T47" fmla="*/ 2147483647 h 198"/>
              <a:gd name="T48" fmla="*/ 2147483647 w 201"/>
              <a:gd name="T49" fmla="*/ 2147483647 h 198"/>
              <a:gd name="T50" fmla="*/ 2147483647 w 201"/>
              <a:gd name="T51" fmla="*/ 2147483647 h 198"/>
              <a:gd name="T52" fmla="*/ 2147483647 w 201"/>
              <a:gd name="T53" fmla="*/ 2147483647 h 198"/>
              <a:gd name="T54" fmla="*/ 2147483647 w 201"/>
              <a:gd name="T55" fmla="*/ 2147483647 h 198"/>
              <a:gd name="T56" fmla="*/ 2147483647 w 201"/>
              <a:gd name="T57" fmla="*/ 2147483647 h 198"/>
              <a:gd name="T58" fmla="*/ 2147483647 w 201"/>
              <a:gd name="T59" fmla="*/ 2147483647 h 198"/>
              <a:gd name="T60" fmla="*/ 2147483647 w 201"/>
              <a:gd name="T61" fmla="*/ 2147483647 h 198"/>
              <a:gd name="T62" fmla="*/ 2147483647 w 201"/>
              <a:gd name="T63" fmla="*/ 2147483647 h 198"/>
              <a:gd name="T64" fmla="*/ 2147483647 w 201"/>
              <a:gd name="T65" fmla="*/ 2147483647 h 198"/>
              <a:gd name="T66" fmla="*/ 2147483647 w 201"/>
              <a:gd name="T67" fmla="*/ 2147483647 h 198"/>
              <a:gd name="T68" fmla="*/ 2147483647 w 201"/>
              <a:gd name="T69" fmla="*/ 2147483647 h 198"/>
              <a:gd name="T70" fmla="*/ 2147483647 w 201"/>
              <a:gd name="T71" fmla="*/ 2147483647 h 198"/>
              <a:gd name="T72" fmla="*/ 2147483647 w 201"/>
              <a:gd name="T73" fmla="*/ 2147483647 h 198"/>
              <a:gd name="T74" fmla="*/ 2147483647 w 201"/>
              <a:gd name="T75" fmla="*/ 2147483647 h 198"/>
              <a:gd name="T76" fmla="*/ 2147483647 w 201"/>
              <a:gd name="T77" fmla="*/ 2147483647 h 198"/>
              <a:gd name="T78" fmla="*/ 2147483647 w 201"/>
              <a:gd name="T79" fmla="*/ 2147483647 h 198"/>
              <a:gd name="T80" fmla="*/ 2147483647 w 201"/>
              <a:gd name="T81" fmla="*/ 2147483647 h 198"/>
              <a:gd name="T82" fmla="*/ 2147483647 w 201"/>
              <a:gd name="T83" fmla="*/ 2147483647 h 198"/>
              <a:gd name="T84" fmla="*/ 2147483647 w 201"/>
              <a:gd name="T85" fmla="*/ 2147483647 h 198"/>
              <a:gd name="T86" fmla="*/ 2147483647 w 201"/>
              <a:gd name="T87" fmla="*/ 2147483647 h 198"/>
              <a:gd name="T88" fmla="*/ 2147483647 w 201"/>
              <a:gd name="T89" fmla="*/ 2147483647 h 198"/>
              <a:gd name="T90" fmla="*/ 2147483647 w 201"/>
              <a:gd name="T91" fmla="*/ 2147483647 h 198"/>
              <a:gd name="T92" fmla="*/ 2147483647 w 201"/>
              <a:gd name="T93" fmla="*/ 2147483647 h 198"/>
              <a:gd name="T94" fmla="*/ 2147483647 w 201"/>
              <a:gd name="T95" fmla="*/ 2147483647 h 198"/>
              <a:gd name="T96" fmla="*/ 2147483647 w 201"/>
              <a:gd name="T97" fmla="*/ 2147483647 h 198"/>
              <a:gd name="T98" fmla="*/ 2147483647 w 201"/>
              <a:gd name="T99" fmla="*/ 2147483647 h 198"/>
              <a:gd name="T100" fmla="*/ 2147483647 w 201"/>
              <a:gd name="T101" fmla="*/ 2147483647 h 198"/>
              <a:gd name="T102" fmla="*/ 2147483647 w 201"/>
              <a:gd name="T103" fmla="*/ 2147483647 h 198"/>
              <a:gd name="T104" fmla="*/ 2147483647 w 201"/>
              <a:gd name="T105" fmla="*/ 2147483647 h 198"/>
              <a:gd name="T106" fmla="*/ 2147483647 w 201"/>
              <a:gd name="T107" fmla="*/ 2147483647 h 198"/>
              <a:gd name="T108" fmla="*/ 2147483647 w 201"/>
              <a:gd name="T109" fmla="*/ 2147483647 h 198"/>
              <a:gd name="T110" fmla="*/ 2147483647 w 201"/>
              <a:gd name="T111" fmla="*/ 2147483647 h 1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1"/>
              <a:gd name="T169" fmla="*/ 0 h 198"/>
              <a:gd name="T170" fmla="*/ 201 w 201"/>
              <a:gd name="T171" fmla="*/ 198 h 1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1" h="198">
                <a:moveTo>
                  <a:pt x="197" y="2"/>
                </a:moveTo>
                <a:cubicBezTo>
                  <a:pt x="197" y="1"/>
                  <a:pt x="196" y="0"/>
                  <a:pt x="195" y="0"/>
                </a:cubicBezTo>
                <a:cubicBezTo>
                  <a:pt x="194" y="0"/>
                  <a:pt x="193" y="0"/>
                  <a:pt x="192" y="1"/>
                </a:cubicBezTo>
                <a:cubicBezTo>
                  <a:pt x="190" y="4"/>
                  <a:pt x="176" y="9"/>
                  <a:pt x="162" y="13"/>
                </a:cubicBezTo>
                <a:cubicBezTo>
                  <a:pt x="151" y="17"/>
                  <a:pt x="137" y="21"/>
                  <a:pt x="124" y="27"/>
                </a:cubicBezTo>
                <a:cubicBezTo>
                  <a:pt x="89" y="41"/>
                  <a:pt x="53" y="58"/>
                  <a:pt x="36" y="82"/>
                </a:cubicBezTo>
                <a:cubicBezTo>
                  <a:pt x="23" y="102"/>
                  <a:pt x="21" y="135"/>
                  <a:pt x="33" y="148"/>
                </a:cubicBezTo>
                <a:cubicBezTo>
                  <a:pt x="32" y="151"/>
                  <a:pt x="25" y="159"/>
                  <a:pt x="18" y="166"/>
                </a:cubicBezTo>
                <a:cubicBezTo>
                  <a:pt x="17" y="166"/>
                  <a:pt x="13" y="169"/>
                  <a:pt x="10" y="173"/>
                </a:cubicBezTo>
                <a:cubicBezTo>
                  <a:pt x="1" y="181"/>
                  <a:pt x="1" y="181"/>
                  <a:pt x="1" y="181"/>
                </a:cubicBezTo>
                <a:cubicBezTo>
                  <a:pt x="0" y="182"/>
                  <a:pt x="0" y="182"/>
                  <a:pt x="0" y="183"/>
                </a:cubicBezTo>
                <a:cubicBezTo>
                  <a:pt x="0" y="184"/>
                  <a:pt x="0" y="185"/>
                  <a:pt x="1" y="185"/>
                </a:cubicBezTo>
                <a:cubicBezTo>
                  <a:pt x="13" y="197"/>
                  <a:pt x="13" y="197"/>
                  <a:pt x="13" y="197"/>
                </a:cubicBezTo>
                <a:cubicBezTo>
                  <a:pt x="14" y="198"/>
                  <a:pt x="14" y="198"/>
                  <a:pt x="15" y="198"/>
                </a:cubicBezTo>
                <a:cubicBezTo>
                  <a:pt x="15" y="198"/>
                  <a:pt x="15" y="198"/>
                  <a:pt x="16" y="198"/>
                </a:cubicBezTo>
                <a:cubicBezTo>
                  <a:pt x="16" y="198"/>
                  <a:pt x="17" y="197"/>
                  <a:pt x="17" y="196"/>
                </a:cubicBezTo>
                <a:cubicBezTo>
                  <a:pt x="18" y="196"/>
                  <a:pt x="23" y="181"/>
                  <a:pt x="31" y="171"/>
                </a:cubicBezTo>
                <a:cubicBezTo>
                  <a:pt x="38" y="160"/>
                  <a:pt x="48" y="147"/>
                  <a:pt x="60" y="133"/>
                </a:cubicBezTo>
                <a:cubicBezTo>
                  <a:pt x="61" y="75"/>
                  <a:pt x="61" y="75"/>
                  <a:pt x="61" y="75"/>
                </a:cubicBezTo>
                <a:cubicBezTo>
                  <a:pt x="61" y="73"/>
                  <a:pt x="63" y="71"/>
                  <a:pt x="66" y="71"/>
                </a:cubicBezTo>
                <a:cubicBezTo>
                  <a:pt x="68" y="71"/>
                  <a:pt x="70" y="73"/>
                  <a:pt x="70" y="75"/>
                </a:cubicBezTo>
                <a:cubicBezTo>
                  <a:pt x="68" y="124"/>
                  <a:pt x="68" y="124"/>
                  <a:pt x="68" y="124"/>
                </a:cubicBezTo>
                <a:cubicBezTo>
                  <a:pt x="76" y="116"/>
                  <a:pt x="84" y="107"/>
                  <a:pt x="92" y="99"/>
                </a:cubicBezTo>
                <a:cubicBezTo>
                  <a:pt x="94" y="56"/>
                  <a:pt x="94" y="56"/>
                  <a:pt x="94" y="56"/>
                </a:cubicBezTo>
                <a:cubicBezTo>
                  <a:pt x="94" y="53"/>
                  <a:pt x="96" y="51"/>
                  <a:pt x="98" y="52"/>
                </a:cubicBezTo>
                <a:cubicBezTo>
                  <a:pt x="100" y="52"/>
                  <a:pt x="102" y="54"/>
                  <a:pt x="102" y="56"/>
                </a:cubicBezTo>
                <a:cubicBezTo>
                  <a:pt x="101" y="91"/>
                  <a:pt x="101" y="91"/>
                  <a:pt x="101" y="91"/>
                </a:cubicBezTo>
                <a:cubicBezTo>
                  <a:pt x="109" y="83"/>
                  <a:pt x="116" y="76"/>
                  <a:pt x="123" y="69"/>
                </a:cubicBezTo>
                <a:cubicBezTo>
                  <a:pt x="125" y="43"/>
                  <a:pt x="125" y="43"/>
                  <a:pt x="125" y="43"/>
                </a:cubicBezTo>
                <a:cubicBezTo>
                  <a:pt x="125" y="41"/>
                  <a:pt x="127" y="39"/>
                  <a:pt x="129" y="39"/>
                </a:cubicBezTo>
                <a:cubicBezTo>
                  <a:pt x="132" y="39"/>
                  <a:pt x="133" y="41"/>
                  <a:pt x="133" y="43"/>
                </a:cubicBezTo>
                <a:cubicBezTo>
                  <a:pt x="132" y="62"/>
                  <a:pt x="132" y="62"/>
                  <a:pt x="132" y="62"/>
                </a:cubicBezTo>
                <a:cubicBezTo>
                  <a:pt x="155" y="40"/>
                  <a:pt x="173" y="25"/>
                  <a:pt x="175" y="24"/>
                </a:cubicBezTo>
                <a:cubicBezTo>
                  <a:pt x="177" y="22"/>
                  <a:pt x="180" y="23"/>
                  <a:pt x="181" y="24"/>
                </a:cubicBezTo>
                <a:cubicBezTo>
                  <a:pt x="183" y="26"/>
                  <a:pt x="182" y="29"/>
                  <a:pt x="181" y="30"/>
                </a:cubicBezTo>
                <a:cubicBezTo>
                  <a:pt x="180" y="31"/>
                  <a:pt x="164" y="44"/>
                  <a:pt x="142" y="64"/>
                </a:cubicBezTo>
                <a:cubicBezTo>
                  <a:pt x="169" y="60"/>
                  <a:pt x="169" y="60"/>
                  <a:pt x="169" y="60"/>
                </a:cubicBezTo>
                <a:cubicBezTo>
                  <a:pt x="171" y="59"/>
                  <a:pt x="173" y="61"/>
                  <a:pt x="173" y="63"/>
                </a:cubicBezTo>
                <a:cubicBezTo>
                  <a:pt x="174" y="65"/>
                  <a:pt x="172" y="67"/>
                  <a:pt x="170" y="68"/>
                </a:cubicBezTo>
                <a:cubicBezTo>
                  <a:pt x="131" y="73"/>
                  <a:pt x="131" y="73"/>
                  <a:pt x="131" y="73"/>
                </a:cubicBezTo>
                <a:cubicBezTo>
                  <a:pt x="123" y="81"/>
                  <a:pt x="115" y="88"/>
                  <a:pt x="107" y="97"/>
                </a:cubicBezTo>
                <a:cubicBezTo>
                  <a:pt x="153" y="92"/>
                  <a:pt x="153" y="92"/>
                  <a:pt x="153" y="92"/>
                </a:cubicBezTo>
                <a:cubicBezTo>
                  <a:pt x="155" y="92"/>
                  <a:pt x="157" y="93"/>
                  <a:pt x="158" y="96"/>
                </a:cubicBezTo>
                <a:cubicBezTo>
                  <a:pt x="158" y="98"/>
                  <a:pt x="156" y="100"/>
                  <a:pt x="154" y="100"/>
                </a:cubicBezTo>
                <a:cubicBezTo>
                  <a:pt x="97" y="106"/>
                  <a:pt x="97" y="106"/>
                  <a:pt x="97" y="106"/>
                </a:cubicBezTo>
                <a:cubicBezTo>
                  <a:pt x="89" y="114"/>
                  <a:pt x="82" y="122"/>
                  <a:pt x="74" y="130"/>
                </a:cubicBezTo>
                <a:cubicBezTo>
                  <a:pt x="129" y="125"/>
                  <a:pt x="129" y="125"/>
                  <a:pt x="129" y="125"/>
                </a:cubicBezTo>
                <a:cubicBezTo>
                  <a:pt x="131" y="125"/>
                  <a:pt x="133" y="126"/>
                  <a:pt x="133" y="129"/>
                </a:cubicBezTo>
                <a:cubicBezTo>
                  <a:pt x="133" y="131"/>
                  <a:pt x="132" y="133"/>
                  <a:pt x="129" y="133"/>
                </a:cubicBezTo>
                <a:cubicBezTo>
                  <a:pt x="67" y="139"/>
                  <a:pt x="67" y="139"/>
                  <a:pt x="67" y="139"/>
                </a:cubicBezTo>
                <a:cubicBezTo>
                  <a:pt x="66" y="139"/>
                  <a:pt x="66" y="139"/>
                  <a:pt x="66" y="139"/>
                </a:cubicBezTo>
                <a:cubicBezTo>
                  <a:pt x="60" y="146"/>
                  <a:pt x="54" y="153"/>
                  <a:pt x="49" y="159"/>
                </a:cubicBezTo>
                <a:cubicBezTo>
                  <a:pt x="55" y="161"/>
                  <a:pt x="62" y="162"/>
                  <a:pt x="70" y="162"/>
                </a:cubicBezTo>
                <a:cubicBezTo>
                  <a:pt x="97" y="162"/>
                  <a:pt x="128" y="152"/>
                  <a:pt x="146" y="138"/>
                </a:cubicBezTo>
                <a:cubicBezTo>
                  <a:pt x="171" y="119"/>
                  <a:pt x="188" y="92"/>
                  <a:pt x="195" y="62"/>
                </a:cubicBezTo>
                <a:cubicBezTo>
                  <a:pt x="200" y="37"/>
                  <a:pt x="201" y="17"/>
                  <a:pt x="197" y="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14352" name="Group 21"/>
          <p:cNvGrpSpPr/>
          <p:nvPr/>
        </p:nvGrpSpPr>
        <p:grpSpPr bwMode="auto">
          <a:xfrm>
            <a:off x="8910638" y="2576513"/>
            <a:ext cx="735012" cy="725487"/>
            <a:chOff x="0" y="0"/>
            <a:chExt cx="735013" cy="725488"/>
          </a:xfrm>
        </p:grpSpPr>
        <p:sp>
          <p:nvSpPr>
            <p:cNvPr id="14356" name="Freeform 900"/>
            <p:cNvSpPr>
              <a:spLocks noChangeArrowheads="1"/>
            </p:cNvSpPr>
            <p:nvPr/>
          </p:nvSpPr>
          <p:spPr bwMode="auto">
            <a:xfrm>
              <a:off x="341312" y="454025"/>
              <a:ext cx="179388" cy="271463"/>
            </a:xfrm>
            <a:custGeom>
              <a:avLst/>
              <a:gdLst>
                <a:gd name="T0" fmla="*/ 2147483647 w 48"/>
                <a:gd name="T1" fmla="*/ 2147483647 h 72"/>
                <a:gd name="T2" fmla="*/ 2147483647 w 48"/>
                <a:gd name="T3" fmla="*/ 2147483647 h 72"/>
                <a:gd name="T4" fmla="*/ 2147483647 w 48"/>
                <a:gd name="T5" fmla="*/ 2147483647 h 72"/>
                <a:gd name="T6" fmla="*/ 2147483647 w 48"/>
                <a:gd name="T7" fmla="*/ 2147483647 h 72"/>
                <a:gd name="T8" fmla="*/ 2147483647 w 48"/>
                <a:gd name="T9" fmla="*/ 0 h 72"/>
                <a:gd name="T10" fmla="*/ 0 w 48"/>
                <a:gd name="T11" fmla="*/ 0 h 72"/>
                <a:gd name="T12" fmla="*/ 0 w 48"/>
                <a:gd name="T13" fmla="*/ 2147483647 h 72"/>
                <a:gd name="T14" fmla="*/ 2147483647 w 48"/>
                <a:gd name="T15" fmla="*/ 2147483647 h 72"/>
                <a:gd name="T16" fmla="*/ 2147483647 w 48"/>
                <a:gd name="T17" fmla="*/ 2147483647 h 72"/>
                <a:gd name="T18" fmla="*/ 2147483647 w 48"/>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72"/>
                <a:gd name="T32" fmla="*/ 48 w 48"/>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72">
                  <a:moveTo>
                    <a:pt x="42" y="42"/>
                  </a:moveTo>
                  <a:cubicBezTo>
                    <a:pt x="38" y="42"/>
                    <a:pt x="35" y="45"/>
                    <a:pt x="35" y="48"/>
                  </a:cubicBezTo>
                  <a:cubicBezTo>
                    <a:pt x="35" y="55"/>
                    <a:pt x="30" y="59"/>
                    <a:pt x="24" y="59"/>
                  </a:cubicBezTo>
                  <a:cubicBezTo>
                    <a:pt x="18" y="59"/>
                    <a:pt x="13" y="55"/>
                    <a:pt x="13" y="48"/>
                  </a:cubicBezTo>
                  <a:cubicBezTo>
                    <a:pt x="13" y="0"/>
                    <a:pt x="13" y="0"/>
                    <a:pt x="13" y="0"/>
                  </a:cubicBezTo>
                  <a:cubicBezTo>
                    <a:pt x="0" y="0"/>
                    <a:pt x="0" y="0"/>
                    <a:pt x="0" y="0"/>
                  </a:cubicBezTo>
                  <a:cubicBezTo>
                    <a:pt x="0" y="48"/>
                    <a:pt x="0" y="48"/>
                    <a:pt x="0" y="48"/>
                  </a:cubicBezTo>
                  <a:cubicBezTo>
                    <a:pt x="0" y="62"/>
                    <a:pt x="11" y="72"/>
                    <a:pt x="24" y="72"/>
                  </a:cubicBezTo>
                  <a:cubicBezTo>
                    <a:pt x="38" y="72"/>
                    <a:pt x="48" y="62"/>
                    <a:pt x="48" y="48"/>
                  </a:cubicBezTo>
                  <a:cubicBezTo>
                    <a:pt x="48" y="45"/>
                    <a:pt x="45" y="42"/>
                    <a:pt x="42" y="4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57" name="Freeform 901"/>
            <p:cNvSpPr>
              <a:spLocks noChangeArrowheads="1"/>
            </p:cNvSpPr>
            <p:nvPr/>
          </p:nvSpPr>
          <p:spPr bwMode="auto">
            <a:xfrm>
              <a:off x="0" y="0"/>
              <a:ext cx="735013" cy="409575"/>
            </a:xfrm>
            <a:custGeom>
              <a:avLst/>
              <a:gdLst>
                <a:gd name="T0" fmla="*/ 2147483647 w 196"/>
                <a:gd name="T1" fmla="*/ 2147483647 h 109"/>
                <a:gd name="T2" fmla="*/ 2147483647 w 196"/>
                <a:gd name="T3" fmla="*/ 2147483647 h 109"/>
                <a:gd name="T4" fmla="*/ 2147483647 w 196"/>
                <a:gd name="T5" fmla="*/ 2147483647 h 109"/>
                <a:gd name="T6" fmla="*/ 2147483647 w 196"/>
                <a:gd name="T7" fmla="*/ 0 h 109"/>
                <a:gd name="T8" fmla="*/ 2147483647 w 196"/>
                <a:gd name="T9" fmla="*/ 2147483647 h 109"/>
                <a:gd name="T10" fmla="*/ 2147483647 w 196"/>
                <a:gd name="T11" fmla="*/ 2147483647 h 109"/>
                <a:gd name="T12" fmla="*/ 0 w 196"/>
                <a:gd name="T13" fmla="*/ 2147483647 h 109"/>
                <a:gd name="T14" fmla="*/ 2147483647 w 196"/>
                <a:gd name="T15" fmla="*/ 2147483647 h 109"/>
                <a:gd name="T16" fmla="*/ 2147483647 w 196"/>
                <a:gd name="T17" fmla="*/ 2147483647 h 109"/>
                <a:gd name="T18" fmla="*/ 2147483647 w 196"/>
                <a:gd name="T19" fmla="*/ 2147483647 h 109"/>
                <a:gd name="T20" fmla="*/ 2147483647 w 196"/>
                <a:gd name="T21" fmla="*/ 2147483647 h 109"/>
                <a:gd name="T22" fmla="*/ 2147483647 w 196"/>
                <a:gd name="T23" fmla="*/ 2147483647 h 109"/>
                <a:gd name="T24" fmla="*/ 2147483647 w 196"/>
                <a:gd name="T25" fmla="*/ 2147483647 h 109"/>
                <a:gd name="T26" fmla="*/ 2147483647 w 196"/>
                <a:gd name="T27" fmla="*/ 2147483647 h 109"/>
                <a:gd name="T28" fmla="*/ 2147483647 w 196"/>
                <a:gd name="T29" fmla="*/ 2147483647 h 109"/>
                <a:gd name="T30" fmla="*/ 2147483647 w 196"/>
                <a:gd name="T31" fmla="*/ 2147483647 h 109"/>
                <a:gd name="T32" fmla="*/ 2147483647 w 196"/>
                <a:gd name="T33" fmla="*/ 2147483647 h 109"/>
                <a:gd name="T34" fmla="*/ 2147483647 w 196"/>
                <a:gd name="T35" fmla="*/ 2147483647 h 109"/>
                <a:gd name="T36" fmla="*/ 2147483647 w 196"/>
                <a:gd name="T37" fmla="*/ 2147483647 h 109"/>
                <a:gd name="T38" fmla="*/ 2147483647 w 196"/>
                <a:gd name="T39" fmla="*/ 2147483647 h 109"/>
                <a:gd name="T40" fmla="*/ 2147483647 w 196"/>
                <a:gd name="T41" fmla="*/ 2147483647 h 109"/>
                <a:gd name="T42" fmla="*/ 2147483647 w 196"/>
                <a:gd name="T43" fmla="*/ 2147483647 h 109"/>
                <a:gd name="T44" fmla="*/ 2147483647 w 196"/>
                <a:gd name="T45" fmla="*/ 2147483647 h 109"/>
                <a:gd name="T46" fmla="*/ 2147483647 w 196"/>
                <a:gd name="T47" fmla="*/ 2147483647 h 109"/>
                <a:gd name="T48" fmla="*/ 2147483647 w 196"/>
                <a:gd name="T49" fmla="*/ 2147483647 h 109"/>
                <a:gd name="T50" fmla="*/ 2147483647 w 196"/>
                <a:gd name="T51" fmla="*/ 2147483647 h 109"/>
                <a:gd name="T52" fmla="*/ 2147483647 w 196"/>
                <a:gd name="T53" fmla="*/ 2147483647 h 109"/>
                <a:gd name="T54" fmla="*/ 2147483647 w 196"/>
                <a:gd name="T55" fmla="*/ 2147483647 h 109"/>
                <a:gd name="T56" fmla="*/ 2147483647 w 196"/>
                <a:gd name="T57" fmla="*/ 2147483647 h 109"/>
                <a:gd name="T58" fmla="*/ 2147483647 w 196"/>
                <a:gd name="T59" fmla="*/ 2147483647 h 109"/>
                <a:gd name="T60" fmla="*/ 2147483647 w 196"/>
                <a:gd name="T61" fmla="*/ 2147483647 h 109"/>
                <a:gd name="T62" fmla="*/ 2147483647 w 196"/>
                <a:gd name="T63" fmla="*/ 2147483647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6"/>
                <a:gd name="T97" fmla="*/ 0 h 109"/>
                <a:gd name="T98" fmla="*/ 196 w 196"/>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6" h="109">
                  <a:moveTo>
                    <a:pt x="196" y="102"/>
                  </a:moveTo>
                  <a:cubicBezTo>
                    <a:pt x="196" y="55"/>
                    <a:pt x="155" y="18"/>
                    <a:pt x="104" y="15"/>
                  </a:cubicBezTo>
                  <a:cubicBezTo>
                    <a:pt x="104" y="6"/>
                    <a:pt x="104" y="6"/>
                    <a:pt x="104" y="6"/>
                  </a:cubicBezTo>
                  <a:cubicBezTo>
                    <a:pt x="104" y="3"/>
                    <a:pt x="101" y="0"/>
                    <a:pt x="98" y="0"/>
                  </a:cubicBezTo>
                  <a:cubicBezTo>
                    <a:pt x="94" y="0"/>
                    <a:pt x="91" y="3"/>
                    <a:pt x="91" y="6"/>
                  </a:cubicBezTo>
                  <a:cubicBezTo>
                    <a:pt x="91" y="15"/>
                    <a:pt x="91" y="15"/>
                    <a:pt x="91" y="15"/>
                  </a:cubicBezTo>
                  <a:cubicBezTo>
                    <a:pt x="40" y="18"/>
                    <a:pt x="0" y="56"/>
                    <a:pt x="0" y="102"/>
                  </a:cubicBezTo>
                  <a:cubicBezTo>
                    <a:pt x="0" y="106"/>
                    <a:pt x="3" y="109"/>
                    <a:pt x="6" y="109"/>
                  </a:cubicBezTo>
                  <a:cubicBezTo>
                    <a:pt x="8" y="109"/>
                    <a:pt x="8" y="109"/>
                    <a:pt x="8" y="109"/>
                  </a:cubicBezTo>
                  <a:cubicBezTo>
                    <a:pt x="10" y="109"/>
                    <a:pt x="13" y="107"/>
                    <a:pt x="14" y="105"/>
                  </a:cubicBezTo>
                  <a:cubicBezTo>
                    <a:pt x="16" y="98"/>
                    <a:pt x="22" y="93"/>
                    <a:pt x="29" y="93"/>
                  </a:cubicBezTo>
                  <a:cubicBezTo>
                    <a:pt x="36" y="93"/>
                    <a:pt x="43" y="98"/>
                    <a:pt x="45" y="105"/>
                  </a:cubicBezTo>
                  <a:cubicBezTo>
                    <a:pt x="46" y="107"/>
                    <a:pt x="48" y="109"/>
                    <a:pt x="51" y="109"/>
                  </a:cubicBezTo>
                  <a:cubicBezTo>
                    <a:pt x="54" y="109"/>
                    <a:pt x="54" y="109"/>
                    <a:pt x="54" y="109"/>
                  </a:cubicBezTo>
                  <a:cubicBezTo>
                    <a:pt x="56" y="109"/>
                    <a:pt x="59" y="107"/>
                    <a:pt x="60" y="105"/>
                  </a:cubicBezTo>
                  <a:cubicBezTo>
                    <a:pt x="62" y="98"/>
                    <a:pt x="68" y="93"/>
                    <a:pt x="75" y="93"/>
                  </a:cubicBezTo>
                  <a:cubicBezTo>
                    <a:pt x="82" y="93"/>
                    <a:pt x="89" y="98"/>
                    <a:pt x="91" y="105"/>
                  </a:cubicBezTo>
                  <a:cubicBezTo>
                    <a:pt x="92" y="107"/>
                    <a:pt x="94" y="109"/>
                    <a:pt x="97" y="109"/>
                  </a:cubicBezTo>
                  <a:cubicBezTo>
                    <a:pt x="99" y="109"/>
                    <a:pt x="99" y="109"/>
                    <a:pt x="99" y="109"/>
                  </a:cubicBezTo>
                  <a:cubicBezTo>
                    <a:pt x="101" y="109"/>
                    <a:pt x="104" y="107"/>
                    <a:pt x="105" y="105"/>
                  </a:cubicBezTo>
                  <a:cubicBezTo>
                    <a:pt x="107" y="98"/>
                    <a:pt x="113" y="93"/>
                    <a:pt x="120" y="93"/>
                  </a:cubicBezTo>
                  <a:cubicBezTo>
                    <a:pt x="127" y="93"/>
                    <a:pt x="134" y="98"/>
                    <a:pt x="136" y="105"/>
                  </a:cubicBezTo>
                  <a:cubicBezTo>
                    <a:pt x="137" y="107"/>
                    <a:pt x="139" y="109"/>
                    <a:pt x="142" y="109"/>
                  </a:cubicBezTo>
                  <a:cubicBezTo>
                    <a:pt x="145" y="109"/>
                    <a:pt x="145" y="109"/>
                    <a:pt x="145" y="109"/>
                  </a:cubicBezTo>
                  <a:cubicBezTo>
                    <a:pt x="147" y="109"/>
                    <a:pt x="150" y="107"/>
                    <a:pt x="151" y="105"/>
                  </a:cubicBezTo>
                  <a:cubicBezTo>
                    <a:pt x="153" y="98"/>
                    <a:pt x="159" y="93"/>
                    <a:pt x="166" y="93"/>
                  </a:cubicBezTo>
                  <a:cubicBezTo>
                    <a:pt x="173" y="93"/>
                    <a:pt x="180" y="98"/>
                    <a:pt x="182" y="105"/>
                  </a:cubicBezTo>
                  <a:cubicBezTo>
                    <a:pt x="183" y="107"/>
                    <a:pt x="185" y="109"/>
                    <a:pt x="188" y="109"/>
                  </a:cubicBezTo>
                  <a:cubicBezTo>
                    <a:pt x="190" y="109"/>
                    <a:pt x="190" y="109"/>
                    <a:pt x="190" y="109"/>
                  </a:cubicBezTo>
                  <a:cubicBezTo>
                    <a:pt x="190" y="109"/>
                    <a:pt x="190" y="109"/>
                    <a:pt x="190" y="109"/>
                  </a:cubicBezTo>
                  <a:cubicBezTo>
                    <a:pt x="194" y="109"/>
                    <a:pt x="196" y="106"/>
                    <a:pt x="196" y="102"/>
                  </a:cubicBezTo>
                  <a:cubicBezTo>
                    <a:pt x="196" y="102"/>
                    <a:pt x="196" y="102"/>
                    <a:pt x="196" y="10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4353" name="矩形 22"/>
          <p:cNvSpPr>
            <a:spLocks noChangeArrowheads="1"/>
          </p:cNvSpPr>
          <p:nvPr/>
        </p:nvSpPr>
        <p:spPr bwMode="auto">
          <a:xfrm>
            <a:off x="2092325"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
        <p:nvSpPr>
          <p:cNvPr id="14354" name="矩形 23"/>
          <p:cNvSpPr>
            <a:spLocks noChangeArrowheads="1"/>
          </p:cNvSpPr>
          <p:nvPr/>
        </p:nvSpPr>
        <p:spPr bwMode="auto">
          <a:xfrm>
            <a:off x="5233988"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
        <p:nvSpPr>
          <p:cNvPr id="14355" name="矩形 24"/>
          <p:cNvSpPr>
            <a:spLocks noChangeArrowheads="1"/>
          </p:cNvSpPr>
          <p:nvPr/>
        </p:nvSpPr>
        <p:spPr bwMode="auto">
          <a:xfrm>
            <a:off x="8408988"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3"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5364" name="Group 4"/>
          <p:cNvGrpSpPr/>
          <p:nvPr/>
        </p:nvGrpSpPr>
        <p:grpSpPr bwMode="auto">
          <a:xfrm>
            <a:off x="0" y="6734175"/>
            <a:ext cx="12192000" cy="138113"/>
            <a:chOff x="0" y="0"/>
            <a:chExt cx="12231884" cy="334101"/>
          </a:xfrm>
        </p:grpSpPr>
        <p:sp>
          <p:nvSpPr>
            <p:cNvPr id="1538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5365" name="任意多边形 1"/>
          <p:cNvSpPr>
            <a:spLocks noChangeArrowheads="1"/>
          </p:cNvSpPr>
          <p:nvPr/>
        </p:nvSpPr>
        <p:spPr bwMode="auto">
          <a:xfrm rot="5400000">
            <a:off x="8493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5366" name="矩形 2"/>
          <p:cNvSpPr>
            <a:spLocks noChangeArrowheads="1"/>
          </p:cNvSpPr>
          <p:nvPr/>
        </p:nvSpPr>
        <p:spPr bwMode="auto">
          <a:xfrm>
            <a:off x="1536700" y="36703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5367" name="矩形 3"/>
          <p:cNvSpPr>
            <a:spLocks noChangeArrowheads="1"/>
          </p:cNvSpPr>
          <p:nvPr/>
        </p:nvSpPr>
        <p:spPr bwMode="auto">
          <a:xfrm>
            <a:off x="1616075" y="3259138"/>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5368" name="矩形 5"/>
          <p:cNvSpPr>
            <a:spLocks noChangeArrowheads="1"/>
          </p:cNvSpPr>
          <p:nvPr/>
        </p:nvSpPr>
        <p:spPr bwMode="auto">
          <a:xfrm>
            <a:off x="1698625" y="38544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
        <p:nvSpPr>
          <p:cNvPr id="15369" name="矩形 7"/>
          <p:cNvSpPr>
            <a:spLocks noChangeArrowheads="1"/>
          </p:cNvSpPr>
          <p:nvPr/>
        </p:nvSpPr>
        <p:spPr bwMode="auto">
          <a:xfrm>
            <a:off x="5529263" y="1614488"/>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5370" name="矩形 8"/>
          <p:cNvSpPr>
            <a:spLocks noChangeArrowheads="1"/>
          </p:cNvSpPr>
          <p:nvPr/>
        </p:nvSpPr>
        <p:spPr bwMode="auto">
          <a:xfrm>
            <a:off x="5529263" y="2995613"/>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5371" name="矩形 9"/>
          <p:cNvSpPr>
            <a:spLocks noChangeArrowheads="1"/>
          </p:cNvSpPr>
          <p:nvPr/>
        </p:nvSpPr>
        <p:spPr bwMode="auto">
          <a:xfrm>
            <a:off x="5529263" y="4306888"/>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5372" name="直接连接符 10"/>
          <p:cNvSpPr>
            <a:spLocks noChangeShapeType="1"/>
          </p:cNvSpPr>
          <p:nvPr/>
        </p:nvSpPr>
        <p:spPr bwMode="auto">
          <a:xfrm flipH="1">
            <a:off x="5641975" y="2916238"/>
            <a:ext cx="5483225" cy="0"/>
          </a:xfrm>
          <a:prstGeom prst="line">
            <a:avLst/>
          </a:prstGeom>
          <a:noFill/>
          <a:ln w="254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73" name="直接连接符 11"/>
          <p:cNvSpPr>
            <a:spLocks noChangeShapeType="1"/>
          </p:cNvSpPr>
          <p:nvPr/>
        </p:nvSpPr>
        <p:spPr bwMode="auto">
          <a:xfrm flipH="1">
            <a:off x="5641975" y="4291013"/>
            <a:ext cx="5483225" cy="1587"/>
          </a:xfrm>
          <a:prstGeom prst="line">
            <a:avLst/>
          </a:prstGeom>
          <a:noFill/>
          <a:ln w="254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74" name="椭圆 12"/>
          <p:cNvSpPr>
            <a:spLocks noChangeArrowheads="1"/>
          </p:cNvSpPr>
          <p:nvPr/>
        </p:nvSpPr>
        <p:spPr bwMode="auto">
          <a:xfrm>
            <a:off x="4841875" y="1774825"/>
            <a:ext cx="536575" cy="536575"/>
          </a:xfrm>
          <a:prstGeom prst="ellipse">
            <a:avLst/>
          </a:prstGeom>
          <a:solidFill>
            <a:srgbClr val="26B7CC"/>
          </a:solidFill>
          <a:ln>
            <a:noFill/>
          </a:ln>
          <a:extLst>
            <a:ext uri="{91240B29-F687-4F45-9708-019B960494DF}">
              <a14:hiddenLine xmlns:a14="http://schemas.microsoft.com/office/drawing/2010/main" w="254000">
                <a:solidFill>
                  <a:srgbClr val="000000"/>
                </a:solidFill>
                <a:bevel/>
              </a14:hiddenLine>
            </a:ext>
          </a:extLst>
        </p:spPr>
        <p:txBody>
          <a:bodyPr wrap="none" anchor="ctr"/>
          <a:lstStyle/>
          <a:p>
            <a:pPr algn="ctr"/>
            <a:r>
              <a:rPr lang="en-US" altLang="zh-CN" sz="2400" b="1">
                <a:solidFill>
                  <a:srgbClr val="FFFFFF"/>
                </a:solidFill>
                <a:latin typeface="Calibri" panose="020F0502020204030204" pitchFamily="34" charset="0"/>
                <a:sym typeface="Calibri" panose="020F0502020204030204" pitchFamily="34" charset="0"/>
              </a:rPr>
              <a:t>01</a:t>
            </a:r>
            <a:endParaRPr lang="zh-CN" altLang="en-US" sz="2400" b="1">
              <a:solidFill>
                <a:srgbClr val="FFFFFF"/>
              </a:solidFill>
              <a:latin typeface="宋体" panose="02010600030101010101" pitchFamily="2" charset="-122"/>
              <a:sym typeface="宋体" panose="02010600030101010101" pitchFamily="2" charset="-122"/>
            </a:endParaRPr>
          </a:p>
        </p:txBody>
      </p:sp>
      <p:sp>
        <p:nvSpPr>
          <p:cNvPr id="15375" name="椭圆 13"/>
          <p:cNvSpPr>
            <a:spLocks noChangeArrowheads="1"/>
          </p:cNvSpPr>
          <p:nvPr/>
        </p:nvSpPr>
        <p:spPr bwMode="auto">
          <a:xfrm>
            <a:off x="4841875" y="3189288"/>
            <a:ext cx="536575" cy="536575"/>
          </a:xfrm>
          <a:prstGeom prst="ellipse">
            <a:avLst/>
          </a:prstGeom>
          <a:solidFill>
            <a:srgbClr val="ED4989"/>
          </a:solidFill>
          <a:ln>
            <a:noFill/>
          </a:ln>
          <a:extLst>
            <a:ext uri="{91240B29-F687-4F45-9708-019B960494DF}">
              <a14:hiddenLine xmlns:a14="http://schemas.microsoft.com/office/drawing/2010/main" w="254000">
                <a:solidFill>
                  <a:srgbClr val="000000"/>
                </a:solidFill>
                <a:bevel/>
              </a14:hiddenLine>
            </a:ext>
          </a:extLst>
        </p:spPr>
        <p:txBody>
          <a:bodyPr wrap="none" anchor="ctr"/>
          <a:lstStyle/>
          <a:p>
            <a:pPr algn="ctr"/>
            <a:r>
              <a:rPr lang="en-US" altLang="zh-CN" sz="2400" b="1">
                <a:solidFill>
                  <a:srgbClr val="FFFFFF"/>
                </a:solidFill>
                <a:latin typeface="Calibri" panose="020F0502020204030204" pitchFamily="34" charset="0"/>
                <a:sym typeface="Calibri" panose="020F0502020204030204" pitchFamily="34" charset="0"/>
              </a:rPr>
              <a:t>02</a:t>
            </a:r>
            <a:endParaRPr lang="zh-CN" altLang="en-US" sz="2400" b="1">
              <a:solidFill>
                <a:srgbClr val="FFFFFF"/>
              </a:solidFill>
              <a:latin typeface="宋体" panose="02010600030101010101" pitchFamily="2" charset="-122"/>
              <a:sym typeface="宋体" panose="02010600030101010101" pitchFamily="2" charset="-122"/>
            </a:endParaRPr>
          </a:p>
        </p:txBody>
      </p:sp>
      <p:sp>
        <p:nvSpPr>
          <p:cNvPr id="15376" name="椭圆 14"/>
          <p:cNvSpPr>
            <a:spLocks noChangeArrowheads="1"/>
          </p:cNvSpPr>
          <p:nvPr/>
        </p:nvSpPr>
        <p:spPr bwMode="auto">
          <a:xfrm>
            <a:off x="4841875" y="4483100"/>
            <a:ext cx="536575" cy="536575"/>
          </a:xfrm>
          <a:prstGeom prst="ellipse">
            <a:avLst/>
          </a:prstGeom>
          <a:solidFill>
            <a:srgbClr val="2E3740"/>
          </a:solidFill>
          <a:ln>
            <a:noFill/>
          </a:ln>
          <a:extLst>
            <a:ext uri="{91240B29-F687-4F45-9708-019B960494DF}">
              <a14:hiddenLine xmlns:a14="http://schemas.microsoft.com/office/drawing/2010/main" w="254000">
                <a:solidFill>
                  <a:srgbClr val="000000"/>
                </a:solidFill>
                <a:bevel/>
              </a14:hiddenLine>
            </a:ext>
          </a:extLst>
        </p:spPr>
        <p:txBody>
          <a:bodyPr wrap="none" anchor="ctr"/>
          <a:lstStyle/>
          <a:p>
            <a:pPr algn="ctr"/>
            <a:r>
              <a:rPr lang="en-US" altLang="zh-CN" sz="2400" b="1">
                <a:solidFill>
                  <a:srgbClr val="FFFFFF"/>
                </a:solidFill>
                <a:latin typeface="Calibri" panose="020F0502020204030204" pitchFamily="34" charset="0"/>
                <a:sym typeface="Calibri" panose="020F0502020204030204" pitchFamily="34" charset="0"/>
              </a:rPr>
              <a:t>03</a:t>
            </a:r>
            <a:endParaRPr lang="zh-CN" altLang="en-US" sz="2400" b="1">
              <a:solidFill>
                <a:srgbClr val="FFFFFF"/>
              </a:solidFill>
              <a:latin typeface="宋体" panose="02010600030101010101" pitchFamily="2" charset="-122"/>
              <a:sym typeface="宋体" panose="02010600030101010101" pitchFamily="2" charset="-122"/>
            </a:endParaRPr>
          </a:p>
        </p:txBody>
      </p:sp>
      <p:grpSp>
        <p:nvGrpSpPr>
          <p:cNvPr id="15377" name="Group 22"/>
          <p:cNvGrpSpPr/>
          <p:nvPr/>
        </p:nvGrpSpPr>
        <p:grpSpPr bwMode="auto">
          <a:xfrm>
            <a:off x="2093913" y="2001838"/>
            <a:ext cx="1019175" cy="993775"/>
            <a:chOff x="0" y="0"/>
            <a:chExt cx="736600" cy="717550"/>
          </a:xfrm>
        </p:grpSpPr>
        <p:sp>
          <p:nvSpPr>
            <p:cNvPr id="15378" name="Freeform 958"/>
            <p:cNvSpPr>
              <a:spLocks noChangeArrowheads="1"/>
            </p:cNvSpPr>
            <p:nvPr/>
          </p:nvSpPr>
          <p:spPr bwMode="auto">
            <a:xfrm>
              <a:off x="323850" y="571500"/>
              <a:ext cx="88900" cy="141288"/>
            </a:xfrm>
            <a:custGeom>
              <a:avLst/>
              <a:gdLst>
                <a:gd name="T0" fmla="*/ 2147483647 w 24"/>
                <a:gd name="T1" fmla="*/ 2147483647 h 38"/>
                <a:gd name="T2" fmla="*/ 2147483647 w 24"/>
                <a:gd name="T3" fmla="*/ 0 h 38"/>
                <a:gd name="T4" fmla="*/ 2147483647 w 24"/>
                <a:gd name="T5" fmla="*/ 2147483647 h 38"/>
                <a:gd name="T6" fmla="*/ 2147483647 w 24"/>
                <a:gd name="T7" fmla="*/ 2147483647 h 38"/>
                <a:gd name="T8" fmla="*/ 2147483647 w 24"/>
                <a:gd name="T9" fmla="*/ 2147483647 h 38"/>
                <a:gd name="T10" fmla="*/ 2147483647 w 24"/>
                <a:gd name="T11" fmla="*/ 0 h 38"/>
                <a:gd name="T12" fmla="*/ 2147483647 w 24"/>
                <a:gd name="T13" fmla="*/ 2147483647 h 38"/>
                <a:gd name="T14" fmla="*/ 0 w 24"/>
                <a:gd name="T15" fmla="*/ 2147483647 h 38"/>
                <a:gd name="T16" fmla="*/ 0 w 24"/>
                <a:gd name="T17" fmla="*/ 2147483647 h 38"/>
                <a:gd name="T18" fmla="*/ 2147483647 w 24"/>
                <a:gd name="T19" fmla="*/ 2147483647 h 38"/>
                <a:gd name="T20" fmla="*/ 2147483647 w 24"/>
                <a:gd name="T21" fmla="*/ 2147483647 h 38"/>
                <a:gd name="T22" fmla="*/ 2147483647 w 24"/>
                <a:gd name="T23" fmla="*/ 2147483647 h 38"/>
                <a:gd name="T24" fmla="*/ 2147483647 w 24"/>
                <a:gd name="T25" fmla="*/ 2147483647 h 38"/>
                <a:gd name="T26" fmla="*/ 2147483647 w 24"/>
                <a:gd name="T27" fmla="*/ 2147483647 h 38"/>
                <a:gd name="T28" fmla="*/ 2147483647 w 24"/>
                <a:gd name="T29" fmla="*/ 2147483647 h 38"/>
                <a:gd name="T30" fmla="*/ 2147483647 w 24"/>
                <a:gd name="T31" fmla="*/ 2147483647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79" name="Freeform 959"/>
            <p:cNvSpPr>
              <a:spLocks noChangeArrowheads="1"/>
            </p:cNvSpPr>
            <p:nvPr/>
          </p:nvSpPr>
          <p:spPr bwMode="auto">
            <a:xfrm>
              <a:off x="434975" y="495300"/>
              <a:ext cx="301625" cy="222250"/>
            </a:xfrm>
            <a:custGeom>
              <a:avLst/>
              <a:gdLst>
                <a:gd name="T0" fmla="*/ 2147483647 w 80"/>
                <a:gd name="T1" fmla="*/ 2147483647 h 59"/>
                <a:gd name="T2" fmla="*/ 2147483647 w 80"/>
                <a:gd name="T3" fmla="*/ 2147483647 h 59"/>
                <a:gd name="T4" fmla="*/ 2147483647 w 80"/>
                <a:gd name="T5" fmla="*/ 0 h 59"/>
                <a:gd name="T6" fmla="*/ 2147483647 w 80"/>
                <a:gd name="T7" fmla="*/ 0 h 59"/>
                <a:gd name="T8" fmla="*/ 2147483647 w 80"/>
                <a:gd name="T9" fmla="*/ 0 h 59"/>
                <a:gd name="T10" fmla="*/ 2147483647 w 80"/>
                <a:gd name="T11" fmla="*/ 2147483647 h 59"/>
                <a:gd name="T12" fmla="*/ 0 w 80"/>
                <a:gd name="T13" fmla="*/ 2147483647 h 59"/>
                <a:gd name="T14" fmla="*/ 2147483647 w 80"/>
                <a:gd name="T15" fmla="*/ 2147483647 h 59"/>
                <a:gd name="T16" fmla="*/ 2147483647 w 80"/>
                <a:gd name="T17" fmla="*/ 2147483647 h 59"/>
                <a:gd name="T18" fmla="*/ 2147483647 w 80"/>
                <a:gd name="T19" fmla="*/ 2147483647 h 59"/>
                <a:gd name="T20" fmla="*/ 2147483647 w 80"/>
                <a:gd name="T21" fmla="*/ 214748364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0" name="Freeform 960"/>
            <p:cNvSpPr>
              <a:spLocks noChangeArrowheads="1"/>
            </p:cNvSpPr>
            <p:nvPr/>
          </p:nvSpPr>
          <p:spPr bwMode="auto">
            <a:xfrm>
              <a:off x="0" y="495300"/>
              <a:ext cx="296863" cy="222250"/>
            </a:xfrm>
            <a:custGeom>
              <a:avLst/>
              <a:gdLst>
                <a:gd name="T0" fmla="*/ 2147483647 w 79"/>
                <a:gd name="T1" fmla="*/ 0 h 59"/>
                <a:gd name="T2" fmla="*/ 2147483647 w 79"/>
                <a:gd name="T3" fmla="*/ 0 h 59"/>
                <a:gd name="T4" fmla="*/ 2147483647 w 79"/>
                <a:gd name="T5" fmla="*/ 0 h 59"/>
                <a:gd name="T6" fmla="*/ 2147483647 w 79"/>
                <a:gd name="T7" fmla="*/ 2147483647 h 59"/>
                <a:gd name="T8" fmla="*/ 2147483647 w 79"/>
                <a:gd name="T9" fmla="*/ 2147483647 h 59"/>
                <a:gd name="T10" fmla="*/ 0 w 79"/>
                <a:gd name="T11" fmla="*/ 2147483647 h 59"/>
                <a:gd name="T12" fmla="*/ 0 w 79"/>
                <a:gd name="T13" fmla="*/ 2147483647 h 59"/>
                <a:gd name="T14" fmla="*/ 2147483647 w 79"/>
                <a:gd name="T15" fmla="*/ 2147483647 h 59"/>
                <a:gd name="T16" fmla="*/ 2147483647 w 79"/>
                <a:gd name="T17" fmla="*/ 2147483647 h 59"/>
                <a:gd name="T18" fmla="*/ 2147483647 w 79"/>
                <a:gd name="T19" fmla="*/ 2147483647 h 59"/>
                <a:gd name="T20" fmla="*/ 2147483647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1" name="Freeform 961"/>
            <p:cNvSpPr>
              <a:spLocks noChangeArrowheads="1"/>
            </p:cNvSpPr>
            <p:nvPr/>
          </p:nvSpPr>
          <p:spPr bwMode="auto">
            <a:xfrm>
              <a:off x="195262" y="0"/>
              <a:ext cx="346075" cy="541338"/>
            </a:xfrm>
            <a:custGeom>
              <a:avLst/>
              <a:gdLst>
                <a:gd name="T0" fmla="*/ 2147483647 w 92"/>
                <a:gd name="T1" fmla="*/ 2147483647 h 144"/>
                <a:gd name="T2" fmla="*/ 2147483647 w 92"/>
                <a:gd name="T3" fmla="*/ 2147483647 h 144"/>
                <a:gd name="T4" fmla="*/ 2147483647 w 92"/>
                <a:gd name="T5" fmla="*/ 2147483647 h 144"/>
                <a:gd name="T6" fmla="*/ 2147483647 w 92"/>
                <a:gd name="T7" fmla="*/ 2147483647 h 144"/>
                <a:gd name="T8" fmla="*/ 2147483647 w 92"/>
                <a:gd name="T9" fmla="*/ 2147483647 h 144"/>
                <a:gd name="T10" fmla="*/ 2147483647 w 92"/>
                <a:gd name="T11" fmla="*/ 2147483647 h 144"/>
                <a:gd name="T12" fmla="*/ 2147483647 w 92"/>
                <a:gd name="T13" fmla="*/ 2147483647 h 144"/>
                <a:gd name="T14" fmla="*/ 2147483647 w 92"/>
                <a:gd name="T15" fmla="*/ 0 h 144"/>
                <a:gd name="T16" fmla="*/ 2147483647 w 92"/>
                <a:gd name="T17" fmla="*/ 2147483647 h 144"/>
                <a:gd name="T18" fmla="*/ 2147483647 w 92"/>
                <a:gd name="T19" fmla="*/ 2147483647 h 144"/>
                <a:gd name="T20" fmla="*/ 0 w 92"/>
                <a:gd name="T21" fmla="*/ 2147483647 h 144"/>
                <a:gd name="T22" fmla="*/ 2147483647 w 92"/>
                <a:gd name="T23" fmla="*/ 2147483647 h 144"/>
                <a:gd name="T24" fmla="*/ 2147483647 w 92"/>
                <a:gd name="T25" fmla="*/ 2147483647 h 144"/>
                <a:gd name="T26" fmla="*/ 2147483647 w 92"/>
                <a:gd name="T27" fmla="*/ 2147483647 h 144"/>
                <a:gd name="T28" fmla="*/ 2147483647 w 92"/>
                <a:gd name="T29" fmla="*/ 2147483647 h 144"/>
                <a:gd name="T30" fmla="*/ 2147483647 w 92"/>
                <a:gd name="T31" fmla="*/ 2147483647 h 144"/>
                <a:gd name="T32" fmla="*/ 2147483647 w 92"/>
                <a:gd name="T33" fmla="*/ 2147483647 h 144"/>
                <a:gd name="T34" fmla="*/ 2147483647 w 92"/>
                <a:gd name="T35" fmla="*/ 2147483647 h 144"/>
                <a:gd name="T36" fmla="*/ 2147483647 w 92"/>
                <a:gd name="T37" fmla="*/ 2147483647 h 144"/>
                <a:gd name="T38" fmla="*/ 2147483647 w 92"/>
                <a:gd name="T39" fmla="*/ 2147483647 h 144"/>
                <a:gd name="T40" fmla="*/ 2147483647 w 92"/>
                <a:gd name="T41" fmla="*/ 2147483647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87"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6388" name="Group 4"/>
          <p:cNvGrpSpPr/>
          <p:nvPr/>
        </p:nvGrpSpPr>
        <p:grpSpPr bwMode="auto">
          <a:xfrm>
            <a:off x="0" y="6734175"/>
            <a:ext cx="12192000" cy="138113"/>
            <a:chOff x="0" y="0"/>
            <a:chExt cx="12231884" cy="334101"/>
          </a:xfrm>
        </p:grpSpPr>
        <p:sp>
          <p:nvSpPr>
            <p:cNvPr id="16403"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4"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5"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6"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7"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pic>
        <p:nvPicPr>
          <p:cNvPr id="16389" name="图表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219200"/>
            <a:ext cx="9950450"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任意多边形 4"/>
          <p:cNvSpPr>
            <a:spLocks noChangeArrowheads="1"/>
          </p:cNvSpPr>
          <p:nvPr/>
        </p:nvSpPr>
        <p:spPr bwMode="auto">
          <a:xfrm>
            <a:off x="21447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1" name="任意多边形 5"/>
          <p:cNvSpPr>
            <a:spLocks noChangeArrowheads="1"/>
          </p:cNvSpPr>
          <p:nvPr/>
        </p:nvSpPr>
        <p:spPr bwMode="auto">
          <a:xfrm>
            <a:off x="33639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2" name="任意多边形 6"/>
          <p:cNvSpPr>
            <a:spLocks noChangeArrowheads="1"/>
          </p:cNvSpPr>
          <p:nvPr/>
        </p:nvSpPr>
        <p:spPr bwMode="auto">
          <a:xfrm>
            <a:off x="45831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3" name="任意多边形 7"/>
          <p:cNvSpPr>
            <a:spLocks noChangeArrowheads="1"/>
          </p:cNvSpPr>
          <p:nvPr/>
        </p:nvSpPr>
        <p:spPr bwMode="auto">
          <a:xfrm>
            <a:off x="58023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4" name="矩形 8"/>
          <p:cNvSpPr>
            <a:spLocks noChangeArrowheads="1"/>
          </p:cNvSpPr>
          <p:nvPr/>
        </p:nvSpPr>
        <p:spPr bwMode="auto">
          <a:xfrm>
            <a:off x="2144713" y="4530725"/>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LOREM</a:t>
            </a:r>
          </a:p>
        </p:txBody>
      </p:sp>
      <p:sp>
        <p:nvSpPr>
          <p:cNvPr id="16395" name="矩形 9"/>
          <p:cNvSpPr>
            <a:spLocks noChangeArrowheads="1"/>
          </p:cNvSpPr>
          <p:nvPr/>
        </p:nvSpPr>
        <p:spPr bwMode="auto">
          <a:xfrm>
            <a:off x="3365500" y="4530725"/>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IPSUM</a:t>
            </a:r>
          </a:p>
        </p:txBody>
      </p:sp>
      <p:sp>
        <p:nvSpPr>
          <p:cNvPr id="16396" name="矩形 10"/>
          <p:cNvSpPr>
            <a:spLocks noChangeArrowheads="1"/>
          </p:cNvSpPr>
          <p:nvPr/>
        </p:nvSpPr>
        <p:spPr bwMode="auto">
          <a:xfrm>
            <a:off x="4583113" y="4530725"/>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LOREM</a:t>
            </a:r>
          </a:p>
        </p:txBody>
      </p:sp>
      <p:sp>
        <p:nvSpPr>
          <p:cNvPr id="16397" name="矩形 11"/>
          <p:cNvSpPr>
            <a:spLocks noChangeArrowheads="1"/>
          </p:cNvSpPr>
          <p:nvPr/>
        </p:nvSpPr>
        <p:spPr bwMode="auto">
          <a:xfrm>
            <a:off x="5803900" y="4530725"/>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IPSUM</a:t>
            </a:r>
          </a:p>
        </p:txBody>
      </p:sp>
      <p:sp>
        <p:nvSpPr>
          <p:cNvPr id="16398" name="直接连接符 13"/>
          <p:cNvSpPr>
            <a:spLocks noChangeShapeType="1"/>
          </p:cNvSpPr>
          <p:nvPr/>
        </p:nvSpPr>
        <p:spPr bwMode="auto">
          <a:xfrm>
            <a:off x="1689100" y="5194300"/>
            <a:ext cx="8661400" cy="0"/>
          </a:xfrm>
          <a:prstGeom prst="line">
            <a:avLst/>
          </a:prstGeom>
          <a:noFill/>
          <a:ln w="15875">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399" name="矩形 14"/>
          <p:cNvSpPr>
            <a:spLocks noChangeArrowheads="1"/>
          </p:cNvSpPr>
          <p:nvPr/>
        </p:nvSpPr>
        <p:spPr bwMode="auto">
          <a:xfrm>
            <a:off x="19177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A</a:t>
            </a:r>
            <a:endParaRPr lang="zh-CN" altLang="en-US" sz="1400" b="1">
              <a:solidFill>
                <a:srgbClr val="3BA2CD"/>
              </a:solidFill>
              <a:latin typeface="Calibri" panose="020F0502020204030204" pitchFamily="34" charset="0"/>
              <a:sym typeface="Calibri" panose="020F0502020204030204" pitchFamily="34" charset="0"/>
            </a:endParaRP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6400" name="矩形 15"/>
          <p:cNvSpPr>
            <a:spLocks noChangeArrowheads="1"/>
          </p:cNvSpPr>
          <p:nvPr/>
        </p:nvSpPr>
        <p:spPr bwMode="auto">
          <a:xfrm>
            <a:off x="44450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B</a:t>
            </a: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6401" name="矩形 16"/>
          <p:cNvSpPr>
            <a:spLocks noChangeArrowheads="1"/>
          </p:cNvSpPr>
          <p:nvPr/>
        </p:nvSpPr>
        <p:spPr bwMode="auto">
          <a:xfrm>
            <a:off x="67564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C</a:t>
            </a:r>
            <a:endParaRPr lang="zh-CN" altLang="en-US" sz="1400" b="1">
              <a:solidFill>
                <a:srgbClr val="3BA2CD"/>
              </a:solidFill>
              <a:latin typeface="Calibri" panose="020F0502020204030204" pitchFamily="34" charset="0"/>
              <a:sym typeface="Calibri" panose="020F0502020204030204" pitchFamily="34" charset="0"/>
            </a:endParaRP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6402" name="矩形 17"/>
          <p:cNvSpPr>
            <a:spLocks noChangeArrowheads="1"/>
          </p:cNvSpPr>
          <p:nvPr/>
        </p:nvSpPr>
        <p:spPr bwMode="auto">
          <a:xfrm>
            <a:off x="91059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D</a:t>
            </a: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1"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7412" name="Group 4"/>
          <p:cNvGrpSpPr/>
          <p:nvPr/>
        </p:nvGrpSpPr>
        <p:grpSpPr bwMode="auto">
          <a:xfrm>
            <a:off x="0" y="6734175"/>
            <a:ext cx="12192000" cy="138113"/>
            <a:chOff x="0" y="0"/>
            <a:chExt cx="12231884" cy="334101"/>
          </a:xfrm>
        </p:grpSpPr>
        <p:sp>
          <p:nvSpPr>
            <p:cNvPr id="17431"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2"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3"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4"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5"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7413" name="矩形 1"/>
          <p:cNvSpPr>
            <a:spLocks noChangeArrowheads="1"/>
          </p:cNvSpPr>
          <p:nvPr/>
        </p:nvSpPr>
        <p:spPr bwMode="auto">
          <a:xfrm>
            <a:off x="0" y="3465513"/>
            <a:ext cx="12192000" cy="3278187"/>
          </a:xfrm>
          <a:prstGeom prst="rect">
            <a:avLst/>
          </a:prstGeom>
          <a:blipFill dpi="0" rotWithShape="1">
            <a:blip r:embed="rId3"/>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414" name="任意多边形 7"/>
          <p:cNvSpPr>
            <a:spLocks noChangeArrowheads="1"/>
          </p:cNvSpPr>
          <p:nvPr/>
        </p:nvSpPr>
        <p:spPr bwMode="auto">
          <a:xfrm>
            <a:off x="1612900" y="2251075"/>
            <a:ext cx="1841500" cy="1901825"/>
          </a:xfrm>
          <a:custGeom>
            <a:avLst/>
            <a:gdLst>
              <a:gd name="T0" fmla="*/ 1713487 w 1841500"/>
              <a:gd name="T1" fmla="*/ 0 h 1901834"/>
              <a:gd name="T2" fmla="*/ 1555693 w 1841500"/>
              <a:gd name="T3" fmla="*/ 316707 h 1901834"/>
              <a:gd name="T4" fmla="*/ 1571819 w 1841500"/>
              <a:gd name="T5" fmla="*/ 330008 h 1901834"/>
              <a:gd name="T6" fmla="*/ 1841500 w 1841500"/>
              <a:gd name="T7" fmla="*/ 981064 h 1901834"/>
              <a:gd name="T8" fmla="*/ 920750 w 1841500"/>
              <a:gd name="T9" fmla="*/ 1901798 h 1901834"/>
              <a:gd name="T10" fmla="*/ 0 w 1841500"/>
              <a:gd name="T11" fmla="*/ 981064 h 1901834"/>
              <a:gd name="T12" fmla="*/ 920750 w 1841500"/>
              <a:gd name="T13" fmla="*/ 60334 h 1901834"/>
              <a:gd name="T14" fmla="*/ 1279148 w 1841500"/>
              <a:gd name="T15" fmla="*/ 132687 h 1901834"/>
              <a:gd name="T16" fmla="*/ 1349267 w 1841500"/>
              <a:gd name="T17" fmla="*/ 166465 h 19018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901834"/>
              <a:gd name="T29" fmla="*/ 1841500 w 1841500"/>
              <a:gd name="T30" fmla="*/ 1901834 h 19018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901834">
                <a:moveTo>
                  <a:pt x="1713487" y="0"/>
                </a:moveTo>
                <a:lnTo>
                  <a:pt x="1555693" y="316711"/>
                </a:lnTo>
                <a:lnTo>
                  <a:pt x="1571819" y="330016"/>
                </a:lnTo>
                <a:cubicBezTo>
                  <a:pt x="1738442" y="496639"/>
                  <a:pt x="1841500" y="726826"/>
                  <a:pt x="1841500" y="981084"/>
                </a:cubicBezTo>
                <a:cubicBezTo>
                  <a:pt x="1841500" y="1489600"/>
                  <a:pt x="1429266" y="1901834"/>
                  <a:pt x="920750" y="1901834"/>
                </a:cubicBezTo>
                <a:cubicBezTo>
                  <a:pt x="412234" y="1901834"/>
                  <a:pt x="0" y="1489600"/>
                  <a:pt x="0" y="981084"/>
                </a:cubicBezTo>
                <a:cubicBezTo>
                  <a:pt x="0" y="472568"/>
                  <a:pt x="412234" y="60334"/>
                  <a:pt x="920750" y="60334"/>
                </a:cubicBezTo>
                <a:cubicBezTo>
                  <a:pt x="1047879" y="60334"/>
                  <a:pt x="1168990" y="86099"/>
                  <a:pt x="1279148" y="132691"/>
                </a:cubicBezTo>
                <a:lnTo>
                  <a:pt x="1349267" y="166469"/>
                </a:lnTo>
                <a:lnTo>
                  <a:pt x="1713487" y="0"/>
                </a:ln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7415" name="任意多边形 10"/>
          <p:cNvSpPr>
            <a:spLocks noChangeArrowheads="1"/>
          </p:cNvSpPr>
          <p:nvPr/>
        </p:nvSpPr>
        <p:spPr bwMode="auto">
          <a:xfrm>
            <a:off x="5067300" y="2255838"/>
            <a:ext cx="1841500" cy="1897062"/>
          </a:xfrm>
          <a:custGeom>
            <a:avLst/>
            <a:gdLst>
              <a:gd name="T0" fmla="*/ 1713486 w 1841500"/>
              <a:gd name="T1" fmla="*/ 0 h 1897697"/>
              <a:gd name="T2" fmla="*/ 1557153 w 1841500"/>
              <a:gd name="T3" fmla="*/ 313358 h 1897697"/>
              <a:gd name="T4" fmla="*/ 1571819 w 1841500"/>
              <a:gd name="T5" fmla="*/ 325443 h 1897697"/>
              <a:gd name="T6" fmla="*/ 1841500 w 1841500"/>
              <a:gd name="T7" fmla="*/ 975639 h 1897697"/>
              <a:gd name="T8" fmla="*/ 920750 w 1841500"/>
              <a:gd name="T9" fmla="*/ 1895158 h 1897697"/>
              <a:gd name="T10" fmla="*/ 0 w 1841500"/>
              <a:gd name="T11" fmla="*/ 975639 h 1897697"/>
              <a:gd name="T12" fmla="*/ 920750 w 1841500"/>
              <a:gd name="T13" fmla="*/ 56121 h 1897697"/>
              <a:gd name="T14" fmla="*/ 1279148 w 1841500"/>
              <a:gd name="T15" fmla="*/ 128382 h 1897697"/>
              <a:gd name="T16" fmla="*/ 1353673 w 1841500"/>
              <a:gd name="T17" fmla="*/ 164235 h 18976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897697"/>
              <a:gd name="T29" fmla="*/ 1841500 w 1841500"/>
              <a:gd name="T30" fmla="*/ 1897697 h 18976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897697">
                <a:moveTo>
                  <a:pt x="1713486" y="0"/>
                </a:moveTo>
                <a:lnTo>
                  <a:pt x="1557153" y="313778"/>
                </a:lnTo>
                <a:lnTo>
                  <a:pt x="1571819" y="325879"/>
                </a:lnTo>
                <a:cubicBezTo>
                  <a:pt x="1738442" y="492502"/>
                  <a:pt x="1841500" y="722689"/>
                  <a:pt x="1841500" y="976947"/>
                </a:cubicBezTo>
                <a:cubicBezTo>
                  <a:pt x="1841500" y="1485463"/>
                  <a:pt x="1429266" y="1897697"/>
                  <a:pt x="920750" y="1897697"/>
                </a:cubicBezTo>
                <a:cubicBezTo>
                  <a:pt x="412234" y="1897697"/>
                  <a:pt x="0" y="1485463"/>
                  <a:pt x="0" y="976947"/>
                </a:cubicBezTo>
                <a:cubicBezTo>
                  <a:pt x="0" y="468431"/>
                  <a:pt x="412234" y="56197"/>
                  <a:pt x="920750" y="56197"/>
                </a:cubicBezTo>
                <a:cubicBezTo>
                  <a:pt x="1047879" y="56197"/>
                  <a:pt x="1168991" y="81962"/>
                  <a:pt x="1279148" y="128554"/>
                </a:cubicBezTo>
                <a:lnTo>
                  <a:pt x="1353673" y="164455"/>
                </a:lnTo>
                <a:lnTo>
                  <a:pt x="1713486"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7416" name="任意多边形 9"/>
          <p:cNvSpPr>
            <a:spLocks noChangeArrowheads="1"/>
          </p:cNvSpPr>
          <p:nvPr/>
        </p:nvSpPr>
        <p:spPr bwMode="auto">
          <a:xfrm>
            <a:off x="8521700" y="2255838"/>
            <a:ext cx="1841500" cy="1897062"/>
          </a:xfrm>
          <a:custGeom>
            <a:avLst/>
            <a:gdLst>
              <a:gd name="T0" fmla="*/ 1749900 w 1841500"/>
              <a:gd name="T1" fmla="*/ 0 h 1897696"/>
              <a:gd name="T2" fmla="*/ 1581620 w 1841500"/>
              <a:gd name="T3" fmla="*/ 337305 h 1897696"/>
              <a:gd name="T4" fmla="*/ 1684250 w 1841500"/>
              <a:gd name="T5" fmla="*/ 461530 h 1897696"/>
              <a:gd name="T6" fmla="*/ 1841500 w 1841500"/>
              <a:gd name="T7" fmla="*/ 975642 h 1897696"/>
              <a:gd name="T8" fmla="*/ 920750 w 1841500"/>
              <a:gd name="T9" fmla="*/ 1895161 h 1897696"/>
              <a:gd name="T10" fmla="*/ 0 w 1841500"/>
              <a:gd name="T11" fmla="*/ 975642 h 1897696"/>
              <a:gd name="T12" fmla="*/ 920750 w 1841500"/>
              <a:gd name="T13" fmla="*/ 56120 h 1897696"/>
              <a:gd name="T14" fmla="*/ 1359634 w 1841500"/>
              <a:gd name="T15" fmla="*/ 167102 h 1897696"/>
              <a:gd name="T16" fmla="*/ 1370012 w 1841500"/>
              <a:gd name="T17" fmla="*/ 173398 h 18976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897696"/>
              <a:gd name="T29" fmla="*/ 1841500 w 1841500"/>
              <a:gd name="T30" fmla="*/ 1897696 h 18976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897696">
                <a:moveTo>
                  <a:pt x="1749900" y="0"/>
                </a:moveTo>
                <a:lnTo>
                  <a:pt x="1581620" y="337757"/>
                </a:lnTo>
                <a:lnTo>
                  <a:pt x="1684250" y="462146"/>
                </a:lnTo>
                <a:cubicBezTo>
                  <a:pt x="1783530" y="609099"/>
                  <a:pt x="1841500" y="786253"/>
                  <a:pt x="1841500" y="976946"/>
                </a:cubicBezTo>
                <a:cubicBezTo>
                  <a:pt x="1841500" y="1485462"/>
                  <a:pt x="1429266" y="1897696"/>
                  <a:pt x="920750" y="1897696"/>
                </a:cubicBezTo>
                <a:cubicBezTo>
                  <a:pt x="412234" y="1897696"/>
                  <a:pt x="0" y="1485462"/>
                  <a:pt x="0" y="976946"/>
                </a:cubicBezTo>
                <a:cubicBezTo>
                  <a:pt x="0" y="468430"/>
                  <a:pt x="412234" y="56196"/>
                  <a:pt x="920750" y="56196"/>
                </a:cubicBezTo>
                <a:cubicBezTo>
                  <a:pt x="1079661" y="56196"/>
                  <a:pt x="1229170" y="96453"/>
                  <a:pt x="1359634" y="167326"/>
                </a:cubicBezTo>
                <a:lnTo>
                  <a:pt x="1370012" y="173630"/>
                </a:lnTo>
                <a:lnTo>
                  <a:pt x="1749900"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7417" name="Freeform 226"/>
          <p:cNvSpPr>
            <a:spLocks noEditPoints="1" noChangeArrowheads="1"/>
          </p:cNvSpPr>
          <p:nvPr/>
        </p:nvSpPr>
        <p:spPr bwMode="auto">
          <a:xfrm>
            <a:off x="2228850" y="2870200"/>
            <a:ext cx="611188" cy="739775"/>
          </a:xfrm>
          <a:custGeom>
            <a:avLst/>
            <a:gdLst>
              <a:gd name="T0" fmla="*/ 2147483647 w 163"/>
              <a:gd name="T1" fmla="*/ 0 h 197"/>
              <a:gd name="T2" fmla="*/ 2147483647 w 163"/>
              <a:gd name="T3" fmla="*/ 0 h 197"/>
              <a:gd name="T4" fmla="*/ 0 w 163"/>
              <a:gd name="T5" fmla="*/ 2147483647 h 197"/>
              <a:gd name="T6" fmla="*/ 0 w 163"/>
              <a:gd name="T7" fmla="*/ 2147483647 h 197"/>
              <a:gd name="T8" fmla="*/ 2147483647 w 163"/>
              <a:gd name="T9" fmla="*/ 2147483647 h 197"/>
              <a:gd name="T10" fmla="*/ 2147483647 w 163"/>
              <a:gd name="T11" fmla="*/ 2147483647 h 197"/>
              <a:gd name="T12" fmla="*/ 2147483647 w 163"/>
              <a:gd name="T13" fmla="*/ 2147483647 h 197"/>
              <a:gd name="T14" fmla="*/ 2147483647 w 163"/>
              <a:gd name="T15" fmla="*/ 2147483647 h 197"/>
              <a:gd name="T16" fmla="*/ 2147483647 w 163"/>
              <a:gd name="T17" fmla="*/ 0 h 197"/>
              <a:gd name="T18" fmla="*/ 2147483647 w 163"/>
              <a:gd name="T19" fmla="*/ 2147483647 h 197"/>
              <a:gd name="T20" fmla="*/ 2147483647 w 163"/>
              <a:gd name="T21" fmla="*/ 2147483647 h 197"/>
              <a:gd name="T22" fmla="*/ 2147483647 w 163"/>
              <a:gd name="T23" fmla="*/ 2147483647 h 197"/>
              <a:gd name="T24" fmla="*/ 2147483647 w 163"/>
              <a:gd name="T25" fmla="*/ 2147483647 h 197"/>
              <a:gd name="T26" fmla="*/ 2147483647 w 163"/>
              <a:gd name="T27" fmla="*/ 2147483647 h 197"/>
              <a:gd name="T28" fmla="*/ 2147483647 w 163"/>
              <a:gd name="T29" fmla="*/ 2147483647 h 197"/>
              <a:gd name="T30" fmla="*/ 2147483647 w 163"/>
              <a:gd name="T31" fmla="*/ 2147483647 h 197"/>
              <a:gd name="T32" fmla="*/ 2147483647 w 163"/>
              <a:gd name="T33" fmla="*/ 2147483647 h 197"/>
              <a:gd name="T34" fmla="*/ 2147483647 w 163"/>
              <a:gd name="T35" fmla="*/ 2147483647 h 197"/>
              <a:gd name="T36" fmla="*/ 2147483647 w 163"/>
              <a:gd name="T37" fmla="*/ 2147483647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3"/>
              <a:gd name="T58" fmla="*/ 0 h 197"/>
              <a:gd name="T59" fmla="*/ 163 w 163"/>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3" h="197">
                <a:moveTo>
                  <a:pt x="154" y="0"/>
                </a:moveTo>
                <a:cubicBezTo>
                  <a:pt x="9" y="0"/>
                  <a:pt x="9" y="0"/>
                  <a:pt x="9" y="0"/>
                </a:cubicBezTo>
                <a:cubicBezTo>
                  <a:pt x="4" y="0"/>
                  <a:pt x="0" y="4"/>
                  <a:pt x="0" y="8"/>
                </a:cubicBezTo>
                <a:cubicBezTo>
                  <a:pt x="0" y="189"/>
                  <a:pt x="0" y="189"/>
                  <a:pt x="0" y="189"/>
                </a:cubicBezTo>
                <a:cubicBezTo>
                  <a:pt x="0" y="194"/>
                  <a:pt x="4" y="197"/>
                  <a:pt x="9" y="197"/>
                </a:cubicBezTo>
                <a:cubicBezTo>
                  <a:pt x="154" y="197"/>
                  <a:pt x="154" y="197"/>
                  <a:pt x="154" y="197"/>
                </a:cubicBezTo>
                <a:cubicBezTo>
                  <a:pt x="159" y="197"/>
                  <a:pt x="163" y="194"/>
                  <a:pt x="163" y="189"/>
                </a:cubicBezTo>
                <a:cubicBezTo>
                  <a:pt x="163" y="8"/>
                  <a:pt x="163" y="8"/>
                  <a:pt x="163" y="8"/>
                </a:cubicBezTo>
                <a:cubicBezTo>
                  <a:pt x="163" y="4"/>
                  <a:pt x="159" y="0"/>
                  <a:pt x="154" y="0"/>
                </a:cubicBezTo>
                <a:close/>
                <a:moveTo>
                  <a:pt x="82" y="191"/>
                </a:moveTo>
                <a:cubicBezTo>
                  <a:pt x="79" y="191"/>
                  <a:pt x="78" y="189"/>
                  <a:pt x="78" y="187"/>
                </a:cubicBezTo>
                <a:cubicBezTo>
                  <a:pt x="78" y="185"/>
                  <a:pt x="79" y="183"/>
                  <a:pt x="82" y="183"/>
                </a:cubicBezTo>
                <a:cubicBezTo>
                  <a:pt x="84" y="183"/>
                  <a:pt x="86" y="185"/>
                  <a:pt x="86" y="187"/>
                </a:cubicBezTo>
                <a:cubicBezTo>
                  <a:pt x="86" y="189"/>
                  <a:pt x="84" y="191"/>
                  <a:pt x="82" y="191"/>
                </a:cubicBezTo>
                <a:close/>
                <a:moveTo>
                  <a:pt x="143" y="177"/>
                </a:moveTo>
                <a:cubicBezTo>
                  <a:pt x="20" y="177"/>
                  <a:pt x="20" y="177"/>
                  <a:pt x="20" y="177"/>
                </a:cubicBezTo>
                <a:cubicBezTo>
                  <a:pt x="20" y="17"/>
                  <a:pt x="20" y="17"/>
                  <a:pt x="20" y="17"/>
                </a:cubicBezTo>
                <a:cubicBezTo>
                  <a:pt x="143" y="17"/>
                  <a:pt x="143" y="17"/>
                  <a:pt x="143" y="17"/>
                </a:cubicBezTo>
                <a:lnTo>
                  <a:pt x="143" y="177"/>
                </a:ln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18" name="Freeform 227"/>
          <p:cNvSpPr>
            <a:spLocks noEditPoints="1" noChangeArrowheads="1"/>
          </p:cNvSpPr>
          <p:nvPr/>
        </p:nvSpPr>
        <p:spPr bwMode="auto">
          <a:xfrm>
            <a:off x="5634038" y="2997200"/>
            <a:ext cx="731837" cy="460375"/>
          </a:xfrm>
          <a:custGeom>
            <a:avLst/>
            <a:gdLst>
              <a:gd name="T0" fmla="*/ 2147483647 w 195"/>
              <a:gd name="T1" fmla="*/ 2147483647 h 123"/>
              <a:gd name="T2" fmla="*/ 2147483647 w 195"/>
              <a:gd name="T3" fmla="*/ 2147483647 h 123"/>
              <a:gd name="T4" fmla="*/ 2147483647 w 195"/>
              <a:gd name="T5" fmla="*/ 0 h 123"/>
              <a:gd name="T6" fmla="*/ 2147483647 w 195"/>
              <a:gd name="T7" fmla="*/ 0 h 123"/>
              <a:gd name="T8" fmla="*/ 2147483647 w 195"/>
              <a:gd name="T9" fmla="*/ 2147483647 h 123"/>
              <a:gd name="T10" fmla="*/ 2147483647 w 195"/>
              <a:gd name="T11" fmla="*/ 2147483647 h 123"/>
              <a:gd name="T12" fmla="*/ 0 w 195"/>
              <a:gd name="T13" fmla="*/ 2147483647 h 123"/>
              <a:gd name="T14" fmla="*/ 0 w 195"/>
              <a:gd name="T15" fmla="*/ 2147483647 h 123"/>
              <a:gd name="T16" fmla="*/ 2147483647 w 195"/>
              <a:gd name="T17" fmla="*/ 2147483647 h 123"/>
              <a:gd name="T18" fmla="*/ 2147483647 w 195"/>
              <a:gd name="T19" fmla="*/ 2147483647 h 123"/>
              <a:gd name="T20" fmla="*/ 2147483647 w 195"/>
              <a:gd name="T21" fmla="*/ 2147483647 h 123"/>
              <a:gd name="T22" fmla="*/ 2147483647 w 195"/>
              <a:gd name="T23" fmla="*/ 2147483647 h 123"/>
              <a:gd name="T24" fmla="*/ 2147483647 w 195"/>
              <a:gd name="T25" fmla="*/ 2147483647 h 123"/>
              <a:gd name="T26" fmla="*/ 2147483647 w 195"/>
              <a:gd name="T27" fmla="*/ 2147483647 h 123"/>
              <a:gd name="T28" fmla="*/ 2147483647 w 195"/>
              <a:gd name="T29" fmla="*/ 2147483647 h 123"/>
              <a:gd name="T30" fmla="*/ 2147483647 w 195"/>
              <a:gd name="T31" fmla="*/ 2147483647 h 123"/>
              <a:gd name="T32" fmla="*/ 2147483647 w 195"/>
              <a:gd name="T33" fmla="*/ 2147483647 h 123"/>
              <a:gd name="T34" fmla="*/ 2147483647 w 195"/>
              <a:gd name="T35" fmla="*/ 2147483647 h 123"/>
              <a:gd name="T36" fmla="*/ 2147483647 w 195"/>
              <a:gd name="T37" fmla="*/ 2147483647 h 123"/>
              <a:gd name="T38" fmla="*/ 2147483647 w 195"/>
              <a:gd name="T39" fmla="*/ 2147483647 h 123"/>
              <a:gd name="T40" fmla="*/ 2147483647 w 195"/>
              <a:gd name="T41" fmla="*/ 2147483647 h 123"/>
              <a:gd name="T42" fmla="*/ 2147483647 w 195"/>
              <a:gd name="T43" fmla="*/ 2147483647 h 123"/>
              <a:gd name="T44" fmla="*/ 2147483647 w 195"/>
              <a:gd name="T45" fmla="*/ 2147483647 h 123"/>
              <a:gd name="T46" fmla="*/ 2147483647 w 195"/>
              <a:gd name="T47" fmla="*/ 2147483647 h 123"/>
              <a:gd name="T48" fmla="*/ 2147483647 w 195"/>
              <a:gd name="T49" fmla="*/ 2147483647 h 1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5"/>
              <a:gd name="T76" fmla="*/ 0 h 123"/>
              <a:gd name="T77" fmla="*/ 195 w 195"/>
              <a:gd name="T78" fmla="*/ 123 h 1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5" h="123">
                <a:moveTo>
                  <a:pt x="173" y="108"/>
                </a:moveTo>
                <a:cubicBezTo>
                  <a:pt x="173" y="7"/>
                  <a:pt x="173" y="7"/>
                  <a:pt x="173" y="7"/>
                </a:cubicBezTo>
                <a:cubicBezTo>
                  <a:pt x="173" y="3"/>
                  <a:pt x="170" y="0"/>
                  <a:pt x="167" y="0"/>
                </a:cubicBezTo>
                <a:cubicBezTo>
                  <a:pt x="27" y="0"/>
                  <a:pt x="27" y="0"/>
                  <a:pt x="27" y="0"/>
                </a:cubicBezTo>
                <a:cubicBezTo>
                  <a:pt x="23" y="0"/>
                  <a:pt x="20" y="3"/>
                  <a:pt x="20" y="7"/>
                </a:cubicBezTo>
                <a:cubicBezTo>
                  <a:pt x="20" y="108"/>
                  <a:pt x="20" y="108"/>
                  <a:pt x="20" y="108"/>
                </a:cubicBezTo>
                <a:cubicBezTo>
                  <a:pt x="0" y="108"/>
                  <a:pt x="0" y="108"/>
                  <a:pt x="0" y="108"/>
                </a:cubicBezTo>
                <a:cubicBezTo>
                  <a:pt x="0" y="116"/>
                  <a:pt x="0" y="116"/>
                  <a:pt x="0" y="116"/>
                </a:cubicBezTo>
                <a:cubicBezTo>
                  <a:pt x="0" y="120"/>
                  <a:pt x="2" y="123"/>
                  <a:pt x="6" y="123"/>
                </a:cubicBezTo>
                <a:cubicBezTo>
                  <a:pt x="27" y="123"/>
                  <a:pt x="27" y="123"/>
                  <a:pt x="27" y="123"/>
                </a:cubicBezTo>
                <a:cubicBezTo>
                  <a:pt x="167" y="123"/>
                  <a:pt x="167" y="123"/>
                  <a:pt x="167" y="123"/>
                </a:cubicBezTo>
                <a:cubicBezTo>
                  <a:pt x="188" y="123"/>
                  <a:pt x="188" y="123"/>
                  <a:pt x="188" y="123"/>
                </a:cubicBezTo>
                <a:cubicBezTo>
                  <a:pt x="192" y="123"/>
                  <a:pt x="195" y="120"/>
                  <a:pt x="195" y="116"/>
                </a:cubicBezTo>
                <a:cubicBezTo>
                  <a:pt x="195" y="108"/>
                  <a:pt x="195" y="108"/>
                  <a:pt x="195" y="108"/>
                </a:cubicBezTo>
                <a:lnTo>
                  <a:pt x="173" y="108"/>
                </a:lnTo>
                <a:close/>
                <a:moveTo>
                  <a:pt x="110" y="111"/>
                </a:moveTo>
                <a:cubicBezTo>
                  <a:pt x="84" y="111"/>
                  <a:pt x="84" y="111"/>
                  <a:pt x="84" y="111"/>
                </a:cubicBezTo>
                <a:cubicBezTo>
                  <a:pt x="84" y="106"/>
                  <a:pt x="84" y="106"/>
                  <a:pt x="84" y="106"/>
                </a:cubicBezTo>
                <a:cubicBezTo>
                  <a:pt x="110" y="106"/>
                  <a:pt x="110" y="106"/>
                  <a:pt x="110" y="106"/>
                </a:cubicBezTo>
                <a:lnTo>
                  <a:pt x="110" y="111"/>
                </a:lnTo>
                <a:close/>
                <a:moveTo>
                  <a:pt x="160" y="100"/>
                </a:moveTo>
                <a:cubicBezTo>
                  <a:pt x="33" y="100"/>
                  <a:pt x="33" y="100"/>
                  <a:pt x="33" y="100"/>
                </a:cubicBezTo>
                <a:cubicBezTo>
                  <a:pt x="33" y="14"/>
                  <a:pt x="33" y="14"/>
                  <a:pt x="33" y="14"/>
                </a:cubicBezTo>
                <a:cubicBezTo>
                  <a:pt x="160" y="14"/>
                  <a:pt x="160" y="14"/>
                  <a:pt x="160" y="14"/>
                </a:cubicBezTo>
                <a:lnTo>
                  <a:pt x="160" y="10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17419" name="Group 16"/>
          <p:cNvGrpSpPr/>
          <p:nvPr/>
        </p:nvGrpSpPr>
        <p:grpSpPr bwMode="auto">
          <a:xfrm>
            <a:off x="9083675" y="2974975"/>
            <a:ext cx="742950" cy="534988"/>
            <a:chOff x="0" y="0"/>
            <a:chExt cx="742950" cy="534988"/>
          </a:xfrm>
        </p:grpSpPr>
        <p:sp>
          <p:nvSpPr>
            <p:cNvPr id="17428" name="Freeform 343"/>
            <p:cNvSpPr>
              <a:spLocks noEditPoints="1" noChangeArrowheads="1"/>
            </p:cNvSpPr>
            <p:nvPr/>
          </p:nvSpPr>
          <p:spPr bwMode="auto">
            <a:xfrm>
              <a:off x="552450" y="0"/>
              <a:ext cx="190500" cy="534988"/>
            </a:xfrm>
            <a:custGeom>
              <a:avLst/>
              <a:gdLst>
                <a:gd name="T0" fmla="*/ 2147483647 w 51"/>
                <a:gd name="T1" fmla="*/ 0 h 143"/>
                <a:gd name="T2" fmla="*/ 2147483647 w 51"/>
                <a:gd name="T3" fmla="*/ 0 h 143"/>
                <a:gd name="T4" fmla="*/ 0 w 51"/>
                <a:gd name="T5" fmla="*/ 2147483647 h 143"/>
                <a:gd name="T6" fmla="*/ 0 w 51"/>
                <a:gd name="T7" fmla="*/ 2147483647 h 143"/>
                <a:gd name="T8" fmla="*/ 2147483647 w 51"/>
                <a:gd name="T9" fmla="*/ 2147483647 h 143"/>
                <a:gd name="T10" fmla="*/ 2147483647 w 51"/>
                <a:gd name="T11" fmla="*/ 2147483647 h 143"/>
                <a:gd name="T12" fmla="*/ 2147483647 w 51"/>
                <a:gd name="T13" fmla="*/ 2147483647 h 143"/>
                <a:gd name="T14" fmla="*/ 2147483647 w 51"/>
                <a:gd name="T15" fmla="*/ 2147483647 h 143"/>
                <a:gd name="T16" fmla="*/ 2147483647 w 51"/>
                <a:gd name="T17" fmla="*/ 0 h 143"/>
                <a:gd name="T18" fmla="*/ 2147483647 w 51"/>
                <a:gd name="T19" fmla="*/ 2147483647 h 143"/>
                <a:gd name="T20" fmla="*/ 2147483647 w 51"/>
                <a:gd name="T21" fmla="*/ 2147483647 h 143"/>
                <a:gd name="T22" fmla="*/ 2147483647 w 51"/>
                <a:gd name="T23" fmla="*/ 2147483647 h 143"/>
                <a:gd name="T24" fmla="*/ 2147483647 w 51"/>
                <a:gd name="T25" fmla="*/ 2147483647 h 143"/>
                <a:gd name="T26" fmla="*/ 2147483647 w 51"/>
                <a:gd name="T27" fmla="*/ 2147483647 h 143"/>
                <a:gd name="T28" fmla="*/ 2147483647 w 51"/>
                <a:gd name="T29" fmla="*/ 2147483647 h 143"/>
                <a:gd name="T30" fmla="*/ 2147483647 w 51"/>
                <a:gd name="T31" fmla="*/ 2147483647 h 143"/>
                <a:gd name="T32" fmla="*/ 2147483647 w 51"/>
                <a:gd name="T33" fmla="*/ 2147483647 h 143"/>
                <a:gd name="T34" fmla="*/ 2147483647 w 51"/>
                <a:gd name="T35" fmla="*/ 2147483647 h 143"/>
                <a:gd name="T36" fmla="*/ 2147483647 w 51"/>
                <a:gd name="T37" fmla="*/ 2147483647 h 143"/>
                <a:gd name="T38" fmla="*/ 2147483647 w 51"/>
                <a:gd name="T39" fmla="*/ 2147483647 h 143"/>
                <a:gd name="T40" fmla="*/ 2147483647 w 51"/>
                <a:gd name="T41" fmla="*/ 2147483647 h 143"/>
                <a:gd name="T42" fmla="*/ 2147483647 w 51"/>
                <a:gd name="T43" fmla="*/ 2147483647 h 143"/>
                <a:gd name="T44" fmla="*/ 2147483647 w 51"/>
                <a:gd name="T45" fmla="*/ 2147483647 h 143"/>
                <a:gd name="T46" fmla="*/ 2147483647 w 51"/>
                <a:gd name="T47" fmla="*/ 2147483647 h 1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1"/>
                <a:gd name="T73" fmla="*/ 0 h 143"/>
                <a:gd name="T74" fmla="*/ 51 w 51"/>
                <a:gd name="T75" fmla="*/ 143 h 1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1" h="143">
                  <a:moveTo>
                    <a:pt x="46" y="0"/>
                  </a:moveTo>
                  <a:cubicBezTo>
                    <a:pt x="4" y="0"/>
                    <a:pt x="4" y="0"/>
                    <a:pt x="4" y="0"/>
                  </a:cubicBezTo>
                  <a:cubicBezTo>
                    <a:pt x="2" y="0"/>
                    <a:pt x="0" y="2"/>
                    <a:pt x="0" y="4"/>
                  </a:cubicBezTo>
                  <a:cubicBezTo>
                    <a:pt x="0" y="139"/>
                    <a:pt x="0" y="139"/>
                    <a:pt x="0" y="139"/>
                  </a:cubicBezTo>
                  <a:cubicBezTo>
                    <a:pt x="0" y="141"/>
                    <a:pt x="2" y="143"/>
                    <a:pt x="4" y="143"/>
                  </a:cubicBezTo>
                  <a:cubicBezTo>
                    <a:pt x="46" y="143"/>
                    <a:pt x="46" y="143"/>
                    <a:pt x="46" y="143"/>
                  </a:cubicBezTo>
                  <a:cubicBezTo>
                    <a:pt x="49" y="143"/>
                    <a:pt x="51" y="141"/>
                    <a:pt x="51" y="139"/>
                  </a:cubicBezTo>
                  <a:cubicBezTo>
                    <a:pt x="51" y="4"/>
                    <a:pt x="51" y="4"/>
                    <a:pt x="51" y="4"/>
                  </a:cubicBezTo>
                  <a:cubicBezTo>
                    <a:pt x="51" y="2"/>
                    <a:pt x="49" y="0"/>
                    <a:pt x="46" y="0"/>
                  </a:cubicBezTo>
                  <a:close/>
                  <a:moveTo>
                    <a:pt x="8" y="37"/>
                  </a:moveTo>
                  <a:cubicBezTo>
                    <a:pt x="8" y="25"/>
                    <a:pt x="8" y="25"/>
                    <a:pt x="8" y="25"/>
                  </a:cubicBezTo>
                  <a:cubicBezTo>
                    <a:pt x="42" y="25"/>
                    <a:pt x="42" y="25"/>
                    <a:pt x="42" y="25"/>
                  </a:cubicBezTo>
                  <a:cubicBezTo>
                    <a:pt x="42" y="37"/>
                    <a:pt x="42" y="37"/>
                    <a:pt x="42" y="37"/>
                  </a:cubicBezTo>
                  <a:lnTo>
                    <a:pt x="8" y="37"/>
                  </a:lnTo>
                  <a:close/>
                  <a:moveTo>
                    <a:pt x="42" y="8"/>
                  </a:moveTo>
                  <a:cubicBezTo>
                    <a:pt x="42" y="18"/>
                    <a:pt x="42" y="18"/>
                    <a:pt x="42" y="18"/>
                  </a:cubicBezTo>
                  <a:cubicBezTo>
                    <a:pt x="8" y="18"/>
                    <a:pt x="8" y="18"/>
                    <a:pt x="8" y="18"/>
                  </a:cubicBezTo>
                  <a:cubicBezTo>
                    <a:pt x="8" y="8"/>
                    <a:pt x="8" y="8"/>
                    <a:pt x="8" y="8"/>
                  </a:cubicBezTo>
                  <a:lnTo>
                    <a:pt x="42" y="8"/>
                  </a:lnTo>
                  <a:close/>
                  <a:moveTo>
                    <a:pt x="8" y="135"/>
                  </a:moveTo>
                  <a:cubicBezTo>
                    <a:pt x="8" y="44"/>
                    <a:pt x="8" y="44"/>
                    <a:pt x="8" y="44"/>
                  </a:cubicBezTo>
                  <a:cubicBezTo>
                    <a:pt x="42" y="44"/>
                    <a:pt x="42" y="44"/>
                    <a:pt x="42" y="44"/>
                  </a:cubicBezTo>
                  <a:cubicBezTo>
                    <a:pt x="42" y="135"/>
                    <a:pt x="42" y="135"/>
                    <a:pt x="42" y="135"/>
                  </a:cubicBezTo>
                  <a:lnTo>
                    <a:pt x="8" y="13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9" name="Oval 344"/>
            <p:cNvSpPr>
              <a:spLocks noChangeArrowheads="1"/>
            </p:cNvSpPr>
            <p:nvPr/>
          </p:nvSpPr>
          <p:spPr bwMode="auto">
            <a:xfrm>
              <a:off x="596900" y="284163"/>
              <a:ext cx="22225" cy="269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7430" name="Freeform 345"/>
            <p:cNvSpPr>
              <a:spLocks noEditPoints="1" noChangeArrowheads="1"/>
            </p:cNvSpPr>
            <p:nvPr/>
          </p:nvSpPr>
          <p:spPr bwMode="auto">
            <a:xfrm>
              <a:off x="0" y="47625"/>
              <a:ext cx="503238" cy="487363"/>
            </a:xfrm>
            <a:custGeom>
              <a:avLst/>
              <a:gdLst>
                <a:gd name="T0" fmla="*/ 2147483647 w 134"/>
                <a:gd name="T1" fmla="*/ 0 h 130"/>
                <a:gd name="T2" fmla="*/ 2147483647 w 134"/>
                <a:gd name="T3" fmla="*/ 0 h 130"/>
                <a:gd name="T4" fmla="*/ 0 w 134"/>
                <a:gd name="T5" fmla="*/ 2147483647 h 130"/>
                <a:gd name="T6" fmla="*/ 0 w 134"/>
                <a:gd name="T7" fmla="*/ 2147483647 h 130"/>
                <a:gd name="T8" fmla="*/ 2147483647 w 134"/>
                <a:gd name="T9" fmla="*/ 2147483647 h 130"/>
                <a:gd name="T10" fmla="*/ 2147483647 w 134"/>
                <a:gd name="T11" fmla="*/ 2147483647 h 130"/>
                <a:gd name="T12" fmla="*/ 2147483647 w 134"/>
                <a:gd name="T13" fmla="*/ 2147483647 h 130"/>
                <a:gd name="T14" fmla="*/ 2147483647 w 134"/>
                <a:gd name="T15" fmla="*/ 2147483647 h 130"/>
                <a:gd name="T16" fmla="*/ 2147483647 w 134"/>
                <a:gd name="T17" fmla="*/ 2147483647 h 130"/>
                <a:gd name="T18" fmla="*/ 2147483647 w 134"/>
                <a:gd name="T19" fmla="*/ 2147483647 h 130"/>
                <a:gd name="T20" fmla="*/ 2147483647 w 134"/>
                <a:gd name="T21" fmla="*/ 2147483647 h 130"/>
                <a:gd name="T22" fmla="*/ 2147483647 w 134"/>
                <a:gd name="T23" fmla="*/ 2147483647 h 130"/>
                <a:gd name="T24" fmla="*/ 2147483647 w 134"/>
                <a:gd name="T25" fmla="*/ 2147483647 h 130"/>
                <a:gd name="T26" fmla="*/ 2147483647 w 134"/>
                <a:gd name="T27" fmla="*/ 2147483647 h 130"/>
                <a:gd name="T28" fmla="*/ 2147483647 w 134"/>
                <a:gd name="T29" fmla="*/ 2147483647 h 130"/>
                <a:gd name="T30" fmla="*/ 2147483647 w 134"/>
                <a:gd name="T31" fmla="*/ 2147483647 h 130"/>
                <a:gd name="T32" fmla="*/ 2147483647 w 134"/>
                <a:gd name="T33" fmla="*/ 0 h 130"/>
                <a:gd name="T34" fmla="*/ 2147483647 w 134"/>
                <a:gd name="T35" fmla="*/ 2147483647 h 130"/>
                <a:gd name="T36" fmla="*/ 2147483647 w 134"/>
                <a:gd name="T37" fmla="*/ 2147483647 h 130"/>
                <a:gd name="T38" fmla="*/ 2147483647 w 134"/>
                <a:gd name="T39" fmla="*/ 2147483647 h 130"/>
                <a:gd name="T40" fmla="*/ 2147483647 w 134"/>
                <a:gd name="T41" fmla="*/ 2147483647 h 130"/>
                <a:gd name="T42" fmla="*/ 2147483647 w 134"/>
                <a:gd name="T43" fmla="*/ 2147483647 h 130"/>
                <a:gd name="T44" fmla="*/ 2147483647 w 134"/>
                <a:gd name="T45" fmla="*/ 2147483647 h 130"/>
                <a:gd name="T46" fmla="*/ 2147483647 w 134"/>
                <a:gd name="T47" fmla="*/ 2147483647 h 130"/>
                <a:gd name="T48" fmla="*/ 2147483647 w 134"/>
                <a:gd name="T49" fmla="*/ 2147483647 h 130"/>
                <a:gd name="T50" fmla="*/ 2147483647 w 134"/>
                <a:gd name="T51" fmla="*/ 2147483647 h 130"/>
                <a:gd name="T52" fmla="*/ 2147483647 w 134"/>
                <a:gd name="T53" fmla="*/ 2147483647 h 130"/>
                <a:gd name="T54" fmla="*/ 2147483647 w 134"/>
                <a:gd name="T55" fmla="*/ 2147483647 h 130"/>
                <a:gd name="T56" fmla="*/ 2147483647 w 134"/>
                <a:gd name="T57" fmla="*/ 2147483647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4"/>
                <a:gd name="T88" fmla="*/ 0 h 130"/>
                <a:gd name="T89" fmla="*/ 134 w 134"/>
                <a:gd name="T90" fmla="*/ 130 h 1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4" h="130">
                  <a:moveTo>
                    <a:pt x="128" y="0"/>
                  </a:moveTo>
                  <a:cubicBezTo>
                    <a:pt x="6" y="0"/>
                    <a:pt x="6" y="0"/>
                    <a:pt x="6" y="0"/>
                  </a:cubicBezTo>
                  <a:cubicBezTo>
                    <a:pt x="2" y="0"/>
                    <a:pt x="0" y="3"/>
                    <a:pt x="0" y="6"/>
                  </a:cubicBezTo>
                  <a:cubicBezTo>
                    <a:pt x="0" y="101"/>
                    <a:pt x="0" y="101"/>
                    <a:pt x="0" y="101"/>
                  </a:cubicBezTo>
                  <a:cubicBezTo>
                    <a:pt x="0" y="104"/>
                    <a:pt x="2" y="107"/>
                    <a:pt x="6" y="107"/>
                  </a:cubicBezTo>
                  <a:cubicBezTo>
                    <a:pt x="49" y="107"/>
                    <a:pt x="49" y="107"/>
                    <a:pt x="49" y="107"/>
                  </a:cubicBezTo>
                  <a:cubicBezTo>
                    <a:pt x="44" y="124"/>
                    <a:pt x="44" y="124"/>
                    <a:pt x="44" y="124"/>
                  </a:cubicBezTo>
                  <a:cubicBezTo>
                    <a:pt x="43" y="127"/>
                    <a:pt x="43" y="130"/>
                    <a:pt x="51" y="130"/>
                  </a:cubicBezTo>
                  <a:cubicBezTo>
                    <a:pt x="68" y="130"/>
                    <a:pt x="68" y="130"/>
                    <a:pt x="68" y="130"/>
                  </a:cubicBezTo>
                  <a:cubicBezTo>
                    <a:pt x="68" y="130"/>
                    <a:pt x="68" y="130"/>
                    <a:pt x="68" y="130"/>
                  </a:cubicBezTo>
                  <a:cubicBezTo>
                    <a:pt x="85" y="130"/>
                    <a:pt x="85" y="130"/>
                    <a:pt x="85" y="130"/>
                  </a:cubicBezTo>
                  <a:cubicBezTo>
                    <a:pt x="93" y="130"/>
                    <a:pt x="94" y="127"/>
                    <a:pt x="92" y="124"/>
                  </a:cubicBezTo>
                  <a:cubicBezTo>
                    <a:pt x="87" y="107"/>
                    <a:pt x="87" y="107"/>
                    <a:pt x="87" y="107"/>
                  </a:cubicBezTo>
                  <a:cubicBezTo>
                    <a:pt x="128" y="107"/>
                    <a:pt x="128" y="107"/>
                    <a:pt x="128" y="107"/>
                  </a:cubicBezTo>
                  <a:cubicBezTo>
                    <a:pt x="131" y="107"/>
                    <a:pt x="134" y="104"/>
                    <a:pt x="134" y="101"/>
                  </a:cubicBezTo>
                  <a:cubicBezTo>
                    <a:pt x="134" y="6"/>
                    <a:pt x="134" y="6"/>
                    <a:pt x="134" y="6"/>
                  </a:cubicBezTo>
                  <a:cubicBezTo>
                    <a:pt x="134" y="3"/>
                    <a:pt x="131" y="0"/>
                    <a:pt x="128" y="0"/>
                  </a:cubicBezTo>
                  <a:close/>
                  <a:moveTo>
                    <a:pt x="68" y="101"/>
                  </a:moveTo>
                  <a:cubicBezTo>
                    <a:pt x="66" y="101"/>
                    <a:pt x="65" y="99"/>
                    <a:pt x="65" y="97"/>
                  </a:cubicBezTo>
                  <a:cubicBezTo>
                    <a:pt x="65" y="96"/>
                    <a:pt x="66" y="94"/>
                    <a:pt x="68" y="94"/>
                  </a:cubicBezTo>
                  <a:cubicBezTo>
                    <a:pt x="70" y="94"/>
                    <a:pt x="71" y="96"/>
                    <a:pt x="71" y="97"/>
                  </a:cubicBezTo>
                  <a:cubicBezTo>
                    <a:pt x="71" y="99"/>
                    <a:pt x="70" y="101"/>
                    <a:pt x="68" y="101"/>
                  </a:cubicBezTo>
                  <a:close/>
                  <a:moveTo>
                    <a:pt x="126" y="88"/>
                  </a:moveTo>
                  <a:cubicBezTo>
                    <a:pt x="8" y="88"/>
                    <a:pt x="8" y="88"/>
                    <a:pt x="8" y="88"/>
                  </a:cubicBezTo>
                  <a:cubicBezTo>
                    <a:pt x="8" y="12"/>
                    <a:pt x="8" y="12"/>
                    <a:pt x="8" y="12"/>
                  </a:cubicBezTo>
                  <a:cubicBezTo>
                    <a:pt x="8" y="9"/>
                    <a:pt x="9" y="8"/>
                    <a:pt x="12" y="8"/>
                  </a:cubicBezTo>
                  <a:cubicBezTo>
                    <a:pt x="122" y="8"/>
                    <a:pt x="122" y="8"/>
                    <a:pt x="122" y="8"/>
                  </a:cubicBezTo>
                  <a:cubicBezTo>
                    <a:pt x="124" y="8"/>
                    <a:pt x="126" y="9"/>
                    <a:pt x="126" y="12"/>
                  </a:cubicBezTo>
                  <a:lnTo>
                    <a:pt x="126" y="8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7420" name="矩形 17"/>
          <p:cNvSpPr>
            <a:spLocks noChangeArrowheads="1"/>
          </p:cNvSpPr>
          <p:nvPr/>
        </p:nvSpPr>
        <p:spPr bwMode="auto">
          <a:xfrm>
            <a:off x="1339850" y="4173538"/>
            <a:ext cx="2387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sym typeface="Calibri" panose="020F0502020204030204" pitchFamily="34" charset="0"/>
              </a:rPr>
              <a:t>$ 1,443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7421" name="矩形 18"/>
          <p:cNvSpPr>
            <a:spLocks noChangeArrowheads="1"/>
          </p:cNvSpPr>
          <p:nvPr/>
        </p:nvSpPr>
        <p:spPr bwMode="auto">
          <a:xfrm>
            <a:off x="4989513" y="4173538"/>
            <a:ext cx="1995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sym typeface="Calibri" panose="020F0502020204030204" pitchFamily="34" charset="0"/>
              </a:rPr>
              <a:t>$ 156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7422" name="矩形 19"/>
          <p:cNvSpPr>
            <a:spLocks noChangeArrowheads="1"/>
          </p:cNvSpPr>
          <p:nvPr/>
        </p:nvSpPr>
        <p:spPr bwMode="auto">
          <a:xfrm>
            <a:off x="8443913" y="4173538"/>
            <a:ext cx="1995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sym typeface="Calibri" panose="020F0502020204030204" pitchFamily="34" charset="0"/>
              </a:rPr>
              <a:t>$ 945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7423" name="矩形 20"/>
          <p:cNvSpPr>
            <a:spLocks noChangeArrowheads="1"/>
          </p:cNvSpPr>
          <p:nvPr/>
        </p:nvSpPr>
        <p:spPr bwMode="auto">
          <a:xfrm>
            <a:off x="12969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7424" name="矩形 21"/>
          <p:cNvSpPr>
            <a:spLocks noChangeArrowheads="1"/>
          </p:cNvSpPr>
          <p:nvPr/>
        </p:nvSpPr>
        <p:spPr bwMode="auto">
          <a:xfrm>
            <a:off x="47513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7425" name="矩形 22"/>
          <p:cNvSpPr>
            <a:spLocks noChangeArrowheads="1"/>
          </p:cNvSpPr>
          <p:nvPr/>
        </p:nvSpPr>
        <p:spPr bwMode="auto">
          <a:xfrm>
            <a:off x="82057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7426" name="矩形 23"/>
          <p:cNvSpPr>
            <a:spLocks noChangeArrowheads="1"/>
          </p:cNvSpPr>
          <p:nvPr/>
        </p:nvSpPr>
        <p:spPr bwMode="auto">
          <a:xfrm>
            <a:off x="9334500" y="1712913"/>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D4989"/>
                </a:solidFill>
                <a:latin typeface="Calibri" panose="020F0502020204030204" pitchFamily="34" charset="0"/>
                <a:sym typeface="宋体" panose="02010600030101010101" pitchFamily="2" charset="-122"/>
              </a:rPr>
              <a:t>DOLOR SIT AMET</a:t>
            </a:r>
          </a:p>
        </p:txBody>
      </p:sp>
      <p:sp>
        <p:nvSpPr>
          <p:cNvPr id="17427" name="矩形 24"/>
          <p:cNvSpPr>
            <a:spLocks noChangeArrowheads="1"/>
          </p:cNvSpPr>
          <p:nvPr/>
        </p:nvSpPr>
        <p:spPr bwMode="auto">
          <a:xfrm>
            <a:off x="5791200" y="1712913"/>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2E3740"/>
                </a:solidFill>
                <a:latin typeface="Calibri" panose="020F0502020204030204" pitchFamily="34" charset="0"/>
                <a:sym typeface="宋体" panose="02010600030101010101" pitchFamily="2" charset="-122"/>
              </a:rPr>
              <a:t>DOLOR SIT AMET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35"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8436" name="Group 4"/>
          <p:cNvGrpSpPr/>
          <p:nvPr/>
        </p:nvGrpSpPr>
        <p:grpSpPr bwMode="auto">
          <a:xfrm>
            <a:off x="0" y="6734175"/>
            <a:ext cx="12192000" cy="138113"/>
            <a:chOff x="0" y="0"/>
            <a:chExt cx="12231884" cy="334101"/>
          </a:xfrm>
        </p:grpSpPr>
        <p:sp>
          <p:nvSpPr>
            <p:cNvPr id="18448"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49"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50"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51"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52"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8437" name="任意多边形 2"/>
          <p:cNvSpPr>
            <a:spLocks noChangeArrowheads="1"/>
          </p:cNvSpPr>
          <p:nvPr/>
        </p:nvSpPr>
        <p:spPr bwMode="auto">
          <a:xfrm flipH="1">
            <a:off x="2170113" y="1597025"/>
            <a:ext cx="3379787" cy="2333625"/>
          </a:xfrm>
          <a:custGeom>
            <a:avLst/>
            <a:gdLst>
              <a:gd name="T0" fmla="*/ 3824007 w 3243492"/>
              <a:gd name="T1" fmla="*/ 0 h 2240066"/>
              <a:gd name="T2" fmla="*/ 3824007 w 3243492"/>
              <a:gd name="T3" fmla="*/ 2078162 h 2240066"/>
              <a:gd name="T4" fmla="*/ 2794353 w 3243492"/>
              <a:gd name="T5" fmla="*/ 2078162 h 2240066"/>
              <a:gd name="T6" fmla="*/ 2808574 w 3243492"/>
              <a:gd name="T7" fmla="*/ 2638406 h 2240066"/>
              <a:gd name="T8" fmla="*/ 2192938 w 3243492"/>
              <a:gd name="T9" fmla="*/ 2078162 h 2240066"/>
              <a:gd name="T10" fmla="*/ 0 w 3243492"/>
              <a:gd name="T11" fmla="*/ 207816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pic>
        <p:nvPicPr>
          <p:cNvPr id="18438"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6475" y="1189038"/>
            <a:ext cx="7375525"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矩形 3"/>
          <p:cNvSpPr>
            <a:spLocks noChangeArrowheads="1"/>
          </p:cNvSpPr>
          <p:nvPr/>
        </p:nvSpPr>
        <p:spPr bwMode="auto">
          <a:xfrm>
            <a:off x="2316163" y="2581275"/>
            <a:ext cx="236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Calibri" panose="020F0502020204030204" pitchFamily="34" charset="0"/>
                <a:sym typeface="宋体" panose="02010600030101010101" pitchFamily="2" charset="-122"/>
              </a:rPr>
              <a:t>DOLOR SIT AMET</a:t>
            </a:r>
            <a:endParaRPr lang="zh-CN" altLang="en-US" sz="2400">
              <a:solidFill>
                <a:schemeClr val="bg1"/>
              </a:solidFill>
              <a:latin typeface="Calibri" panose="020F0502020204030204" pitchFamily="34" charset="0"/>
              <a:sym typeface="宋体" panose="02010600030101010101" pitchFamily="2" charset="-122"/>
            </a:endParaRPr>
          </a:p>
        </p:txBody>
      </p:sp>
      <p:grpSp>
        <p:nvGrpSpPr>
          <p:cNvPr id="18440" name="Group 13"/>
          <p:cNvGrpSpPr/>
          <p:nvPr/>
        </p:nvGrpSpPr>
        <p:grpSpPr bwMode="auto">
          <a:xfrm>
            <a:off x="3116263" y="1916113"/>
            <a:ext cx="750887" cy="603250"/>
            <a:chOff x="0" y="0"/>
            <a:chExt cx="750888" cy="603250"/>
          </a:xfrm>
        </p:grpSpPr>
        <p:sp>
          <p:nvSpPr>
            <p:cNvPr id="18443" name="Freeform 926"/>
            <p:cNvSpPr>
              <a:spLocks noChangeArrowheads="1"/>
            </p:cNvSpPr>
            <p:nvPr/>
          </p:nvSpPr>
          <p:spPr bwMode="auto">
            <a:xfrm>
              <a:off x="469900" y="0"/>
              <a:ext cx="160338" cy="430213"/>
            </a:xfrm>
            <a:custGeom>
              <a:avLst/>
              <a:gdLst>
                <a:gd name="T0" fmla="*/ 2147483647 w 43"/>
                <a:gd name="T1" fmla="*/ 2147483647 h 115"/>
                <a:gd name="T2" fmla="*/ 2147483647 w 43"/>
                <a:gd name="T3" fmla="*/ 2147483647 h 115"/>
                <a:gd name="T4" fmla="*/ 2147483647 w 43"/>
                <a:gd name="T5" fmla="*/ 2147483647 h 115"/>
                <a:gd name="T6" fmla="*/ 2147483647 w 43"/>
                <a:gd name="T7" fmla="*/ 2147483647 h 115"/>
                <a:gd name="T8" fmla="*/ 2147483647 w 43"/>
                <a:gd name="T9" fmla="*/ 2147483647 h 115"/>
                <a:gd name="T10" fmla="*/ 2147483647 w 43"/>
                <a:gd name="T11" fmla="*/ 2147483647 h 115"/>
                <a:gd name="T12" fmla="*/ 2147483647 w 43"/>
                <a:gd name="T13" fmla="*/ 2147483647 h 115"/>
                <a:gd name="T14" fmla="*/ 2147483647 w 43"/>
                <a:gd name="T15" fmla="*/ 2147483647 h 115"/>
                <a:gd name="T16" fmla="*/ 2147483647 w 43"/>
                <a:gd name="T17" fmla="*/ 2147483647 h 115"/>
                <a:gd name="T18" fmla="*/ 2147483647 w 43"/>
                <a:gd name="T19" fmla="*/ 2147483647 h 115"/>
                <a:gd name="T20" fmla="*/ 2147483647 w 43"/>
                <a:gd name="T21" fmla="*/ 2147483647 h 115"/>
                <a:gd name="T22" fmla="*/ 2147483647 w 43"/>
                <a:gd name="T23" fmla="*/ 2147483647 h 115"/>
                <a:gd name="T24" fmla="*/ 2147483647 w 43"/>
                <a:gd name="T25" fmla="*/ 2147483647 h 115"/>
                <a:gd name="T26" fmla="*/ 2147483647 w 43"/>
                <a:gd name="T27" fmla="*/ 2147483647 h 115"/>
                <a:gd name="T28" fmla="*/ 2147483647 w 43"/>
                <a:gd name="T29" fmla="*/ 2147483647 h 115"/>
                <a:gd name="T30" fmla="*/ 2147483647 w 43"/>
                <a:gd name="T31" fmla="*/ 2147483647 h 115"/>
                <a:gd name="T32" fmla="*/ 2147483647 w 43"/>
                <a:gd name="T33" fmla="*/ 2147483647 h 115"/>
                <a:gd name="T34" fmla="*/ 2147483647 w 43"/>
                <a:gd name="T35" fmla="*/ 2147483647 h 115"/>
                <a:gd name="T36" fmla="*/ 2147483647 w 43"/>
                <a:gd name="T37" fmla="*/ 2147483647 h 115"/>
                <a:gd name="T38" fmla="*/ 2147483647 w 43"/>
                <a:gd name="T39" fmla="*/ 2147483647 h 115"/>
                <a:gd name="T40" fmla="*/ 2147483647 w 43"/>
                <a:gd name="T41" fmla="*/ 2147483647 h 115"/>
                <a:gd name="T42" fmla="*/ 2147483647 w 43"/>
                <a:gd name="T43" fmla="*/ 0 h 115"/>
                <a:gd name="T44" fmla="*/ 2147483647 w 43"/>
                <a:gd name="T45" fmla="*/ 0 h 115"/>
                <a:gd name="T46" fmla="*/ 2147483647 w 43"/>
                <a:gd name="T47" fmla="*/ 0 h 115"/>
                <a:gd name="T48" fmla="*/ 2147483647 w 43"/>
                <a:gd name="T49" fmla="*/ 2147483647 h 115"/>
                <a:gd name="T50" fmla="*/ 2147483647 w 43"/>
                <a:gd name="T51" fmla="*/ 2147483647 h 115"/>
                <a:gd name="T52" fmla="*/ 0 w 43"/>
                <a:gd name="T53" fmla="*/ 2147483647 h 115"/>
                <a:gd name="T54" fmla="*/ 0 w 43"/>
                <a:gd name="T55" fmla="*/ 2147483647 h 115"/>
                <a:gd name="T56" fmla="*/ 0 w 43"/>
                <a:gd name="T57" fmla="*/ 2147483647 h 115"/>
                <a:gd name="T58" fmla="*/ 0 w 43"/>
                <a:gd name="T59" fmla="*/ 2147483647 h 115"/>
                <a:gd name="T60" fmla="*/ 2147483647 w 43"/>
                <a:gd name="T61" fmla="*/ 2147483647 h 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115"/>
                <a:gd name="T95" fmla="*/ 43 w 43"/>
                <a:gd name="T96" fmla="*/ 115 h 1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4" name="Freeform 927"/>
            <p:cNvSpPr>
              <a:spLocks noChangeArrowheads="1"/>
            </p:cNvSpPr>
            <p:nvPr/>
          </p:nvSpPr>
          <p:spPr bwMode="auto">
            <a:xfrm>
              <a:off x="96838" y="220663"/>
              <a:ext cx="200025" cy="19050"/>
            </a:xfrm>
            <a:custGeom>
              <a:avLst/>
              <a:gdLst>
                <a:gd name="T0" fmla="*/ 0 w 53"/>
                <a:gd name="T1" fmla="*/ 2147483647 h 5"/>
                <a:gd name="T2" fmla="*/ 2147483647 w 53"/>
                <a:gd name="T3" fmla="*/ 2147483647 h 5"/>
                <a:gd name="T4" fmla="*/ 2147483647 w 53"/>
                <a:gd name="T5" fmla="*/ 2147483647 h 5"/>
                <a:gd name="T6" fmla="*/ 2147483647 w 53"/>
                <a:gd name="T7" fmla="*/ 2147483647 h 5"/>
                <a:gd name="T8" fmla="*/ 2147483647 w 53"/>
                <a:gd name="T9" fmla="*/ 0 h 5"/>
                <a:gd name="T10" fmla="*/ 2147483647 w 53"/>
                <a:gd name="T11" fmla="*/ 0 h 5"/>
                <a:gd name="T12" fmla="*/ 0 w 53"/>
                <a:gd name="T13" fmla="*/ 2147483647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5" name="Freeform 928"/>
            <p:cNvSpPr>
              <a:spLocks noChangeArrowheads="1"/>
            </p:cNvSpPr>
            <p:nvPr/>
          </p:nvSpPr>
          <p:spPr bwMode="auto">
            <a:xfrm>
              <a:off x="96838" y="306388"/>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6" name="Freeform 929"/>
            <p:cNvSpPr>
              <a:spLocks noChangeArrowheads="1"/>
            </p:cNvSpPr>
            <p:nvPr/>
          </p:nvSpPr>
          <p:spPr bwMode="auto">
            <a:xfrm>
              <a:off x="96838" y="393700"/>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7" name="Freeform 930"/>
            <p:cNvSpPr>
              <a:spLocks noEditPoints="1" noChangeArrowheads="1"/>
            </p:cNvSpPr>
            <p:nvPr/>
          </p:nvSpPr>
          <p:spPr bwMode="auto">
            <a:xfrm>
              <a:off x="0" y="44450"/>
              <a:ext cx="750888" cy="558800"/>
            </a:xfrm>
            <a:custGeom>
              <a:avLst/>
              <a:gdLst>
                <a:gd name="T0" fmla="*/ 2147483647 w 200"/>
                <a:gd name="T1" fmla="*/ 2147483647 h 149"/>
                <a:gd name="T2" fmla="*/ 2147483647 w 200"/>
                <a:gd name="T3" fmla="*/ 2147483647 h 149"/>
                <a:gd name="T4" fmla="*/ 2147483647 w 200"/>
                <a:gd name="T5" fmla="*/ 2147483647 h 149"/>
                <a:gd name="T6" fmla="*/ 2147483647 w 200"/>
                <a:gd name="T7" fmla="*/ 2147483647 h 149"/>
                <a:gd name="T8" fmla="*/ 2147483647 w 200"/>
                <a:gd name="T9" fmla="*/ 2147483647 h 149"/>
                <a:gd name="T10" fmla="*/ 2147483647 w 200"/>
                <a:gd name="T11" fmla="*/ 2147483647 h 149"/>
                <a:gd name="T12" fmla="*/ 2147483647 w 200"/>
                <a:gd name="T13" fmla="*/ 2147483647 h 149"/>
                <a:gd name="T14" fmla="*/ 2147483647 w 200"/>
                <a:gd name="T15" fmla="*/ 2147483647 h 149"/>
                <a:gd name="T16" fmla="*/ 2147483647 w 200"/>
                <a:gd name="T17" fmla="*/ 2147483647 h 149"/>
                <a:gd name="T18" fmla="*/ 2147483647 w 200"/>
                <a:gd name="T19" fmla="*/ 0 h 149"/>
                <a:gd name="T20" fmla="*/ 0 w 200"/>
                <a:gd name="T21" fmla="*/ 2147483647 h 149"/>
                <a:gd name="T22" fmla="*/ 0 w 200"/>
                <a:gd name="T23" fmla="*/ 2147483647 h 149"/>
                <a:gd name="T24" fmla="*/ 2147483647 w 200"/>
                <a:gd name="T25" fmla="*/ 2147483647 h 149"/>
                <a:gd name="T26" fmla="*/ 2147483647 w 200"/>
                <a:gd name="T27" fmla="*/ 2147483647 h 149"/>
                <a:gd name="T28" fmla="*/ 2147483647 w 200"/>
                <a:gd name="T29" fmla="*/ 2147483647 h 149"/>
                <a:gd name="T30" fmla="*/ 2147483647 w 200"/>
                <a:gd name="T31" fmla="*/ 2147483647 h 149"/>
                <a:gd name="T32" fmla="*/ 2147483647 w 200"/>
                <a:gd name="T33" fmla="*/ 2147483647 h 149"/>
                <a:gd name="T34" fmla="*/ 2147483647 w 200"/>
                <a:gd name="T35" fmla="*/ 2147483647 h 149"/>
                <a:gd name="T36" fmla="*/ 2147483647 w 200"/>
                <a:gd name="T37" fmla="*/ 2147483647 h 149"/>
                <a:gd name="T38" fmla="*/ 2147483647 w 200"/>
                <a:gd name="T39" fmla="*/ 2147483647 h 149"/>
                <a:gd name="T40" fmla="*/ 2147483647 w 200"/>
                <a:gd name="T41" fmla="*/ 2147483647 h 149"/>
                <a:gd name="T42" fmla="*/ 2147483647 w 200"/>
                <a:gd name="T43" fmla="*/ 2147483647 h 149"/>
                <a:gd name="T44" fmla="*/ 2147483647 w 200"/>
                <a:gd name="T45" fmla="*/ 2147483647 h 149"/>
                <a:gd name="T46" fmla="*/ 2147483647 w 200"/>
                <a:gd name="T47" fmla="*/ 2147483647 h 149"/>
                <a:gd name="T48" fmla="*/ 2147483647 w 200"/>
                <a:gd name="T49" fmla="*/ 2147483647 h 149"/>
                <a:gd name="T50" fmla="*/ 2147483647 w 200"/>
                <a:gd name="T51" fmla="*/ 2147483647 h 149"/>
                <a:gd name="T52" fmla="*/ 2147483647 w 200"/>
                <a:gd name="T53" fmla="*/ 2147483647 h 149"/>
                <a:gd name="T54" fmla="*/ 2147483647 w 200"/>
                <a:gd name="T55" fmla="*/ 2147483647 h 149"/>
                <a:gd name="T56" fmla="*/ 2147483647 w 200"/>
                <a:gd name="T57" fmla="*/ 2147483647 h 149"/>
                <a:gd name="T58" fmla="*/ 2147483647 w 200"/>
                <a:gd name="T59" fmla="*/ 2147483647 h 149"/>
                <a:gd name="T60" fmla="*/ 2147483647 w 200"/>
                <a:gd name="T61" fmla="*/ 2147483647 h 149"/>
                <a:gd name="T62" fmla="*/ 2147483647 w 200"/>
                <a:gd name="T63" fmla="*/ 2147483647 h 149"/>
                <a:gd name="T64" fmla="*/ 2147483647 w 200"/>
                <a:gd name="T65" fmla="*/ 2147483647 h 149"/>
                <a:gd name="T66" fmla="*/ 2147483647 w 200"/>
                <a:gd name="T67" fmla="*/ 2147483647 h 149"/>
                <a:gd name="T68" fmla="*/ 2147483647 w 200"/>
                <a:gd name="T69" fmla="*/ 2147483647 h 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0"/>
                <a:gd name="T106" fmla="*/ 0 h 149"/>
                <a:gd name="T107" fmla="*/ 200 w 200"/>
                <a:gd name="T108" fmla="*/ 149 h 1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8441" name="任意多边形 12"/>
          <p:cNvSpPr>
            <a:spLocks noChangeArrowheads="1"/>
          </p:cNvSpPr>
          <p:nvPr/>
        </p:nvSpPr>
        <p:spPr bwMode="auto">
          <a:xfrm>
            <a:off x="2797175" y="3860800"/>
            <a:ext cx="1738313" cy="1584325"/>
          </a:xfrm>
          <a:custGeom>
            <a:avLst/>
            <a:gdLst>
              <a:gd name="T0" fmla="*/ 980647 w 1737619"/>
              <a:gd name="T1" fmla="*/ 0 h 1583614"/>
              <a:gd name="T2" fmla="*/ 1110728 w 1737619"/>
              <a:gd name="T3" fmla="*/ 198975 h 1583614"/>
              <a:gd name="T4" fmla="*/ 1740397 w 1737619"/>
              <a:gd name="T5" fmla="*/ 198975 h 1583614"/>
              <a:gd name="T6" fmla="*/ 1740397 w 1737619"/>
              <a:gd name="T7" fmla="*/ 1586460 h 1583614"/>
              <a:gd name="T8" fmla="*/ 0 w 1737619"/>
              <a:gd name="T9" fmla="*/ 1586460 h 1583614"/>
              <a:gd name="T10" fmla="*/ 0 w 1737619"/>
              <a:gd name="T11" fmla="*/ 198975 h 1583614"/>
              <a:gd name="T12" fmla="*/ 980647 w 1737619"/>
              <a:gd name="T13" fmla="*/ 198975 h 1583614"/>
              <a:gd name="T14" fmla="*/ 0 60000 65536"/>
              <a:gd name="T15" fmla="*/ 0 60000 65536"/>
              <a:gd name="T16" fmla="*/ 0 60000 65536"/>
              <a:gd name="T17" fmla="*/ 0 60000 65536"/>
              <a:gd name="T18" fmla="*/ 0 60000 65536"/>
              <a:gd name="T19" fmla="*/ 0 60000 65536"/>
              <a:gd name="T20" fmla="*/ 0 60000 65536"/>
              <a:gd name="T21" fmla="*/ 0 w 1737619"/>
              <a:gd name="T22" fmla="*/ 0 h 1583614"/>
              <a:gd name="T23" fmla="*/ 1737619 w 1737619"/>
              <a:gd name="T24" fmla="*/ 1583614 h 15836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7619" h="1583614">
                <a:moveTo>
                  <a:pt x="979083" y="0"/>
                </a:moveTo>
                <a:lnTo>
                  <a:pt x="1108955" y="198619"/>
                </a:lnTo>
                <a:lnTo>
                  <a:pt x="1737619" y="198619"/>
                </a:lnTo>
                <a:lnTo>
                  <a:pt x="1737619" y="1583614"/>
                </a:lnTo>
                <a:lnTo>
                  <a:pt x="0" y="1583614"/>
                </a:lnTo>
                <a:lnTo>
                  <a:pt x="0" y="198619"/>
                </a:lnTo>
                <a:lnTo>
                  <a:pt x="979083" y="198619"/>
                </a:lnTo>
                <a:lnTo>
                  <a:pt x="979083" y="0"/>
                </a:lnTo>
                <a:close/>
              </a:path>
            </a:pathLst>
          </a:cu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442" name="矩形 13"/>
          <p:cNvSpPr>
            <a:spLocks noChangeArrowheads="1"/>
          </p:cNvSpPr>
          <p:nvPr/>
        </p:nvSpPr>
        <p:spPr bwMode="auto">
          <a:xfrm>
            <a:off x="2859088" y="4056063"/>
            <a:ext cx="1901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59"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9460" name="Group 4"/>
          <p:cNvGrpSpPr/>
          <p:nvPr/>
        </p:nvGrpSpPr>
        <p:grpSpPr bwMode="auto">
          <a:xfrm>
            <a:off x="0" y="6734175"/>
            <a:ext cx="12192000" cy="138113"/>
            <a:chOff x="0" y="0"/>
            <a:chExt cx="12231884" cy="334101"/>
          </a:xfrm>
        </p:grpSpPr>
        <p:sp>
          <p:nvSpPr>
            <p:cNvPr id="19480"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1"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2"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3"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4"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9461" name="任意多边形 1"/>
          <p:cNvSpPr>
            <a:spLocks noChangeArrowheads="1"/>
          </p:cNvSpPr>
          <p:nvPr/>
        </p:nvSpPr>
        <p:spPr bwMode="auto">
          <a:xfrm flipH="1">
            <a:off x="1257300" y="1736725"/>
            <a:ext cx="2679700" cy="1851025"/>
          </a:xfrm>
          <a:custGeom>
            <a:avLst/>
            <a:gdLst>
              <a:gd name="T0" fmla="*/ 1511145 w 3243492"/>
              <a:gd name="T1" fmla="*/ 0 h 2240066"/>
              <a:gd name="T2" fmla="*/ 1511145 w 3243492"/>
              <a:gd name="T3" fmla="*/ 822630 h 2240066"/>
              <a:gd name="T4" fmla="*/ 1104254 w 3243492"/>
              <a:gd name="T5" fmla="*/ 822630 h 2240066"/>
              <a:gd name="T6" fmla="*/ 1109874 w 3243492"/>
              <a:gd name="T7" fmla="*/ 1044399 h 2240066"/>
              <a:gd name="T8" fmla="*/ 866591 w 3243492"/>
              <a:gd name="T9" fmla="*/ 822630 h 2240066"/>
              <a:gd name="T10" fmla="*/ 0 w 3243492"/>
              <a:gd name="T11" fmla="*/ 822630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2" name="任意多边形 2"/>
          <p:cNvSpPr>
            <a:spLocks noChangeArrowheads="1"/>
          </p:cNvSpPr>
          <p:nvPr/>
        </p:nvSpPr>
        <p:spPr bwMode="auto">
          <a:xfrm flipH="1">
            <a:off x="3041650" y="1400175"/>
            <a:ext cx="3651250" cy="2522538"/>
          </a:xfrm>
          <a:custGeom>
            <a:avLst/>
            <a:gdLst>
              <a:gd name="T0" fmla="*/ 5208683 w 3243492"/>
              <a:gd name="T1" fmla="*/ 0 h 2240066"/>
              <a:gd name="T2" fmla="*/ 5208683 w 3243492"/>
              <a:gd name="T3" fmla="*/ 2837303 h 2240066"/>
              <a:gd name="T4" fmla="*/ 3806189 w 3243492"/>
              <a:gd name="T5" fmla="*/ 2837303 h 2240066"/>
              <a:gd name="T6" fmla="*/ 3825558 w 3243492"/>
              <a:gd name="T7" fmla="*/ 3602204 h 2240066"/>
              <a:gd name="T8" fmla="*/ 2986999 w 3243492"/>
              <a:gd name="T9" fmla="*/ 2837303 h 2240066"/>
              <a:gd name="T10" fmla="*/ 0 w 3243492"/>
              <a:gd name="T11" fmla="*/ 2837303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3" name="任意多边形 3"/>
          <p:cNvSpPr>
            <a:spLocks noChangeArrowheads="1"/>
          </p:cNvSpPr>
          <p:nvPr/>
        </p:nvSpPr>
        <p:spPr bwMode="auto">
          <a:xfrm flipH="1">
            <a:off x="6423025" y="1781175"/>
            <a:ext cx="2493963" cy="1722438"/>
          </a:xfrm>
          <a:custGeom>
            <a:avLst/>
            <a:gdLst>
              <a:gd name="T0" fmla="*/ 1133761 w 3243492"/>
              <a:gd name="T1" fmla="*/ 0 h 2240066"/>
              <a:gd name="T2" fmla="*/ 1133761 w 3243492"/>
              <a:gd name="T3" fmla="*/ 616779 h 2240066"/>
              <a:gd name="T4" fmla="*/ 828484 w 3243492"/>
              <a:gd name="T5" fmla="*/ 616779 h 2240066"/>
              <a:gd name="T6" fmla="*/ 832701 w 3243492"/>
              <a:gd name="T7" fmla="*/ 783054 h 2240066"/>
              <a:gd name="T8" fmla="*/ 650174 w 3243492"/>
              <a:gd name="T9" fmla="*/ 616779 h 2240066"/>
              <a:gd name="T10" fmla="*/ 0 w 3243492"/>
              <a:gd name="T11" fmla="*/ 616779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4" name="任意多边形 4"/>
          <p:cNvSpPr>
            <a:spLocks noChangeArrowheads="1"/>
          </p:cNvSpPr>
          <p:nvPr/>
        </p:nvSpPr>
        <p:spPr bwMode="auto">
          <a:xfrm flipH="1">
            <a:off x="8477250" y="1990725"/>
            <a:ext cx="2946400" cy="2035175"/>
          </a:xfrm>
          <a:custGeom>
            <a:avLst/>
            <a:gdLst>
              <a:gd name="T0" fmla="*/ 2208657 w 3243492"/>
              <a:gd name="T1" fmla="*/ 0 h 2240066"/>
              <a:gd name="T2" fmla="*/ 2208657 w 3243492"/>
              <a:gd name="T3" fmla="*/ 1202160 h 2240066"/>
              <a:gd name="T4" fmla="*/ 1613953 w 3243492"/>
              <a:gd name="T5" fmla="*/ 1202160 h 2240066"/>
              <a:gd name="T6" fmla="*/ 1622167 w 3243492"/>
              <a:gd name="T7" fmla="*/ 1526246 h 2240066"/>
              <a:gd name="T8" fmla="*/ 1266589 w 3243492"/>
              <a:gd name="T9" fmla="*/ 1202160 h 2240066"/>
              <a:gd name="T10" fmla="*/ 0 w 3243492"/>
              <a:gd name="T11" fmla="*/ 1202160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5" name="矩形 5"/>
          <p:cNvSpPr>
            <a:spLocks noChangeArrowheads="1"/>
          </p:cNvSpPr>
          <p:nvPr/>
        </p:nvSpPr>
        <p:spPr bwMode="auto">
          <a:xfrm>
            <a:off x="3830638" y="254635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chemeClr val="bg1"/>
                </a:solidFill>
                <a:latin typeface="Calibri" panose="020F0502020204030204" pitchFamily="34" charset="0"/>
                <a:sym typeface="宋体" panose="02010600030101010101" pitchFamily="2" charset="-122"/>
              </a:rPr>
              <a:t>DOLOR SIT AMET</a:t>
            </a:r>
          </a:p>
        </p:txBody>
      </p:sp>
      <p:sp>
        <p:nvSpPr>
          <p:cNvPr id="19466" name="Freeform 438"/>
          <p:cNvSpPr>
            <a:spLocks noEditPoints="1" noChangeArrowheads="1"/>
          </p:cNvSpPr>
          <p:nvPr/>
        </p:nvSpPr>
        <p:spPr bwMode="auto">
          <a:xfrm>
            <a:off x="4549775" y="1682750"/>
            <a:ext cx="635000" cy="739775"/>
          </a:xfrm>
          <a:custGeom>
            <a:avLst/>
            <a:gdLst>
              <a:gd name="T0" fmla="*/ 2147483647 w 169"/>
              <a:gd name="T1" fmla="*/ 2147483647 h 197"/>
              <a:gd name="T2" fmla="*/ 2147483647 w 169"/>
              <a:gd name="T3" fmla="*/ 2147483647 h 197"/>
              <a:gd name="T4" fmla="*/ 2147483647 w 169"/>
              <a:gd name="T5" fmla="*/ 2147483647 h 197"/>
              <a:gd name="T6" fmla="*/ 2147483647 w 169"/>
              <a:gd name="T7" fmla="*/ 2147483647 h 197"/>
              <a:gd name="T8" fmla="*/ 2147483647 w 169"/>
              <a:gd name="T9" fmla="*/ 2147483647 h 197"/>
              <a:gd name="T10" fmla="*/ 2147483647 w 169"/>
              <a:gd name="T11" fmla="*/ 2147483647 h 197"/>
              <a:gd name="T12" fmla="*/ 2147483647 w 169"/>
              <a:gd name="T13" fmla="*/ 0 h 197"/>
              <a:gd name="T14" fmla="*/ 2147483647 w 169"/>
              <a:gd name="T15" fmla="*/ 2147483647 h 197"/>
              <a:gd name="T16" fmla="*/ 2147483647 w 169"/>
              <a:gd name="T17" fmla="*/ 2147483647 h 197"/>
              <a:gd name="T18" fmla="*/ 2147483647 w 169"/>
              <a:gd name="T19" fmla="*/ 2147483647 h 197"/>
              <a:gd name="T20" fmla="*/ 2147483647 w 169"/>
              <a:gd name="T21" fmla="*/ 2147483647 h 197"/>
              <a:gd name="T22" fmla="*/ 0 w 169"/>
              <a:gd name="T23" fmla="*/ 2147483647 h 197"/>
              <a:gd name="T24" fmla="*/ 0 w 169"/>
              <a:gd name="T25" fmla="*/ 2147483647 h 197"/>
              <a:gd name="T26" fmla="*/ 2147483647 w 169"/>
              <a:gd name="T27" fmla="*/ 2147483647 h 197"/>
              <a:gd name="T28" fmla="*/ 2147483647 w 169"/>
              <a:gd name="T29" fmla="*/ 2147483647 h 197"/>
              <a:gd name="T30" fmla="*/ 2147483647 w 169"/>
              <a:gd name="T31" fmla="*/ 2147483647 h 197"/>
              <a:gd name="T32" fmla="*/ 2147483647 w 169"/>
              <a:gd name="T33" fmla="*/ 2147483647 h 197"/>
              <a:gd name="T34" fmla="*/ 2147483647 w 169"/>
              <a:gd name="T35" fmla="*/ 2147483647 h 197"/>
              <a:gd name="T36" fmla="*/ 2147483647 w 169"/>
              <a:gd name="T37" fmla="*/ 2147483647 h 197"/>
              <a:gd name="T38" fmla="*/ 2147483647 w 169"/>
              <a:gd name="T39" fmla="*/ 2147483647 h 197"/>
              <a:gd name="T40" fmla="*/ 2147483647 w 169"/>
              <a:gd name="T41" fmla="*/ 2147483647 h 197"/>
              <a:gd name="T42" fmla="*/ 2147483647 w 169"/>
              <a:gd name="T43" fmla="*/ 2147483647 h 197"/>
              <a:gd name="T44" fmla="*/ 2147483647 w 169"/>
              <a:gd name="T45" fmla="*/ 2147483647 h 197"/>
              <a:gd name="T46" fmla="*/ 2147483647 w 169"/>
              <a:gd name="T47" fmla="*/ 2147483647 h 197"/>
              <a:gd name="T48" fmla="*/ 2147483647 w 169"/>
              <a:gd name="T49" fmla="*/ 2147483647 h 197"/>
              <a:gd name="T50" fmla="*/ 2147483647 w 169"/>
              <a:gd name="T51" fmla="*/ 2147483647 h 197"/>
              <a:gd name="T52" fmla="*/ 2147483647 w 169"/>
              <a:gd name="T53" fmla="*/ 2147483647 h 197"/>
              <a:gd name="T54" fmla="*/ 2147483647 w 169"/>
              <a:gd name="T55" fmla="*/ 2147483647 h 197"/>
              <a:gd name="T56" fmla="*/ 2147483647 w 169"/>
              <a:gd name="T57" fmla="*/ 2147483647 h 197"/>
              <a:gd name="T58" fmla="*/ 2147483647 w 169"/>
              <a:gd name="T59" fmla="*/ 2147483647 h 197"/>
              <a:gd name="T60" fmla="*/ 2147483647 w 169"/>
              <a:gd name="T61" fmla="*/ 2147483647 h 197"/>
              <a:gd name="T62" fmla="*/ 2147483647 w 169"/>
              <a:gd name="T63" fmla="*/ 2147483647 h 197"/>
              <a:gd name="T64" fmla="*/ 2147483647 w 169"/>
              <a:gd name="T65" fmla="*/ 2147483647 h 197"/>
              <a:gd name="T66" fmla="*/ 2147483647 w 169"/>
              <a:gd name="T67" fmla="*/ 2147483647 h 197"/>
              <a:gd name="T68" fmla="*/ 2147483647 w 169"/>
              <a:gd name="T69" fmla="*/ 2147483647 h 197"/>
              <a:gd name="T70" fmla="*/ 2147483647 w 169"/>
              <a:gd name="T71" fmla="*/ 2147483647 h 197"/>
              <a:gd name="T72" fmla="*/ 2147483647 w 169"/>
              <a:gd name="T73" fmla="*/ 2147483647 h 197"/>
              <a:gd name="T74" fmla="*/ 2147483647 w 169"/>
              <a:gd name="T75" fmla="*/ 2147483647 h 197"/>
              <a:gd name="T76" fmla="*/ 2147483647 w 169"/>
              <a:gd name="T77" fmla="*/ 2147483647 h 197"/>
              <a:gd name="T78" fmla="*/ 2147483647 w 169"/>
              <a:gd name="T79" fmla="*/ 2147483647 h 197"/>
              <a:gd name="T80" fmla="*/ 2147483647 w 169"/>
              <a:gd name="T81" fmla="*/ 2147483647 h 197"/>
              <a:gd name="T82" fmla="*/ 2147483647 w 169"/>
              <a:gd name="T83" fmla="*/ 2147483647 h 197"/>
              <a:gd name="T84" fmla="*/ 2147483647 w 169"/>
              <a:gd name="T85" fmla="*/ 2147483647 h 197"/>
              <a:gd name="T86" fmla="*/ 2147483647 w 169"/>
              <a:gd name="T87" fmla="*/ 2147483647 h 197"/>
              <a:gd name="T88" fmla="*/ 2147483647 w 169"/>
              <a:gd name="T89" fmla="*/ 2147483647 h 197"/>
              <a:gd name="T90" fmla="*/ 2147483647 w 169"/>
              <a:gd name="T91" fmla="*/ 2147483647 h 197"/>
              <a:gd name="T92" fmla="*/ 2147483647 w 169"/>
              <a:gd name="T93" fmla="*/ 2147483647 h 197"/>
              <a:gd name="T94" fmla="*/ 2147483647 w 169"/>
              <a:gd name="T95" fmla="*/ 2147483647 h 197"/>
              <a:gd name="T96" fmla="*/ 2147483647 w 169"/>
              <a:gd name="T97" fmla="*/ 2147483647 h 197"/>
              <a:gd name="T98" fmla="*/ 2147483647 w 169"/>
              <a:gd name="T99" fmla="*/ 2147483647 h 197"/>
              <a:gd name="T100" fmla="*/ 2147483647 w 169"/>
              <a:gd name="T101" fmla="*/ 2147483647 h 197"/>
              <a:gd name="T102" fmla="*/ 2147483647 w 169"/>
              <a:gd name="T103" fmla="*/ 2147483647 h 197"/>
              <a:gd name="T104" fmla="*/ 2147483647 w 169"/>
              <a:gd name="T105" fmla="*/ 2147483647 h 197"/>
              <a:gd name="T106" fmla="*/ 2147483647 w 169"/>
              <a:gd name="T107" fmla="*/ 2147483647 h 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97"/>
              <a:gd name="T164" fmla="*/ 169 w 169"/>
              <a:gd name="T165" fmla="*/ 197 h 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97">
                <a:moveTo>
                  <a:pt x="162" y="57"/>
                </a:moveTo>
                <a:cubicBezTo>
                  <a:pt x="115" y="57"/>
                  <a:pt x="115" y="57"/>
                  <a:pt x="115" y="57"/>
                </a:cubicBezTo>
                <a:cubicBezTo>
                  <a:pt x="125" y="51"/>
                  <a:pt x="134" y="42"/>
                  <a:pt x="135" y="33"/>
                </a:cubicBezTo>
                <a:cubicBezTo>
                  <a:pt x="135" y="29"/>
                  <a:pt x="134" y="22"/>
                  <a:pt x="127" y="16"/>
                </a:cubicBezTo>
                <a:cubicBezTo>
                  <a:pt x="122" y="13"/>
                  <a:pt x="118" y="11"/>
                  <a:pt x="113" y="11"/>
                </a:cubicBezTo>
                <a:cubicBezTo>
                  <a:pt x="99" y="11"/>
                  <a:pt x="92" y="27"/>
                  <a:pt x="87" y="42"/>
                </a:cubicBezTo>
                <a:cubicBezTo>
                  <a:pt x="82" y="23"/>
                  <a:pt x="72" y="0"/>
                  <a:pt x="55" y="0"/>
                </a:cubicBezTo>
                <a:cubicBezTo>
                  <a:pt x="51" y="0"/>
                  <a:pt x="46" y="2"/>
                  <a:pt x="41" y="6"/>
                </a:cubicBezTo>
                <a:cubicBezTo>
                  <a:pt x="31" y="14"/>
                  <a:pt x="31" y="22"/>
                  <a:pt x="31" y="27"/>
                </a:cubicBezTo>
                <a:cubicBezTo>
                  <a:pt x="33" y="39"/>
                  <a:pt x="46" y="50"/>
                  <a:pt x="59" y="57"/>
                </a:cubicBezTo>
                <a:cubicBezTo>
                  <a:pt x="7" y="57"/>
                  <a:pt x="7" y="57"/>
                  <a:pt x="7" y="57"/>
                </a:cubicBezTo>
                <a:cubicBezTo>
                  <a:pt x="3" y="57"/>
                  <a:pt x="0" y="60"/>
                  <a:pt x="0" y="64"/>
                </a:cubicBezTo>
                <a:cubicBezTo>
                  <a:pt x="0" y="101"/>
                  <a:pt x="0" y="101"/>
                  <a:pt x="0" y="101"/>
                </a:cubicBezTo>
                <a:cubicBezTo>
                  <a:pt x="0" y="105"/>
                  <a:pt x="3" y="108"/>
                  <a:pt x="7" y="108"/>
                </a:cubicBezTo>
                <a:cubicBezTo>
                  <a:pt x="9" y="108"/>
                  <a:pt x="9" y="108"/>
                  <a:pt x="9" y="108"/>
                </a:cubicBezTo>
                <a:cubicBezTo>
                  <a:pt x="9" y="190"/>
                  <a:pt x="9" y="190"/>
                  <a:pt x="9" y="190"/>
                </a:cubicBezTo>
                <a:cubicBezTo>
                  <a:pt x="9" y="194"/>
                  <a:pt x="12" y="197"/>
                  <a:pt x="16" y="197"/>
                </a:cubicBezTo>
                <a:cubicBezTo>
                  <a:pt x="153" y="197"/>
                  <a:pt x="153" y="197"/>
                  <a:pt x="153" y="197"/>
                </a:cubicBezTo>
                <a:cubicBezTo>
                  <a:pt x="157" y="197"/>
                  <a:pt x="160" y="194"/>
                  <a:pt x="160" y="190"/>
                </a:cubicBezTo>
                <a:cubicBezTo>
                  <a:pt x="160" y="108"/>
                  <a:pt x="160" y="108"/>
                  <a:pt x="160" y="108"/>
                </a:cubicBezTo>
                <a:cubicBezTo>
                  <a:pt x="162" y="108"/>
                  <a:pt x="162" y="108"/>
                  <a:pt x="162" y="108"/>
                </a:cubicBezTo>
                <a:cubicBezTo>
                  <a:pt x="166" y="108"/>
                  <a:pt x="169" y="105"/>
                  <a:pt x="169" y="101"/>
                </a:cubicBezTo>
                <a:cubicBezTo>
                  <a:pt x="169" y="64"/>
                  <a:pt x="169" y="64"/>
                  <a:pt x="169" y="64"/>
                </a:cubicBezTo>
                <a:cubicBezTo>
                  <a:pt x="169" y="60"/>
                  <a:pt x="166" y="57"/>
                  <a:pt x="162" y="57"/>
                </a:cubicBezTo>
                <a:close/>
                <a:moveTo>
                  <a:pt x="155" y="94"/>
                </a:moveTo>
                <a:cubicBezTo>
                  <a:pt x="98" y="94"/>
                  <a:pt x="98" y="94"/>
                  <a:pt x="98" y="94"/>
                </a:cubicBezTo>
                <a:cubicBezTo>
                  <a:pt x="98" y="71"/>
                  <a:pt x="98" y="71"/>
                  <a:pt x="98" y="71"/>
                </a:cubicBezTo>
                <a:cubicBezTo>
                  <a:pt x="155" y="71"/>
                  <a:pt x="155" y="71"/>
                  <a:pt x="155" y="71"/>
                </a:cubicBezTo>
                <a:lnTo>
                  <a:pt x="155" y="94"/>
                </a:lnTo>
                <a:close/>
                <a:moveTo>
                  <a:pt x="113" y="25"/>
                </a:moveTo>
                <a:cubicBezTo>
                  <a:pt x="115" y="25"/>
                  <a:pt x="116" y="26"/>
                  <a:pt x="118" y="27"/>
                </a:cubicBezTo>
                <a:cubicBezTo>
                  <a:pt x="121" y="29"/>
                  <a:pt x="121" y="31"/>
                  <a:pt x="121" y="31"/>
                </a:cubicBezTo>
                <a:cubicBezTo>
                  <a:pt x="121" y="36"/>
                  <a:pt x="111" y="44"/>
                  <a:pt x="99" y="51"/>
                </a:cubicBezTo>
                <a:cubicBezTo>
                  <a:pt x="102" y="37"/>
                  <a:pt x="108" y="25"/>
                  <a:pt x="113" y="25"/>
                </a:cubicBezTo>
                <a:close/>
                <a:moveTo>
                  <a:pt x="45" y="25"/>
                </a:moveTo>
                <a:cubicBezTo>
                  <a:pt x="45" y="24"/>
                  <a:pt x="44" y="21"/>
                  <a:pt x="50" y="16"/>
                </a:cubicBezTo>
                <a:cubicBezTo>
                  <a:pt x="51" y="15"/>
                  <a:pt x="53" y="14"/>
                  <a:pt x="55" y="14"/>
                </a:cubicBezTo>
                <a:cubicBezTo>
                  <a:pt x="63" y="14"/>
                  <a:pt x="71" y="32"/>
                  <a:pt x="75" y="50"/>
                </a:cubicBezTo>
                <a:cubicBezTo>
                  <a:pt x="61" y="43"/>
                  <a:pt x="46" y="33"/>
                  <a:pt x="45" y="25"/>
                </a:cubicBezTo>
                <a:close/>
                <a:moveTo>
                  <a:pt x="72" y="71"/>
                </a:moveTo>
                <a:cubicBezTo>
                  <a:pt x="72" y="94"/>
                  <a:pt x="72" y="94"/>
                  <a:pt x="72" y="94"/>
                </a:cubicBezTo>
                <a:cubicBezTo>
                  <a:pt x="14" y="94"/>
                  <a:pt x="14" y="94"/>
                  <a:pt x="14" y="94"/>
                </a:cubicBezTo>
                <a:cubicBezTo>
                  <a:pt x="14" y="71"/>
                  <a:pt x="14" y="71"/>
                  <a:pt x="14" y="71"/>
                </a:cubicBezTo>
                <a:lnTo>
                  <a:pt x="72" y="71"/>
                </a:lnTo>
                <a:close/>
                <a:moveTo>
                  <a:pt x="23" y="102"/>
                </a:moveTo>
                <a:cubicBezTo>
                  <a:pt x="72" y="102"/>
                  <a:pt x="72" y="102"/>
                  <a:pt x="72" y="102"/>
                </a:cubicBezTo>
                <a:cubicBezTo>
                  <a:pt x="72" y="183"/>
                  <a:pt x="72" y="183"/>
                  <a:pt x="72" y="183"/>
                </a:cubicBezTo>
                <a:cubicBezTo>
                  <a:pt x="23" y="183"/>
                  <a:pt x="23" y="183"/>
                  <a:pt x="23" y="183"/>
                </a:cubicBezTo>
                <a:lnTo>
                  <a:pt x="23" y="102"/>
                </a:lnTo>
                <a:close/>
                <a:moveTo>
                  <a:pt x="98" y="183"/>
                </a:moveTo>
                <a:cubicBezTo>
                  <a:pt x="98" y="102"/>
                  <a:pt x="98" y="102"/>
                  <a:pt x="98" y="102"/>
                </a:cubicBezTo>
                <a:cubicBezTo>
                  <a:pt x="146" y="102"/>
                  <a:pt x="146" y="102"/>
                  <a:pt x="146" y="102"/>
                </a:cubicBezTo>
                <a:cubicBezTo>
                  <a:pt x="146" y="183"/>
                  <a:pt x="146" y="183"/>
                  <a:pt x="146" y="183"/>
                </a:cubicBezTo>
                <a:lnTo>
                  <a:pt x="98" y="18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67" name="矩形 7"/>
          <p:cNvSpPr>
            <a:spLocks noChangeArrowheads="1"/>
          </p:cNvSpPr>
          <p:nvPr/>
        </p:nvSpPr>
        <p:spPr bwMode="auto">
          <a:xfrm>
            <a:off x="6775450" y="2601913"/>
            <a:ext cx="16367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chemeClr val="bg1"/>
                </a:solidFill>
                <a:latin typeface="Calibri" panose="020F0502020204030204" pitchFamily="34" charset="0"/>
                <a:sym typeface="宋体" panose="02010600030101010101" pitchFamily="2" charset="-122"/>
              </a:rPr>
              <a:t>DOLOR SIT AMET</a:t>
            </a:r>
          </a:p>
        </p:txBody>
      </p:sp>
      <p:sp>
        <p:nvSpPr>
          <p:cNvPr id="19468" name="Freeform 145"/>
          <p:cNvSpPr>
            <a:spLocks noEditPoints="1" noChangeArrowheads="1"/>
          </p:cNvSpPr>
          <p:nvPr/>
        </p:nvSpPr>
        <p:spPr bwMode="auto">
          <a:xfrm>
            <a:off x="7370763" y="1987550"/>
            <a:ext cx="598487" cy="557213"/>
          </a:xfrm>
          <a:custGeom>
            <a:avLst/>
            <a:gdLst>
              <a:gd name="T0" fmla="*/ 2147483647 w 197"/>
              <a:gd name="T1" fmla="*/ 2147483647 h 183"/>
              <a:gd name="T2" fmla="*/ 2147483647 w 197"/>
              <a:gd name="T3" fmla="*/ 0 h 183"/>
              <a:gd name="T4" fmla="*/ 0 w 197"/>
              <a:gd name="T5" fmla="*/ 2147483647 h 183"/>
              <a:gd name="T6" fmla="*/ 2147483647 w 197"/>
              <a:gd name="T7" fmla="*/ 2147483647 h 183"/>
              <a:gd name="T8" fmla="*/ 0 w 197"/>
              <a:gd name="T9" fmla="*/ 2147483647 h 183"/>
              <a:gd name="T10" fmla="*/ 2147483647 w 197"/>
              <a:gd name="T11" fmla="*/ 2147483647 h 183"/>
              <a:gd name="T12" fmla="*/ 2147483647 w 197"/>
              <a:gd name="T13" fmla="*/ 2147483647 h 183"/>
              <a:gd name="T14" fmla="*/ 2147483647 w 197"/>
              <a:gd name="T15" fmla="*/ 2147483647 h 183"/>
              <a:gd name="T16" fmla="*/ 2147483647 w 197"/>
              <a:gd name="T17" fmla="*/ 2147483647 h 183"/>
              <a:gd name="T18" fmla="*/ 2147483647 w 197"/>
              <a:gd name="T19" fmla="*/ 2147483647 h 183"/>
              <a:gd name="T20" fmla="*/ 2147483647 w 197"/>
              <a:gd name="T21" fmla="*/ 2147483647 h 183"/>
              <a:gd name="T22" fmla="*/ 2147483647 w 197"/>
              <a:gd name="T23" fmla="*/ 2147483647 h 183"/>
              <a:gd name="T24" fmla="*/ 2147483647 w 197"/>
              <a:gd name="T25" fmla="*/ 2147483647 h 183"/>
              <a:gd name="T26" fmla="*/ 2147483647 w 197"/>
              <a:gd name="T27" fmla="*/ 2147483647 h 183"/>
              <a:gd name="T28" fmla="*/ 2147483647 w 197"/>
              <a:gd name="T29" fmla="*/ 2147483647 h 183"/>
              <a:gd name="T30" fmla="*/ 2147483647 w 197"/>
              <a:gd name="T31" fmla="*/ 2147483647 h 183"/>
              <a:gd name="T32" fmla="*/ 2147483647 w 197"/>
              <a:gd name="T33" fmla="*/ 2147483647 h 183"/>
              <a:gd name="T34" fmla="*/ 2147483647 w 197"/>
              <a:gd name="T35" fmla="*/ 2147483647 h 1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7"/>
              <a:gd name="T55" fmla="*/ 0 h 183"/>
              <a:gd name="T56" fmla="*/ 197 w 197"/>
              <a:gd name="T57" fmla="*/ 183 h 1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7" h="183">
                <a:moveTo>
                  <a:pt x="197" y="29"/>
                </a:moveTo>
                <a:cubicBezTo>
                  <a:pt x="197" y="16"/>
                  <a:pt x="153" y="0"/>
                  <a:pt x="99" y="0"/>
                </a:cubicBezTo>
                <a:cubicBezTo>
                  <a:pt x="44" y="0"/>
                  <a:pt x="0" y="16"/>
                  <a:pt x="0" y="29"/>
                </a:cubicBezTo>
                <a:cubicBezTo>
                  <a:pt x="0" y="30"/>
                  <a:pt x="1" y="30"/>
                  <a:pt x="1" y="30"/>
                </a:cubicBezTo>
                <a:cubicBezTo>
                  <a:pt x="0" y="30"/>
                  <a:pt x="0" y="30"/>
                  <a:pt x="0" y="30"/>
                </a:cubicBezTo>
                <a:cubicBezTo>
                  <a:pt x="0" y="53"/>
                  <a:pt x="64" y="107"/>
                  <a:pt x="75" y="130"/>
                </a:cubicBezTo>
                <a:cubicBezTo>
                  <a:pt x="75" y="171"/>
                  <a:pt x="75" y="171"/>
                  <a:pt x="75" y="171"/>
                </a:cubicBezTo>
                <a:cubicBezTo>
                  <a:pt x="75" y="178"/>
                  <a:pt x="86" y="183"/>
                  <a:pt x="99" y="183"/>
                </a:cubicBezTo>
                <a:cubicBezTo>
                  <a:pt x="111" y="183"/>
                  <a:pt x="122" y="178"/>
                  <a:pt x="122" y="171"/>
                </a:cubicBezTo>
                <a:cubicBezTo>
                  <a:pt x="122" y="130"/>
                  <a:pt x="122" y="130"/>
                  <a:pt x="122" y="130"/>
                </a:cubicBezTo>
                <a:cubicBezTo>
                  <a:pt x="133" y="107"/>
                  <a:pt x="197" y="53"/>
                  <a:pt x="197" y="30"/>
                </a:cubicBezTo>
                <a:cubicBezTo>
                  <a:pt x="196" y="30"/>
                  <a:pt x="196" y="30"/>
                  <a:pt x="196" y="30"/>
                </a:cubicBezTo>
                <a:cubicBezTo>
                  <a:pt x="197" y="30"/>
                  <a:pt x="197" y="30"/>
                  <a:pt x="197" y="29"/>
                </a:cubicBezTo>
                <a:close/>
                <a:moveTo>
                  <a:pt x="99" y="53"/>
                </a:moveTo>
                <a:cubicBezTo>
                  <a:pt x="52" y="53"/>
                  <a:pt x="13" y="43"/>
                  <a:pt x="13" y="31"/>
                </a:cubicBezTo>
                <a:cubicBezTo>
                  <a:pt x="13" y="19"/>
                  <a:pt x="52" y="6"/>
                  <a:pt x="99" y="6"/>
                </a:cubicBezTo>
                <a:cubicBezTo>
                  <a:pt x="147" y="6"/>
                  <a:pt x="186" y="19"/>
                  <a:pt x="186" y="31"/>
                </a:cubicBezTo>
                <a:cubicBezTo>
                  <a:pt x="186" y="43"/>
                  <a:pt x="147" y="53"/>
                  <a:pt x="99" y="5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69" name="矩形 9"/>
          <p:cNvSpPr>
            <a:spLocks noChangeArrowheads="1"/>
          </p:cNvSpPr>
          <p:nvPr/>
        </p:nvSpPr>
        <p:spPr bwMode="auto">
          <a:xfrm>
            <a:off x="9132888" y="2927350"/>
            <a:ext cx="1635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rgbClr val="2E3740"/>
                </a:solidFill>
                <a:latin typeface="Calibri" panose="020F0502020204030204" pitchFamily="34" charset="0"/>
                <a:sym typeface="宋体" panose="02010600030101010101" pitchFamily="2" charset="-122"/>
              </a:rPr>
              <a:t>DOLOR SIT AMET</a:t>
            </a:r>
          </a:p>
        </p:txBody>
      </p:sp>
      <p:grpSp>
        <p:nvGrpSpPr>
          <p:cNvPr id="19470" name="Group 19"/>
          <p:cNvGrpSpPr/>
          <p:nvPr/>
        </p:nvGrpSpPr>
        <p:grpSpPr bwMode="auto">
          <a:xfrm>
            <a:off x="9753600" y="2168525"/>
            <a:ext cx="441325" cy="669925"/>
            <a:chOff x="0" y="0"/>
            <a:chExt cx="490538" cy="742950"/>
          </a:xfrm>
        </p:grpSpPr>
        <p:sp>
          <p:nvSpPr>
            <p:cNvPr id="19477" name="Freeform 742"/>
            <p:cNvSpPr>
              <a:spLocks noChangeArrowheads="1"/>
            </p:cNvSpPr>
            <p:nvPr/>
          </p:nvSpPr>
          <p:spPr bwMode="auto">
            <a:xfrm>
              <a:off x="146050" y="0"/>
              <a:ext cx="198438" cy="327025"/>
            </a:xfrm>
            <a:custGeom>
              <a:avLst/>
              <a:gdLst>
                <a:gd name="T0" fmla="*/ 2147483647 w 53"/>
                <a:gd name="T1" fmla="*/ 2147483647 h 87"/>
                <a:gd name="T2" fmla="*/ 2147483647 w 53"/>
                <a:gd name="T3" fmla="*/ 2147483647 h 87"/>
                <a:gd name="T4" fmla="*/ 2147483647 w 53"/>
                <a:gd name="T5" fmla="*/ 2147483647 h 87"/>
                <a:gd name="T6" fmla="*/ 2147483647 w 53"/>
                <a:gd name="T7" fmla="*/ 2147483647 h 87"/>
                <a:gd name="T8" fmla="*/ 2147483647 w 53"/>
                <a:gd name="T9" fmla="*/ 2147483647 h 87"/>
                <a:gd name="T10" fmla="*/ 2147483647 w 53"/>
                <a:gd name="T11" fmla="*/ 2147483647 h 87"/>
                <a:gd name="T12" fmla="*/ 2147483647 w 53"/>
                <a:gd name="T13" fmla="*/ 2147483647 h 87"/>
                <a:gd name="T14" fmla="*/ 2147483647 w 53"/>
                <a:gd name="T15" fmla="*/ 2147483647 h 87"/>
                <a:gd name="T16" fmla="*/ 2147483647 w 53"/>
                <a:gd name="T17" fmla="*/ 2147483647 h 87"/>
                <a:gd name="T18" fmla="*/ 2147483647 w 53"/>
                <a:gd name="T19" fmla="*/ 2147483647 h 87"/>
                <a:gd name="T20" fmla="*/ 2147483647 w 53"/>
                <a:gd name="T21" fmla="*/ 0 h 87"/>
                <a:gd name="T22" fmla="*/ 2147483647 w 53"/>
                <a:gd name="T23" fmla="*/ 2147483647 h 87"/>
                <a:gd name="T24" fmla="*/ 2147483647 w 53"/>
                <a:gd name="T25" fmla="*/ 2147483647 h 87"/>
                <a:gd name="T26" fmla="*/ 2147483647 w 53"/>
                <a:gd name="T27" fmla="*/ 2147483647 h 87"/>
                <a:gd name="T28" fmla="*/ 2147483647 w 53"/>
                <a:gd name="T29" fmla="*/ 2147483647 h 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
                <a:gd name="T46" fmla="*/ 0 h 87"/>
                <a:gd name="T47" fmla="*/ 53 w 53"/>
                <a:gd name="T48" fmla="*/ 87 h 8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 h="87">
                  <a:moveTo>
                    <a:pt x="4" y="38"/>
                  </a:moveTo>
                  <a:cubicBezTo>
                    <a:pt x="19" y="38"/>
                    <a:pt x="19" y="38"/>
                    <a:pt x="19" y="38"/>
                  </a:cubicBezTo>
                  <a:cubicBezTo>
                    <a:pt x="19" y="79"/>
                    <a:pt x="19" y="79"/>
                    <a:pt x="19" y="79"/>
                  </a:cubicBezTo>
                  <a:cubicBezTo>
                    <a:pt x="19" y="83"/>
                    <a:pt x="22" y="87"/>
                    <a:pt x="26" y="87"/>
                  </a:cubicBezTo>
                  <a:cubicBezTo>
                    <a:pt x="31" y="87"/>
                    <a:pt x="34" y="83"/>
                    <a:pt x="34" y="79"/>
                  </a:cubicBezTo>
                  <a:cubicBezTo>
                    <a:pt x="34" y="38"/>
                    <a:pt x="34" y="38"/>
                    <a:pt x="34" y="38"/>
                  </a:cubicBezTo>
                  <a:cubicBezTo>
                    <a:pt x="49" y="38"/>
                    <a:pt x="49" y="38"/>
                    <a:pt x="49" y="38"/>
                  </a:cubicBezTo>
                  <a:cubicBezTo>
                    <a:pt x="50" y="38"/>
                    <a:pt x="51" y="37"/>
                    <a:pt x="52" y="36"/>
                  </a:cubicBezTo>
                  <a:cubicBezTo>
                    <a:pt x="53" y="35"/>
                    <a:pt x="52" y="33"/>
                    <a:pt x="52" y="32"/>
                  </a:cubicBezTo>
                  <a:cubicBezTo>
                    <a:pt x="29" y="1"/>
                    <a:pt x="29" y="1"/>
                    <a:pt x="29" y="1"/>
                  </a:cubicBezTo>
                  <a:cubicBezTo>
                    <a:pt x="29" y="0"/>
                    <a:pt x="28" y="0"/>
                    <a:pt x="26" y="0"/>
                  </a:cubicBezTo>
                  <a:cubicBezTo>
                    <a:pt x="25" y="0"/>
                    <a:pt x="24" y="0"/>
                    <a:pt x="24" y="1"/>
                  </a:cubicBezTo>
                  <a:cubicBezTo>
                    <a:pt x="1" y="32"/>
                    <a:pt x="1" y="32"/>
                    <a:pt x="1" y="32"/>
                  </a:cubicBezTo>
                  <a:cubicBezTo>
                    <a:pt x="0" y="33"/>
                    <a:pt x="0" y="35"/>
                    <a:pt x="1" y="36"/>
                  </a:cubicBezTo>
                  <a:cubicBezTo>
                    <a:pt x="2" y="37"/>
                    <a:pt x="3" y="38"/>
                    <a:pt x="4" y="38"/>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78" name="Freeform 743"/>
            <p:cNvSpPr>
              <a:spLocks noEditPoints="1" noChangeArrowheads="1"/>
            </p:cNvSpPr>
            <p:nvPr/>
          </p:nvSpPr>
          <p:spPr bwMode="auto">
            <a:xfrm>
              <a:off x="0" y="363537"/>
              <a:ext cx="490538" cy="379413"/>
            </a:xfrm>
            <a:custGeom>
              <a:avLst/>
              <a:gdLst>
                <a:gd name="T0" fmla="*/ 2147483647 w 131"/>
                <a:gd name="T1" fmla="*/ 2147483647 h 101"/>
                <a:gd name="T2" fmla="*/ 2147483647 w 131"/>
                <a:gd name="T3" fmla="*/ 2147483647 h 101"/>
                <a:gd name="T4" fmla="*/ 2147483647 w 131"/>
                <a:gd name="T5" fmla="*/ 2147483647 h 101"/>
                <a:gd name="T6" fmla="*/ 2147483647 w 131"/>
                <a:gd name="T7" fmla="*/ 0 h 101"/>
                <a:gd name="T8" fmla="*/ 2147483647 w 131"/>
                <a:gd name="T9" fmla="*/ 0 h 101"/>
                <a:gd name="T10" fmla="*/ 2147483647 w 131"/>
                <a:gd name="T11" fmla="*/ 0 h 101"/>
                <a:gd name="T12" fmla="*/ 2147483647 w 131"/>
                <a:gd name="T13" fmla="*/ 2147483647 h 101"/>
                <a:gd name="T14" fmla="*/ 2147483647 w 131"/>
                <a:gd name="T15" fmla="*/ 2147483647 h 101"/>
                <a:gd name="T16" fmla="*/ 0 w 131"/>
                <a:gd name="T17" fmla="*/ 2147483647 h 101"/>
                <a:gd name="T18" fmla="*/ 0 w 131"/>
                <a:gd name="T19" fmla="*/ 2147483647 h 101"/>
                <a:gd name="T20" fmla="*/ 2147483647 w 131"/>
                <a:gd name="T21" fmla="*/ 2147483647 h 101"/>
                <a:gd name="T22" fmla="*/ 2147483647 w 131"/>
                <a:gd name="T23" fmla="*/ 2147483647 h 101"/>
                <a:gd name="T24" fmla="*/ 2147483647 w 131"/>
                <a:gd name="T25" fmla="*/ 2147483647 h 101"/>
                <a:gd name="T26" fmla="*/ 2147483647 w 131"/>
                <a:gd name="T27" fmla="*/ 2147483647 h 101"/>
                <a:gd name="T28" fmla="*/ 2147483647 w 131"/>
                <a:gd name="T29" fmla="*/ 2147483647 h 101"/>
                <a:gd name="T30" fmla="*/ 2147483647 w 131"/>
                <a:gd name="T31" fmla="*/ 2147483647 h 101"/>
                <a:gd name="T32" fmla="*/ 2147483647 w 131"/>
                <a:gd name="T33" fmla="*/ 2147483647 h 101"/>
                <a:gd name="T34" fmla="*/ 2147483647 w 131"/>
                <a:gd name="T35" fmla="*/ 2147483647 h 101"/>
                <a:gd name="T36" fmla="*/ 2147483647 w 131"/>
                <a:gd name="T37" fmla="*/ 2147483647 h 101"/>
                <a:gd name="T38" fmla="*/ 2147483647 w 131"/>
                <a:gd name="T39" fmla="*/ 2147483647 h 101"/>
                <a:gd name="T40" fmla="*/ 2147483647 w 131"/>
                <a:gd name="T41" fmla="*/ 2147483647 h 101"/>
                <a:gd name="T42" fmla="*/ 2147483647 w 131"/>
                <a:gd name="T43" fmla="*/ 2147483647 h 101"/>
                <a:gd name="T44" fmla="*/ 2147483647 w 131"/>
                <a:gd name="T45" fmla="*/ 2147483647 h 101"/>
                <a:gd name="T46" fmla="*/ 2147483647 w 131"/>
                <a:gd name="T47" fmla="*/ 2147483647 h 101"/>
                <a:gd name="T48" fmla="*/ 2147483647 w 131"/>
                <a:gd name="T49" fmla="*/ 2147483647 h 101"/>
                <a:gd name="T50" fmla="*/ 2147483647 w 131"/>
                <a:gd name="T51" fmla="*/ 2147483647 h 1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1"/>
                <a:gd name="T79" fmla="*/ 0 h 101"/>
                <a:gd name="T80" fmla="*/ 131 w 131"/>
                <a:gd name="T81" fmla="*/ 101 h 10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1" h="101">
                  <a:moveTo>
                    <a:pt x="131" y="34"/>
                  </a:moveTo>
                  <a:cubicBezTo>
                    <a:pt x="131" y="29"/>
                    <a:pt x="128" y="21"/>
                    <a:pt x="118" y="21"/>
                  </a:cubicBezTo>
                  <a:cubicBezTo>
                    <a:pt x="100" y="21"/>
                    <a:pt x="100" y="21"/>
                    <a:pt x="100" y="21"/>
                  </a:cubicBezTo>
                  <a:cubicBezTo>
                    <a:pt x="99" y="12"/>
                    <a:pt x="95" y="0"/>
                    <a:pt x="84" y="0"/>
                  </a:cubicBezTo>
                  <a:cubicBezTo>
                    <a:pt x="48" y="0"/>
                    <a:pt x="48" y="0"/>
                    <a:pt x="48" y="0"/>
                  </a:cubicBezTo>
                  <a:cubicBezTo>
                    <a:pt x="48" y="0"/>
                    <a:pt x="48" y="0"/>
                    <a:pt x="48" y="0"/>
                  </a:cubicBezTo>
                  <a:cubicBezTo>
                    <a:pt x="47" y="1"/>
                    <a:pt x="37" y="2"/>
                    <a:pt x="36" y="21"/>
                  </a:cubicBezTo>
                  <a:cubicBezTo>
                    <a:pt x="14" y="21"/>
                    <a:pt x="14" y="21"/>
                    <a:pt x="14" y="21"/>
                  </a:cubicBezTo>
                  <a:cubicBezTo>
                    <a:pt x="9" y="21"/>
                    <a:pt x="0" y="24"/>
                    <a:pt x="0" y="35"/>
                  </a:cubicBezTo>
                  <a:cubicBezTo>
                    <a:pt x="0" y="88"/>
                    <a:pt x="0" y="88"/>
                    <a:pt x="0" y="88"/>
                  </a:cubicBezTo>
                  <a:cubicBezTo>
                    <a:pt x="0" y="89"/>
                    <a:pt x="0" y="93"/>
                    <a:pt x="3" y="97"/>
                  </a:cubicBezTo>
                  <a:cubicBezTo>
                    <a:pt x="5" y="100"/>
                    <a:pt x="9" y="101"/>
                    <a:pt x="13" y="101"/>
                  </a:cubicBezTo>
                  <a:cubicBezTo>
                    <a:pt x="118" y="101"/>
                    <a:pt x="118" y="101"/>
                    <a:pt x="118" y="101"/>
                  </a:cubicBezTo>
                  <a:cubicBezTo>
                    <a:pt x="118" y="101"/>
                    <a:pt x="118" y="101"/>
                    <a:pt x="118" y="101"/>
                  </a:cubicBezTo>
                  <a:cubicBezTo>
                    <a:pt x="123" y="101"/>
                    <a:pt x="131" y="97"/>
                    <a:pt x="131" y="88"/>
                  </a:cubicBezTo>
                  <a:cubicBezTo>
                    <a:pt x="131" y="34"/>
                    <a:pt x="131" y="34"/>
                    <a:pt x="131" y="34"/>
                  </a:cubicBezTo>
                  <a:close/>
                  <a:moveTo>
                    <a:pt x="65" y="88"/>
                  </a:moveTo>
                  <a:cubicBezTo>
                    <a:pt x="49" y="88"/>
                    <a:pt x="36" y="75"/>
                    <a:pt x="36" y="60"/>
                  </a:cubicBezTo>
                  <a:cubicBezTo>
                    <a:pt x="36" y="44"/>
                    <a:pt x="49" y="31"/>
                    <a:pt x="65" y="31"/>
                  </a:cubicBezTo>
                  <a:cubicBezTo>
                    <a:pt x="81" y="31"/>
                    <a:pt x="93" y="44"/>
                    <a:pt x="93" y="60"/>
                  </a:cubicBezTo>
                  <a:cubicBezTo>
                    <a:pt x="93" y="75"/>
                    <a:pt x="81" y="88"/>
                    <a:pt x="65" y="88"/>
                  </a:cubicBezTo>
                  <a:close/>
                  <a:moveTo>
                    <a:pt x="108" y="48"/>
                  </a:moveTo>
                  <a:cubicBezTo>
                    <a:pt x="105" y="48"/>
                    <a:pt x="102" y="46"/>
                    <a:pt x="102" y="42"/>
                  </a:cubicBezTo>
                  <a:cubicBezTo>
                    <a:pt x="102" y="39"/>
                    <a:pt x="105" y="37"/>
                    <a:pt x="108" y="37"/>
                  </a:cubicBezTo>
                  <a:cubicBezTo>
                    <a:pt x="111" y="37"/>
                    <a:pt x="113" y="39"/>
                    <a:pt x="113" y="42"/>
                  </a:cubicBezTo>
                  <a:cubicBezTo>
                    <a:pt x="113" y="46"/>
                    <a:pt x="111" y="48"/>
                    <a:pt x="108" y="48"/>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79" name="Oval 744"/>
            <p:cNvSpPr>
              <a:spLocks noChangeArrowheads="1"/>
            </p:cNvSpPr>
            <p:nvPr/>
          </p:nvSpPr>
          <p:spPr bwMode="auto">
            <a:xfrm>
              <a:off x="165100" y="511175"/>
              <a:ext cx="157163" cy="157163"/>
            </a:xfrm>
            <a:prstGeom prst="ellipse">
              <a:avLst/>
            </a:pr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9471" name="矩形 14"/>
          <p:cNvSpPr>
            <a:spLocks noChangeArrowheads="1"/>
          </p:cNvSpPr>
          <p:nvPr/>
        </p:nvSpPr>
        <p:spPr bwMode="auto">
          <a:xfrm>
            <a:off x="1692275" y="2625725"/>
            <a:ext cx="987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chemeClr val="bg1"/>
                </a:solidFill>
                <a:latin typeface="Calibri" panose="020F0502020204030204" pitchFamily="34" charset="0"/>
                <a:sym typeface="宋体" panose="02010600030101010101" pitchFamily="2" charset="-122"/>
              </a:rPr>
              <a:t>SIT AMET</a:t>
            </a:r>
          </a:p>
        </p:txBody>
      </p:sp>
      <p:sp>
        <p:nvSpPr>
          <p:cNvPr id="19472" name="Freeform 115"/>
          <p:cNvSpPr>
            <a:spLocks noEditPoints="1" noChangeArrowheads="1"/>
          </p:cNvSpPr>
          <p:nvPr/>
        </p:nvSpPr>
        <p:spPr bwMode="auto">
          <a:xfrm>
            <a:off x="1917700" y="2016125"/>
            <a:ext cx="628650" cy="506413"/>
          </a:xfrm>
          <a:custGeom>
            <a:avLst/>
            <a:gdLst>
              <a:gd name="T0" fmla="*/ 2147483647 w 197"/>
              <a:gd name="T1" fmla="*/ 2147483647 h 159"/>
              <a:gd name="T2" fmla="*/ 2147483647 w 197"/>
              <a:gd name="T3" fmla="*/ 2147483647 h 159"/>
              <a:gd name="T4" fmla="*/ 2147483647 w 197"/>
              <a:gd name="T5" fmla="*/ 2147483647 h 159"/>
              <a:gd name="T6" fmla="*/ 2147483647 w 197"/>
              <a:gd name="T7" fmla="*/ 2147483647 h 159"/>
              <a:gd name="T8" fmla="*/ 2147483647 w 197"/>
              <a:gd name="T9" fmla="*/ 0 h 159"/>
              <a:gd name="T10" fmla="*/ 0 w 197"/>
              <a:gd name="T11" fmla="*/ 2147483647 h 159"/>
              <a:gd name="T12" fmla="*/ 2147483647 w 197"/>
              <a:gd name="T13" fmla="*/ 2147483647 h 159"/>
              <a:gd name="T14" fmla="*/ 2147483647 w 197"/>
              <a:gd name="T15" fmla="*/ 2147483647 h 159"/>
              <a:gd name="T16" fmla="*/ 2147483647 w 197"/>
              <a:gd name="T17" fmla="*/ 2147483647 h 159"/>
              <a:gd name="T18" fmla="*/ 2147483647 w 197"/>
              <a:gd name="T19" fmla="*/ 2147483647 h 159"/>
              <a:gd name="T20" fmla="*/ 2147483647 w 197"/>
              <a:gd name="T21" fmla="*/ 2147483647 h 159"/>
              <a:gd name="T22" fmla="*/ 2147483647 w 197"/>
              <a:gd name="T23" fmla="*/ 2147483647 h 159"/>
              <a:gd name="T24" fmla="*/ 2147483647 w 197"/>
              <a:gd name="T25" fmla="*/ 2147483647 h 159"/>
              <a:gd name="T26" fmla="*/ 2147483647 w 197"/>
              <a:gd name="T27" fmla="*/ 2147483647 h 159"/>
              <a:gd name="T28" fmla="*/ 2147483647 w 197"/>
              <a:gd name="T29" fmla="*/ 2147483647 h 159"/>
              <a:gd name="T30" fmla="*/ 2147483647 w 197"/>
              <a:gd name="T31" fmla="*/ 2147483647 h 159"/>
              <a:gd name="T32" fmla="*/ 2147483647 w 197"/>
              <a:gd name="T33" fmla="*/ 2147483647 h 159"/>
              <a:gd name="T34" fmla="*/ 2147483647 w 197"/>
              <a:gd name="T35" fmla="*/ 2147483647 h 159"/>
              <a:gd name="T36" fmla="*/ 2147483647 w 197"/>
              <a:gd name="T37" fmla="*/ 2147483647 h 159"/>
              <a:gd name="T38" fmla="*/ 2147483647 w 197"/>
              <a:gd name="T39" fmla="*/ 2147483647 h 159"/>
              <a:gd name="T40" fmla="*/ 2147483647 w 197"/>
              <a:gd name="T41" fmla="*/ 2147483647 h 159"/>
              <a:gd name="T42" fmla="*/ 2147483647 w 197"/>
              <a:gd name="T43" fmla="*/ 2147483647 h 159"/>
              <a:gd name="T44" fmla="*/ 2147483647 w 197"/>
              <a:gd name="T45" fmla="*/ 2147483647 h 159"/>
              <a:gd name="T46" fmla="*/ 2147483647 w 197"/>
              <a:gd name="T47" fmla="*/ 2147483647 h 159"/>
              <a:gd name="T48" fmla="*/ 2147483647 w 197"/>
              <a:gd name="T49" fmla="*/ 2147483647 h 159"/>
              <a:gd name="T50" fmla="*/ 2147483647 w 197"/>
              <a:gd name="T51" fmla="*/ 2147483647 h 159"/>
              <a:gd name="T52" fmla="*/ 2147483647 w 197"/>
              <a:gd name="T53" fmla="*/ 2147483647 h 159"/>
              <a:gd name="T54" fmla="*/ 2147483647 w 197"/>
              <a:gd name="T55" fmla="*/ 2147483647 h 159"/>
              <a:gd name="T56" fmla="*/ 2147483647 w 197"/>
              <a:gd name="T57" fmla="*/ 2147483647 h 159"/>
              <a:gd name="T58" fmla="*/ 2147483647 w 197"/>
              <a:gd name="T59" fmla="*/ 2147483647 h 159"/>
              <a:gd name="T60" fmla="*/ 2147483647 w 197"/>
              <a:gd name="T61" fmla="*/ 2147483647 h 159"/>
              <a:gd name="T62" fmla="*/ 2147483647 w 197"/>
              <a:gd name="T63" fmla="*/ 2147483647 h 159"/>
              <a:gd name="T64" fmla="*/ 2147483647 w 197"/>
              <a:gd name="T65" fmla="*/ 2147483647 h 159"/>
              <a:gd name="T66" fmla="*/ 2147483647 w 197"/>
              <a:gd name="T67" fmla="*/ 2147483647 h 159"/>
              <a:gd name="T68" fmla="*/ 2147483647 w 197"/>
              <a:gd name="T69" fmla="*/ 2147483647 h 159"/>
              <a:gd name="T70" fmla="*/ 2147483647 w 197"/>
              <a:gd name="T71" fmla="*/ 2147483647 h 159"/>
              <a:gd name="T72" fmla="*/ 2147483647 w 197"/>
              <a:gd name="T73" fmla="*/ 2147483647 h 159"/>
              <a:gd name="T74" fmla="*/ 2147483647 w 197"/>
              <a:gd name="T75" fmla="*/ 2147483647 h 1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
              <a:gd name="T115" fmla="*/ 0 h 159"/>
              <a:gd name="T116" fmla="*/ 197 w 197"/>
              <a:gd name="T117" fmla="*/ 159 h 1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 h="159">
                <a:moveTo>
                  <a:pt x="197" y="151"/>
                </a:moveTo>
                <a:cubicBezTo>
                  <a:pt x="194" y="137"/>
                  <a:pt x="187" y="128"/>
                  <a:pt x="176" y="122"/>
                </a:cubicBezTo>
                <a:cubicBezTo>
                  <a:pt x="163" y="115"/>
                  <a:pt x="146" y="115"/>
                  <a:pt x="130" y="117"/>
                </a:cubicBezTo>
                <a:cubicBezTo>
                  <a:pt x="140" y="105"/>
                  <a:pt x="145" y="89"/>
                  <a:pt x="145" y="73"/>
                </a:cubicBezTo>
                <a:cubicBezTo>
                  <a:pt x="145" y="32"/>
                  <a:pt x="113" y="0"/>
                  <a:pt x="72" y="0"/>
                </a:cubicBezTo>
                <a:cubicBezTo>
                  <a:pt x="32" y="0"/>
                  <a:pt x="0" y="32"/>
                  <a:pt x="0" y="73"/>
                </a:cubicBezTo>
                <a:cubicBezTo>
                  <a:pt x="0" y="113"/>
                  <a:pt x="32" y="145"/>
                  <a:pt x="72" y="145"/>
                </a:cubicBezTo>
                <a:cubicBezTo>
                  <a:pt x="84" y="145"/>
                  <a:pt x="95" y="143"/>
                  <a:pt x="105" y="138"/>
                </a:cubicBezTo>
                <a:cubicBezTo>
                  <a:pt x="123" y="132"/>
                  <a:pt x="153" y="126"/>
                  <a:pt x="169" y="135"/>
                </a:cubicBezTo>
                <a:cubicBezTo>
                  <a:pt x="176" y="139"/>
                  <a:pt x="181" y="145"/>
                  <a:pt x="182" y="154"/>
                </a:cubicBezTo>
                <a:cubicBezTo>
                  <a:pt x="183" y="157"/>
                  <a:pt x="186" y="159"/>
                  <a:pt x="190" y="159"/>
                </a:cubicBezTo>
                <a:cubicBezTo>
                  <a:pt x="190" y="159"/>
                  <a:pt x="191" y="159"/>
                  <a:pt x="191" y="159"/>
                </a:cubicBezTo>
                <a:cubicBezTo>
                  <a:pt x="195" y="158"/>
                  <a:pt x="197" y="155"/>
                  <a:pt x="197" y="151"/>
                </a:cubicBezTo>
                <a:close/>
                <a:moveTo>
                  <a:pt x="32" y="90"/>
                </a:moveTo>
                <a:cubicBezTo>
                  <a:pt x="23" y="90"/>
                  <a:pt x="15" y="82"/>
                  <a:pt x="15" y="73"/>
                </a:cubicBezTo>
                <a:cubicBezTo>
                  <a:pt x="15" y="63"/>
                  <a:pt x="23" y="55"/>
                  <a:pt x="32" y="55"/>
                </a:cubicBezTo>
                <a:cubicBezTo>
                  <a:pt x="42" y="55"/>
                  <a:pt x="50" y="63"/>
                  <a:pt x="50" y="73"/>
                </a:cubicBezTo>
                <a:cubicBezTo>
                  <a:pt x="50" y="82"/>
                  <a:pt x="42" y="90"/>
                  <a:pt x="32" y="90"/>
                </a:cubicBezTo>
                <a:close/>
                <a:moveTo>
                  <a:pt x="72" y="130"/>
                </a:moveTo>
                <a:cubicBezTo>
                  <a:pt x="63" y="130"/>
                  <a:pt x="55" y="122"/>
                  <a:pt x="55" y="113"/>
                </a:cubicBezTo>
                <a:cubicBezTo>
                  <a:pt x="55" y="103"/>
                  <a:pt x="63" y="95"/>
                  <a:pt x="72" y="95"/>
                </a:cubicBezTo>
                <a:cubicBezTo>
                  <a:pt x="82" y="95"/>
                  <a:pt x="90" y="103"/>
                  <a:pt x="90" y="113"/>
                </a:cubicBezTo>
                <a:cubicBezTo>
                  <a:pt x="90" y="122"/>
                  <a:pt x="82" y="130"/>
                  <a:pt x="72" y="130"/>
                </a:cubicBezTo>
                <a:close/>
                <a:moveTo>
                  <a:pt x="65" y="73"/>
                </a:moveTo>
                <a:cubicBezTo>
                  <a:pt x="65" y="68"/>
                  <a:pt x="68" y="65"/>
                  <a:pt x="72" y="65"/>
                </a:cubicBezTo>
                <a:cubicBezTo>
                  <a:pt x="77" y="65"/>
                  <a:pt x="80" y="68"/>
                  <a:pt x="80" y="73"/>
                </a:cubicBezTo>
                <a:cubicBezTo>
                  <a:pt x="80" y="77"/>
                  <a:pt x="77" y="80"/>
                  <a:pt x="72" y="80"/>
                </a:cubicBezTo>
                <a:cubicBezTo>
                  <a:pt x="68" y="80"/>
                  <a:pt x="65" y="77"/>
                  <a:pt x="65" y="73"/>
                </a:cubicBezTo>
                <a:close/>
                <a:moveTo>
                  <a:pt x="72" y="50"/>
                </a:moveTo>
                <a:cubicBezTo>
                  <a:pt x="63" y="50"/>
                  <a:pt x="55" y="42"/>
                  <a:pt x="55" y="33"/>
                </a:cubicBezTo>
                <a:cubicBezTo>
                  <a:pt x="55" y="23"/>
                  <a:pt x="63" y="15"/>
                  <a:pt x="72" y="15"/>
                </a:cubicBezTo>
                <a:cubicBezTo>
                  <a:pt x="82" y="15"/>
                  <a:pt x="90" y="23"/>
                  <a:pt x="90" y="33"/>
                </a:cubicBezTo>
                <a:cubicBezTo>
                  <a:pt x="90" y="42"/>
                  <a:pt x="82" y="50"/>
                  <a:pt x="72" y="50"/>
                </a:cubicBezTo>
                <a:close/>
                <a:moveTo>
                  <a:pt x="112" y="90"/>
                </a:moveTo>
                <a:cubicBezTo>
                  <a:pt x="103" y="90"/>
                  <a:pt x="95" y="82"/>
                  <a:pt x="95" y="73"/>
                </a:cubicBezTo>
                <a:cubicBezTo>
                  <a:pt x="95" y="63"/>
                  <a:pt x="103" y="55"/>
                  <a:pt x="112" y="55"/>
                </a:cubicBezTo>
                <a:cubicBezTo>
                  <a:pt x="122" y="55"/>
                  <a:pt x="130" y="63"/>
                  <a:pt x="130" y="73"/>
                </a:cubicBezTo>
                <a:cubicBezTo>
                  <a:pt x="130" y="82"/>
                  <a:pt x="122" y="90"/>
                  <a:pt x="112" y="9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73" name="矩形 16"/>
          <p:cNvSpPr>
            <a:spLocks noChangeArrowheads="1"/>
          </p:cNvSpPr>
          <p:nvPr/>
        </p:nvSpPr>
        <p:spPr bwMode="auto">
          <a:xfrm>
            <a:off x="1363663"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9474" name="矩形 17"/>
          <p:cNvSpPr>
            <a:spLocks noChangeArrowheads="1"/>
          </p:cNvSpPr>
          <p:nvPr/>
        </p:nvSpPr>
        <p:spPr bwMode="auto">
          <a:xfrm>
            <a:off x="34099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9475" name="矩形 18"/>
          <p:cNvSpPr>
            <a:spLocks noChangeArrowheads="1"/>
          </p:cNvSpPr>
          <p:nvPr/>
        </p:nvSpPr>
        <p:spPr bwMode="auto">
          <a:xfrm>
            <a:off x="63182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9476" name="矩形 19"/>
          <p:cNvSpPr>
            <a:spLocks noChangeArrowheads="1"/>
          </p:cNvSpPr>
          <p:nvPr/>
        </p:nvSpPr>
        <p:spPr bwMode="auto">
          <a:xfrm>
            <a:off x="87185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3"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20484" name="Group 4"/>
          <p:cNvGrpSpPr/>
          <p:nvPr/>
        </p:nvGrpSpPr>
        <p:grpSpPr bwMode="auto">
          <a:xfrm>
            <a:off x="0" y="6734175"/>
            <a:ext cx="12192000" cy="138113"/>
            <a:chOff x="0" y="0"/>
            <a:chExt cx="12231884" cy="334101"/>
          </a:xfrm>
        </p:grpSpPr>
        <p:sp>
          <p:nvSpPr>
            <p:cNvPr id="20505"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6"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7"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8"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9"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pic>
        <p:nvPicPr>
          <p:cNvPr id="20485"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 y="1276350"/>
            <a:ext cx="336708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图表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9625" y="1276350"/>
            <a:ext cx="336708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图表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8788" y="1276350"/>
            <a:ext cx="336708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图表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9188" y="1276350"/>
            <a:ext cx="336708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任意多边形 17"/>
          <p:cNvSpPr>
            <a:spLocks noChangeArrowheads="1"/>
          </p:cNvSpPr>
          <p:nvPr/>
        </p:nvSpPr>
        <p:spPr bwMode="auto">
          <a:xfrm>
            <a:off x="815975" y="3736975"/>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0" name="任意多边形 18"/>
          <p:cNvSpPr>
            <a:spLocks noChangeArrowheads="1"/>
          </p:cNvSpPr>
          <p:nvPr/>
        </p:nvSpPr>
        <p:spPr bwMode="auto">
          <a:xfrm>
            <a:off x="3651250" y="3736975"/>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1" name="任意多边形 19"/>
          <p:cNvSpPr>
            <a:spLocks noChangeArrowheads="1"/>
          </p:cNvSpPr>
          <p:nvPr/>
        </p:nvSpPr>
        <p:spPr bwMode="auto">
          <a:xfrm>
            <a:off x="6486525" y="3736975"/>
            <a:ext cx="1997075" cy="582613"/>
          </a:xfrm>
          <a:custGeom>
            <a:avLst/>
            <a:gdLst>
              <a:gd name="T0" fmla="*/ 0 w 1997528"/>
              <a:gd name="T1" fmla="*/ 0 h 582125"/>
              <a:gd name="T2" fmla="*/ 1995716 w 1997528"/>
              <a:gd name="T3" fmla="*/ 0 h 582125"/>
              <a:gd name="T4" fmla="*/ 1995716 w 1997528"/>
              <a:gd name="T5" fmla="*/ 380436 h 582125"/>
              <a:gd name="T6" fmla="*/ 1857728 w 1997528"/>
              <a:gd name="T7" fmla="*/ 380436 h 582125"/>
              <a:gd name="T8" fmla="*/ 1857728 w 1997528"/>
              <a:gd name="T9" fmla="*/ 584079 h 582125"/>
              <a:gd name="T10" fmla="*/ 1654950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59414" y="379163"/>
                </a:lnTo>
                <a:lnTo>
                  <a:pt x="1859414" y="582125"/>
                </a:lnTo>
                <a:lnTo>
                  <a:pt x="1656452"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2" name="任意多边形 20"/>
          <p:cNvSpPr>
            <a:spLocks noChangeArrowheads="1"/>
          </p:cNvSpPr>
          <p:nvPr/>
        </p:nvSpPr>
        <p:spPr bwMode="auto">
          <a:xfrm>
            <a:off x="9423400" y="3736975"/>
            <a:ext cx="1998663" cy="582613"/>
          </a:xfrm>
          <a:custGeom>
            <a:avLst/>
            <a:gdLst>
              <a:gd name="T0" fmla="*/ 0 w 1997528"/>
              <a:gd name="T1" fmla="*/ 0 h 582125"/>
              <a:gd name="T2" fmla="*/ 2002072 w 1997528"/>
              <a:gd name="T3" fmla="*/ 0 h 582125"/>
              <a:gd name="T4" fmla="*/ 2002072 w 1997528"/>
              <a:gd name="T5" fmla="*/ 380436 h 582125"/>
              <a:gd name="T6" fmla="*/ 1863644 w 1997528"/>
              <a:gd name="T7" fmla="*/ 380436 h 582125"/>
              <a:gd name="T8" fmla="*/ 1863644 w 1997528"/>
              <a:gd name="T9" fmla="*/ 584079 h 582125"/>
              <a:gd name="T10" fmla="*/ 1660220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59414" y="379163"/>
                </a:lnTo>
                <a:lnTo>
                  <a:pt x="1859414" y="582125"/>
                </a:lnTo>
                <a:lnTo>
                  <a:pt x="1656452"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3" name="矩形 9"/>
          <p:cNvSpPr>
            <a:spLocks noChangeArrowheads="1"/>
          </p:cNvSpPr>
          <p:nvPr/>
        </p:nvSpPr>
        <p:spPr bwMode="auto">
          <a:xfrm>
            <a:off x="471488" y="4446588"/>
            <a:ext cx="24717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4" name="矩形 10"/>
          <p:cNvSpPr>
            <a:spLocks noChangeArrowheads="1"/>
          </p:cNvSpPr>
          <p:nvPr/>
        </p:nvSpPr>
        <p:spPr bwMode="auto">
          <a:xfrm>
            <a:off x="3413125"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5" name="矩形 11"/>
          <p:cNvSpPr>
            <a:spLocks noChangeArrowheads="1"/>
          </p:cNvSpPr>
          <p:nvPr/>
        </p:nvSpPr>
        <p:spPr bwMode="auto">
          <a:xfrm>
            <a:off x="6248400"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6" name="矩形 12"/>
          <p:cNvSpPr>
            <a:spLocks noChangeArrowheads="1"/>
          </p:cNvSpPr>
          <p:nvPr/>
        </p:nvSpPr>
        <p:spPr bwMode="auto">
          <a:xfrm>
            <a:off x="9185275"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7" name="矩形 21"/>
          <p:cNvSpPr>
            <a:spLocks noChangeArrowheads="1"/>
          </p:cNvSpPr>
          <p:nvPr/>
        </p:nvSpPr>
        <p:spPr bwMode="auto">
          <a:xfrm>
            <a:off x="1020763" y="3741738"/>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498" name="矩形 22"/>
          <p:cNvSpPr>
            <a:spLocks noChangeArrowheads="1"/>
          </p:cNvSpPr>
          <p:nvPr/>
        </p:nvSpPr>
        <p:spPr bwMode="auto">
          <a:xfrm>
            <a:off x="3873500" y="3741738"/>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499" name="矩形 23"/>
          <p:cNvSpPr>
            <a:spLocks noChangeArrowheads="1"/>
          </p:cNvSpPr>
          <p:nvPr/>
        </p:nvSpPr>
        <p:spPr bwMode="auto">
          <a:xfrm>
            <a:off x="6670675" y="3741738"/>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500" name="矩形 24"/>
          <p:cNvSpPr>
            <a:spLocks noChangeArrowheads="1"/>
          </p:cNvSpPr>
          <p:nvPr/>
        </p:nvSpPr>
        <p:spPr bwMode="auto">
          <a:xfrm>
            <a:off x="9625013" y="3741738"/>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501" name="矩形 25"/>
          <p:cNvSpPr>
            <a:spLocks noChangeArrowheads="1"/>
          </p:cNvSpPr>
          <p:nvPr/>
        </p:nvSpPr>
        <p:spPr bwMode="auto">
          <a:xfrm>
            <a:off x="1057275" y="1798638"/>
            <a:ext cx="587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30%</a:t>
            </a:r>
            <a:endParaRPr lang="zh-CN" altLang="en-US" b="1">
              <a:solidFill>
                <a:schemeClr val="bg1"/>
              </a:solidFill>
              <a:latin typeface="Calibri" panose="020F0502020204030204" pitchFamily="34" charset="0"/>
              <a:sym typeface="宋体" panose="02010600030101010101" pitchFamily="2" charset="-122"/>
            </a:endParaRPr>
          </a:p>
        </p:txBody>
      </p:sp>
      <p:sp>
        <p:nvSpPr>
          <p:cNvPr id="20502" name="矩形 26"/>
          <p:cNvSpPr>
            <a:spLocks noChangeArrowheads="1"/>
          </p:cNvSpPr>
          <p:nvPr/>
        </p:nvSpPr>
        <p:spPr bwMode="auto">
          <a:xfrm>
            <a:off x="3873500" y="1984375"/>
            <a:ext cx="587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40%</a:t>
            </a:r>
            <a:endParaRPr lang="zh-CN" altLang="en-US" b="1">
              <a:solidFill>
                <a:schemeClr val="bg1"/>
              </a:solidFill>
              <a:latin typeface="Calibri" panose="020F0502020204030204" pitchFamily="34" charset="0"/>
              <a:sym typeface="宋体" panose="02010600030101010101" pitchFamily="2" charset="-122"/>
            </a:endParaRPr>
          </a:p>
        </p:txBody>
      </p:sp>
      <p:sp>
        <p:nvSpPr>
          <p:cNvPr id="20503" name="矩形 27"/>
          <p:cNvSpPr>
            <a:spLocks noChangeArrowheads="1"/>
          </p:cNvSpPr>
          <p:nvPr/>
        </p:nvSpPr>
        <p:spPr bwMode="auto">
          <a:xfrm>
            <a:off x="6791325" y="2193925"/>
            <a:ext cx="587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55%</a:t>
            </a:r>
            <a:endParaRPr lang="zh-CN" altLang="en-US" b="1">
              <a:solidFill>
                <a:schemeClr val="bg1"/>
              </a:solidFill>
              <a:latin typeface="Calibri" panose="020F0502020204030204" pitchFamily="34" charset="0"/>
              <a:sym typeface="宋体" panose="02010600030101010101" pitchFamily="2" charset="-122"/>
            </a:endParaRPr>
          </a:p>
        </p:txBody>
      </p:sp>
      <p:sp>
        <p:nvSpPr>
          <p:cNvPr id="20504" name="矩形 28"/>
          <p:cNvSpPr>
            <a:spLocks noChangeArrowheads="1"/>
          </p:cNvSpPr>
          <p:nvPr/>
        </p:nvSpPr>
        <p:spPr bwMode="auto">
          <a:xfrm>
            <a:off x="9836150" y="1485900"/>
            <a:ext cx="585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15%</a:t>
            </a:r>
            <a:endParaRPr lang="zh-CN" altLang="en-US" b="1">
              <a:solidFill>
                <a:schemeClr val="bg1"/>
              </a:solidFill>
              <a:latin typeface="Calibri" panose="020F0502020204030204" pitchFamily="34" charset="0"/>
              <a:sym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75"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3076" name="Group 4"/>
          <p:cNvGrpSpPr/>
          <p:nvPr/>
        </p:nvGrpSpPr>
        <p:grpSpPr bwMode="auto">
          <a:xfrm>
            <a:off x="0" y="6734175"/>
            <a:ext cx="12192000" cy="138113"/>
            <a:chOff x="0" y="0"/>
            <a:chExt cx="12231884" cy="334101"/>
          </a:xfrm>
        </p:grpSpPr>
        <p:sp>
          <p:nvSpPr>
            <p:cNvPr id="309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3077" name="文本框 12"/>
          <p:cNvSpPr>
            <a:spLocks noChangeArrowheads="1"/>
          </p:cNvSpPr>
          <p:nvPr/>
        </p:nvSpPr>
        <p:spPr bwMode="auto">
          <a:xfrm>
            <a:off x="1997075" y="1987550"/>
            <a:ext cx="833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6B7CC"/>
                </a:solidFill>
                <a:latin typeface="Calibri" panose="020F0502020204030204" pitchFamily="34" charset="0"/>
                <a:sym typeface="Calibri" panose="020F0502020204030204" pitchFamily="34" charset="0"/>
              </a:rPr>
              <a:t>01.</a:t>
            </a:r>
            <a:endParaRPr lang="zh-CN" altLang="en-US" sz="4000" b="1" i="1">
              <a:solidFill>
                <a:srgbClr val="26B7CC"/>
              </a:solidFill>
              <a:latin typeface="Calibri" panose="020F0502020204030204" pitchFamily="34" charset="0"/>
              <a:sym typeface="Calibri" panose="020F0502020204030204" pitchFamily="34" charset="0"/>
            </a:endParaRPr>
          </a:p>
        </p:txBody>
      </p:sp>
      <p:sp>
        <p:nvSpPr>
          <p:cNvPr id="3078" name="矩形 13"/>
          <p:cNvSpPr>
            <a:spLocks noChangeArrowheads="1"/>
          </p:cNvSpPr>
          <p:nvPr/>
        </p:nvSpPr>
        <p:spPr bwMode="auto">
          <a:xfrm rot="-361439">
            <a:off x="2968625" y="1857375"/>
            <a:ext cx="3819525" cy="476250"/>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2400" b="1" i="1">
                <a:solidFill>
                  <a:srgbClr val="FFFFFF"/>
                </a:solidFill>
                <a:latin typeface="Calibri" panose="020F0502020204030204" pitchFamily="34" charset="0"/>
                <a:sym typeface="Calibri" panose="020F0502020204030204" pitchFamily="34" charset="0"/>
              </a:rPr>
              <a:t>adipiscing elit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79" name="文本框 14"/>
          <p:cNvSpPr>
            <a:spLocks noChangeArrowheads="1"/>
          </p:cNvSpPr>
          <p:nvPr/>
        </p:nvSpPr>
        <p:spPr bwMode="auto">
          <a:xfrm>
            <a:off x="3665538" y="2478088"/>
            <a:ext cx="833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ED4989"/>
                </a:solidFill>
                <a:latin typeface="Calibri" panose="020F0502020204030204" pitchFamily="34" charset="0"/>
                <a:sym typeface="Calibri" panose="020F0502020204030204" pitchFamily="34" charset="0"/>
              </a:rPr>
              <a:t>02.</a:t>
            </a:r>
            <a:endParaRPr lang="zh-CN" altLang="en-US" sz="4000" b="1" i="1">
              <a:solidFill>
                <a:srgbClr val="ED4989"/>
              </a:solidFill>
              <a:latin typeface="Calibri" panose="020F0502020204030204" pitchFamily="34" charset="0"/>
              <a:sym typeface="Calibri" panose="020F0502020204030204" pitchFamily="34" charset="0"/>
            </a:endParaRPr>
          </a:p>
        </p:txBody>
      </p:sp>
      <p:sp>
        <p:nvSpPr>
          <p:cNvPr id="3080" name="文本框 15"/>
          <p:cNvSpPr>
            <a:spLocks noChangeArrowheads="1"/>
          </p:cNvSpPr>
          <p:nvPr/>
        </p:nvSpPr>
        <p:spPr bwMode="auto">
          <a:xfrm>
            <a:off x="3084513" y="3225800"/>
            <a:ext cx="833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6B7CC"/>
                </a:solidFill>
                <a:latin typeface="Calibri" panose="020F0502020204030204" pitchFamily="34" charset="0"/>
                <a:sym typeface="Calibri" panose="020F0502020204030204" pitchFamily="34" charset="0"/>
              </a:rPr>
              <a:t>03.</a:t>
            </a:r>
            <a:endParaRPr lang="zh-CN" altLang="en-US" sz="4000" b="1" i="1">
              <a:solidFill>
                <a:srgbClr val="26B7CC"/>
              </a:solidFill>
              <a:latin typeface="Calibri" panose="020F0502020204030204" pitchFamily="34" charset="0"/>
              <a:sym typeface="Calibri" panose="020F0502020204030204" pitchFamily="34" charset="0"/>
            </a:endParaRPr>
          </a:p>
        </p:txBody>
      </p:sp>
      <p:sp>
        <p:nvSpPr>
          <p:cNvPr id="3081" name="文本框 16"/>
          <p:cNvSpPr>
            <a:spLocks noChangeArrowheads="1"/>
          </p:cNvSpPr>
          <p:nvPr/>
        </p:nvSpPr>
        <p:spPr bwMode="auto">
          <a:xfrm>
            <a:off x="4457700" y="3765550"/>
            <a:ext cx="833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ED4989"/>
                </a:solidFill>
                <a:latin typeface="Calibri" panose="020F0502020204030204" pitchFamily="34" charset="0"/>
                <a:sym typeface="Calibri" panose="020F0502020204030204" pitchFamily="34" charset="0"/>
              </a:rPr>
              <a:t>04.</a:t>
            </a:r>
            <a:endParaRPr lang="zh-CN" altLang="en-US" sz="4000" b="1" i="1">
              <a:solidFill>
                <a:srgbClr val="ED4989"/>
              </a:solidFill>
              <a:latin typeface="Calibri" panose="020F0502020204030204" pitchFamily="34" charset="0"/>
              <a:sym typeface="Calibri" panose="020F0502020204030204" pitchFamily="34" charset="0"/>
            </a:endParaRPr>
          </a:p>
        </p:txBody>
      </p:sp>
      <p:sp>
        <p:nvSpPr>
          <p:cNvPr id="3082" name="文本框 17"/>
          <p:cNvSpPr>
            <a:spLocks noChangeArrowheads="1"/>
          </p:cNvSpPr>
          <p:nvPr/>
        </p:nvSpPr>
        <p:spPr bwMode="auto">
          <a:xfrm>
            <a:off x="3098800" y="4603750"/>
            <a:ext cx="835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E3740"/>
                </a:solidFill>
                <a:latin typeface="Calibri" panose="020F0502020204030204" pitchFamily="34" charset="0"/>
                <a:sym typeface="Calibri" panose="020F0502020204030204" pitchFamily="34" charset="0"/>
              </a:rPr>
              <a:t>05.</a:t>
            </a:r>
            <a:endParaRPr lang="zh-CN" altLang="en-US" sz="4000" b="1" i="1">
              <a:solidFill>
                <a:srgbClr val="2E3740"/>
              </a:solidFill>
              <a:latin typeface="Calibri" panose="020F0502020204030204" pitchFamily="34" charset="0"/>
              <a:sym typeface="Calibri" panose="020F0502020204030204" pitchFamily="34" charset="0"/>
            </a:endParaRPr>
          </a:p>
        </p:txBody>
      </p:sp>
      <p:sp>
        <p:nvSpPr>
          <p:cNvPr id="3083" name="矩形 18"/>
          <p:cNvSpPr>
            <a:spLocks noChangeArrowheads="1"/>
          </p:cNvSpPr>
          <p:nvPr/>
        </p:nvSpPr>
        <p:spPr bwMode="auto">
          <a:xfrm rot="-361439">
            <a:off x="4668838" y="2327275"/>
            <a:ext cx="4214812" cy="476250"/>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2400" b="1" i="1">
                <a:solidFill>
                  <a:srgbClr val="FFFFFF"/>
                </a:solidFill>
                <a:latin typeface="Calibri" panose="020F0502020204030204" pitchFamily="34" charset="0"/>
                <a:sym typeface="Calibri" panose="020F0502020204030204" pitchFamily="34" charset="0"/>
              </a:rPr>
              <a:t>aliquam erat volutpat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4" name="矩形 19"/>
          <p:cNvSpPr>
            <a:spLocks noChangeArrowheads="1"/>
          </p:cNvSpPr>
          <p:nvPr/>
        </p:nvSpPr>
        <p:spPr bwMode="auto">
          <a:xfrm rot="-361439">
            <a:off x="4044950" y="2974975"/>
            <a:ext cx="6237288" cy="474663"/>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zh-CN" altLang="en-US" sz="2400" b="1" i="1">
                <a:solidFill>
                  <a:srgbClr val="FFFFFF"/>
                </a:solidFill>
                <a:latin typeface="MS PGothic" panose="020B0600070205080204" pitchFamily="34" charset="-128"/>
                <a:ea typeface="MS PGothic" panose="020B0600070205080204" pitchFamily="34" charset="-128"/>
                <a:sym typeface="MS PGothic" panose="020B0600070205080204" pitchFamily="34" charset="-128"/>
              </a:rPr>
              <a:t>Lorem ipsum dolor sit amet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5" name="矩形 20"/>
          <p:cNvSpPr>
            <a:spLocks noChangeArrowheads="1"/>
          </p:cNvSpPr>
          <p:nvPr/>
        </p:nvSpPr>
        <p:spPr bwMode="auto">
          <a:xfrm rot="-361439">
            <a:off x="5438775" y="3609975"/>
            <a:ext cx="4383088" cy="476250"/>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zh-CN" altLang="en-US" sz="2400" b="1" i="1">
                <a:solidFill>
                  <a:srgbClr val="FFFFFF"/>
                </a:solidFill>
                <a:latin typeface="MS PGothic" panose="020B0600070205080204" pitchFamily="34" charset="-128"/>
                <a:ea typeface="MS PGothic" panose="020B0600070205080204" pitchFamily="34" charset="-128"/>
                <a:sym typeface="MS PGothic" panose="020B0600070205080204" pitchFamily="34" charset="-128"/>
              </a:rPr>
              <a:t>Ut wisi enim ad minim</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6" name="矩形 21"/>
          <p:cNvSpPr>
            <a:spLocks noChangeArrowheads="1"/>
          </p:cNvSpPr>
          <p:nvPr/>
        </p:nvSpPr>
        <p:spPr bwMode="auto">
          <a:xfrm rot="-361439">
            <a:off x="4051300" y="4457700"/>
            <a:ext cx="4214813" cy="476250"/>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2400" b="1" i="1">
                <a:solidFill>
                  <a:srgbClr val="FFFFFF"/>
                </a:solidFill>
                <a:latin typeface="Calibri" panose="020F0502020204030204" pitchFamily="34" charset="0"/>
                <a:sym typeface="Calibri" panose="020F0502020204030204" pitchFamily="34" charset="0"/>
              </a:rPr>
              <a:t>sed diam nonummy nibh</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7" name="直角三角形 22"/>
          <p:cNvSpPr>
            <a:spLocks noChangeArrowheads="1"/>
          </p:cNvSpPr>
          <p:nvPr/>
        </p:nvSpPr>
        <p:spPr bwMode="auto">
          <a:xfrm rot="-370201" flipH="1" flipV="1">
            <a:off x="7945438" y="4703763"/>
            <a:ext cx="201612" cy="203200"/>
          </a:xfrm>
          <a:prstGeom prst="rtTriangle">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88" name="直角三角形 23"/>
          <p:cNvSpPr>
            <a:spLocks noChangeArrowheads="1"/>
          </p:cNvSpPr>
          <p:nvPr/>
        </p:nvSpPr>
        <p:spPr bwMode="auto">
          <a:xfrm rot="-370201" flipH="1" flipV="1">
            <a:off x="9529763" y="3832225"/>
            <a:ext cx="203200" cy="203200"/>
          </a:xfrm>
          <a:prstGeom prst="rtTriangle">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89" name="直角三角形 24"/>
          <p:cNvSpPr>
            <a:spLocks noChangeArrowheads="1"/>
          </p:cNvSpPr>
          <p:nvPr/>
        </p:nvSpPr>
        <p:spPr bwMode="auto">
          <a:xfrm rot="-370201" flipH="1" flipV="1">
            <a:off x="9934575" y="3076575"/>
            <a:ext cx="201613" cy="203200"/>
          </a:xfrm>
          <a:prstGeom prst="rtTriangle">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90" name="直角三角形 25"/>
          <p:cNvSpPr>
            <a:spLocks noChangeArrowheads="1"/>
          </p:cNvSpPr>
          <p:nvPr/>
        </p:nvSpPr>
        <p:spPr bwMode="auto">
          <a:xfrm rot="-370201" flipH="1" flipV="1">
            <a:off x="8547100" y="2552700"/>
            <a:ext cx="203200" cy="203200"/>
          </a:xfrm>
          <a:prstGeom prst="rtTriangle">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91" name="直角三角形 26"/>
          <p:cNvSpPr>
            <a:spLocks noChangeArrowheads="1"/>
          </p:cNvSpPr>
          <p:nvPr/>
        </p:nvSpPr>
        <p:spPr bwMode="auto">
          <a:xfrm rot="-370201" flipH="1" flipV="1">
            <a:off x="6467475" y="2105025"/>
            <a:ext cx="201613" cy="201613"/>
          </a:xfrm>
          <a:prstGeom prst="rtTriangle">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07"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21508" name="Group 4"/>
          <p:cNvGrpSpPr/>
          <p:nvPr/>
        </p:nvGrpSpPr>
        <p:grpSpPr bwMode="auto">
          <a:xfrm>
            <a:off x="0" y="6734175"/>
            <a:ext cx="12192000" cy="138113"/>
            <a:chOff x="0" y="0"/>
            <a:chExt cx="12231884" cy="334101"/>
          </a:xfrm>
        </p:grpSpPr>
        <p:sp>
          <p:nvSpPr>
            <p:cNvPr id="21526"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27"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28"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29"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30"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1509" name="任意多边形 3"/>
          <p:cNvSpPr>
            <a:spLocks noChangeArrowheads="1"/>
          </p:cNvSpPr>
          <p:nvPr/>
        </p:nvSpPr>
        <p:spPr bwMode="auto">
          <a:xfrm>
            <a:off x="4708525" y="3465513"/>
            <a:ext cx="2559050" cy="2559050"/>
          </a:xfrm>
          <a:custGeom>
            <a:avLst/>
            <a:gdLst>
              <a:gd name="T0" fmla="*/ 0 w 1981801"/>
              <a:gd name="T1" fmla="*/ 2754897 h 1981801"/>
              <a:gd name="T2" fmla="*/ 2754897 w 1981801"/>
              <a:gd name="T3" fmla="*/ 0 h 1981801"/>
              <a:gd name="T4" fmla="*/ 5509789 w 1981801"/>
              <a:gd name="T5" fmla="*/ 2754897 h 1981801"/>
              <a:gd name="T6" fmla="*/ 2754897 w 1981801"/>
              <a:gd name="T7" fmla="*/ 5509789 h 1981801"/>
              <a:gd name="T8" fmla="*/ 0 w 1981801"/>
              <a:gd name="T9" fmla="*/ 2754897 h 1981801"/>
              <a:gd name="T10" fmla="*/ 0 60000 65536"/>
              <a:gd name="T11" fmla="*/ 0 60000 65536"/>
              <a:gd name="T12" fmla="*/ 0 60000 65536"/>
              <a:gd name="T13" fmla="*/ 0 60000 65536"/>
              <a:gd name="T14" fmla="*/ 0 60000 65536"/>
              <a:gd name="T15" fmla="*/ 0 w 1981801"/>
              <a:gd name="T16" fmla="*/ 0 h 1981801"/>
              <a:gd name="T17" fmla="*/ 1981801 w 1981801"/>
              <a:gd name="T18" fmla="*/ 1981801 h 1981801"/>
            </a:gdLst>
            <a:ahLst/>
            <a:cxnLst>
              <a:cxn ang="T10">
                <a:pos x="T0" y="T1"/>
              </a:cxn>
              <a:cxn ang="T11">
                <a:pos x="T2" y="T3"/>
              </a:cxn>
              <a:cxn ang="T12">
                <a:pos x="T4" y="T5"/>
              </a:cxn>
              <a:cxn ang="T13">
                <a:pos x="T6" y="T7"/>
              </a:cxn>
              <a:cxn ang="T14">
                <a:pos x="T8" y="T9"/>
              </a:cxn>
            </a:cxnLst>
            <a:rect l="T15" t="T16" r="T17" b="T18"/>
            <a:pathLst>
              <a:path w="1981801" h="1981801">
                <a:moveTo>
                  <a:pt x="0" y="990901"/>
                </a:moveTo>
                <a:cubicBezTo>
                  <a:pt x="0" y="443641"/>
                  <a:pt x="443641" y="0"/>
                  <a:pt x="990901" y="0"/>
                </a:cubicBezTo>
                <a:cubicBezTo>
                  <a:pt x="1538161" y="0"/>
                  <a:pt x="1981802" y="443641"/>
                  <a:pt x="1981802" y="990901"/>
                </a:cubicBezTo>
                <a:cubicBezTo>
                  <a:pt x="1981802" y="1538161"/>
                  <a:pt x="1538161" y="1981802"/>
                  <a:pt x="990901" y="1981802"/>
                </a:cubicBezTo>
                <a:cubicBezTo>
                  <a:pt x="443641" y="1981802"/>
                  <a:pt x="0" y="1538161"/>
                  <a:pt x="0" y="990901"/>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lIns="318803" tIns="318803" rIns="318803" bIns="318803" anchor="ctr"/>
          <a:lstStyle/>
          <a:p>
            <a:endParaRPr lang="zh-CN" altLang="en-US"/>
          </a:p>
        </p:txBody>
      </p:sp>
      <p:sp>
        <p:nvSpPr>
          <p:cNvPr id="21510" name="任意多边形 14"/>
          <p:cNvSpPr>
            <a:spLocks noChangeArrowheads="1"/>
          </p:cNvSpPr>
          <p:nvPr/>
        </p:nvSpPr>
        <p:spPr bwMode="auto">
          <a:xfrm>
            <a:off x="2525713" y="2033588"/>
            <a:ext cx="2124075" cy="1724025"/>
          </a:xfrm>
          <a:custGeom>
            <a:avLst/>
            <a:gdLst>
              <a:gd name="T0" fmla="*/ 170046 w 2123573"/>
              <a:gd name="T1" fmla="*/ 0 h 1724401"/>
              <a:gd name="T2" fmla="*/ 1955536 w 2123573"/>
              <a:gd name="T3" fmla="*/ 0 h 1724401"/>
              <a:gd name="T4" fmla="*/ 2125581 w 2123573"/>
              <a:gd name="T5" fmla="*/ 143137 h 1724401"/>
              <a:gd name="T6" fmla="*/ 2125581 w 2123573"/>
              <a:gd name="T7" fmla="*/ 1288221 h 1724401"/>
              <a:gd name="T8" fmla="*/ 1955536 w 2123573"/>
              <a:gd name="T9" fmla="*/ 1431358 h 1724401"/>
              <a:gd name="T10" fmla="*/ 1890148 w 2123573"/>
              <a:gd name="T11" fmla="*/ 1431358 h 1724401"/>
              <a:gd name="T12" fmla="*/ 1890148 w 2123573"/>
              <a:gd name="T13" fmla="*/ 1722897 h 1724401"/>
              <a:gd name="T14" fmla="*/ 1647877 w 2123573"/>
              <a:gd name="T15" fmla="*/ 1431358 h 1724401"/>
              <a:gd name="T16" fmla="*/ 170046 w 2123573"/>
              <a:gd name="T17" fmla="*/ 1431358 h 1724401"/>
              <a:gd name="T18" fmla="*/ 0 w 2123573"/>
              <a:gd name="T19" fmla="*/ 1288221 h 1724401"/>
              <a:gd name="T20" fmla="*/ 0 w 2123573"/>
              <a:gd name="T21" fmla="*/ 143137 h 1724401"/>
              <a:gd name="T22" fmla="*/ 170046 w 2123573"/>
              <a:gd name="T23" fmla="*/ 0 h 17244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24401"/>
              <a:gd name="T38" fmla="*/ 2123573 w 2123573"/>
              <a:gd name="T39" fmla="*/ 1724401 h 17244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24401">
                <a:moveTo>
                  <a:pt x="169886" y="0"/>
                </a:moveTo>
                <a:lnTo>
                  <a:pt x="1953687" y="0"/>
                </a:lnTo>
                <a:cubicBezTo>
                  <a:pt x="2047512" y="0"/>
                  <a:pt x="2123573" y="64141"/>
                  <a:pt x="2123573" y="143261"/>
                </a:cubicBezTo>
                <a:lnTo>
                  <a:pt x="2123573" y="1289345"/>
                </a:lnTo>
                <a:cubicBezTo>
                  <a:pt x="2123573" y="1368466"/>
                  <a:pt x="2047512" y="1432606"/>
                  <a:pt x="1953687" y="1432606"/>
                </a:cubicBezTo>
                <a:lnTo>
                  <a:pt x="1888361" y="1432606"/>
                </a:lnTo>
                <a:lnTo>
                  <a:pt x="1888361" y="1724401"/>
                </a:lnTo>
                <a:lnTo>
                  <a:pt x="1646320" y="1432606"/>
                </a:lnTo>
                <a:lnTo>
                  <a:pt x="169886" y="1432606"/>
                </a:lnTo>
                <a:cubicBezTo>
                  <a:pt x="76061" y="1432606"/>
                  <a:pt x="0" y="1368466"/>
                  <a:pt x="0" y="1289345"/>
                </a:cubicBezTo>
                <a:lnTo>
                  <a:pt x="0" y="143261"/>
                </a:lnTo>
                <a:cubicBezTo>
                  <a:pt x="0" y="64141"/>
                  <a:pt x="76061" y="0"/>
                  <a:pt x="169886" y="0"/>
                </a:cubicBez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lIns="145079" tIns="145079" rIns="145079" bIns="145079" anchor="ctr"/>
          <a:lstStyle/>
          <a:p>
            <a:endParaRPr lang="zh-CN" altLang="en-US"/>
          </a:p>
        </p:txBody>
      </p:sp>
      <p:sp>
        <p:nvSpPr>
          <p:cNvPr id="21511" name="任意多边形 15"/>
          <p:cNvSpPr>
            <a:spLocks noChangeArrowheads="1"/>
          </p:cNvSpPr>
          <p:nvPr/>
        </p:nvSpPr>
        <p:spPr bwMode="auto">
          <a:xfrm>
            <a:off x="4926013" y="979488"/>
            <a:ext cx="2124075" cy="1741487"/>
          </a:xfrm>
          <a:custGeom>
            <a:avLst/>
            <a:gdLst>
              <a:gd name="T0" fmla="*/ 170046 w 2123573"/>
              <a:gd name="T1" fmla="*/ 0 h 1741585"/>
              <a:gd name="T2" fmla="*/ 1955536 w 2123573"/>
              <a:gd name="T3" fmla="*/ 0 h 1741585"/>
              <a:gd name="T4" fmla="*/ 2125581 w 2123573"/>
              <a:gd name="T5" fmla="*/ 143229 h 1741585"/>
              <a:gd name="T6" fmla="*/ 2125581 w 2123573"/>
              <a:gd name="T7" fmla="*/ 1289054 h 1741585"/>
              <a:gd name="T8" fmla="*/ 1955536 w 2123573"/>
              <a:gd name="T9" fmla="*/ 1432282 h 1741585"/>
              <a:gd name="T10" fmla="*/ 1884536 w 2123573"/>
              <a:gd name="T11" fmla="*/ 1432282 h 1741585"/>
              <a:gd name="T12" fmla="*/ 1884536 w 2123573"/>
              <a:gd name="T13" fmla="*/ 1741193 h 1741585"/>
              <a:gd name="T14" fmla="*/ 1628000 w 2123573"/>
              <a:gd name="T15" fmla="*/ 1432282 h 1741585"/>
              <a:gd name="T16" fmla="*/ 170046 w 2123573"/>
              <a:gd name="T17" fmla="*/ 1432282 h 1741585"/>
              <a:gd name="T18" fmla="*/ 0 w 2123573"/>
              <a:gd name="T19" fmla="*/ 1289054 h 1741585"/>
              <a:gd name="T20" fmla="*/ 0 w 2123573"/>
              <a:gd name="T21" fmla="*/ 143229 h 1741585"/>
              <a:gd name="T22" fmla="*/ 170046 w 2123573"/>
              <a:gd name="T23" fmla="*/ 0 h 17415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41585"/>
              <a:gd name="T38" fmla="*/ 2123573 w 2123573"/>
              <a:gd name="T39" fmla="*/ 1741585 h 17415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41585">
                <a:moveTo>
                  <a:pt x="169886" y="0"/>
                </a:moveTo>
                <a:lnTo>
                  <a:pt x="1953687" y="0"/>
                </a:lnTo>
                <a:cubicBezTo>
                  <a:pt x="2047512" y="0"/>
                  <a:pt x="2123573" y="64141"/>
                  <a:pt x="2123573" y="143261"/>
                </a:cubicBezTo>
                <a:lnTo>
                  <a:pt x="2123573" y="1289345"/>
                </a:lnTo>
                <a:cubicBezTo>
                  <a:pt x="2123573" y="1368466"/>
                  <a:pt x="2047512" y="1432606"/>
                  <a:pt x="1953687" y="1432606"/>
                </a:cubicBezTo>
                <a:lnTo>
                  <a:pt x="1882755" y="1432606"/>
                </a:lnTo>
                <a:lnTo>
                  <a:pt x="1882755" y="1741585"/>
                </a:lnTo>
                <a:lnTo>
                  <a:pt x="1626461" y="1432606"/>
                </a:lnTo>
                <a:lnTo>
                  <a:pt x="169886" y="1432606"/>
                </a:lnTo>
                <a:cubicBezTo>
                  <a:pt x="76061" y="1432606"/>
                  <a:pt x="0" y="1368466"/>
                  <a:pt x="0" y="1289345"/>
                </a:cubicBezTo>
                <a:lnTo>
                  <a:pt x="0" y="143261"/>
                </a:lnTo>
                <a:cubicBezTo>
                  <a:pt x="0" y="64141"/>
                  <a:pt x="76061" y="0"/>
                  <a:pt x="169886" y="0"/>
                </a:cubicBez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lIns="145079" tIns="145079" rIns="145079" bIns="145079" anchor="ctr"/>
          <a:lstStyle/>
          <a:p>
            <a:endParaRPr lang="zh-CN" altLang="en-US"/>
          </a:p>
        </p:txBody>
      </p:sp>
      <p:sp>
        <p:nvSpPr>
          <p:cNvPr id="21512" name="任意多边形 17"/>
          <p:cNvSpPr>
            <a:spLocks noChangeArrowheads="1"/>
          </p:cNvSpPr>
          <p:nvPr/>
        </p:nvSpPr>
        <p:spPr bwMode="auto">
          <a:xfrm>
            <a:off x="7326313" y="2033588"/>
            <a:ext cx="2122487" cy="1724025"/>
          </a:xfrm>
          <a:custGeom>
            <a:avLst/>
            <a:gdLst>
              <a:gd name="T0" fmla="*/ 169538 w 2123573"/>
              <a:gd name="T1" fmla="*/ 0 h 1724402"/>
              <a:gd name="T2" fmla="*/ 1949694 w 2123573"/>
              <a:gd name="T3" fmla="*/ 0 h 1724402"/>
              <a:gd name="T4" fmla="*/ 2119233 w 2123573"/>
              <a:gd name="T5" fmla="*/ 143137 h 1724402"/>
              <a:gd name="T6" fmla="*/ 2119233 w 2123573"/>
              <a:gd name="T7" fmla="*/ 1288217 h 1724402"/>
              <a:gd name="T8" fmla="*/ 1949694 w 2123573"/>
              <a:gd name="T9" fmla="*/ 1431354 h 1724402"/>
              <a:gd name="T10" fmla="*/ 458990 w 2123573"/>
              <a:gd name="T11" fmla="*/ 1431354 h 1724402"/>
              <a:gd name="T12" fmla="*/ 217444 w 2123573"/>
              <a:gd name="T13" fmla="*/ 1722894 h 1724402"/>
              <a:gd name="T14" fmla="*/ 217444 w 2123573"/>
              <a:gd name="T15" fmla="*/ 1431354 h 1724402"/>
              <a:gd name="T16" fmla="*/ 169538 w 2123573"/>
              <a:gd name="T17" fmla="*/ 1431354 h 1724402"/>
              <a:gd name="T18" fmla="*/ 0 w 2123573"/>
              <a:gd name="T19" fmla="*/ 1288217 h 1724402"/>
              <a:gd name="T20" fmla="*/ 0 w 2123573"/>
              <a:gd name="T21" fmla="*/ 143137 h 1724402"/>
              <a:gd name="T22" fmla="*/ 169538 w 2123573"/>
              <a:gd name="T23" fmla="*/ 0 h 17244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24402"/>
              <a:gd name="T38" fmla="*/ 2123573 w 2123573"/>
              <a:gd name="T39" fmla="*/ 1724402 h 17244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24402">
                <a:moveTo>
                  <a:pt x="169886" y="0"/>
                </a:moveTo>
                <a:lnTo>
                  <a:pt x="1953687" y="0"/>
                </a:lnTo>
                <a:cubicBezTo>
                  <a:pt x="2047512" y="0"/>
                  <a:pt x="2123573" y="64141"/>
                  <a:pt x="2123573" y="143261"/>
                </a:cubicBezTo>
                <a:lnTo>
                  <a:pt x="2123573" y="1289345"/>
                </a:lnTo>
                <a:cubicBezTo>
                  <a:pt x="2123573" y="1368466"/>
                  <a:pt x="2047512" y="1432606"/>
                  <a:pt x="1953687" y="1432606"/>
                </a:cubicBezTo>
                <a:lnTo>
                  <a:pt x="459930" y="1432606"/>
                </a:lnTo>
                <a:lnTo>
                  <a:pt x="217888" y="1724402"/>
                </a:lnTo>
                <a:lnTo>
                  <a:pt x="217888" y="1432606"/>
                </a:lnTo>
                <a:lnTo>
                  <a:pt x="169886" y="1432606"/>
                </a:lnTo>
                <a:cubicBezTo>
                  <a:pt x="76061" y="1432606"/>
                  <a:pt x="0" y="1368466"/>
                  <a:pt x="0" y="1289345"/>
                </a:cubicBezTo>
                <a:lnTo>
                  <a:pt x="0" y="143261"/>
                </a:lnTo>
                <a:cubicBezTo>
                  <a:pt x="0" y="64141"/>
                  <a:pt x="76061" y="0"/>
                  <a:pt x="169886" y="0"/>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lIns="145079" tIns="145079" rIns="145079" bIns="145079" anchor="ctr"/>
          <a:lstStyle/>
          <a:p>
            <a:endParaRPr lang="zh-CN" altLang="en-US"/>
          </a:p>
        </p:txBody>
      </p:sp>
      <p:sp>
        <p:nvSpPr>
          <p:cNvPr id="21513" name="矩形 18"/>
          <p:cNvSpPr>
            <a:spLocks noChangeArrowheads="1"/>
          </p:cNvSpPr>
          <p:nvPr/>
        </p:nvSpPr>
        <p:spPr bwMode="auto">
          <a:xfrm>
            <a:off x="2489200" y="2117725"/>
            <a:ext cx="2192338"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1514" name="矩形 19"/>
          <p:cNvSpPr>
            <a:spLocks noChangeArrowheads="1"/>
          </p:cNvSpPr>
          <p:nvPr/>
        </p:nvSpPr>
        <p:spPr bwMode="auto">
          <a:xfrm>
            <a:off x="4876800" y="1069975"/>
            <a:ext cx="219075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1515" name="矩形 20"/>
          <p:cNvSpPr>
            <a:spLocks noChangeArrowheads="1"/>
          </p:cNvSpPr>
          <p:nvPr/>
        </p:nvSpPr>
        <p:spPr bwMode="auto">
          <a:xfrm>
            <a:off x="7281863" y="2117725"/>
            <a:ext cx="2192337"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1516" name="矩形 21"/>
          <p:cNvSpPr>
            <a:spLocks noChangeArrowheads="1"/>
          </p:cNvSpPr>
          <p:nvPr/>
        </p:nvSpPr>
        <p:spPr bwMode="auto">
          <a:xfrm>
            <a:off x="4968875" y="4645025"/>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chemeClr val="bg1"/>
                </a:solidFill>
                <a:latin typeface="Calibri" panose="020F0502020204030204" pitchFamily="34" charset="0"/>
                <a:sym typeface="宋体" panose="02010600030101010101" pitchFamily="2" charset="-122"/>
              </a:rPr>
              <a:t>DOLOR SIT AMET</a:t>
            </a:r>
          </a:p>
        </p:txBody>
      </p:sp>
      <p:sp>
        <p:nvSpPr>
          <p:cNvPr id="21517" name="Freeform 438"/>
          <p:cNvSpPr>
            <a:spLocks noEditPoints="1" noChangeArrowheads="1"/>
          </p:cNvSpPr>
          <p:nvPr/>
        </p:nvSpPr>
        <p:spPr bwMode="auto">
          <a:xfrm>
            <a:off x="5688013" y="3781425"/>
            <a:ext cx="635000" cy="739775"/>
          </a:xfrm>
          <a:custGeom>
            <a:avLst/>
            <a:gdLst>
              <a:gd name="T0" fmla="*/ 2147483647 w 169"/>
              <a:gd name="T1" fmla="*/ 2147483647 h 197"/>
              <a:gd name="T2" fmla="*/ 2147483647 w 169"/>
              <a:gd name="T3" fmla="*/ 2147483647 h 197"/>
              <a:gd name="T4" fmla="*/ 2147483647 w 169"/>
              <a:gd name="T5" fmla="*/ 2147483647 h 197"/>
              <a:gd name="T6" fmla="*/ 2147483647 w 169"/>
              <a:gd name="T7" fmla="*/ 2147483647 h 197"/>
              <a:gd name="T8" fmla="*/ 2147483647 w 169"/>
              <a:gd name="T9" fmla="*/ 2147483647 h 197"/>
              <a:gd name="T10" fmla="*/ 2147483647 w 169"/>
              <a:gd name="T11" fmla="*/ 2147483647 h 197"/>
              <a:gd name="T12" fmla="*/ 2147483647 w 169"/>
              <a:gd name="T13" fmla="*/ 0 h 197"/>
              <a:gd name="T14" fmla="*/ 2147483647 w 169"/>
              <a:gd name="T15" fmla="*/ 2147483647 h 197"/>
              <a:gd name="T16" fmla="*/ 2147483647 w 169"/>
              <a:gd name="T17" fmla="*/ 2147483647 h 197"/>
              <a:gd name="T18" fmla="*/ 2147483647 w 169"/>
              <a:gd name="T19" fmla="*/ 2147483647 h 197"/>
              <a:gd name="T20" fmla="*/ 2147483647 w 169"/>
              <a:gd name="T21" fmla="*/ 2147483647 h 197"/>
              <a:gd name="T22" fmla="*/ 0 w 169"/>
              <a:gd name="T23" fmla="*/ 2147483647 h 197"/>
              <a:gd name="T24" fmla="*/ 0 w 169"/>
              <a:gd name="T25" fmla="*/ 2147483647 h 197"/>
              <a:gd name="T26" fmla="*/ 2147483647 w 169"/>
              <a:gd name="T27" fmla="*/ 2147483647 h 197"/>
              <a:gd name="T28" fmla="*/ 2147483647 w 169"/>
              <a:gd name="T29" fmla="*/ 2147483647 h 197"/>
              <a:gd name="T30" fmla="*/ 2147483647 w 169"/>
              <a:gd name="T31" fmla="*/ 2147483647 h 197"/>
              <a:gd name="T32" fmla="*/ 2147483647 w 169"/>
              <a:gd name="T33" fmla="*/ 2147483647 h 197"/>
              <a:gd name="T34" fmla="*/ 2147483647 w 169"/>
              <a:gd name="T35" fmla="*/ 2147483647 h 197"/>
              <a:gd name="T36" fmla="*/ 2147483647 w 169"/>
              <a:gd name="T37" fmla="*/ 2147483647 h 197"/>
              <a:gd name="T38" fmla="*/ 2147483647 w 169"/>
              <a:gd name="T39" fmla="*/ 2147483647 h 197"/>
              <a:gd name="T40" fmla="*/ 2147483647 w 169"/>
              <a:gd name="T41" fmla="*/ 2147483647 h 197"/>
              <a:gd name="T42" fmla="*/ 2147483647 w 169"/>
              <a:gd name="T43" fmla="*/ 2147483647 h 197"/>
              <a:gd name="T44" fmla="*/ 2147483647 w 169"/>
              <a:gd name="T45" fmla="*/ 2147483647 h 197"/>
              <a:gd name="T46" fmla="*/ 2147483647 w 169"/>
              <a:gd name="T47" fmla="*/ 2147483647 h 197"/>
              <a:gd name="T48" fmla="*/ 2147483647 w 169"/>
              <a:gd name="T49" fmla="*/ 2147483647 h 197"/>
              <a:gd name="T50" fmla="*/ 2147483647 w 169"/>
              <a:gd name="T51" fmla="*/ 2147483647 h 197"/>
              <a:gd name="T52" fmla="*/ 2147483647 w 169"/>
              <a:gd name="T53" fmla="*/ 2147483647 h 197"/>
              <a:gd name="T54" fmla="*/ 2147483647 w 169"/>
              <a:gd name="T55" fmla="*/ 2147483647 h 197"/>
              <a:gd name="T56" fmla="*/ 2147483647 w 169"/>
              <a:gd name="T57" fmla="*/ 2147483647 h 197"/>
              <a:gd name="T58" fmla="*/ 2147483647 w 169"/>
              <a:gd name="T59" fmla="*/ 2147483647 h 197"/>
              <a:gd name="T60" fmla="*/ 2147483647 w 169"/>
              <a:gd name="T61" fmla="*/ 2147483647 h 197"/>
              <a:gd name="T62" fmla="*/ 2147483647 w 169"/>
              <a:gd name="T63" fmla="*/ 2147483647 h 197"/>
              <a:gd name="T64" fmla="*/ 2147483647 w 169"/>
              <a:gd name="T65" fmla="*/ 2147483647 h 197"/>
              <a:gd name="T66" fmla="*/ 2147483647 w 169"/>
              <a:gd name="T67" fmla="*/ 2147483647 h 197"/>
              <a:gd name="T68" fmla="*/ 2147483647 w 169"/>
              <a:gd name="T69" fmla="*/ 2147483647 h 197"/>
              <a:gd name="T70" fmla="*/ 2147483647 w 169"/>
              <a:gd name="T71" fmla="*/ 2147483647 h 197"/>
              <a:gd name="T72" fmla="*/ 2147483647 w 169"/>
              <a:gd name="T73" fmla="*/ 2147483647 h 197"/>
              <a:gd name="T74" fmla="*/ 2147483647 w 169"/>
              <a:gd name="T75" fmla="*/ 2147483647 h 197"/>
              <a:gd name="T76" fmla="*/ 2147483647 w 169"/>
              <a:gd name="T77" fmla="*/ 2147483647 h 197"/>
              <a:gd name="T78" fmla="*/ 2147483647 w 169"/>
              <a:gd name="T79" fmla="*/ 2147483647 h 197"/>
              <a:gd name="T80" fmla="*/ 2147483647 w 169"/>
              <a:gd name="T81" fmla="*/ 2147483647 h 197"/>
              <a:gd name="T82" fmla="*/ 2147483647 w 169"/>
              <a:gd name="T83" fmla="*/ 2147483647 h 197"/>
              <a:gd name="T84" fmla="*/ 2147483647 w 169"/>
              <a:gd name="T85" fmla="*/ 2147483647 h 197"/>
              <a:gd name="T86" fmla="*/ 2147483647 w 169"/>
              <a:gd name="T87" fmla="*/ 2147483647 h 197"/>
              <a:gd name="T88" fmla="*/ 2147483647 w 169"/>
              <a:gd name="T89" fmla="*/ 2147483647 h 197"/>
              <a:gd name="T90" fmla="*/ 2147483647 w 169"/>
              <a:gd name="T91" fmla="*/ 2147483647 h 197"/>
              <a:gd name="T92" fmla="*/ 2147483647 w 169"/>
              <a:gd name="T93" fmla="*/ 2147483647 h 197"/>
              <a:gd name="T94" fmla="*/ 2147483647 w 169"/>
              <a:gd name="T95" fmla="*/ 2147483647 h 197"/>
              <a:gd name="T96" fmla="*/ 2147483647 w 169"/>
              <a:gd name="T97" fmla="*/ 2147483647 h 197"/>
              <a:gd name="T98" fmla="*/ 2147483647 w 169"/>
              <a:gd name="T99" fmla="*/ 2147483647 h 197"/>
              <a:gd name="T100" fmla="*/ 2147483647 w 169"/>
              <a:gd name="T101" fmla="*/ 2147483647 h 197"/>
              <a:gd name="T102" fmla="*/ 2147483647 w 169"/>
              <a:gd name="T103" fmla="*/ 2147483647 h 197"/>
              <a:gd name="T104" fmla="*/ 2147483647 w 169"/>
              <a:gd name="T105" fmla="*/ 2147483647 h 197"/>
              <a:gd name="T106" fmla="*/ 2147483647 w 169"/>
              <a:gd name="T107" fmla="*/ 2147483647 h 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97"/>
              <a:gd name="T164" fmla="*/ 169 w 169"/>
              <a:gd name="T165" fmla="*/ 197 h 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97">
                <a:moveTo>
                  <a:pt x="162" y="57"/>
                </a:moveTo>
                <a:cubicBezTo>
                  <a:pt x="115" y="57"/>
                  <a:pt x="115" y="57"/>
                  <a:pt x="115" y="57"/>
                </a:cubicBezTo>
                <a:cubicBezTo>
                  <a:pt x="125" y="51"/>
                  <a:pt x="134" y="42"/>
                  <a:pt x="135" y="33"/>
                </a:cubicBezTo>
                <a:cubicBezTo>
                  <a:pt x="135" y="29"/>
                  <a:pt x="134" y="22"/>
                  <a:pt x="127" y="16"/>
                </a:cubicBezTo>
                <a:cubicBezTo>
                  <a:pt x="122" y="13"/>
                  <a:pt x="118" y="11"/>
                  <a:pt x="113" y="11"/>
                </a:cubicBezTo>
                <a:cubicBezTo>
                  <a:pt x="99" y="11"/>
                  <a:pt x="92" y="27"/>
                  <a:pt x="87" y="42"/>
                </a:cubicBezTo>
                <a:cubicBezTo>
                  <a:pt x="82" y="23"/>
                  <a:pt x="72" y="0"/>
                  <a:pt x="55" y="0"/>
                </a:cubicBezTo>
                <a:cubicBezTo>
                  <a:pt x="51" y="0"/>
                  <a:pt x="46" y="2"/>
                  <a:pt x="41" y="6"/>
                </a:cubicBezTo>
                <a:cubicBezTo>
                  <a:pt x="31" y="14"/>
                  <a:pt x="31" y="22"/>
                  <a:pt x="31" y="27"/>
                </a:cubicBezTo>
                <a:cubicBezTo>
                  <a:pt x="33" y="39"/>
                  <a:pt x="46" y="50"/>
                  <a:pt x="59" y="57"/>
                </a:cubicBezTo>
                <a:cubicBezTo>
                  <a:pt x="7" y="57"/>
                  <a:pt x="7" y="57"/>
                  <a:pt x="7" y="57"/>
                </a:cubicBezTo>
                <a:cubicBezTo>
                  <a:pt x="3" y="57"/>
                  <a:pt x="0" y="60"/>
                  <a:pt x="0" y="64"/>
                </a:cubicBezTo>
                <a:cubicBezTo>
                  <a:pt x="0" y="101"/>
                  <a:pt x="0" y="101"/>
                  <a:pt x="0" y="101"/>
                </a:cubicBezTo>
                <a:cubicBezTo>
                  <a:pt x="0" y="105"/>
                  <a:pt x="3" y="108"/>
                  <a:pt x="7" y="108"/>
                </a:cubicBezTo>
                <a:cubicBezTo>
                  <a:pt x="9" y="108"/>
                  <a:pt x="9" y="108"/>
                  <a:pt x="9" y="108"/>
                </a:cubicBezTo>
                <a:cubicBezTo>
                  <a:pt x="9" y="190"/>
                  <a:pt x="9" y="190"/>
                  <a:pt x="9" y="190"/>
                </a:cubicBezTo>
                <a:cubicBezTo>
                  <a:pt x="9" y="194"/>
                  <a:pt x="12" y="197"/>
                  <a:pt x="16" y="197"/>
                </a:cubicBezTo>
                <a:cubicBezTo>
                  <a:pt x="153" y="197"/>
                  <a:pt x="153" y="197"/>
                  <a:pt x="153" y="197"/>
                </a:cubicBezTo>
                <a:cubicBezTo>
                  <a:pt x="157" y="197"/>
                  <a:pt x="160" y="194"/>
                  <a:pt x="160" y="190"/>
                </a:cubicBezTo>
                <a:cubicBezTo>
                  <a:pt x="160" y="108"/>
                  <a:pt x="160" y="108"/>
                  <a:pt x="160" y="108"/>
                </a:cubicBezTo>
                <a:cubicBezTo>
                  <a:pt x="162" y="108"/>
                  <a:pt x="162" y="108"/>
                  <a:pt x="162" y="108"/>
                </a:cubicBezTo>
                <a:cubicBezTo>
                  <a:pt x="166" y="108"/>
                  <a:pt x="169" y="105"/>
                  <a:pt x="169" y="101"/>
                </a:cubicBezTo>
                <a:cubicBezTo>
                  <a:pt x="169" y="64"/>
                  <a:pt x="169" y="64"/>
                  <a:pt x="169" y="64"/>
                </a:cubicBezTo>
                <a:cubicBezTo>
                  <a:pt x="169" y="60"/>
                  <a:pt x="166" y="57"/>
                  <a:pt x="162" y="57"/>
                </a:cubicBezTo>
                <a:close/>
                <a:moveTo>
                  <a:pt x="155" y="94"/>
                </a:moveTo>
                <a:cubicBezTo>
                  <a:pt x="98" y="94"/>
                  <a:pt x="98" y="94"/>
                  <a:pt x="98" y="94"/>
                </a:cubicBezTo>
                <a:cubicBezTo>
                  <a:pt x="98" y="71"/>
                  <a:pt x="98" y="71"/>
                  <a:pt x="98" y="71"/>
                </a:cubicBezTo>
                <a:cubicBezTo>
                  <a:pt x="155" y="71"/>
                  <a:pt x="155" y="71"/>
                  <a:pt x="155" y="71"/>
                </a:cubicBezTo>
                <a:lnTo>
                  <a:pt x="155" y="94"/>
                </a:lnTo>
                <a:close/>
                <a:moveTo>
                  <a:pt x="113" y="25"/>
                </a:moveTo>
                <a:cubicBezTo>
                  <a:pt x="115" y="25"/>
                  <a:pt x="116" y="26"/>
                  <a:pt x="118" y="27"/>
                </a:cubicBezTo>
                <a:cubicBezTo>
                  <a:pt x="121" y="29"/>
                  <a:pt x="121" y="31"/>
                  <a:pt x="121" y="31"/>
                </a:cubicBezTo>
                <a:cubicBezTo>
                  <a:pt x="121" y="36"/>
                  <a:pt x="111" y="44"/>
                  <a:pt x="99" y="51"/>
                </a:cubicBezTo>
                <a:cubicBezTo>
                  <a:pt x="102" y="37"/>
                  <a:pt x="108" y="25"/>
                  <a:pt x="113" y="25"/>
                </a:cubicBezTo>
                <a:close/>
                <a:moveTo>
                  <a:pt x="45" y="25"/>
                </a:moveTo>
                <a:cubicBezTo>
                  <a:pt x="45" y="24"/>
                  <a:pt x="44" y="21"/>
                  <a:pt x="50" y="16"/>
                </a:cubicBezTo>
                <a:cubicBezTo>
                  <a:pt x="51" y="15"/>
                  <a:pt x="53" y="14"/>
                  <a:pt x="55" y="14"/>
                </a:cubicBezTo>
                <a:cubicBezTo>
                  <a:pt x="63" y="14"/>
                  <a:pt x="71" y="32"/>
                  <a:pt x="75" y="50"/>
                </a:cubicBezTo>
                <a:cubicBezTo>
                  <a:pt x="61" y="43"/>
                  <a:pt x="46" y="33"/>
                  <a:pt x="45" y="25"/>
                </a:cubicBezTo>
                <a:close/>
                <a:moveTo>
                  <a:pt x="72" y="71"/>
                </a:moveTo>
                <a:cubicBezTo>
                  <a:pt x="72" y="94"/>
                  <a:pt x="72" y="94"/>
                  <a:pt x="72" y="94"/>
                </a:cubicBezTo>
                <a:cubicBezTo>
                  <a:pt x="14" y="94"/>
                  <a:pt x="14" y="94"/>
                  <a:pt x="14" y="94"/>
                </a:cubicBezTo>
                <a:cubicBezTo>
                  <a:pt x="14" y="71"/>
                  <a:pt x="14" y="71"/>
                  <a:pt x="14" y="71"/>
                </a:cubicBezTo>
                <a:lnTo>
                  <a:pt x="72" y="71"/>
                </a:lnTo>
                <a:close/>
                <a:moveTo>
                  <a:pt x="23" y="102"/>
                </a:moveTo>
                <a:cubicBezTo>
                  <a:pt x="72" y="102"/>
                  <a:pt x="72" y="102"/>
                  <a:pt x="72" y="102"/>
                </a:cubicBezTo>
                <a:cubicBezTo>
                  <a:pt x="72" y="183"/>
                  <a:pt x="72" y="183"/>
                  <a:pt x="72" y="183"/>
                </a:cubicBezTo>
                <a:cubicBezTo>
                  <a:pt x="23" y="183"/>
                  <a:pt x="23" y="183"/>
                  <a:pt x="23" y="183"/>
                </a:cubicBezTo>
                <a:lnTo>
                  <a:pt x="23" y="102"/>
                </a:lnTo>
                <a:close/>
                <a:moveTo>
                  <a:pt x="98" y="183"/>
                </a:moveTo>
                <a:cubicBezTo>
                  <a:pt x="98" y="102"/>
                  <a:pt x="98" y="102"/>
                  <a:pt x="98" y="102"/>
                </a:cubicBezTo>
                <a:cubicBezTo>
                  <a:pt x="146" y="102"/>
                  <a:pt x="146" y="102"/>
                  <a:pt x="146" y="102"/>
                </a:cubicBezTo>
                <a:cubicBezTo>
                  <a:pt x="146" y="183"/>
                  <a:pt x="146" y="183"/>
                  <a:pt x="146" y="183"/>
                </a:cubicBezTo>
                <a:lnTo>
                  <a:pt x="98" y="18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1518" name="直接连接符 24"/>
          <p:cNvSpPr>
            <a:spLocks noChangeShapeType="1"/>
          </p:cNvSpPr>
          <p:nvPr/>
        </p:nvSpPr>
        <p:spPr bwMode="auto">
          <a:xfrm>
            <a:off x="8070850" y="4113213"/>
            <a:ext cx="0" cy="1538287"/>
          </a:xfrm>
          <a:prstGeom prst="line">
            <a:avLst/>
          </a:prstGeom>
          <a:noFill/>
          <a:ln w="50800">
            <a:solidFill>
              <a:srgbClr val="26B7CC"/>
            </a:solidFill>
            <a:bevel/>
          </a:ln>
          <a:extLst>
            <a:ext uri="{909E8E84-426E-40DD-AFC4-6F175D3DCCD1}">
              <a14:hiddenFill xmlns:a14="http://schemas.microsoft.com/office/drawing/2010/main">
                <a:noFill/>
              </a14:hiddenFill>
            </a:ext>
          </a:extLst>
        </p:spPr>
        <p:txBody>
          <a:bodyPr/>
          <a:lstStyle/>
          <a:p>
            <a:endParaRPr lang="zh-CN" altLang="en-US"/>
          </a:p>
        </p:txBody>
      </p:sp>
      <p:sp>
        <p:nvSpPr>
          <p:cNvPr id="21519" name="任意多边形 25"/>
          <p:cNvSpPr>
            <a:spLocks noChangeArrowheads="1"/>
          </p:cNvSpPr>
          <p:nvPr/>
        </p:nvSpPr>
        <p:spPr bwMode="auto">
          <a:xfrm flipH="1">
            <a:off x="8783638" y="4146550"/>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1520" name="矩形 26"/>
          <p:cNvSpPr>
            <a:spLocks noChangeArrowheads="1"/>
          </p:cNvSpPr>
          <p:nvPr/>
        </p:nvSpPr>
        <p:spPr bwMode="auto">
          <a:xfrm>
            <a:off x="8439150" y="4841875"/>
            <a:ext cx="2471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1521" name="矩形 27"/>
          <p:cNvSpPr>
            <a:spLocks noChangeArrowheads="1"/>
          </p:cNvSpPr>
          <p:nvPr/>
        </p:nvSpPr>
        <p:spPr bwMode="auto">
          <a:xfrm>
            <a:off x="8988425" y="4151313"/>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1522" name="直接连接符 28"/>
          <p:cNvSpPr>
            <a:spLocks noChangeShapeType="1"/>
          </p:cNvSpPr>
          <p:nvPr/>
        </p:nvSpPr>
        <p:spPr bwMode="auto">
          <a:xfrm>
            <a:off x="3917950" y="4113213"/>
            <a:ext cx="1588" cy="1538287"/>
          </a:xfrm>
          <a:prstGeom prst="line">
            <a:avLst/>
          </a:prstGeom>
          <a:noFill/>
          <a:ln w="50800">
            <a:solidFill>
              <a:srgbClr val="2E3740"/>
            </a:solidFill>
            <a:bevel/>
          </a:ln>
          <a:extLst>
            <a:ext uri="{909E8E84-426E-40DD-AFC4-6F175D3DCCD1}">
              <a14:hiddenFill xmlns:a14="http://schemas.microsoft.com/office/drawing/2010/main">
                <a:noFill/>
              </a14:hiddenFill>
            </a:ext>
          </a:extLst>
        </p:spPr>
        <p:txBody>
          <a:bodyPr/>
          <a:lstStyle/>
          <a:p>
            <a:endParaRPr lang="zh-CN" altLang="en-US"/>
          </a:p>
        </p:txBody>
      </p:sp>
      <p:sp>
        <p:nvSpPr>
          <p:cNvPr id="21523" name="任意多边形 29"/>
          <p:cNvSpPr>
            <a:spLocks noChangeArrowheads="1"/>
          </p:cNvSpPr>
          <p:nvPr/>
        </p:nvSpPr>
        <p:spPr bwMode="auto">
          <a:xfrm>
            <a:off x="1193800" y="4146550"/>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E3740"/>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1524" name="矩形 30"/>
          <p:cNvSpPr>
            <a:spLocks noChangeArrowheads="1"/>
          </p:cNvSpPr>
          <p:nvPr/>
        </p:nvSpPr>
        <p:spPr bwMode="auto">
          <a:xfrm>
            <a:off x="849313" y="4841875"/>
            <a:ext cx="24717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1525" name="矩形 31"/>
          <p:cNvSpPr>
            <a:spLocks noChangeArrowheads="1"/>
          </p:cNvSpPr>
          <p:nvPr/>
        </p:nvSpPr>
        <p:spPr bwMode="auto">
          <a:xfrm>
            <a:off x="1398588" y="4151313"/>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E3740"/>
                </a:solidFill>
                <a:latin typeface="Calibri" panose="020F0502020204030204" pitchFamily="34" charset="0"/>
                <a:sym typeface="Calibri" panose="020F0502020204030204" pitchFamily="34" charset="0"/>
              </a:rPr>
              <a:t>LOREM IPSUM </a:t>
            </a:r>
            <a:endParaRPr lang="zh-CN" altLang="en-US" b="1">
              <a:solidFill>
                <a:srgbClr val="2E3740"/>
              </a:solidFill>
              <a:latin typeface="Calibri" panose="020F0502020204030204" pitchFamily="34" charset="0"/>
              <a:sym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p:nvPr/>
        </p:nvGrpSpPr>
        <p:grpSpPr bwMode="auto">
          <a:xfrm>
            <a:off x="0" y="6734175"/>
            <a:ext cx="12192000" cy="138113"/>
            <a:chOff x="0" y="0"/>
            <a:chExt cx="12231884" cy="334101"/>
          </a:xfrm>
        </p:grpSpPr>
        <p:sp>
          <p:nvSpPr>
            <p:cNvPr id="22537" name="矩形 6"/>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8" name="矩形 7"/>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9" name="矩形 8"/>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40" name="矩形 9"/>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41" name="矩形 10"/>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2531" name="任意多边形 3"/>
          <p:cNvSpPr>
            <a:spLocks noChangeArrowheads="1"/>
          </p:cNvSpPr>
          <p:nvPr/>
        </p:nvSpPr>
        <p:spPr bwMode="auto">
          <a:xfrm rot="892780" flipH="1">
            <a:off x="2611438" y="-1812925"/>
            <a:ext cx="10942637" cy="7556500"/>
          </a:xfrm>
          <a:custGeom>
            <a:avLst/>
            <a:gdLst>
              <a:gd name="T0" fmla="*/ 420193525 w 3243492"/>
              <a:gd name="T1" fmla="*/ 0 h 2240066"/>
              <a:gd name="T2" fmla="*/ 420193525 w 3243492"/>
              <a:gd name="T3" fmla="*/ 228474631 h 2240066"/>
              <a:gd name="T4" fmla="*/ 307052022 w 3243492"/>
              <a:gd name="T5" fmla="*/ 228474631 h 2240066"/>
              <a:gd name="T6" fmla="*/ 308614621 w 3243492"/>
              <a:gd name="T7" fmla="*/ 290068195 h 2240066"/>
              <a:gd name="T8" fmla="*/ 240966624 w 3243492"/>
              <a:gd name="T9" fmla="*/ 228474631 h 2240066"/>
              <a:gd name="T10" fmla="*/ 0 w 3243492"/>
              <a:gd name="T11" fmla="*/ 228474631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22532" name="矩形 4"/>
          <p:cNvSpPr>
            <a:spLocks noChangeArrowheads="1"/>
          </p:cNvSpPr>
          <p:nvPr/>
        </p:nvSpPr>
        <p:spPr bwMode="auto">
          <a:xfrm>
            <a:off x="5356225" y="1346200"/>
            <a:ext cx="5675313"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6500"/>
              </a:lnSpc>
            </a:pPr>
            <a:r>
              <a:rPr lang="en-US" altLang="zh-CN" sz="7200" b="1">
                <a:solidFill>
                  <a:srgbClr val="EFE9EB"/>
                </a:solidFill>
                <a:latin typeface="Calibri" panose="020F0502020204030204" pitchFamily="34" charset="0"/>
                <a:sym typeface="Calibri" panose="020F0502020204030204" pitchFamily="34" charset="0"/>
              </a:rPr>
              <a:t>THANKS FOR LISTENING</a:t>
            </a:r>
            <a:endParaRPr lang="zh-CN" altLang="en-US" sz="7200" b="1">
              <a:solidFill>
                <a:srgbClr val="EFE9EB"/>
              </a:solidFill>
              <a:latin typeface="Calibri" panose="020F0502020204030204" pitchFamily="34" charset="0"/>
              <a:sym typeface="宋体" panose="02010600030101010101" pitchFamily="2" charset="-122"/>
            </a:endParaRPr>
          </a:p>
        </p:txBody>
      </p:sp>
      <p:sp>
        <p:nvSpPr>
          <p:cNvPr id="22533" name="矩形 7"/>
          <p:cNvSpPr>
            <a:spLocks noChangeArrowheads="1"/>
          </p:cNvSpPr>
          <p:nvPr/>
        </p:nvSpPr>
        <p:spPr bwMode="auto">
          <a:xfrm>
            <a:off x="3705225" y="4986338"/>
            <a:ext cx="162115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26B7CC"/>
                </a:solidFill>
                <a:latin typeface="Calibri" panose="020F0502020204030204" pitchFamily="34" charset="0"/>
                <a:sym typeface="Calibri" panose="020F0502020204030204" pitchFamily="34" charset="0"/>
              </a:rPr>
              <a:t>Mar.28</a:t>
            </a:r>
            <a:r>
              <a:rPr lang="en-US" altLang="zh-CN" sz="2000" baseline="30000">
                <a:solidFill>
                  <a:srgbClr val="26B7CC"/>
                </a:solidFill>
                <a:latin typeface="Calibri" panose="020F0502020204030204" pitchFamily="34" charset="0"/>
                <a:sym typeface="Calibri" panose="020F0502020204030204" pitchFamily="34" charset="0"/>
              </a:rPr>
              <a:t>th</a:t>
            </a:r>
            <a:r>
              <a:rPr lang="en-US" altLang="zh-CN" sz="2000">
                <a:solidFill>
                  <a:srgbClr val="26B7CC"/>
                </a:solidFill>
                <a:latin typeface="Calibri" panose="020F0502020204030204" pitchFamily="34" charset="0"/>
                <a:sym typeface="Calibri" panose="020F0502020204030204" pitchFamily="34" charset="0"/>
              </a:rPr>
              <a:t> 2020</a:t>
            </a:r>
            <a:endParaRPr lang="zh-CN" altLang="en-US" sz="2000" b="1" dirty="0">
              <a:solidFill>
                <a:srgbClr val="26B7CC"/>
              </a:solidFill>
              <a:latin typeface="Calibri" panose="020F0502020204030204" pitchFamily="34" charset="0"/>
              <a:sym typeface="宋体" panose="02010600030101010101" pitchFamily="2" charset="-122"/>
            </a:endParaRPr>
          </a:p>
        </p:txBody>
      </p:sp>
      <p:grpSp>
        <p:nvGrpSpPr>
          <p:cNvPr id="22534" name="Group 12"/>
          <p:cNvGrpSpPr/>
          <p:nvPr/>
        </p:nvGrpSpPr>
        <p:grpSpPr bwMode="auto">
          <a:xfrm>
            <a:off x="9282113" y="2746375"/>
            <a:ext cx="1422400" cy="1406525"/>
            <a:chOff x="0" y="0"/>
            <a:chExt cx="749300" cy="741363"/>
          </a:xfrm>
        </p:grpSpPr>
        <p:sp>
          <p:nvSpPr>
            <p:cNvPr id="22535" name="Freeform 735"/>
            <p:cNvSpPr>
              <a:spLocks noChangeArrowheads="1"/>
            </p:cNvSpPr>
            <p:nvPr/>
          </p:nvSpPr>
          <p:spPr bwMode="auto">
            <a:xfrm>
              <a:off x="355600" y="247650"/>
              <a:ext cx="98425" cy="127000"/>
            </a:xfrm>
            <a:custGeom>
              <a:avLst/>
              <a:gdLst>
                <a:gd name="T0" fmla="*/ 2147483647 w 26"/>
                <a:gd name="T1" fmla="*/ 2147483647 h 34"/>
                <a:gd name="T2" fmla="*/ 2147483647 w 26"/>
                <a:gd name="T3" fmla="*/ 2147483647 h 34"/>
                <a:gd name="T4" fmla="*/ 2147483647 w 26"/>
                <a:gd name="T5" fmla="*/ 2147483647 h 34"/>
                <a:gd name="T6" fmla="*/ 2147483647 w 26"/>
                <a:gd name="T7" fmla="*/ 2147483647 h 34"/>
                <a:gd name="T8" fmla="*/ 2147483647 w 26"/>
                <a:gd name="T9" fmla="*/ 2147483647 h 34"/>
                <a:gd name="T10" fmla="*/ 2147483647 w 26"/>
                <a:gd name="T11" fmla="*/ 2147483647 h 34"/>
                <a:gd name="T12" fmla="*/ 2147483647 w 26"/>
                <a:gd name="T13" fmla="*/ 2147483647 h 34"/>
                <a:gd name="T14" fmla="*/ 2147483647 w 26"/>
                <a:gd name="T15" fmla="*/ 2147483647 h 34"/>
                <a:gd name="T16" fmla="*/ 2147483647 w 26"/>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4" y="5"/>
                  </a:moveTo>
                  <a:cubicBezTo>
                    <a:pt x="12" y="1"/>
                    <a:pt x="7" y="0"/>
                    <a:pt x="4" y="1"/>
                  </a:cubicBezTo>
                  <a:cubicBezTo>
                    <a:pt x="1" y="3"/>
                    <a:pt x="0" y="7"/>
                    <a:pt x="2" y="11"/>
                  </a:cubicBezTo>
                  <a:cubicBezTo>
                    <a:pt x="13" y="30"/>
                    <a:pt x="13" y="30"/>
                    <a:pt x="13" y="30"/>
                  </a:cubicBezTo>
                  <a:cubicBezTo>
                    <a:pt x="14" y="32"/>
                    <a:pt x="16" y="34"/>
                    <a:pt x="19" y="34"/>
                  </a:cubicBezTo>
                  <a:cubicBezTo>
                    <a:pt x="20" y="34"/>
                    <a:pt x="21" y="34"/>
                    <a:pt x="22" y="33"/>
                  </a:cubicBezTo>
                  <a:cubicBezTo>
                    <a:pt x="23" y="32"/>
                    <a:pt x="25" y="31"/>
                    <a:pt x="25" y="29"/>
                  </a:cubicBezTo>
                  <a:cubicBezTo>
                    <a:pt x="26" y="27"/>
                    <a:pt x="25" y="25"/>
                    <a:pt x="24" y="23"/>
                  </a:cubicBezTo>
                  <a:lnTo>
                    <a:pt x="14" y="5"/>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2536" name="Freeform 736"/>
            <p:cNvSpPr>
              <a:spLocks noEditPoints="1" noChangeArrowheads="1"/>
            </p:cNvSpPr>
            <p:nvPr/>
          </p:nvSpPr>
          <p:spPr bwMode="auto">
            <a:xfrm>
              <a:off x="0" y="0"/>
              <a:ext cx="749300" cy="741363"/>
            </a:xfrm>
            <a:custGeom>
              <a:avLst/>
              <a:gdLst>
                <a:gd name="T0" fmla="*/ 2147483647 w 200"/>
                <a:gd name="T1" fmla="*/ 2147483647 h 198"/>
                <a:gd name="T2" fmla="*/ 2147483647 w 200"/>
                <a:gd name="T3" fmla="*/ 2147483647 h 198"/>
                <a:gd name="T4" fmla="*/ 2147483647 w 200"/>
                <a:gd name="T5" fmla="*/ 2147483647 h 198"/>
                <a:gd name="T6" fmla="*/ 2147483647 w 200"/>
                <a:gd name="T7" fmla="*/ 2147483647 h 198"/>
                <a:gd name="T8" fmla="*/ 2147483647 w 200"/>
                <a:gd name="T9" fmla="*/ 2147483647 h 198"/>
                <a:gd name="T10" fmla="*/ 2147483647 w 200"/>
                <a:gd name="T11" fmla="*/ 2147483647 h 198"/>
                <a:gd name="T12" fmla="*/ 2147483647 w 200"/>
                <a:gd name="T13" fmla="*/ 2147483647 h 198"/>
                <a:gd name="T14" fmla="*/ 2147483647 w 200"/>
                <a:gd name="T15" fmla="*/ 2147483647 h 198"/>
                <a:gd name="T16" fmla="*/ 2147483647 w 200"/>
                <a:gd name="T17" fmla="*/ 2147483647 h 198"/>
                <a:gd name="T18" fmla="*/ 2147483647 w 200"/>
                <a:gd name="T19" fmla="*/ 2147483647 h 198"/>
                <a:gd name="T20" fmla="*/ 2147483647 w 200"/>
                <a:gd name="T21" fmla="*/ 2147483647 h 198"/>
                <a:gd name="T22" fmla="*/ 2147483647 w 200"/>
                <a:gd name="T23" fmla="*/ 2147483647 h 198"/>
                <a:gd name="T24" fmla="*/ 2147483647 w 200"/>
                <a:gd name="T25" fmla="*/ 2147483647 h 198"/>
                <a:gd name="T26" fmla="*/ 2147483647 w 200"/>
                <a:gd name="T27" fmla="*/ 2147483647 h 198"/>
                <a:gd name="T28" fmla="*/ 2147483647 w 200"/>
                <a:gd name="T29" fmla="*/ 2147483647 h 198"/>
                <a:gd name="T30" fmla="*/ 2147483647 w 200"/>
                <a:gd name="T31" fmla="*/ 2147483647 h 198"/>
                <a:gd name="T32" fmla="*/ 2147483647 w 200"/>
                <a:gd name="T33" fmla="*/ 2147483647 h 198"/>
                <a:gd name="T34" fmla="*/ 2147483647 w 200"/>
                <a:gd name="T35" fmla="*/ 2147483647 h 198"/>
                <a:gd name="T36" fmla="*/ 2147483647 w 200"/>
                <a:gd name="T37" fmla="*/ 2147483647 h 198"/>
                <a:gd name="T38" fmla="*/ 2147483647 w 200"/>
                <a:gd name="T39" fmla="*/ 2147483647 h 198"/>
                <a:gd name="T40" fmla="*/ 2147483647 w 200"/>
                <a:gd name="T41" fmla="*/ 2147483647 h 198"/>
                <a:gd name="T42" fmla="*/ 2147483647 w 200"/>
                <a:gd name="T43" fmla="*/ 2147483647 h 198"/>
                <a:gd name="T44" fmla="*/ 2147483647 w 200"/>
                <a:gd name="T45" fmla="*/ 2147483647 h 198"/>
                <a:gd name="T46" fmla="*/ 2147483647 w 200"/>
                <a:gd name="T47" fmla="*/ 2147483647 h 198"/>
                <a:gd name="T48" fmla="*/ 2147483647 w 200"/>
                <a:gd name="T49" fmla="*/ 2147483647 h 198"/>
                <a:gd name="T50" fmla="*/ 2147483647 w 200"/>
                <a:gd name="T51" fmla="*/ 2147483647 h 198"/>
                <a:gd name="T52" fmla="*/ 2147483647 w 200"/>
                <a:gd name="T53" fmla="*/ 2147483647 h 198"/>
                <a:gd name="T54" fmla="*/ 2147483647 w 200"/>
                <a:gd name="T55" fmla="*/ 2147483647 h 198"/>
                <a:gd name="T56" fmla="*/ 2147483647 w 200"/>
                <a:gd name="T57" fmla="*/ 2147483647 h 198"/>
                <a:gd name="T58" fmla="*/ 2147483647 w 200"/>
                <a:gd name="T59" fmla="*/ 2147483647 h 198"/>
                <a:gd name="T60" fmla="*/ 2147483647 w 200"/>
                <a:gd name="T61" fmla="*/ 2147483647 h 198"/>
                <a:gd name="T62" fmla="*/ 2147483647 w 200"/>
                <a:gd name="T63" fmla="*/ 2147483647 h 198"/>
                <a:gd name="T64" fmla="*/ 2147483647 w 200"/>
                <a:gd name="T65" fmla="*/ 2147483647 h 198"/>
                <a:gd name="T66" fmla="*/ 2147483647 w 200"/>
                <a:gd name="T67" fmla="*/ 2147483647 h 198"/>
                <a:gd name="T68" fmla="*/ 2147483647 w 200"/>
                <a:gd name="T69" fmla="*/ 2147483647 h 198"/>
                <a:gd name="T70" fmla="*/ 2147483647 w 200"/>
                <a:gd name="T71" fmla="*/ 2147483647 h 198"/>
                <a:gd name="T72" fmla="*/ 2147483647 w 200"/>
                <a:gd name="T73" fmla="*/ 2147483647 h 198"/>
                <a:gd name="T74" fmla="*/ 2147483647 w 200"/>
                <a:gd name="T75" fmla="*/ 2147483647 h 1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98"/>
                <a:gd name="T116" fmla="*/ 200 w 200"/>
                <a:gd name="T117" fmla="*/ 198 h 1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98">
                  <a:moveTo>
                    <a:pt x="189" y="127"/>
                  </a:moveTo>
                  <a:cubicBezTo>
                    <a:pt x="154" y="59"/>
                    <a:pt x="154" y="59"/>
                    <a:pt x="154" y="59"/>
                  </a:cubicBezTo>
                  <a:cubicBezTo>
                    <a:pt x="146" y="45"/>
                    <a:pt x="131" y="36"/>
                    <a:pt x="113" y="36"/>
                  </a:cubicBezTo>
                  <a:cubicBezTo>
                    <a:pt x="106" y="36"/>
                    <a:pt x="98" y="38"/>
                    <a:pt x="91" y="41"/>
                  </a:cubicBezTo>
                  <a:cubicBezTo>
                    <a:pt x="86" y="32"/>
                    <a:pt x="86" y="32"/>
                    <a:pt x="86" y="32"/>
                  </a:cubicBezTo>
                  <a:cubicBezTo>
                    <a:pt x="83" y="26"/>
                    <a:pt x="72" y="13"/>
                    <a:pt x="54" y="22"/>
                  </a:cubicBezTo>
                  <a:cubicBezTo>
                    <a:pt x="45" y="26"/>
                    <a:pt x="45" y="26"/>
                    <a:pt x="45" y="26"/>
                  </a:cubicBezTo>
                  <a:cubicBezTo>
                    <a:pt x="44" y="26"/>
                    <a:pt x="44" y="26"/>
                    <a:pt x="44" y="26"/>
                  </a:cubicBezTo>
                  <a:cubicBezTo>
                    <a:pt x="43" y="27"/>
                    <a:pt x="26" y="34"/>
                    <a:pt x="20" y="22"/>
                  </a:cubicBezTo>
                  <a:cubicBezTo>
                    <a:pt x="11" y="4"/>
                    <a:pt x="11" y="4"/>
                    <a:pt x="11" y="4"/>
                  </a:cubicBezTo>
                  <a:cubicBezTo>
                    <a:pt x="9" y="1"/>
                    <a:pt x="6" y="0"/>
                    <a:pt x="4" y="1"/>
                  </a:cubicBezTo>
                  <a:cubicBezTo>
                    <a:pt x="1" y="2"/>
                    <a:pt x="0" y="6"/>
                    <a:pt x="1" y="8"/>
                  </a:cubicBezTo>
                  <a:cubicBezTo>
                    <a:pt x="10" y="27"/>
                    <a:pt x="10" y="27"/>
                    <a:pt x="10" y="27"/>
                  </a:cubicBezTo>
                  <a:cubicBezTo>
                    <a:pt x="18" y="43"/>
                    <a:pt x="37" y="41"/>
                    <a:pt x="47" y="37"/>
                  </a:cubicBezTo>
                  <a:cubicBezTo>
                    <a:pt x="47" y="37"/>
                    <a:pt x="47" y="37"/>
                    <a:pt x="47" y="37"/>
                  </a:cubicBezTo>
                  <a:cubicBezTo>
                    <a:pt x="47" y="37"/>
                    <a:pt x="47" y="37"/>
                    <a:pt x="47" y="37"/>
                  </a:cubicBezTo>
                  <a:cubicBezTo>
                    <a:pt x="47" y="37"/>
                    <a:pt x="48" y="37"/>
                    <a:pt x="49" y="36"/>
                  </a:cubicBezTo>
                  <a:cubicBezTo>
                    <a:pt x="49" y="36"/>
                    <a:pt x="49" y="36"/>
                    <a:pt x="49" y="36"/>
                  </a:cubicBezTo>
                  <a:cubicBezTo>
                    <a:pt x="49" y="36"/>
                    <a:pt x="49" y="36"/>
                    <a:pt x="49" y="36"/>
                  </a:cubicBezTo>
                  <a:cubicBezTo>
                    <a:pt x="51" y="35"/>
                    <a:pt x="53" y="34"/>
                    <a:pt x="58" y="32"/>
                  </a:cubicBezTo>
                  <a:cubicBezTo>
                    <a:pt x="70" y="26"/>
                    <a:pt x="76" y="35"/>
                    <a:pt x="76" y="37"/>
                  </a:cubicBezTo>
                  <a:cubicBezTo>
                    <a:pt x="81" y="46"/>
                    <a:pt x="81" y="46"/>
                    <a:pt x="81" y="46"/>
                  </a:cubicBezTo>
                  <a:cubicBezTo>
                    <a:pt x="81" y="47"/>
                    <a:pt x="81" y="47"/>
                    <a:pt x="81" y="47"/>
                  </a:cubicBezTo>
                  <a:cubicBezTo>
                    <a:pt x="60" y="62"/>
                    <a:pt x="52" y="89"/>
                    <a:pt x="64" y="110"/>
                  </a:cubicBezTo>
                  <a:cubicBezTo>
                    <a:pt x="103" y="175"/>
                    <a:pt x="103" y="175"/>
                    <a:pt x="103" y="175"/>
                  </a:cubicBezTo>
                  <a:cubicBezTo>
                    <a:pt x="103" y="175"/>
                    <a:pt x="103" y="175"/>
                    <a:pt x="103" y="175"/>
                  </a:cubicBezTo>
                  <a:cubicBezTo>
                    <a:pt x="113" y="190"/>
                    <a:pt x="128" y="198"/>
                    <a:pt x="144" y="198"/>
                  </a:cubicBezTo>
                  <a:cubicBezTo>
                    <a:pt x="152" y="198"/>
                    <a:pt x="161" y="196"/>
                    <a:pt x="169" y="191"/>
                  </a:cubicBezTo>
                  <a:cubicBezTo>
                    <a:pt x="192" y="178"/>
                    <a:pt x="200" y="152"/>
                    <a:pt x="189" y="127"/>
                  </a:cubicBezTo>
                  <a:close/>
                  <a:moveTo>
                    <a:pt x="162" y="180"/>
                  </a:moveTo>
                  <a:cubicBezTo>
                    <a:pt x="156" y="183"/>
                    <a:pt x="150" y="184"/>
                    <a:pt x="144" y="184"/>
                  </a:cubicBezTo>
                  <a:cubicBezTo>
                    <a:pt x="132" y="184"/>
                    <a:pt x="122" y="178"/>
                    <a:pt x="115" y="168"/>
                  </a:cubicBezTo>
                  <a:cubicBezTo>
                    <a:pt x="76" y="103"/>
                    <a:pt x="76" y="103"/>
                    <a:pt x="76" y="103"/>
                  </a:cubicBezTo>
                  <a:cubicBezTo>
                    <a:pt x="67" y="87"/>
                    <a:pt x="74" y="66"/>
                    <a:pt x="93" y="56"/>
                  </a:cubicBezTo>
                  <a:cubicBezTo>
                    <a:pt x="99" y="52"/>
                    <a:pt x="106" y="50"/>
                    <a:pt x="113" y="50"/>
                  </a:cubicBezTo>
                  <a:cubicBezTo>
                    <a:pt x="126" y="50"/>
                    <a:pt x="137" y="56"/>
                    <a:pt x="142" y="66"/>
                  </a:cubicBezTo>
                  <a:cubicBezTo>
                    <a:pt x="177" y="133"/>
                    <a:pt x="177" y="133"/>
                    <a:pt x="177" y="133"/>
                  </a:cubicBezTo>
                  <a:cubicBezTo>
                    <a:pt x="185" y="152"/>
                    <a:pt x="179" y="170"/>
                    <a:pt x="162" y="18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099"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4100" name="Group 4"/>
          <p:cNvGrpSpPr/>
          <p:nvPr/>
        </p:nvGrpSpPr>
        <p:grpSpPr bwMode="auto">
          <a:xfrm>
            <a:off x="0" y="6734175"/>
            <a:ext cx="12192000" cy="138113"/>
            <a:chOff x="0" y="0"/>
            <a:chExt cx="12231884" cy="334101"/>
          </a:xfrm>
        </p:grpSpPr>
        <p:sp>
          <p:nvSpPr>
            <p:cNvPr id="4121"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2"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3"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4"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5"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4101" name="任意多边形 2"/>
          <p:cNvSpPr>
            <a:spLocks noChangeArrowheads="1"/>
          </p:cNvSpPr>
          <p:nvPr/>
        </p:nvSpPr>
        <p:spPr bwMode="auto">
          <a:xfrm>
            <a:off x="8075613" y="1736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4102" name="任意多边形 3"/>
          <p:cNvSpPr>
            <a:spLocks noChangeArrowheads="1"/>
          </p:cNvSpPr>
          <p:nvPr/>
        </p:nvSpPr>
        <p:spPr bwMode="auto">
          <a:xfrm>
            <a:off x="5053013" y="1736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4103" name="任意多边形 4"/>
          <p:cNvSpPr>
            <a:spLocks noChangeArrowheads="1"/>
          </p:cNvSpPr>
          <p:nvPr/>
        </p:nvSpPr>
        <p:spPr bwMode="auto">
          <a:xfrm>
            <a:off x="2030413" y="1736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4104" name="矩形 5"/>
          <p:cNvSpPr>
            <a:spLocks noChangeArrowheads="1"/>
          </p:cNvSpPr>
          <p:nvPr/>
        </p:nvSpPr>
        <p:spPr bwMode="auto">
          <a:xfrm>
            <a:off x="2066925" y="3783013"/>
            <a:ext cx="1981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A</a:t>
            </a:r>
            <a:r>
              <a:rPr lang="zh-CN" altLang="en-US" sz="1600" b="1">
                <a:solidFill>
                  <a:srgbClr val="2E3740"/>
                </a:solidFill>
                <a:latin typeface="Calibri" panose="020F0502020204030204" pitchFamily="34" charset="0"/>
                <a:sym typeface="宋体" panose="02010600030101010101" pitchFamily="2" charset="-122"/>
              </a:rPr>
              <a:t>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4105" name="矩形 6"/>
          <p:cNvSpPr>
            <a:spLocks noChangeArrowheads="1"/>
          </p:cNvSpPr>
          <p:nvPr/>
        </p:nvSpPr>
        <p:spPr bwMode="auto">
          <a:xfrm>
            <a:off x="5213350" y="3783013"/>
            <a:ext cx="17795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B</a:t>
            </a:r>
            <a:endParaRPr lang="zh-CN" altLang="en-US"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4106" name="矩形 7"/>
          <p:cNvSpPr>
            <a:spLocks noChangeArrowheads="1"/>
          </p:cNvSpPr>
          <p:nvPr/>
        </p:nvSpPr>
        <p:spPr bwMode="auto">
          <a:xfrm>
            <a:off x="8167688" y="3783013"/>
            <a:ext cx="1981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C</a:t>
            </a: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4107" name="矩形 9"/>
          <p:cNvSpPr>
            <a:spLocks noChangeArrowheads="1"/>
          </p:cNvSpPr>
          <p:nvPr/>
        </p:nvSpPr>
        <p:spPr bwMode="auto">
          <a:xfrm>
            <a:off x="2635250" y="3051175"/>
            <a:ext cx="5683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sym typeface="Calibri" panose="020F0502020204030204" pitchFamily="34" charset="0"/>
              </a:rPr>
              <a:t>A</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sym typeface="Calibri" panose="020F0502020204030204" pitchFamily="34" charset="0"/>
            </a:endParaRPr>
          </a:p>
        </p:txBody>
      </p:sp>
      <p:sp>
        <p:nvSpPr>
          <p:cNvPr id="4108" name="矩形 10"/>
          <p:cNvSpPr>
            <a:spLocks noChangeArrowheads="1"/>
          </p:cNvSpPr>
          <p:nvPr/>
        </p:nvSpPr>
        <p:spPr bwMode="auto">
          <a:xfrm>
            <a:off x="5838825" y="3051175"/>
            <a:ext cx="5461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sym typeface="Calibri" panose="020F0502020204030204" pitchFamily="34" charset="0"/>
              </a:rPr>
              <a:t>B</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sym typeface="Calibri" panose="020F0502020204030204" pitchFamily="34" charset="0"/>
            </a:endParaRPr>
          </a:p>
        </p:txBody>
      </p:sp>
      <p:sp>
        <p:nvSpPr>
          <p:cNvPr id="4109" name="矩形 11"/>
          <p:cNvSpPr>
            <a:spLocks noChangeArrowheads="1"/>
          </p:cNvSpPr>
          <p:nvPr/>
        </p:nvSpPr>
        <p:spPr bwMode="auto">
          <a:xfrm>
            <a:off x="8785225" y="3051175"/>
            <a:ext cx="5270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sym typeface="Calibri" panose="020F0502020204030204" pitchFamily="34" charset="0"/>
              </a:rPr>
              <a:t>C</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sym typeface="Calibri" panose="020F0502020204030204" pitchFamily="34" charset="0"/>
            </a:endParaRPr>
          </a:p>
        </p:txBody>
      </p:sp>
      <p:sp>
        <p:nvSpPr>
          <p:cNvPr id="4110" name="直接连接符 14"/>
          <p:cNvSpPr>
            <a:spLocks noChangeShapeType="1"/>
          </p:cNvSpPr>
          <p:nvPr/>
        </p:nvSpPr>
        <p:spPr bwMode="auto">
          <a:xfrm>
            <a:off x="4559300" y="1841500"/>
            <a:ext cx="0" cy="3233738"/>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4111" name="直接连接符 15"/>
          <p:cNvSpPr>
            <a:spLocks noChangeShapeType="1"/>
          </p:cNvSpPr>
          <p:nvPr/>
        </p:nvSpPr>
        <p:spPr bwMode="auto">
          <a:xfrm>
            <a:off x="7594600" y="1841500"/>
            <a:ext cx="0" cy="3233738"/>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4112" name="Group 21"/>
          <p:cNvGrpSpPr/>
          <p:nvPr/>
        </p:nvGrpSpPr>
        <p:grpSpPr bwMode="auto">
          <a:xfrm>
            <a:off x="2660650" y="1930400"/>
            <a:ext cx="736600" cy="712788"/>
            <a:chOff x="0" y="0"/>
            <a:chExt cx="736600" cy="712788"/>
          </a:xfrm>
        </p:grpSpPr>
        <p:sp>
          <p:nvSpPr>
            <p:cNvPr id="4119"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0"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13" name="Group 24"/>
          <p:cNvGrpSpPr/>
          <p:nvPr/>
        </p:nvGrpSpPr>
        <p:grpSpPr bwMode="auto">
          <a:xfrm>
            <a:off x="5735638" y="1930400"/>
            <a:ext cx="736600" cy="712788"/>
            <a:chOff x="0" y="0"/>
            <a:chExt cx="736600" cy="712788"/>
          </a:xfrm>
        </p:grpSpPr>
        <p:sp>
          <p:nvSpPr>
            <p:cNvPr id="4117"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8"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14" name="Group 27"/>
          <p:cNvGrpSpPr/>
          <p:nvPr/>
        </p:nvGrpSpPr>
        <p:grpSpPr bwMode="auto">
          <a:xfrm>
            <a:off x="8747125" y="1930400"/>
            <a:ext cx="736600" cy="712788"/>
            <a:chOff x="0" y="0"/>
            <a:chExt cx="736600" cy="712788"/>
          </a:xfrm>
        </p:grpSpPr>
        <p:sp>
          <p:nvSpPr>
            <p:cNvPr id="4115"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6"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E9C20618-22AE-4877-8BA8-6B256222EFD5}" type="slidenum">
              <a:rPr lang="zh-CN" altLang="en-US" smtClean="0">
                <a:solidFill>
                  <a:srgbClr val="898989"/>
                </a:solidFill>
              </a:rPr>
              <a:t>4</a:t>
            </a:fld>
            <a:endParaRPr lang="zh-CN" altLang="en-US" sz="1800"/>
          </a:p>
        </p:txBody>
      </p:sp>
      <p:sp>
        <p:nvSpPr>
          <p:cNvPr id="5123"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4"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5125" name="Group 4"/>
          <p:cNvGrpSpPr/>
          <p:nvPr/>
        </p:nvGrpSpPr>
        <p:grpSpPr bwMode="auto">
          <a:xfrm>
            <a:off x="0" y="6734175"/>
            <a:ext cx="12192000" cy="138113"/>
            <a:chOff x="0" y="0"/>
            <a:chExt cx="12231884" cy="334101"/>
          </a:xfrm>
        </p:grpSpPr>
        <p:sp>
          <p:nvSpPr>
            <p:cNvPr id="5154"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5"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6"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7"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8"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5126" name="任意多边形 2"/>
          <p:cNvSpPr>
            <a:spLocks noChangeArrowheads="1"/>
          </p:cNvSpPr>
          <p:nvPr/>
        </p:nvSpPr>
        <p:spPr bwMode="auto">
          <a:xfrm>
            <a:off x="4394200" y="1962150"/>
            <a:ext cx="1685925" cy="1676400"/>
          </a:xfrm>
          <a:custGeom>
            <a:avLst/>
            <a:gdLst>
              <a:gd name="T0" fmla="*/ 1686165 w 1685845"/>
              <a:gd name="T1" fmla="*/ 27 h 1676401"/>
              <a:gd name="T2" fmla="*/ 1682242 w 1685845"/>
              <a:gd name="T3" fmla="*/ 696292 h 1676401"/>
              <a:gd name="T4" fmla="*/ 985491 w 1685845"/>
              <a:gd name="T5" fmla="*/ 981395 h 1676401"/>
              <a:gd name="T6" fmla="*/ 696408 w 1685845"/>
              <a:gd name="T7" fmla="*/ 1676397 h 1676401"/>
              <a:gd name="T8" fmla="*/ 0 w 1685845"/>
              <a:gd name="T9" fmla="*/ 1676396 h 1676401"/>
              <a:gd name="T10" fmla="*/ 283667 w 1685845"/>
              <a:gd name="T11" fmla="*/ 743402 h 1676401"/>
              <a:gd name="T12" fmla="*/ 326159 w 1685845"/>
              <a:gd name="T13" fmla="*/ 686287 h 1676401"/>
              <a:gd name="T14" fmla="*/ 222845 w 1685845"/>
              <a:gd name="T15" fmla="*/ 399824 h 1676401"/>
              <a:gd name="T16" fmla="*/ 531867 w 1685845"/>
              <a:gd name="T17" fmla="*/ 453989 h 1676401"/>
              <a:gd name="T18" fmla="*/ 618211 w 1685845"/>
              <a:gd name="T19" fmla="*/ 376276 h 1676401"/>
              <a:gd name="T20" fmla="*/ 1686165 w 1685845"/>
              <a:gd name="T21" fmla="*/ 2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1685845" y="27"/>
                </a:move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ubicBezTo>
                  <a:pt x="0" y="1341716"/>
                  <a:pt x="100080" y="1017391"/>
                  <a:pt x="283614" y="743402"/>
                </a:cubicBezTo>
                <a:lnTo>
                  <a:pt x="326098" y="686287"/>
                </a:lnTo>
                <a:lnTo>
                  <a:pt x="222801" y="399824"/>
                </a:lnTo>
                <a:lnTo>
                  <a:pt x="531767" y="453989"/>
                </a:lnTo>
                <a:lnTo>
                  <a:pt x="618095" y="376276"/>
                </a:lnTo>
                <a:cubicBezTo>
                  <a:pt x="918260" y="131924"/>
                  <a:pt x="1295386" y="-2173"/>
                  <a:pt x="1685845" y="27"/>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27" name="任意多边形 3"/>
          <p:cNvSpPr>
            <a:spLocks noChangeArrowheads="1"/>
          </p:cNvSpPr>
          <p:nvPr/>
        </p:nvSpPr>
        <p:spPr bwMode="auto">
          <a:xfrm rot="5400000">
            <a:off x="6143625" y="1966913"/>
            <a:ext cx="1685925" cy="1676400"/>
          </a:xfrm>
          <a:custGeom>
            <a:avLst/>
            <a:gdLst>
              <a:gd name="T0" fmla="*/ 0 w 1685845"/>
              <a:gd name="T1" fmla="*/ 1676396 h 1676401"/>
              <a:gd name="T2" fmla="*/ 382330 w 1685845"/>
              <a:gd name="T3" fmla="*/ 610787 h 1676401"/>
              <a:gd name="T4" fmla="*/ 437474 w 1685845"/>
              <a:gd name="T5" fmla="*/ 550233 h 1676401"/>
              <a:gd name="T6" fmla="*/ 357502 w 1685845"/>
              <a:gd name="T7" fmla="*/ 249447 h 1676401"/>
              <a:gd name="T8" fmla="*/ 675707 w 1685845"/>
              <a:gd name="T9" fmla="*/ 334017 h 1676401"/>
              <a:gd name="T10" fmla="*/ 751407 w 1685845"/>
              <a:gd name="T11" fmla="*/ 278380 h 1676401"/>
              <a:gd name="T12" fmla="*/ 1686165 w 1685845"/>
              <a:gd name="T13" fmla="*/ 27 h 1676401"/>
              <a:gd name="T14" fmla="*/ 1682242 w 1685845"/>
              <a:gd name="T15" fmla="*/ 696292 h 1676401"/>
              <a:gd name="T16" fmla="*/ 985491 w 1685845"/>
              <a:gd name="T17" fmla="*/ 981395 h 1676401"/>
              <a:gd name="T18" fmla="*/ 696408 w 1685845"/>
              <a:gd name="T19" fmla="*/ 1676397 h 16764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85845"/>
              <a:gd name="T31" fmla="*/ 0 h 1676401"/>
              <a:gd name="T32" fmla="*/ 1685845 w 1685845"/>
              <a:gd name="T33" fmla="*/ 1676401 h 16764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85845" h="1676401">
                <a:moveTo>
                  <a:pt x="0" y="1676400"/>
                </a:moveTo>
                <a:cubicBezTo>
                  <a:pt x="0" y="1285935"/>
                  <a:pt x="136219" y="909570"/>
                  <a:pt x="382258" y="610787"/>
                </a:cubicBezTo>
                <a:lnTo>
                  <a:pt x="437390" y="550233"/>
                </a:lnTo>
                <a:lnTo>
                  <a:pt x="357434" y="249447"/>
                </a:lnTo>
                <a:lnTo>
                  <a:pt x="675579" y="334017"/>
                </a:lnTo>
                <a:lnTo>
                  <a:pt x="751263" y="278380"/>
                </a:lnTo>
                <a:cubicBezTo>
                  <a:pt x="1026282" y="96392"/>
                  <a:pt x="1351166" y="-1859"/>
                  <a:pt x="1685845" y="27"/>
                </a:cubicBez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28" name="任意多边形 4"/>
          <p:cNvSpPr>
            <a:spLocks noChangeArrowheads="1"/>
          </p:cNvSpPr>
          <p:nvPr/>
        </p:nvSpPr>
        <p:spPr bwMode="auto">
          <a:xfrm rot="10800000">
            <a:off x="6138863" y="3733800"/>
            <a:ext cx="1685925" cy="1676400"/>
          </a:xfrm>
          <a:custGeom>
            <a:avLst/>
            <a:gdLst>
              <a:gd name="T0" fmla="*/ 696408 w 1685845"/>
              <a:gd name="T1" fmla="*/ 1676397 h 1676401"/>
              <a:gd name="T2" fmla="*/ 0 w 1685845"/>
              <a:gd name="T3" fmla="*/ 1676396 h 1676401"/>
              <a:gd name="T4" fmla="*/ 283667 w 1685845"/>
              <a:gd name="T5" fmla="*/ 743402 h 1676401"/>
              <a:gd name="T6" fmla="*/ 284839 w 1685845"/>
              <a:gd name="T7" fmla="*/ 741830 h 1676401"/>
              <a:gd name="T8" fmla="*/ 159802 w 1685845"/>
              <a:gd name="T9" fmla="*/ 469217 h 1676401"/>
              <a:gd name="T10" fmla="*/ 484658 w 1685845"/>
              <a:gd name="T11" fmla="*/ 498419 h 1676401"/>
              <a:gd name="T12" fmla="*/ 494442 w 1685845"/>
              <a:gd name="T13" fmla="*/ 487672 h 1676401"/>
              <a:gd name="T14" fmla="*/ 1686165 w 1685845"/>
              <a:gd name="T15" fmla="*/ 27 h 1676401"/>
              <a:gd name="T16" fmla="*/ 1682242 w 1685845"/>
              <a:gd name="T17" fmla="*/ 696292 h 1676401"/>
              <a:gd name="T18" fmla="*/ 985491 w 1685845"/>
              <a:gd name="T19" fmla="*/ 981395 h 1676401"/>
              <a:gd name="T20" fmla="*/ 696408 w 1685845"/>
              <a:gd name="T21" fmla="*/ 167639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696276" y="1676401"/>
                </a:moveTo>
                <a:lnTo>
                  <a:pt x="0" y="1676400"/>
                </a:lnTo>
                <a:cubicBezTo>
                  <a:pt x="0" y="1341716"/>
                  <a:pt x="100080" y="1017391"/>
                  <a:pt x="283614" y="743402"/>
                </a:cubicBezTo>
                <a:lnTo>
                  <a:pt x="284783" y="741830"/>
                </a:lnTo>
                <a:lnTo>
                  <a:pt x="159770" y="469217"/>
                </a:lnTo>
                <a:lnTo>
                  <a:pt x="484566" y="498419"/>
                </a:lnTo>
                <a:lnTo>
                  <a:pt x="494350" y="487672"/>
                </a:lnTo>
                <a:cubicBezTo>
                  <a:pt x="810781" y="173019"/>
                  <a:pt x="1239606" y="-2487"/>
                  <a:pt x="1685845" y="27"/>
                </a:cubicBezTo>
                <a:cubicBezTo>
                  <a:pt x="1684537" y="232115"/>
                  <a:pt x="1683230" y="464204"/>
                  <a:pt x="1681922" y="696292"/>
                </a:cubicBezTo>
                <a:cubicBezTo>
                  <a:pt x="1421024" y="694822"/>
                  <a:pt x="1170307" y="797433"/>
                  <a:pt x="985303" y="981399"/>
                </a:cubicBezTo>
                <a:cubicBezTo>
                  <a:pt x="800299" y="1165364"/>
                  <a:pt x="696276" y="1415499"/>
                  <a:pt x="696276" y="1676401"/>
                </a:cubicBez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29" name="任意多边形 5"/>
          <p:cNvSpPr>
            <a:spLocks noChangeArrowheads="1"/>
          </p:cNvSpPr>
          <p:nvPr/>
        </p:nvSpPr>
        <p:spPr bwMode="auto">
          <a:xfrm rot="-5400000">
            <a:off x="4389437" y="3729038"/>
            <a:ext cx="1685925" cy="1676400"/>
          </a:xfrm>
          <a:custGeom>
            <a:avLst/>
            <a:gdLst>
              <a:gd name="T0" fmla="*/ 1686165 w 1685845"/>
              <a:gd name="T1" fmla="*/ 27 h 1676401"/>
              <a:gd name="T2" fmla="*/ 1682242 w 1685845"/>
              <a:gd name="T3" fmla="*/ 696292 h 1676401"/>
              <a:gd name="T4" fmla="*/ 985491 w 1685845"/>
              <a:gd name="T5" fmla="*/ 981395 h 1676401"/>
              <a:gd name="T6" fmla="*/ 696408 w 1685845"/>
              <a:gd name="T7" fmla="*/ 1676397 h 1676401"/>
              <a:gd name="T8" fmla="*/ 0 w 1685845"/>
              <a:gd name="T9" fmla="*/ 1676396 h 1676401"/>
              <a:gd name="T10" fmla="*/ 494442 w 1685845"/>
              <a:gd name="T11" fmla="*/ 487672 h 1676401"/>
              <a:gd name="T12" fmla="*/ 548935 w 1685845"/>
              <a:gd name="T13" fmla="*/ 438628 h 1676401"/>
              <a:gd name="T14" fmla="*/ 467029 w 1685845"/>
              <a:gd name="T15" fmla="*/ 130569 h 1676401"/>
              <a:gd name="T16" fmla="*/ 835499 w 1685845"/>
              <a:gd name="T17" fmla="*/ 228498 h 1676401"/>
              <a:gd name="T18" fmla="*/ 892911 w 1685845"/>
              <a:gd name="T19" fmla="*/ 194440 h 1676401"/>
              <a:gd name="T20" fmla="*/ 1686165 w 1685845"/>
              <a:gd name="T21" fmla="*/ 2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1685845" y="27"/>
                </a:move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ubicBezTo>
                  <a:pt x="0" y="1230154"/>
                  <a:pt x="177919" y="802325"/>
                  <a:pt x="494350" y="487672"/>
                </a:cubicBezTo>
                <a:lnTo>
                  <a:pt x="548831" y="438628"/>
                </a:lnTo>
                <a:lnTo>
                  <a:pt x="466941" y="130569"/>
                </a:lnTo>
                <a:lnTo>
                  <a:pt x="835339" y="228498"/>
                </a:lnTo>
                <a:lnTo>
                  <a:pt x="892743" y="194440"/>
                </a:lnTo>
                <a:cubicBezTo>
                  <a:pt x="1134849" y="66424"/>
                  <a:pt x="1406946" y="-1544"/>
                  <a:pt x="1685845" y="27"/>
                </a:cubicBez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30" name="矩形 6"/>
          <p:cNvSpPr>
            <a:spLocks noChangeArrowheads="1"/>
          </p:cNvSpPr>
          <p:nvPr/>
        </p:nvSpPr>
        <p:spPr bwMode="auto">
          <a:xfrm>
            <a:off x="5284788" y="3152775"/>
            <a:ext cx="168592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endParaRPr lang="en-US" altLang="zh-CN" sz="1400" b="1">
              <a:solidFill>
                <a:srgbClr val="3BA2CD"/>
              </a:solidFill>
              <a:latin typeface="Calibri" panose="020F0502020204030204" pitchFamily="34" charset="0"/>
              <a:sym typeface="Calibri" panose="020F0502020204030204" pitchFamily="34" charset="0"/>
            </a:endParaRPr>
          </a:p>
          <a:p>
            <a:pPr algn="ct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5131" name="矩形 11"/>
          <p:cNvSpPr>
            <a:spLocks noChangeArrowheads="1"/>
          </p:cNvSpPr>
          <p:nvPr/>
        </p:nvSpPr>
        <p:spPr bwMode="auto">
          <a:xfrm rot="-3169140">
            <a:off x="4586287" y="2497138"/>
            <a:ext cx="211137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p>
            <a:pPr algn="ctr"/>
            <a:r>
              <a:rPr lang="en-US" altLang="zh-CN">
                <a:solidFill>
                  <a:schemeClr val="bg1"/>
                </a:solidFill>
                <a:latin typeface="Calibri" panose="020F0502020204030204" pitchFamily="34" charset="0"/>
                <a:sym typeface="Calibri" panose="020F0502020204030204" pitchFamily="34" charset="0"/>
              </a:rPr>
              <a:t>dolor sit amet</a:t>
            </a:r>
            <a:endParaRPr lang="zh-CN" altLang="en-US">
              <a:solidFill>
                <a:schemeClr val="bg1"/>
              </a:solidFill>
              <a:latin typeface="宋体" panose="02010600030101010101" pitchFamily="2" charset="-122"/>
              <a:sym typeface="宋体" panose="02010600030101010101" pitchFamily="2" charset="-122"/>
            </a:endParaRPr>
          </a:p>
        </p:txBody>
      </p:sp>
      <p:sp>
        <p:nvSpPr>
          <p:cNvPr id="5132" name="矩形 12"/>
          <p:cNvSpPr>
            <a:spLocks noChangeArrowheads="1"/>
          </p:cNvSpPr>
          <p:nvPr/>
        </p:nvSpPr>
        <p:spPr bwMode="auto">
          <a:xfrm rot="3339903">
            <a:off x="5535613" y="2540000"/>
            <a:ext cx="211137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p>
            <a:pPr algn="ctr"/>
            <a:r>
              <a:rPr lang="en-US" altLang="zh-CN">
                <a:solidFill>
                  <a:schemeClr val="bg1"/>
                </a:solidFill>
                <a:latin typeface="Calibri" panose="020F0502020204030204" pitchFamily="34" charset="0"/>
                <a:sym typeface="Calibri" panose="020F0502020204030204" pitchFamily="34" charset="0"/>
              </a:rPr>
              <a:t>dolor sit amet</a:t>
            </a:r>
            <a:endParaRPr lang="zh-CN" altLang="en-US">
              <a:solidFill>
                <a:schemeClr val="bg1"/>
              </a:solidFill>
              <a:latin typeface="宋体" panose="02010600030101010101" pitchFamily="2" charset="-122"/>
              <a:sym typeface="宋体" panose="02010600030101010101" pitchFamily="2" charset="-122"/>
            </a:endParaRPr>
          </a:p>
        </p:txBody>
      </p:sp>
      <p:sp>
        <p:nvSpPr>
          <p:cNvPr id="5133" name="矩形 13"/>
          <p:cNvSpPr>
            <a:spLocks noChangeArrowheads="1"/>
          </p:cNvSpPr>
          <p:nvPr/>
        </p:nvSpPr>
        <p:spPr bwMode="auto">
          <a:xfrm>
            <a:off x="1508125" y="1671638"/>
            <a:ext cx="19812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A</a:t>
            </a:r>
            <a:r>
              <a:rPr lang="zh-CN" altLang="en-US" sz="1600" b="1">
                <a:solidFill>
                  <a:srgbClr val="2E3740"/>
                </a:solidFill>
                <a:latin typeface="Calibri" panose="020F0502020204030204" pitchFamily="34" charset="0"/>
                <a:sym typeface="宋体" panose="02010600030101010101" pitchFamily="2" charset="-122"/>
              </a:rPr>
              <a:t> </a:t>
            </a:r>
            <a:endParaRPr lang="en-US" altLang="zh-CN" sz="1600" b="1">
              <a:solidFill>
                <a:srgbClr val="2E3740"/>
              </a:solidFill>
              <a:latin typeface="Calibri" panose="020F0502020204030204" pitchFamily="34" charset="0"/>
              <a:sym typeface="Calibri" panose="020F0502020204030204" pitchFamily="34" charset="0"/>
            </a:endParaRPr>
          </a:p>
          <a:p>
            <a:pPr algn="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5134" name="矩形 14"/>
          <p:cNvSpPr>
            <a:spLocks noChangeArrowheads="1"/>
          </p:cNvSpPr>
          <p:nvPr/>
        </p:nvSpPr>
        <p:spPr bwMode="auto">
          <a:xfrm>
            <a:off x="8815388" y="1657350"/>
            <a:ext cx="2181225"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B</a:t>
            </a:r>
            <a:endParaRPr lang="zh-CN" altLang="en-US"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5135" name="矩形 15"/>
          <p:cNvSpPr>
            <a:spLocks noChangeArrowheads="1"/>
          </p:cNvSpPr>
          <p:nvPr/>
        </p:nvSpPr>
        <p:spPr bwMode="auto">
          <a:xfrm>
            <a:off x="1482725" y="4329113"/>
            <a:ext cx="19812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C</a:t>
            </a:r>
          </a:p>
          <a:p>
            <a:pPr algn="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5136" name="矩形 16"/>
          <p:cNvSpPr>
            <a:spLocks noChangeArrowheads="1"/>
          </p:cNvSpPr>
          <p:nvPr/>
        </p:nvSpPr>
        <p:spPr bwMode="auto">
          <a:xfrm>
            <a:off x="8845550" y="4241800"/>
            <a:ext cx="1981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D</a:t>
            </a:r>
            <a:endParaRPr lang="zh-CN" altLang="en-US"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grpSp>
        <p:nvGrpSpPr>
          <p:cNvPr id="5137" name="Group 21"/>
          <p:cNvGrpSpPr/>
          <p:nvPr/>
        </p:nvGrpSpPr>
        <p:grpSpPr bwMode="auto">
          <a:xfrm>
            <a:off x="3619500" y="4576763"/>
            <a:ext cx="736600" cy="712787"/>
            <a:chOff x="0" y="0"/>
            <a:chExt cx="736600" cy="712788"/>
          </a:xfrm>
        </p:grpSpPr>
        <p:sp>
          <p:nvSpPr>
            <p:cNvPr id="5152"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F6C6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53"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F6C6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5138" name="Group 24"/>
          <p:cNvGrpSpPr/>
          <p:nvPr/>
        </p:nvGrpSpPr>
        <p:grpSpPr bwMode="auto">
          <a:xfrm>
            <a:off x="7883525" y="2001838"/>
            <a:ext cx="735013" cy="784225"/>
            <a:chOff x="0" y="0"/>
            <a:chExt cx="735013" cy="784225"/>
          </a:xfrm>
        </p:grpSpPr>
        <p:sp>
          <p:nvSpPr>
            <p:cNvPr id="5149" name="Freeform 955"/>
            <p:cNvSpPr>
              <a:spLocks noChangeArrowheads="1"/>
            </p:cNvSpPr>
            <p:nvPr/>
          </p:nvSpPr>
          <p:spPr bwMode="auto">
            <a:xfrm>
              <a:off x="0" y="566737"/>
              <a:ext cx="368300" cy="217488"/>
            </a:xfrm>
            <a:custGeom>
              <a:avLst/>
              <a:gdLst>
                <a:gd name="T0" fmla="*/ 2147483647 w 98"/>
                <a:gd name="T1" fmla="*/ 2147483647 h 58"/>
                <a:gd name="T2" fmla="*/ 2147483647 w 98"/>
                <a:gd name="T3" fmla="*/ 0 h 58"/>
                <a:gd name="T4" fmla="*/ 2147483647 w 98"/>
                <a:gd name="T5" fmla="*/ 0 h 58"/>
                <a:gd name="T6" fmla="*/ 2147483647 w 98"/>
                <a:gd name="T7" fmla="*/ 0 h 58"/>
                <a:gd name="T8" fmla="*/ 2147483647 w 98"/>
                <a:gd name="T9" fmla="*/ 0 h 58"/>
                <a:gd name="T10" fmla="*/ 2147483647 w 98"/>
                <a:gd name="T11" fmla="*/ 2147483647 h 58"/>
                <a:gd name="T12" fmla="*/ 0 w 98"/>
                <a:gd name="T13" fmla="*/ 2147483647 h 58"/>
                <a:gd name="T14" fmla="*/ 0 w 98"/>
                <a:gd name="T15" fmla="*/ 2147483647 h 58"/>
                <a:gd name="T16" fmla="*/ 2147483647 w 98"/>
                <a:gd name="T17" fmla="*/ 2147483647 h 58"/>
                <a:gd name="T18" fmla="*/ 2147483647 w 98"/>
                <a:gd name="T19" fmla="*/ 2147483647 h 58"/>
                <a:gd name="T20" fmla="*/ 2147483647 w 98"/>
                <a:gd name="T21" fmla="*/ 2147483647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58"/>
                <a:gd name="T35" fmla="*/ 98 w 98"/>
                <a:gd name="T36" fmla="*/ 58 h 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58">
                  <a:moveTo>
                    <a:pt x="61" y="16"/>
                  </a:moveTo>
                  <a:cubicBezTo>
                    <a:pt x="65" y="15"/>
                    <a:pt x="71" y="0"/>
                    <a:pt x="71" y="0"/>
                  </a:cubicBezTo>
                  <a:cubicBezTo>
                    <a:pt x="71" y="0"/>
                    <a:pt x="70" y="0"/>
                    <a:pt x="69" y="0"/>
                  </a:cubicBezTo>
                  <a:cubicBezTo>
                    <a:pt x="68" y="0"/>
                    <a:pt x="68" y="0"/>
                    <a:pt x="68" y="0"/>
                  </a:cubicBezTo>
                  <a:cubicBezTo>
                    <a:pt x="67" y="0"/>
                    <a:pt x="67" y="0"/>
                    <a:pt x="67" y="0"/>
                  </a:cubicBezTo>
                  <a:cubicBezTo>
                    <a:pt x="42" y="6"/>
                    <a:pt x="20" y="18"/>
                    <a:pt x="1" y="36"/>
                  </a:cubicBezTo>
                  <a:cubicBezTo>
                    <a:pt x="0" y="37"/>
                    <a:pt x="0" y="38"/>
                    <a:pt x="0" y="39"/>
                  </a:cubicBezTo>
                  <a:cubicBezTo>
                    <a:pt x="0" y="54"/>
                    <a:pt x="0" y="54"/>
                    <a:pt x="0" y="54"/>
                  </a:cubicBezTo>
                  <a:cubicBezTo>
                    <a:pt x="0" y="56"/>
                    <a:pt x="2" y="58"/>
                    <a:pt x="4" y="58"/>
                  </a:cubicBezTo>
                  <a:cubicBezTo>
                    <a:pt x="98" y="58"/>
                    <a:pt x="98" y="58"/>
                    <a:pt x="98" y="58"/>
                  </a:cubicBezTo>
                  <a:cubicBezTo>
                    <a:pt x="91" y="21"/>
                    <a:pt x="61" y="16"/>
                    <a:pt x="61" y="16"/>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50" name="Freeform 956"/>
            <p:cNvSpPr>
              <a:spLocks noChangeArrowheads="1"/>
            </p:cNvSpPr>
            <p:nvPr/>
          </p:nvSpPr>
          <p:spPr bwMode="auto">
            <a:xfrm>
              <a:off x="368300" y="566737"/>
              <a:ext cx="366713" cy="217488"/>
            </a:xfrm>
            <a:custGeom>
              <a:avLst/>
              <a:gdLst>
                <a:gd name="T0" fmla="*/ 2147483647 w 98"/>
                <a:gd name="T1" fmla="*/ 2147483647 h 58"/>
                <a:gd name="T2" fmla="*/ 2147483647 w 98"/>
                <a:gd name="T3" fmla="*/ 0 h 58"/>
                <a:gd name="T4" fmla="*/ 2147483647 w 98"/>
                <a:gd name="T5" fmla="*/ 0 h 58"/>
                <a:gd name="T6" fmla="*/ 2147483647 w 98"/>
                <a:gd name="T7" fmla="*/ 0 h 58"/>
                <a:gd name="T8" fmla="*/ 2147483647 w 98"/>
                <a:gd name="T9" fmla="*/ 0 h 58"/>
                <a:gd name="T10" fmla="*/ 2147483647 w 98"/>
                <a:gd name="T11" fmla="*/ 0 h 58"/>
                <a:gd name="T12" fmla="*/ 2147483647 w 98"/>
                <a:gd name="T13" fmla="*/ 2147483647 h 58"/>
                <a:gd name="T14" fmla="*/ 0 w 98"/>
                <a:gd name="T15" fmla="*/ 2147483647 h 58"/>
                <a:gd name="T16" fmla="*/ 2147483647 w 98"/>
                <a:gd name="T17" fmla="*/ 2147483647 h 58"/>
                <a:gd name="T18" fmla="*/ 2147483647 w 98"/>
                <a:gd name="T19" fmla="*/ 2147483647 h 58"/>
                <a:gd name="T20" fmla="*/ 2147483647 w 98"/>
                <a:gd name="T21" fmla="*/ 2147483647 h 58"/>
                <a:gd name="T22" fmla="*/ 2147483647 w 98"/>
                <a:gd name="T23" fmla="*/ 2147483647 h 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8"/>
                <a:gd name="T37" fmla="*/ 0 h 58"/>
                <a:gd name="T38" fmla="*/ 98 w 98"/>
                <a:gd name="T39" fmla="*/ 58 h 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8" h="58">
                  <a:moveTo>
                    <a:pt x="97" y="36"/>
                  </a:moveTo>
                  <a:cubicBezTo>
                    <a:pt x="79" y="19"/>
                    <a:pt x="57" y="6"/>
                    <a:pt x="33" y="0"/>
                  </a:cubicBezTo>
                  <a:cubicBezTo>
                    <a:pt x="32" y="0"/>
                    <a:pt x="32" y="0"/>
                    <a:pt x="31" y="0"/>
                  </a:cubicBezTo>
                  <a:cubicBezTo>
                    <a:pt x="29" y="0"/>
                    <a:pt x="29" y="0"/>
                    <a:pt x="29" y="0"/>
                  </a:cubicBezTo>
                  <a:cubicBezTo>
                    <a:pt x="28" y="0"/>
                    <a:pt x="28" y="0"/>
                    <a:pt x="27" y="0"/>
                  </a:cubicBezTo>
                  <a:cubicBezTo>
                    <a:pt x="27" y="0"/>
                    <a:pt x="27" y="0"/>
                    <a:pt x="27" y="0"/>
                  </a:cubicBezTo>
                  <a:cubicBezTo>
                    <a:pt x="27" y="0"/>
                    <a:pt x="33" y="15"/>
                    <a:pt x="37" y="16"/>
                  </a:cubicBezTo>
                  <a:cubicBezTo>
                    <a:pt x="37" y="16"/>
                    <a:pt x="7" y="21"/>
                    <a:pt x="0" y="58"/>
                  </a:cubicBezTo>
                  <a:cubicBezTo>
                    <a:pt x="94" y="58"/>
                    <a:pt x="94" y="58"/>
                    <a:pt x="94" y="58"/>
                  </a:cubicBezTo>
                  <a:cubicBezTo>
                    <a:pt x="96" y="58"/>
                    <a:pt x="98" y="56"/>
                    <a:pt x="98" y="54"/>
                  </a:cubicBezTo>
                  <a:cubicBezTo>
                    <a:pt x="98" y="39"/>
                    <a:pt x="98" y="39"/>
                    <a:pt x="98" y="39"/>
                  </a:cubicBezTo>
                  <a:cubicBezTo>
                    <a:pt x="98" y="38"/>
                    <a:pt x="98" y="37"/>
                    <a:pt x="97" y="36"/>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51" name="Freeform 957"/>
            <p:cNvSpPr>
              <a:spLocks noChangeArrowheads="1"/>
            </p:cNvSpPr>
            <p:nvPr/>
          </p:nvSpPr>
          <p:spPr bwMode="auto">
            <a:xfrm>
              <a:off x="176212" y="0"/>
              <a:ext cx="393700" cy="604838"/>
            </a:xfrm>
            <a:custGeom>
              <a:avLst/>
              <a:gdLst>
                <a:gd name="T0" fmla="*/ 2147483647 w 105"/>
                <a:gd name="T1" fmla="*/ 2147483647 h 161"/>
                <a:gd name="T2" fmla="*/ 2147483647 w 105"/>
                <a:gd name="T3" fmla="*/ 2147483647 h 161"/>
                <a:gd name="T4" fmla="*/ 2147483647 w 105"/>
                <a:gd name="T5" fmla="*/ 2147483647 h 161"/>
                <a:gd name="T6" fmla="*/ 2147483647 w 105"/>
                <a:gd name="T7" fmla="*/ 2147483647 h 161"/>
                <a:gd name="T8" fmla="*/ 2147483647 w 105"/>
                <a:gd name="T9" fmla="*/ 2147483647 h 161"/>
                <a:gd name="T10" fmla="*/ 2147483647 w 105"/>
                <a:gd name="T11" fmla="*/ 2147483647 h 161"/>
                <a:gd name="T12" fmla="*/ 2147483647 w 105"/>
                <a:gd name="T13" fmla="*/ 2147483647 h 161"/>
                <a:gd name="T14" fmla="*/ 2147483647 w 105"/>
                <a:gd name="T15" fmla="*/ 2147483647 h 161"/>
                <a:gd name="T16" fmla="*/ 2147483647 w 105"/>
                <a:gd name="T17" fmla="*/ 2147483647 h 161"/>
                <a:gd name="T18" fmla="*/ 2147483647 w 105"/>
                <a:gd name="T19" fmla="*/ 2147483647 h 161"/>
                <a:gd name="T20" fmla="*/ 2147483647 w 105"/>
                <a:gd name="T21" fmla="*/ 2147483647 h 161"/>
                <a:gd name="T22" fmla="*/ 2147483647 w 105"/>
                <a:gd name="T23" fmla="*/ 2147483647 h 161"/>
                <a:gd name="T24" fmla="*/ 2147483647 w 105"/>
                <a:gd name="T25" fmla="*/ 2147483647 h 161"/>
                <a:gd name="T26" fmla="*/ 2147483647 w 105"/>
                <a:gd name="T27" fmla="*/ 2147483647 h 161"/>
                <a:gd name="T28" fmla="*/ 2147483647 w 105"/>
                <a:gd name="T29" fmla="*/ 2147483647 h 161"/>
                <a:gd name="T30" fmla="*/ 2147483647 w 105"/>
                <a:gd name="T31" fmla="*/ 2147483647 h 161"/>
                <a:gd name="T32" fmla="*/ 2147483647 w 105"/>
                <a:gd name="T33" fmla="*/ 2147483647 h 161"/>
                <a:gd name="T34" fmla="*/ 2147483647 w 105"/>
                <a:gd name="T35" fmla="*/ 2147483647 h 161"/>
                <a:gd name="T36" fmla="*/ 2147483647 w 105"/>
                <a:gd name="T37" fmla="*/ 2147483647 h 161"/>
                <a:gd name="T38" fmla="*/ 2147483647 w 105"/>
                <a:gd name="T39" fmla="*/ 2147483647 h 161"/>
                <a:gd name="T40" fmla="*/ 2147483647 w 105"/>
                <a:gd name="T41" fmla="*/ 2147483647 h 161"/>
                <a:gd name="T42" fmla="*/ 2147483647 w 105"/>
                <a:gd name="T43" fmla="*/ 2147483647 h 161"/>
                <a:gd name="T44" fmla="*/ 2147483647 w 105"/>
                <a:gd name="T45" fmla="*/ 2147483647 h 161"/>
                <a:gd name="T46" fmla="*/ 2147483647 w 105"/>
                <a:gd name="T47" fmla="*/ 2147483647 h 161"/>
                <a:gd name="T48" fmla="*/ 2147483647 w 105"/>
                <a:gd name="T49" fmla="*/ 2147483647 h 161"/>
                <a:gd name="T50" fmla="*/ 2147483647 w 105"/>
                <a:gd name="T51" fmla="*/ 2147483647 h 161"/>
                <a:gd name="T52" fmla="*/ 2147483647 w 105"/>
                <a:gd name="T53" fmla="*/ 2147483647 h 161"/>
                <a:gd name="T54" fmla="*/ 2147483647 w 105"/>
                <a:gd name="T55" fmla="*/ 2147483647 h 161"/>
                <a:gd name="T56" fmla="*/ 0 w 105"/>
                <a:gd name="T57" fmla="*/ 2147483647 h 161"/>
                <a:gd name="T58" fmla="*/ 2147483647 w 105"/>
                <a:gd name="T59" fmla="*/ 2147483647 h 16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5"/>
                <a:gd name="T91" fmla="*/ 0 h 161"/>
                <a:gd name="T92" fmla="*/ 105 w 105"/>
                <a:gd name="T93" fmla="*/ 161 h 16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5" h="161">
                  <a:moveTo>
                    <a:pt x="14" y="45"/>
                  </a:moveTo>
                  <a:cubicBezTo>
                    <a:pt x="10" y="52"/>
                    <a:pt x="7" y="61"/>
                    <a:pt x="7" y="71"/>
                  </a:cubicBezTo>
                  <a:cubicBezTo>
                    <a:pt x="7" y="76"/>
                    <a:pt x="8" y="81"/>
                    <a:pt x="9" y="86"/>
                  </a:cubicBezTo>
                  <a:cubicBezTo>
                    <a:pt x="7" y="87"/>
                    <a:pt x="5" y="90"/>
                    <a:pt x="5" y="93"/>
                  </a:cubicBezTo>
                  <a:cubicBezTo>
                    <a:pt x="5" y="98"/>
                    <a:pt x="8" y="101"/>
                    <a:pt x="12" y="101"/>
                  </a:cubicBezTo>
                  <a:cubicBezTo>
                    <a:pt x="12" y="101"/>
                    <a:pt x="12" y="101"/>
                    <a:pt x="12" y="101"/>
                  </a:cubicBezTo>
                  <a:cubicBezTo>
                    <a:pt x="13" y="113"/>
                    <a:pt x="19" y="125"/>
                    <a:pt x="27" y="133"/>
                  </a:cubicBezTo>
                  <a:cubicBezTo>
                    <a:pt x="27" y="139"/>
                    <a:pt x="27" y="139"/>
                    <a:pt x="27" y="139"/>
                  </a:cubicBezTo>
                  <a:cubicBezTo>
                    <a:pt x="27" y="139"/>
                    <a:pt x="27" y="140"/>
                    <a:pt x="27" y="140"/>
                  </a:cubicBezTo>
                  <a:cubicBezTo>
                    <a:pt x="29" y="142"/>
                    <a:pt x="38" y="161"/>
                    <a:pt x="51" y="161"/>
                  </a:cubicBezTo>
                  <a:cubicBezTo>
                    <a:pt x="51" y="161"/>
                    <a:pt x="51" y="161"/>
                    <a:pt x="51" y="161"/>
                  </a:cubicBezTo>
                  <a:cubicBezTo>
                    <a:pt x="51" y="161"/>
                    <a:pt x="51" y="161"/>
                    <a:pt x="51" y="161"/>
                  </a:cubicBezTo>
                  <a:cubicBezTo>
                    <a:pt x="64" y="161"/>
                    <a:pt x="74" y="142"/>
                    <a:pt x="75" y="140"/>
                  </a:cubicBezTo>
                  <a:cubicBezTo>
                    <a:pt x="75" y="140"/>
                    <a:pt x="75" y="139"/>
                    <a:pt x="75" y="139"/>
                  </a:cubicBezTo>
                  <a:cubicBezTo>
                    <a:pt x="75" y="133"/>
                    <a:pt x="75" y="133"/>
                    <a:pt x="75" y="133"/>
                  </a:cubicBezTo>
                  <a:cubicBezTo>
                    <a:pt x="83" y="125"/>
                    <a:pt x="89" y="113"/>
                    <a:pt x="90" y="101"/>
                  </a:cubicBezTo>
                  <a:cubicBezTo>
                    <a:pt x="90" y="101"/>
                    <a:pt x="90" y="101"/>
                    <a:pt x="90" y="101"/>
                  </a:cubicBezTo>
                  <a:cubicBezTo>
                    <a:pt x="94" y="101"/>
                    <a:pt x="97" y="98"/>
                    <a:pt x="97" y="93"/>
                  </a:cubicBezTo>
                  <a:cubicBezTo>
                    <a:pt x="97" y="90"/>
                    <a:pt x="96" y="87"/>
                    <a:pt x="93" y="86"/>
                  </a:cubicBezTo>
                  <a:cubicBezTo>
                    <a:pt x="94" y="81"/>
                    <a:pt x="95" y="76"/>
                    <a:pt x="95" y="71"/>
                  </a:cubicBezTo>
                  <a:cubicBezTo>
                    <a:pt x="95" y="66"/>
                    <a:pt x="95" y="61"/>
                    <a:pt x="93" y="57"/>
                  </a:cubicBezTo>
                  <a:cubicBezTo>
                    <a:pt x="95" y="60"/>
                    <a:pt x="96" y="63"/>
                    <a:pt x="97" y="65"/>
                  </a:cubicBezTo>
                  <a:cubicBezTo>
                    <a:pt x="98" y="67"/>
                    <a:pt x="100" y="65"/>
                    <a:pt x="100" y="65"/>
                  </a:cubicBezTo>
                  <a:cubicBezTo>
                    <a:pt x="104" y="46"/>
                    <a:pt x="88" y="34"/>
                    <a:pt x="88" y="34"/>
                  </a:cubicBezTo>
                  <a:cubicBezTo>
                    <a:pt x="100" y="35"/>
                    <a:pt x="105" y="40"/>
                    <a:pt x="105" y="40"/>
                  </a:cubicBezTo>
                  <a:cubicBezTo>
                    <a:pt x="94" y="22"/>
                    <a:pt x="80" y="27"/>
                    <a:pt x="80" y="27"/>
                  </a:cubicBezTo>
                  <a:cubicBezTo>
                    <a:pt x="62" y="0"/>
                    <a:pt x="20" y="18"/>
                    <a:pt x="20" y="18"/>
                  </a:cubicBezTo>
                  <a:cubicBezTo>
                    <a:pt x="31" y="16"/>
                    <a:pt x="40" y="17"/>
                    <a:pt x="47" y="18"/>
                  </a:cubicBezTo>
                  <a:cubicBezTo>
                    <a:pt x="9" y="16"/>
                    <a:pt x="0" y="55"/>
                    <a:pt x="0" y="55"/>
                  </a:cubicBezTo>
                  <a:cubicBezTo>
                    <a:pt x="2" y="51"/>
                    <a:pt x="7" y="47"/>
                    <a:pt x="14" y="45"/>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5139" name="Group 28"/>
          <p:cNvGrpSpPr/>
          <p:nvPr/>
        </p:nvGrpSpPr>
        <p:grpSpPr bwMode="auto">
          <a:xfrm>
            <a:off x="3622675" y="2073275"/>
            <a:ext cx="736600" cy="717550"/>
            <a:chOff x="0" y="0"/>
            <a:chExt cx="736600" cy="717550"/>
          </a:xfrm>
        </p:grpSpPr>
        <p:sp>
          <p:nvSpPr>
            <p:cNvPr id="5145" name="Freeform 958"/>
            <p:cNvSpPr>
              <a:spLocks noChangeArrowheads="1"/>
            </p:cNvSpPr>
            <p:nvPr/>
          </p:nvSpPr>
          <p:spPr bwMode="auto">
            <a:xfrm>
              <a:off x="323850" y="571500"/>
              <a:ext cx="88900" cy="141288"/>
            </a:xfrm>
            <a:custGeom>
              <a:avLst/>
              <a:gdLst>
                <a:gd name="T0" fmla="*/ 2147483647 w 24"/>
                <a:gd name="T1" fmla="*/ 2147483647 h 38"/>
                <a:gd name="T2" fmla="*/ 2147483647 w 24"/>
                <a:gd name="T3" fmla="*/ 0 h 38"/>
                <a:gd name="T4" fmla="*/ 2147483647 w 24"/>
                <a:gd name="T5" fmla="*/ 2147483647 h 38"/>
                <a:gd name="T6" fmla="*/ 2147483647 w 24"/>
                <a:gd name="T7" fmla="*/ 2147483647 h 38"/>
                <a:gd name="T8" fmla="*/ 2147483647 w 24"/>
                <a:gd name="T9" fmla="*/ 2147483647 h 38"/>
                <a:gd name="T10" fmla="*/ 2147483647 w 24"/>
                <a:gd name="T11" fmla="*/ 0 h 38"/>
                <a:gd name="T12" fmla="*/ 2147483647 w 24"/>
                <a:gd name="T13" fmla="*/ 2147483647 h 38"/>
                <a:gd name="T14" fmla="*/ 0 w 24"/>
                <a:gd name="T15" fmla="*/ 2147483647 h 38"/>
                <a:gd name="T16" fmla="*/ 0 w 24"/>
                <a:gd name="T17" fmla="*/ 2147483647 h 38"/>
                <a:gd name="T18" fmla="*/ 2147483647 w 24"/>
                <a:gd name="T19" fmla="*/ 2147483647 h 38"/>
                <a:gd name="T20" fmla="*/ 2147483647 w 24"/>
                <a:gd name="T21" fmla="*/ 2147483647 h 38"/>
                <a:gd name="T22" fmla="*/ 2147483647 w 24"/>
                <a:gd name="T23" fmla="*/ 2147483647 h 38"/>
                <a:gd name="T24" fmla="*/ 2147483647 w 24"/>
                <a:gd name="T25" fmla="*/ 2147483647 h 38"/>
                <a:gd name="T26" fmla="*/ 2147483647 w 24"/>
                <a:gd name="T27" fmla="*/ 2147483647 h 38"/>
                <a:gd name="T28" fmla="*/ 2147483647 w 24"/>
                <a:gd name="T29" fmla="*/ 2147483647 h 38"/>
                <a:gd name="T30" fmla="*/ 2147483647 w 24"/>
                <a:gd name="T31" fmla="*/ 2147483647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6" name="Freeform 959"/>
            <p:cNvSpPr>
              <a:spLocks noChangeArrowheads="1"/>
            </p:cNvSpPr>
            <p:nvPr/>
          </p:nvSpPr>
          <p:spPr bwMode="auto">
            <a:xfrm>
              <a:off x="434975" y="495300"/>
              <a:ext cx="301625" cy="222250"/>
            </a:xfrm>
            <a:custGeom>
              <a:avLst/>
              <a:gdLst>
                <a:gd name="T0" fmla="*/ 2147483647 w 80"/>
                <a:gd name="T1" fmla="*/ 2147483647 h 59"/>
                <a:gd name="T2" fmla="*/ 2147483647 w 80"/>
                <a:gd name="T3" fmla="*/ 2147483647 h 59"/>
                <a:gd name="T4" fmla="*/ 2147483647 w 80"/>
                <a:gd name="T5" fmla="*/ 0 h 59"/>
                <a:gd name="T6" fmla="*/ 2147483647 w 80"/>
                <a:gd name="T7" fmla="*/ 0 h 59"/>
                <a:gd name="T8" fmla="*/ 2147483647 w 80"/>
                <a:gd name="T9" fmla="*/ 0 h 59"/>
                <a:gd name="T10" fmla="*/ 2147483647 w 80"/>
                <a:gd name="T11" fmla="*/ 2147483647 h 59"/>
                <a:gd name="T12" fmla="*/ 0 w 80"/>
                <a:gd name="T13" fmla="*/ 2147483647 h 59"/>
                <a:gd name="T14" fmla="*/ 2147483647 w 80"/>
                <a:gd name="T15" fmla="*/ 2147483647 h 59"/>
                <a:gd name="T16" fmla="*/ 2147483647 w 80"/>
                <a:gd name="T17" fmla="*/ 2147483647 h 59"/>
                <a:gd name="T18" fmla="*/ 2147483647 w 80"/>
                <a:gd name="T19" fmla="*/ 2147483647 h 59"/>
                <a:gd name="T20" fmla="*/ 2147483647 w 80"/>
                <a:gd name="T21" fmla="*/ 214748364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7" name="Freeform 960"/>
            <p:cNvSpPr>
              <a:spLocks noChangeArrowheads="1"/>
            </p:cNvSpPr>
            <p:nvPr/>
          </p:nvSpPr>
          <p:spPr bwMode="auto">
            <a:xfrm>
              <a:off x="0" y="495300"/>
              <a:ext cx="296863" cy="222250"/>
            </a:xfrm>
            <a:custGeom>
              <a:avLst/>
              <a:gdLst>
                <a:gd name="T0" fmla="*/ 2147483647 w 79"/>
                <a:gd name="T1" fmla="*/ 0 h 59"/>
                <a:gd name="T2" fmla="*/ 2147483647 w 79"/>
                <a:gd name="T3" fmla="*/ 0 h 59"/>
                <a:gd name="T4" fmla="*/ 2147483647 w 79"/>
                <a:gd name="T5" fmla="*/ 0 h 59"/>
                <a:gd name="T6" fmla="*/ 2147483647 w 79"/>
                <a:gd name="T7" fmla="*/ 2147483647 h 59"/>
                <a:gd name="T8" fmla="*/ 2147483647 w 79"/>
                <a:gd name="T9" fmla="*/ 2147483647 h 59"/>
                <a:gd name="T10" fmla="*/ 0 w 79"/>
                <a:gd name="T11" fmla="*/ 2147483647 h 59"/>
                <a:gd name="T12" fmla="*/ 0 w 79"/>
                <a:gd name="T13" fmla="*/ 2147483647 h 59"/>
                <a:gd name="T14" fmla="*/ 2147483647 w 79"/>
                <a:gd name="T15" fmla="*/ 2147483647 h 59"/>
                <a:gd name="T16" fmla="*/ 2147483647 w 79"/>
                <a:gd name="T17" fmla="*/ 2147483647 h 59"/>
                <a:gd name="T18" fmla="*/ 2147483647 w 79"/>
                <a:gd name="T19" fmla="*/ 2147483647 h 59"/>
                <a:gd name="T20" fmla="*/ 2147483647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8" name="Freeform 961"/>
            <p:cNvSpPr>
              <a:spLocks noChangeArrowheads="1"/>
            </p:cNvSpPr>
            <p:nvPr/>
          </p:nvSpPr>
          <p:spPr bwMode="auto">
            <a:xfrm>
              <a:off x="195262" y="0"/>
              <a:ext cx="346075" cy="541338"/>
            </a:xfrm>
            <a:custGeom>
              <a:avLst/>
              <a:gdLst>
                <a:gd name="T0" fmla="*/ 2147483647 w 92"/>
                <a:gd name="T1" fmla="*/ 2147483647 h 144"/>
                <a:gd name="T2" fmla="*/ 2147483647 w 92"/>
                <a:gd name="T3" fmla="*/ 2147483647 h 144"/>
                <a:gd name="T4" fmla="*/ 2147483647 w 92"/>
                <a:gd name="T5" fmla="*/ 2147483647 h 144"/>
                <a:gd name="T6" fmla="*/ 2147483647 w 92"/>
                <a:gd name="T7" fmla="*/ 2147483647 h 144"/>
                <a:gd name="T8" fmla="*/ 2147483647 w 92"/>
                <a:gd name="T9" fmla="*/ 2147483647 h 144"/>
                <a:gd name="T10" fmla="*/ 2147483647 w 92"/>
                <a:gd name="T11" fmla="*/ 2147483647 h 144"/>
                <a:gd name="T12" fmla="*/ 2147483647 w 92"/>
                <a:gd name="T13" fmla="*/ 2147483647 h 144"/>
                <a:gd name="T14" fmla="*/ 2147483647 w 92"/>
                <a:gd name="T15" fmla="*/ 0 h 144"/>
                <a:gd name="T16" fmla="*/ 2147483647 w 92"/>
                <a:gd name="T17" fmla="*/ 2147483647 h 144"/>
                <a:gd name="T18" fmla="*/ 2147483647 w 92"/>
                <a:gd name="T19" fmla="*/ 2147483647 h 144"/>
                <a:gd name="T20" fmla="*/ 0 w 92"/>
                <a:gd name="T21" fmla="*/ 2147483647 h 144"/>
                <a:gd name="T22" fmla="*/ 2147483647 w 92"/>
                <a:gd name="T23" fmla="*/ 2147483647 h 144"/>
                <a:gd name="T24" fmla="*/ 2147483647 w 92"/>
                <a:gd name="T25" fmla="*/ 2147483647 h 144"/>
                <a:gd name="T26" fmla="*/ 2147483647 w 92"/>
                <a:gd name="T27" fmla="*/ 2147483647 h 144"/>
                <a:gd name="T28" fmla="*/ 2147483647 w 92"/>
                <a:gd name="T29" fmla="*/ 2147483647 h 144"/>
                <a:gd name="T30" fmla="*/ 2147483647 w 92"/>
                <a:gd name="T31" fmla="*/ 2147483647 h 144"/>
                <a:gd name="T32" fmla="*/ 2147483647 w 92"/>
                <a:gd name="T33" fmla="*/ 2147483647 h 144"/>
                <a:gd name="T34" fmla="*/ 2147483647 w 92"/>
                <a:gd name="T35" fmla="*/ 2147483647 h 144"/>
                <a:gd name="T36" fmla="*/ 2147483647 w 92"/>
                <a:gd name="T37" fmla="*/ 2147483647 h 144"/>
                <a:gd name="T38" fmla="*/ 2147483647 w 92"/>
                <a:gd name="T39" fmla="*/ 2147483647 h 144"/>
                <a:gd name="T40" fmla="*/ 2147483647 w 92"/>
                <a:gd name="T41" fmla="*/ 2147483647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5140" name="Group 33"/>
          <p:cNvGrpSpPr/>
          <p:nvPr/>
        </p:nvGrpSpPr>
        <p:grpSpPr bwMode="auto">
          <a:xfrm>
            <a:off x="7883525" y="4637088"/>
            <a:ext cx="735013" cy="676275"/>
            <a:chOff x="0" y="0"/>
            <a:chExt cx="735013" cy="676275"/>
          </a:xfrm>
        </p:grpSpPr>
        <p:sp>
          <p:nvSpPr>
            <p:cNvPr id="5141" name="Freeform 999"/>
            <p:cNvSpPr>
              <a:spLocks noChangeArrowheads="1"/>
            </p:cNvSpPr>
            <p:nvPr/>
          </p:nvSpPr>
          <p:spPr bwMode="auto">
            <a:xfrm>
              <a:off x="506413" y="319087"/>
              <a:ext cx="184150" cy="146050"/>
            </a:xfrm>
            <a:custGeom>
              <a:avLst/>
              <a:gdLst>
                <a:gd name="T0" fmla="*/ 2147483647 w 49"/>
                <a:gd name="T1" fmla="*/ 2147483647 h 39"/>
                <a:gd name="T2" fmla="*/ 2147483647 w 49"/>
                <a:gd name="T3" fmla="*/ 2147483647 h 39"/>
                <a:gd name="T4" fmla="*/ 2147483647 w 49"/>
                <a:gd name="T5" fmla="*/ 2147483647 h 39"/>
                <a:gd name="T6" fmla="*/ 2147483647 w 49"/>
                <a:gd name="T7" fmla="*/ 2147483647 h 39"/>
                <a:gd name="T8" fmla="*/ 2147483647 w 49"/>
                <a:gd name="T9" fmla="*/ 2147483647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4" y="5"/>
                  </a:moveTo>
                  <a:cubicBezTo>
                    <a:pt x="0" y="10"/>
                    <a:pt x="5" y="26"/>
                    <a:pt x="20" y="33"/>
                  </a:cubicBezTo>
                  <a:cubicBezTo>
                    <a:pt x="34" y="39"/>
                    <a:pt x="38" y="39"/>
                    <a:pt x="43" y="37"/>
                  </a:cubicBezTo>
                  <a:cubicBezTo>
                    <a:pt x="49" y="35"/>
                    <a:pt x="48" y="26"/>
                    <a:pt x="35" y="15"/>
                  </a:cubicBezTo>
                  <a:cubicBezTo>
                    <a:pt x="22" y="4"/>
                    <a:pt x="9" y="0"/>
                    <a:pt x="4" y="5"/>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2" name="Freeform 1000"/>
            <p:cNvSpPr>
              <a:spLocks noChangeArrowheads="1"/>
            </p:cNvSpPr>
            <p:nvPr/>
          </p:nvSpPr>
          <p:spPr bwMode="auto">
            <a:xfrm>
              <a:off x="55563" y="319087"/>
              <a:ext cx="184150" cy="146050"/>
            </a:xfrm>
            <a:custGeom>
              <a:avLst/>
              <a:gdLst>
                <a:gd name="T0" fmla="*/ 2147483647 w 49"/>
                <a:gd name="T1" fmla="*/ 2147483647 h 39"/>
                <a:gd name="T2" fmla="*/ 2147483647 w 49"/>
                <a:gd name="T3" fmla="*/ 2147483647 h 39"/>
                <a:gd name="T4" fmla="*/ 2147483647 w 49"/>
                <a:gd name="T5" fmla="*/ 2147483647 h 39"/>
                <a:gd name="T6" fmla="*/ 2147483647 w 49"/>
                <a:gd name="T7" fmla="*/ 2147483647 h 39"/>
                <a:gd name="T8" fmla="*/ 2147483647 w 49"/>
                <a:gd name="T9" fmla="*/ 2147483647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6" y="37"/>
                  </a:moveTo>
                  <a:cubicBezTo>
                    <a:pt x="11" y="39"/>
                    <a:pt x="15" y="39"/>
                    <a:pt x="29" y="33"/>
                  </a:cubicBezTo>
                  <a:cubicBezTo>
                    <a:pt x="44" y="26"/>
                    <a:pt x="49" y="10"/>
                    <a:pt x="45" y="5"/>
                  </a:cubicBezTo>
                  <a:cubicBezTo>
                    <a:pt x="40" y="0"/>
                    <a:pt x="27" y="4"/>
                    <a:pt x="14" y="15"/>
                  </a:cubicBezTo>
                  <a:cubicBezTo>
                    <a:pt x="1" y="26"/>
                    <a:pt x="0" y="35"/>
                    <a:pt x="6" y="37"/>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3" name="Freeform 1001"/>
            <p:cNvSpPr>
              <a:spLocks noChangeArrowheads="1"/>
            </p:cNvSpPr>
            <p:nvPr/>
          </p:nvSpPr>
          <p:spPr bwMode="auto">
            <a:xfrm>
              <a:off x="0" y="458787"/>
              <a:ext cx="735013" cy="217488"/>
            </a:xfrm>
            <a:custGeom>
              <a:avLst/>
              <a:gdLst>
                <a:gd name="T0" fmla="*/ 2147483647 w 196"/>
                <a:gd name="T1" fmla="*/ 2147483647 h 58"/>
                <a:gd name="T2" fmla="*/ 2147483647 w 196"/>
                <a:gd name="T3" fmla="*/ 0 h 58"/>
                <a:gd name="T4" fmla="*/ 2147483647 w 196"/>
                <a:gd name="T5" fmla="*/ 0 h 58"/>
                <a:gd name="T6" fmla="*/ 2147483647 w 196"/>
                <a:gd name="T7" fmla="*/ 2147483647 h 58"/>
                <a:gd name="T8" fmla="*/ 2147483647 w 196"/>
                <a:gd name="T9" fmla="*/ 0 h 58"/>
                <a:gd name="T10" fmla="*/ 2147483647 w 196"/>
                <a:gd name="T11" fmla="*/ 0 h 58"/>
                <a:gd name="T12" fmla="*/ 2147483647 w 196"/>
                <a:gd name="T13" fmla="*/ 2147483647 h 58"/>
                <a:gd name="T14" fmla="*/ 0 w 196"/>
                <a:gd name="T15" fmla="*/ 2147483647 h 58"/>
                <a:gd name="T16" fmla="*/ 0 w 196"/>
                <a:gd name="T17" fmla="*/ 2147483647 h 58"/>
                <a:gd name="T18" fmla="*/ 2147483647 w 196"/>
                <a:gd name="T19" fmla="*/ 2147483647 h 58"/>
                <a:gd name="T20" fmla="*/ 2147483647 w 196"/>
                <a:gd name="T21" fmla="*/ 2147483647 h 58"/>
                <a:gd name="T22" fmla="*/ 2147483647 w 196"/>
                <a:gd name="T23" fmla="*/ 2147483647 h 58"/>
                <a:gd name="T24" fmla="*/ 2147483647 w 196"/>
                <a:gd name="T25" fmla="*/ 2147483647 h 58"/>
                <a:gd name="T26" fmla="*/ 2147483647 w 196"/>
                <a:gd name="T27" fmla="*/ 2147483647 h 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6"/>
                <a:gd name="T43" fmla="*/ 0 h 58"/>
                <a:gd name="T44" fmla="*/ 196 w 196"/>
                <a:gd name="T45" fmla="*/ 58 h 5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6" h="58">
                  <a:moveTo>
                    <a:pt x="195" y="36"/>
                  </a:moveTo>
                  <a:cubicBezTo>
                    <a:pt x="177" y="18"/>
                    <a:pt x="155" y="6"/>
                    <a:pt x="131" y="0"/>
                  </a:cubicBezTo>
                  <a:cubicBezTo>
                    <a:pt x="131" y="0"/>
                    <a:pt x="131" y="0"/>
                    <a:pt x="131" y="0"/>
                  </a:cubicBezTo>
                  <a:cubicBezTo>
                    <a:pt x="130" y="25"/>
                    <a:pt x="116" y="45"/>
                    <a:pt x="99" y="45"/>
                  </a:cubicBezTo>
                  <a:cubicBezTo>
                    <a:pt x="82" y="45"/>
                    <a:pt x="69" y="25"/>
                    <a:pt x="67" y="0"/>
                  </a:cubicBezTo>
                  <a:cubicBezTo>
                    <a:pt x="67" y="0"/>
                    <a:pt x="67" y="0"/>
                    <a:pt x="67" y="0"/>
                  </a:cubicBezTo>
                  <a:cubicBezTo>
                    <a:pt x="43" y="5"/>
                    <a:pt x="20" y="18"/>
                    <a:pt x="2" y="36"/>
                  </a:cubicBezTo>
                  <a:cubicBezTo>
                    <a:pt x="1" y="37"/>
                    <a:pt x="0" y="38"/>
                    <a:pt x="0" y="39"/>
                  </a:cubicBezTo>
                  <a:cubicBezTo>
                    <a:pt x="0" y="53"/>
                    <a:pt x="0" y="53"/>
                    <a:pt x="0" y="53"/>
                  </a:cubicBezTo>
                  <a:cubicBezTo>
                    <a:pt x="0" y="56"/>
                    <a:pt x="2" y="58"/>
                    <a:pt x="5" y="58"/>
                  </a:cubicBezTo>
                  <a:cubicBezTo>
                    <a:pt x="192" y="58"/>
                    <a:pt x="192" y="58"/>
                    <a:pt x="192" y="58"/>
                  </a:cubicBezTo>
                  <a:cubicBezTo>
                    <a:pt x="195" y="58"/>
                    <a:pt x="196" y="56"/>
                    <a:pt x="196" y="53"/>
                  </a:cubicBezTo>
                  <a:cubicBezTo>
                    <a:pt x="196" y="39"/>
                    <a:pt x="196" y="39"/>
                    <a:pt x="196" y="39"/>
                  </a:cubicBezTo>
                  <a:cubicBezTo>
                    <a:pt x="196" y="38"/>
                    <a:pt x="196" y="37"/>
                    <a:pt x="195" y="36"/>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4" name="Freeform 1002"/>
            <p:cNvSpPr>
              <a:spLocks noChangeArrowheads="1"/>
            </p:cNvSpPr>
            <p:nvPr/>
          </p:nvSpPr>
          <p:spPr bwMode="auto">
            <a:xfrm>
              <a:off x="195263" y="0"/>
              <a:ext cx="352425" cy="522288"/>
            </a:xfrm>
            <a:custGeom>
              <a:avLst/>
              <a:gdLst>
                <a:gd name="T0" fmla="*/ 2147483647 w 94"/>
                <a:gd name="T1" fmla="*/ 2147483647 h 139"/>
                <a:gd name="T2" fmla="*/ 2147483647 w 94"/>
                <a:gd name="T3" fmla="*/ 2147483647 h 139"/>
                <a:gd name="T4" fmla="*/ 2147483647 w 94"/>
                <a:gd name="T5" fmla="*/ 2147483647 h 139"/>
                <a:gd name="T6" fmla="*/ 2147483647 w 94"/>
                <a:gd name="T7" fmla="*/ 2147483647 h 139"/>
                <a:gd name="T8" fmla="*/ 2147483647 w 94"/>
                <a:gd name="T9" fmla="*/ 2147483647 h 139"/>
                <a:gd name="T10" fmla="*/ 2147483647 w 94"/>
                <a:gd name="T11" fmla="*/ 2147483647 h 139"/>
                <a:gd name="T12" fmla="*/ 2147483647 w 94"/>
                <a:gd name="T13" fmla="*/ 2147483647 h 139"/>
                <a:gd name="T14" fmla="*/ 2147483647 w 94"/>
                <a:gd name="T15" fmla="*/ 2147483647 h 139"/>
                <a:gd name="T16" fmla="*/ 2147483647 w 94"/>
                <a:gd name="T17" fmla="*/ 2147483647 h 139"/>
                <a:gd name="T18" fmla="*/ 2147483647 w 94"/>
                <a:gd name="T19" fmla="*/ 2147483647 h 139"/>
                <a:gd name="T20" fmla="*/ 2147483647 w 94"/>
                <a:gd name="T21" fmla="*/ 2147483647 h 139"/>
                <a:gd name="T22" fmla="*/ 2147483647 w 94"/>
                <a:gd name="T23" fmla="*/ 2147483647 h 139"/>
                <a:gd name="T24" fmla="*/ 2147483647 w 94"/>
                <a:gd name="T25" fmla="*/ 2147483647 h 139"/>
                <a:gd name="T26" fmla="*/ 2147483647 w 94"/>
                <a:gd name="T27" fmla="*/ 2147483647 h 139"/>
                <a:gd name="T28" fmla="*/ 2147483647 w 94"/>
                <a:gd name="T29" fmla="*/ 2147483647 h 139"/>
                <a:gd name="T30" fmla="*/ 2147483647 w 94"/>
                <a:gd name="T31" fmla="*/ 2147483647 h 139"/>
                <a:gd name="T32" fmla="*/ 2147483647 w 94"/>
                <a:gd name="T33" fmla="*/ 2147483647 h 139"/>
                <a:gd name="T34" fmla="*/ 2147483647 w 94"/>
                <a:gd name="T35" fmla="*/ 0 h 139"/>
                <a:gd name="T36" fmla="*/ 0 w 94"/>
                <a:gd name="T37" fmla="*/ 2147483647 h 139"/>
                <a:gd name="T38" fmla="*/ 2147483647 w 94"/>
                <a:gd name="T39" fmla="*/ 2147483647 h 139"/>
                <a:gd name="T40" fmla="*/ 2147483647 w 94"/>
                <a:gd name="T41" fmla="*/ 2147483647 h 1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4"/>
                <a:gd name="T64" fmla="*/ 0 h 139"/>
                <a:gd name="T65" fmla="*/ 94 w 94"/>
                <a:gd name="T66" fmla="*/ 139 h 1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4" h="139">
                  <a:moveTo>
                    <a:pt x="1" y="71"/>
                  </a:moveTo>
                  <a:cubicBezTo>
                    <a:pt x="1" y="75"/>
                    <a:pt x="4" y="79"/>
                    <a:pt x="8" y="79"/>
                  </a:cubicBezTo>
                  <a:cubicBezTo>
                    <a:pt x="8" y="79"/>
                    <a:pt x="8" y="79"/>
                    <a:pt x="8" y="79"/>
                  </a:cubicBezTo>
                  <a:cubicBezTo>
                    <a:pt x="9" y="90"/>
                    <a:pt x="15" y="102"/>
                    <a:pt x="23" y="110"/>
                  </a:cubicBezTo>
                  <a:cubicBezTo>
                    <a:pt x="23" y="117"/>
                    <a:pt x="23" y="117"/>
                    <a:pt x="23" y="117"/>
                  </a:cubicBezTo>
                  <a:cubicBezTo>
                    <a:pt x="23" y="117"/>
                    <a:pt x="23" y="117"/>
                    <a:pt x="23" y="118"/>
                  </a:cubicBezTo>
                  <a:cubicBezTo>
                    <a:pt x="25" y="120"/>
                    <a:pt x="35" y="139"/>
                    <a:pt x="47" y="139"/>
                  </a:cubicBezTo>
                  <a:cubicBezTo>
                    <a:pt x="47" y="139"/>
                    <a:pt x="47" y="139"/>
                    <a:pt x="47" y="139"/>
                  </a:cubicBezTo>
                  <a:cubicBezTo>
                    <a:pt x="47" y="139"/>
                    <a:pt x="47" y="139"/>
                    <a:pt x="47" y="139"/>
                  </a:cubicBezTo>
                  <a:cubicBezTo>
                    <a:pt x="60" y="139"/>
                    <a:pt x="70" y="120"/>
                    <a:pt x="71" y="118"/>
                  </a:cubicBezTo>
                  <a:cubicBezTo>
                    <a:pt x="71" y="117"/>
                    <a:pt x="71" y="117"/>
                    <a:pt x="71" y="117"/>
                  </a:cubicBezTo>
                  <a:cubicBezTo>
                    <a:pt x="71" y="110"/>
                    <a:pt x="71" y="110"/>
                    <a:pt x="71" y="110"/>
                  </a:cubicBezTo>
                  <a:cubicBezTo>
                    <a:pt x="79" y="102"/>
                    <a:pt x="85" y="90"/>
                    <a:pt x="86" y="79"/>
                  </a:cubicBezTo>
                  <a:cubicBezTo>
                    <a:pt x="86" y="79"/>
                    <a:pt x="86" y="79"/>
                    <a:pt x="86" y="79"/>
                  </a:cubicBezTo>
                  <a:cubicBezTo>
                    <a:pt x="90" y="79"/>
                    <a:pt x="93" y="75"/>
                    <a:pt x="93" y="71"/>
                  </a:cubicBezTo>
                  <a:cubicBezTo>
                    <a:pt x="93" y="68"/>
                    <a:pt x="92" y="66"/>
                    <a:pt x="90" y="64"/>
                  </a:cubicBezTo>
                  <a:cubicBezTo>
                    <a:pt x="92" y="59"/>
                    <a:pt x="94" y="53"/>
                    <a:pt x="94" y="47"/>
                  </a:cubicBezTo>
                  <a:cubicBezTo>
                    <a:pt x="94" y="21"/>
                    <a:pt x="73" y="0"/>
                    <a:pt x="47" y="0"/>
                  </a:cubicBezTo>
                  <a:cubicBezTo>
                    <a:pt x="21" y="0"/>
                    <a:pt x="0" y="21"/>
                    <a:pt x="0" y="47"/>
                  </a:cubicBezTo>
                  <a:cubicBezTo>
                    <a:pt x="0" y="53"/>
                    <a:pt x="1" y="59"/>
                    <a:pt x="3" y="64"/>
                  </a:cubicBezTo>
                  <a:cubicBezTo>
                    <a:pt x="2" y="66"/>
                    <a:pt x="1" y="68"/>
                    <a:pt x="1" y="71"/>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9"/>
          <p:cNvSpPr>
            <a:spLocks noChangeArrowheads="1"/>
          </p:cNvSpPr>
          <p:nvPr/>
        </p:nvSpPr>
        <p:spPr bwMode="auto">
          <a:xfrm rot="-900000">
            <a:off x="-668338" y="-923925"/>
            <a:ext cx="6434138" cy="1687513"/>
          </a:xfrm>
          <a:prstGeom prst="rect">
            <a:avLst/>
          </a:prstGeom>
          <a:blipFill dpi="0" rotWithShape="1">
            <a:blip r:embed="rId3"/>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47"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6148" name="Group 4"/>
          <p:cNvGrpSpPr/>
          <p:nvPr/>
        </p:nvGrpSpPr>
        <p:grpSpPr bwMode="auto">
          <a:xfrm>
            <a:off x="0" y="6734175"/>
            <a:ext cx="12192000" cy="138113"/>
            <a:chOff x="0" y="0"/>
            <a:chExt cx="12231884" cy="334101"/>
          </a:xfrm>
        </p:grpSpPr>
        <p:sp>
          <p:nvSpPr>
            <p:cNvPr id="6156"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7"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8"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9"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60"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6149" name="文本框 2"/>
          <p:cNvSpPr>
            <a:spLocks noChangeArrowheads="1"/>
          </p:cNvSpPr>
          <p:nvPr/>
        </p:nvSpPr>
        <p:spPr bwMode="auto">
          <a:xfrm>
            <a:off x="3786188" y="1943100"/>
            <a:ext cx="461803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0" b="1">
                <a:solidFill>
                  <a:srgbClr val="26B7CC"/>
                </a:solidFill>
                <a:latin typeface="Calibri" panose="020F0502020204030204" pitchFamily="34" charset="0"/>
                <a:sym typeface="Calibri" panose="020F0502020204030204" pitchFamily="34" charset="0"/>
              </a:rPr>
              <a:t>69%</a:t>
            </a:r>
            <a:endParaRPr lang="zh-CN" altLang="en-US" sz="20000" b="1">
              <a:solidFill>
                <a:srgbClr val="26B7CC"/>
              </a:solidFill>
              <a:latin typeface="Calibri" panose="020F0502020204030204" pitchFamily="34" charset="0"/>
              <a:sym typeface="宋体" panose="02010600030101010101" pitchFamily="2" charset="-122"/>
            </a:endParaRPr>
          </a:p>
        </p:txBody>
      </p:sp>
      <p:sp>
        <p:nvSpPr>
          <p:cNvPr id="6150" name="任意多边形 3"/>
          <p:cNvSpPr>
            <a:spLocks noChangeArrowheads="1"/>
          </p:cNvSpPr>
          <p:nvPr/>
        </p:nvSpPr>
        <p:spPr bwMode="auto">
          <a:xfrm>
            <a:off x="2170113" y="1609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6151" name="任意多边形 4"/>
          <p:cNvSpPr>
            <a:spLocks noChangeArrowheads="1"/>
          </p:cNvSpPr>
          <p:nvPr/>
        </p:nvSpPr>
        <p:spPr bwMode="auto">
          <a:xfrm>
            <a:off x="6353175" y="1069975"/>
            <a:ext cx="3049588" cy="1412875"/>
          </a:xfrm>
          <a:custGeom>
            <a:avLst/>
            <a:gdLst>
              <a:gd name="T0" fmla="*/ 2534697 w 3243492"/>
              <a:gd name="T1" fmla="*/ 0 h 2240066"/>
              <a:gd name="T2" fmla="*/ 2534697 w 3243492"/>
              <a:gd name="T3" fmla="*/ 279235 h 2240066"/>
              <a:gd name="T4" fmla="*/ 1852204 w 3243492"/>
              <a:gd name="T5" fmla="*/ 279235 h 2240066"/>
              <a:gd name="T6" fmla="*/ 1861630 w 3243492"/>
              <a:gd name="T7" fmla="*/ 354513 h 2240066"/>
              <a:gd name="T8" fmla="*/ 1453563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6152" name="任意多边形 5"/>
          <p:cNvSpPr>
            <a:spLocks noChangeArrowheads="1"/>
          </p:cNvSpPr>
          <p:nvPr/>
        </p:nvSpPr>
        <p:spPr bwMode="auto">
          <a:xfrm rot="10800000">
            <a:off x="4308475" y="4740275"/>
            <a:ext cx="3048000" cy="1412875"/>
          </a:xfrm>
          <a:custGeom>
            <a:avLst/>
            <a:gdLst>
              <a:gd name="T0" fmla="*/ 2529423 w 3243492"/>
              <a:gd name="T1" fmla="*/ 0 h 2240066"/>
              <a:gd name="T2" fmla="*/ 2529423 w 3243492"/>
              <a:gd name="T3" fmla="*/ 279235 h 2240066"/>
              <a:gd name="T4" fmla="*/ 1848349 w 3243492"/>
              <a:gd name="T5" fmla="*/ 279235 h 2240066"/>
              <a:gd name="T6" fmla="*/ 1857756 w 3243492"/>
              <a:gd name="T7" fmla="*/ 354513 h 2240066"/>
              <a:gd name="T8" fmla="*/ 1450538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6153" name="矩形 6"/>
          <p:cNvSpPr>
            <a:spLocks noChangeArrowheads="1"/>
          </p:cNvSpPr>
          <p:nvPr/>
        </p:nvSpPr>
        <p:spPr bwMode="auto">
          <a:xfrm>
            <a:off x="6635750" y="1125538"/>
            <a:ext cx="26146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EFE9EB"/>
                </a:solidFill>
                <a:latin typeface="Calibri" panose="020F0502020204030204" pitchFamily="34" charset="0"/>
                <a:sym typeface="宋体" panose="02010600030101010101" pitchFamily="2" charset="-122"/>
              </a:rPr>
              <a:t>LOREM IPSUM  </a:t>
            </a:r>
            <a:endParaRPr lang="en-US" altLang="zh-CN" sz="1600" b="1">
              <a:solidFill>
                <a:srgbClr val="EFE9EB"/>
              </a:solidFill>
              <a:latin typeface="Calibri" panose="020F0502020204030204" pitchFamily="34" charset="0"/>
              <a:sym typeface="Calibri" panose="020F0502020204030204" pitchFamily="34" charset="0"/>
            </a:endParaRPr>
          </a:p>
          <a:p>
            <a:pPr>
              <a:lnSpc>
                <a:spcPct val="150000"/>
              </a:lnSpc>
            </a:pPr>
            <a:r>
              <a:rPr lang="en-US" altLang="zh-CN" sz="11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6154" name="矩形 7"/>
          <p:cNvSpPr>
            <a:spLocks noChangeArrowheads="1"/>
          </p:cNvSpPr>
          <p:nvPr/>
        </p:nvSpPr>
        <p:spPr bwMode="auto">
          <a:xfrm>
            <a:off x="4525963" y="5100638"/>
            <a:ext cx="26130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EFE9EB"/>
                </a:solidFill>
                <a:latin typeface="Calibri" panose="020F0502020204030204" pitchFamily="34" charset="0"/>
                <a:sym typeface="宋体" panose="02010600030101010101" pitchFamily="2" charset="-122"/>
              </a:rPr>
              <a:t>LOREM IPSUM  </a:t>
            </a:r>
            <a:endParaRPr lang="en-US" altLang="zh-CN" sz="1600" b="1">
              <a:solidFill>
                <a:srgbClr val="EFE9EB"/>
              </a:solidFill>
              <a:latin typeface="Calibri" panose="020F0502020204030204" pitchFamily="34" charset="0"/>
              <a:sym typeface="Calibri" panose="020F0502020204030204" pitchFamily="34" charset="0"/>
            </a:endParaRPr>
          </a:p>
          <a:p>
            <a:pPr>
              <a:lnSpc>
                <a:spcPct val="150000"/>
              </a:lnSpc>
            </a:pPr>
            <a:r>
              <a:rPr lang="en-US" altLang="zh-CN" sz="11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6155" name="矩形 8"/>
          <p:cNvSpPr>
            <a:spLocks noChangeArrowheads="1"/>
          </p:cNvSpPr>
          <p:nvPr/>
        </p:nvSpPr>
        <p:spPr bwMode="auto">
          <a:xfrm>
            <a:off x="2295525" y="1958975"/>
            <a:ext cx="1820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EFE9EB"/>
                </a:solidFill>
                <a:latin typeface="Calibri" panose="020F0502020204030204" pitchFamily="34" charset="0"/>
                <a:sym typeface="宋体" panose="02010600030101010101" pitchFamily="2" charset="-122"/>
              </a:rPr>
              <a:t>DOLOR SIT AMET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1"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7172" name="Group 4"/>
          <p:cNvGrpSpPr/>
          <p:nvPr/>
        </p:nvGrpSpPr>
        <p:grpSpPr bwMode="auto">
          <a:xfrm>
            <a:off x="0" y="6734175"/>
            <a:ext cx="12192000" cy="138113"/>
            <a:chOff x="0" y="0"/>
            <a:chExt cx="12231884" cy="334101"/>
          </a:xfrm>
        </p:grpSpPr>
        <p:sp>
          <p:nvSpPr>
            <p:cNvPr id="718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7173" name="任意多边形 22"/>
          <p:cNvSpPr>
            <a:spLocks noChangeArrowheads="1"/>
          </p:cNvSpPr>
          <p:nvPr/>
        </p:nvSpPr>
        <p:spPr bwMode="auto">
          <a:xfrm flipV="1">
            <a:off x="7847013" y="4473575"/>
            <a:ext cx="1635125" cy="1422400"/>
          </a:xfrm>
          <a:custGeom>
            <a:avLst/>
            <a:gdLst>
              <a:gd name="T0" fmla="*/ 213666 w 1635692"/>
              <a:gd name="T1" fmla="*/ 0 h 1421730"/>
              <a:gd name="T2" fmla="*/ 1633425 w 1635692"/>
              <a:gd name="T3" fmla="*/ 0 h 1421730"/>
              <a:gd name="T4" fmla="*/ 1633425 w 1635692"/>
              <a:gd name="T5" fmla="*/ 1424412 h 1421730"/>
              <a:gd name="T6" fmla="*/ 213666 w 1635692"/>
              <a:gd name="T7" fmla="*/ 1424412 h 1421730"/>
              <a:gd name="T8" fmla="*/ 213666 w 1635692"/>
              <a:gd name="T9" fmla="*/ 790335 h 1421730"/>
              <a:gd name="T10" fmla="*/ 0 w 1635692"/>
              <a:gd name="T11" fmla="*/ 839674 h 1421730"/>
              <a:gd name="T12" fmla="*/ 211924 w 1635692"/>
              <a:gd name="T13" fmla="*/ 499914 h 1421730"/>
              <a:gd name="T14" fmla="*/ 213666 w 1635692"/>
              <a:gd name="T15" fmla="*/ 501008 h 1421730"/>
              <a:gd name="T16" fmla="*/ 0 60000 65536"/>
              <a:gd name="T17" fmla="*/ 0 60000 65536"/>
              <a:gd name="T18" fmla="*/ 0 60000 65536"/>
              <a:gd name="T19" fmla="*/ 0 60000 65536"/>
              <a:gd name="T20" fmla="*/ 0 60000 65536"/>
              <a:gd name="T21" fmla="*/ 0 60000 65536"/>
              <a:gd name="T22" fmla="*/ 0 60000 65536"/>
              <a:gd name="T23" fmla="*/ 0 60000 65536"/>
              <a:gd name="T24" fmla="*/ 0 w 1635692"/>
              <a:gd name="T25" fmla="*/ 0 h 1421730"/>
              <a:gd name="T26" fmla="*/ 1635692 w 1635692"/>
              <a:gd name="T27" fmla="*/ 1421730 h 14217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5692" h="1421730">
                <a:moveTo>
                  <a:pt x="213962" y="0"/>
                </a:moveTo>
                <a:lnTo>
                  <a:pt x="1635692" y="0"/>
                </a:lnTo>
                <a:lnTo>
                  <a:pt x="1635692" y="1421730"/>
                </a:lnTo>
                <a:lnTo>
                  <a:pt x="213962" y="1421730"/>
                </a:lnTo>
                <a:lnTo>
                  <a:pt x="213962" y="788847"/>
                </a:lnTo>
                <a:lnTo>
                  <a:pt x="0" y="838094"/>
                </a:lnTo>
                <a:lnTo>
                  <a:pt x="212219" y="498974"/>
                </a:lnTo>
                <a:lnTo>
                  <a:pt x="213962" y="500064"/>
                </a:lnTo>
                <a:lnTo>
                  <a:pt x="21396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7174" name="任意多边形 21"/>
          <p:cNvSpPr>
            <a:spLocks noChangeArrowheads="1"/>
          </p:cNvSpPr>
          <p:nvPr/>
        </p:nvSpPr>
        <p:spPr bwMode="auto">
          <a:xfrm>
            <a:off x="9486900" y="2825750"/>
            <a:ext cx="1654175" cy="1420813"/>
          </a:xfrm>
          <a:custGeom>
            <a:avLst/>
            <a:gdLst>
              <a:gd name="T0" fmla="*/ 232868 w 1655146"/>
              <a:gd name="T1" fmla="*/ 0 h 1421730"/>
              <a:gd name="T2" fmla="*/ 1651266 w 1655146"/>
              <a:gd name="T3" fmla="*/ 0 h 1421730"/>
              <a:gd name="T4" fmla="*/ 1651266 w 1655146"/>
              <a:gd name="T5" fmla="*/ 1418066 h 1421730"/>
              <a:gd name="T6" fmla="*/ 232868 w 1655146"/>
              <a:gd name="T7" fmla="*/ 1418066 h 1421730"/>
              <a:gd name="T8" fmla="*/ 232868 w 1655146"/>
              <a:gd name="T9" fmla="*/ 801510 h 1421730"/>
              <a:gd name="T10" fmla="*/ 0 w 1655146"/>
              <a:gd name="T11" fmla="*/ 666478 h 1421730"/>
              <a:gd name="T12" fmla="*/ 232868 w 1655146"/>
              <a:gd name="T13" fmla="*/ 531446 h 1421730"/>
              <a:gd name="T14" fmla="*/ 0 60000 65536"/>
              <a:gd name="T15" fmla="*/ 0 60000 65536"/>
              <a:gd name="T16" fmla="*/ 0 60000 65536"/>
              <a:gd name="T17" fmla="*/ 0 60000 65536"/>
              <a:gd name="T18" fmla="*/ 0 60000 65536"/>
              <a:gd name="T19" fmla="*/ 0 60000 65536"/>
              <a:gd name="T20" fmla="*/ 0 60000 65536"/>
              <a:gd name="T21" fmla="*/ 0 w 1655146"/>
              <a:gd name="T22" fmla="*/ 0 h 1421730"/>
              <a:gd name="T23" fmla="*/ 1655146 w 1655146"/>
              <a:gd name="T24" fmla="*/ 1421730 h 14217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55146" h="1421730">
                <a:moveTo>
                  <a:pt x="233416" y="0"/>
                </a:moveTo>
                <a:lnTo>
                  <a:pt x="1655146" y="0"/>
                </a:lnTo>
                <a:lnTo>
                  <a:pt x="1655146" y="1421730"/>
                </a:lnTo>
                <a:lnTo>
                  <a:pt x="233416" y="1421730"/>
                </a:lnTo>
                <a:lnTo>
                  <a:pt x="233416" y="803581"/>
                </a:lnTo>
                <a:lnTo>
                  <a:pt x="0" y="668200"/>
                </a:lnTo>
                <a:lnTo>
                  <a:pt x="233416" y="532819"/>
                </a:lnTo>
                <a:lnTo>
                  <a:pt x="233416"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7175" name="任意多边形 18"/>
          <p:cNvSpPr>
            <a:spLocks noChangeArrowheads="1"/>
          </p:cNvSpPr>
          <p:nvPr/>
        </p:nvSpPr>
        <p:spPr bwMode="auto">
          <a:xfrm>
            <a:off x="7847013" y="1108075"/>
            <a:ext cx="1635125" cy="1420813"/>
          </a:xfrm>
          <a:custGeom>
            <a:avLst/>
            <a:gdLst>
              <a:gd name="T0" fmla="*/ 213666 w 1635692"/>
              <a:gd name="T1" fmla="*/ 0 h 1421730"/>
              <a:gd name="T2" fmla="*/ 1633425 w 1635692"/>
              <a:gd name="T3" fmla="*/ 0 h 1421730"/>
              <a:gd name="T4" fmla="*/ 1633425 w 1635692"/>
              <a:gd name="T5" fmla="*/ 1418066 h 1421730"/>
              <a:gd name="T6" fmla="*/ 213666 w 1635692"/>
              <a:gd name="T7" fmla="*/ 1418066 h 1421730"/>
              <a:gd name="T8" fmla="*/ 213666 w 1635692"/>
              <a:gd name="T9" fmla="*/ 786814 h 1421730"/>
              <a:gd name="T10" fmla="*/ 0 w 1635692"/>
              <a:gd name="T11" fmla="*/ 835933 h 1421730"/>
              <a:gd name="T12" fmla="*/ 211924 w 1635692"/>
              <a:gd name="T13" fmla="*/ 497688 h 1421730"/>
              <a:gd name="T14" fmla="*/ 213666 w 1635692"/>
              <a:gd name="T15" fmla="*/ 498775 h 1421730"/>
              <a:gd name="T16" fmla="*/ 0 60000 65536"/>
              <a:gd name="T17" fmla="*/ 0 60000 65536"/>
              <a:gd name="T18" fmla="*/ 0 60000 65536"/>
              <a:gd name="T19" fmla="*/ 0 60000 65536"/>
              <a:gd name="T20" fmla="*/ 0 60000 65536"/>
              <a:gd name="T21" fmla="*/ 0 60000 65536"/>
              <a:gd name="T22" fmla="*/ 0 60000 65536"/>
              <a:gd name="T23" fmla="*/ 0 60000 65536"/>
              <a:gd name="T24" fmla="*/ 0 w 1635692"/>
              <a:gd name="T25" fmla="*/ 0 h 1421730"/>
              <a:gd name="T26" fmla="*/ 1635692 w 1635692"/>
              <a:gd name="T27" fmla="*/ 1421730 h 14217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5692" h="1421730">
                <a:moveTo>
                  <a:pt x="213962" y="0"/>
                </a:moveTo>
                <a:lnTo>
                  <a:pt x="1635692" y="0"/>
                </a:lnTo>
                <a:lnTo>
                  <a:pt x="1635692" y="1421730"/>
                </a:lnTo>
                <a:lnTo>
                  <a:pt x="213962" y="1421730"/>
                </a:lnTo>
                <a:lnTo>
                  <a:pt x="213962" y="788847"/>
                </a:lnTo>
                <a:lnTo>
                  <a:pt x="0" y="838094"/>
                </a:lnTo>
                <a:lnTo>
                  <a:pt x="212219" y="498974"/>
                </a:lnTo>
                <a:lnTo>
                  <a:pt x="213962" y="500064"/>
                </a:lnTo>
                <a:lnTo>
                  <a:pt x="21396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7176" name="Freeform 44"/>
          <p:cNvSpPr>
            <a:spLocks noChangeArrowheads="1"/>
          </p:cNvSpPr>
          <p:nvPr/>
        </p:nvSpPr>
        <p:spPr bwMode="auto">
          <a:xfrm flipH="1">
            <a:off x="5746750" y="1985963"/>
            <a:ext cx="3025775" cy="3022600"/>
          </a:xfrm>
          <a:custGeom>
            <a:avLst/>
            <a:gdLst>
              <a:gd name="T0" fmla="*/ 2147483647 w 4620"/>
              <a:gd name="T1" fmla="*/ 0 h 4615"/>
              <a:gd name="T2" fmla="*/ 2147483647 w 4620"/>
              <a:gd name="T3" fmla="*/ 2147483647 h 4615"/>
              <a:gd name="T4" fmla="*/ 2147483647 w 4620"/>
              <a:gd name="T5" fmla="*/ 2147483647 h 4615"/>
              <a:gd name="T6" fmla="*/ 2147483647 w 4620"/>
              <a:gd name="T7" fmla="*/ 2147483647 h 4615"/>
              <a:gd name="T8" fmla="*/ 2147483647 w 4620"/>
              <a:gd name="T9" fmla="*/ 2147483647 h 4615"/>
              <a:gd name="T10" fmla="*/ 2147483647 w 4620"/>
              <a:gd name="T11" fmla="*/ 2147483647 h 4615"/>
              <a:gd name="T12" fmla="*/ 2147483647 w 4620"/>
              <a:gd name="T13" fmla="*/ 2147483647 h 4615"/>
              <a:gd name="T14" fmla="*/ 2147483647 w 4620"/>
              <a:gd name="T15" fmla="*/ 2147483647 h 4615"/>
              <a:gd name="T16" fmla="*/ 2147483647 w 4620"/>
              <a:gd name="T17" fmla="*/ 2147483647 h 4615"/>
              <a:gd name="T18" fmla="*/ 2147483647 w 4620"/>
              <a:gd name="T19" fmla="*/ 2147483647 h 4615"/>
              <a:gd name="T20" fmla="*/ 2147483647 w 4620"/>
              <a:gd name="T21" fmla="*/ 2147483647 h 4615"/>
              <a:gd name="T22" fmla="*/ 2147483647 w 4620"/>
              <a:gd name="T23" fmla="*/ 2147483647 h 4615"/>
              <a:gd name="T24" fmla="*/ 2147483647 w 4620"/>
              <a:gd name="T25" fmla="*/ 2147483647 h 4615"/>
              <a:gd name="T26" fmla="*/ 2147483647 w 4620"/>
              <a:gd name="T27" fmla="*/ 2147483647 h 4615"/>
              <a:gd name="T28" fmla="*/ 0 w 4620"/>
              <a:gd name="T29" fmla="*/ 2147483647 h 4615"/>
              <a:gd name="T30" fmla="*/ 0 w 4620"/>
              <a:gd name="T31" fmla="*/ 2147483647 h 4615"/>
              <a:gd name="T32" fmla="*/ 2147483647 w 4620"/>
              <a:gd name="T33" fmla="*/ 2147483647 h 4615"/>
              <a:gd name="T34" fmla="*/ 2147483647 w 4620"/>
              <a:gd name="T35" fmla="*/ 2147483647 h 4615"/>
              <a:gd name="T36" fmla="*/ 2147483647 w 4620"/>
              <a:gd name="T37" fmla="*/ 2147483647 h 4615"/>
              <a:gd name="T38" fmla="*/ 2147483647 w 4620"/>
              <a:gd name="T39" fmla="*/ 2147483647 h 4615"/>
              <a:gd name="T40" fmla="*/ 2147483647 w 4620"/>
              <a:gd name="T41" fmla="*/ 2147483647 h 4615"/>
              <a:gd name="T42" fmla="*/ 2147483647 w 4620"/>
              <a:gd name="T43" fmla="*/ 2147483647 h 4615"/>
              <a:gd name="T44" fmla="*/ 2147483647 w 4620"/>
              <a:gd name="T45" fmla="*/ 2147483647 h 4615"/>
              <a:gd name="T46" fmla="*/ 0 w 4620"/>
              <a:gd name="T47" fmla="*/ 2147483647 h 4615"/>
              <a:gd name="T48" fmla="*/ 0 w 4620"/>
              <a:gd name="T49" fmla="*/ 2147483647 h 4615"/>
              <a:gd name="T50" fmla="*/ 2147483647 w 4620"/>
              <a:gd name="T51" fmla="*/ 2147483647 h 4615"/>
              <a:gd name="T52" fmla="*/ 2147483647 w 4620"/>
              <a:gd name="T53" fmla="*/ 2147483647 h 4615"/>
              <a:gd name="T54" fmla="*/ 2147483647 w 4620"/>
              <a:gd name="T55" fmla="*/ 2147483647 h 4615"/>
              <a:gd name="T56" fmla="*/ 2147483647 w 4620"/>
              <a:gd name="T57" fmla="*/ 2147483647 h 4615"/>
              <a:gd name="T58" fmla="*/ 2147483647 w 4620"/>
              <a:gd name="T59" fmla="*/ 2147483647 h 4615"/>
              <a:gd name="T60" fmla="*/ 2147483647 w 4620"/>
              <a:gd name="T61" fmla="*/ 2147483647 h 4615"/>
              <a:gd name="T62" fmla="*/ 2147483647 w 4620"/>
              <a:gd name="T63" fmla="*/ 2147483647 h 4615"/>
              <a:gd name="T64" fmla="*/ 2147483647 w 4620"/>
              <a:gd name="T65" fmla="*/ 2147483647 h 4615"/>
              <a:gd name="T66" fmla="*/ 2147483647 w 4620"/>
              <a:gd name="T67" fmla="*/ 2147483647 h 4615"/>
              <a:gd name="T68" fmla="*/ 2147483647 w 4620"/>
              <a:gd name="T69" fmla="*/ 2147483647 h 4615"/>
              <a:gd name="T70" fmla="*/ 2147483647 w 4620"/>
              <a:gd name="T71" fmla="*/ 2147483647 h 4615"/>
              <a:gd name="T72" fmla="*/ 2147483647 w 4620"/>
              <a:gd name="T73" fmla="*/ 0 h 46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620"/>
              <a:gd name="T112" fmla="*/ 0 h 4615"/>
              <a:gd name="T113" fmla="*/ 4620 w 4620"/>
              <a:gd name="T114" fmla="*/ 4615 h 46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620" h="4615">
                <a:moveTo>
                  <a:pt x="2314" y="0"/>
                </a:moveTo>
                <a:lnTo>
                  <a:pt x="4620" y="2306"/>
                </a:lnTo>
                <a:lnTo>
                  <a:pt x="2314" y="4615"/>
                </a:lnTo>
                <a:lnTo>
                  <a:pt x="2044" y="4345"/>
                </a:lnTo>
                <a:lnTo>
                  <a:pt x="2397" y="3993"/>
                </a:lnTo>
                <a:lnTo>
                  <a:pt x="2397" y="4286"/>
                </a:lnTo>
                <a:lnTo>
                  <a:pt x="2607" y="4286"/>
                </a:lnTo>
                <a:lnTo>
                  <a:pt x="2607" y="3631"/>
                </a:lnTo>
                <a:lnTo>
                  <a:pt x="1952" y="3631"/>
                </a:lnTo>
                <a:lnTo>
                  <a:pt x="1952" y="3844"/>
                </a:lnTo>
                <a:lnTo>
                  <a:pt x="2245" y="3844"/>
                </a:lnTo>
                <a:lnTo>
                  <a:pt x="1893" y="4196"/>
                </a:lnTo>
                <a:lnTo>
                  <a:pt x="1623" y="3927"/>
                </a:lnTo>
                <a:lnTo>
                  <a:pt x="2756" y="2794"/>
                </a:lnTo>
                <a:lnTo>
                  <a:pt x="0" y="2794"/>
                </a:lnTo>
                <a:lnTo>
                  <a:pt x="0" y="2413"/>
                </a:lnTo>
                <a:lnTo>
                  <a:pt x="499" y="2413"/>
                </a:lnTo>
                <a:lnTo>
                  <a:pt x="291" y="2621"/>
                </a:lnTo>
                <a:lnTo>
                  <a:pt x="443" y="2770"/>
                </a:lnTo>
                <a:lnTo>
                  <a:pt x="906" y="2306"/>
                </a:lnTo>
                <a:lnTo>
                  <a:pt x="443" y="1843"/>
                </a:lnTo>
                <a:lnTo>
                  <a:pt x="291" y="1994"/>
                </a:lnTo>
                <a:lnTo>
                  <a:pt x="499" y="2200"/>
                </a:lnTo>
                <a:lnTo>
                  <a:pt x="0" y="2200"/>
                </a:lnTo>
                <a:lnTo>
                  <a:pt x="0" y="1819"/>
                </a:lnTo>
                <a:lnTo>
                  <a:pt x="2756" y="1819"/>
                </a:lnTo>
                <a:lnTo>
                  <a:pt x="1623" y="688"/>
                </a:lnTo>
                <a:lnTo>
                  <a:pt x="1893" y="418"/>
                </a:lnTo>
                <a:lnTo>
                  <a:pt x="2245" y="771"/>
                </a:lnTo>
                <a:lnTo>
                  <a:pt x="1952" y="771"/>
                </a:lnTo>
                <a:lnTo>
                  <a:pt x="1952" y="981"/>
                </a:lnTo>
                <a:lnTo>
                  <a:pt x="2607" y="981"/>
                </a:lnTo>
                <a:lnTo>
                  <a:pt x="2607" y="326"/>
                </a:lnTo>
                <a:lnTo>
                  <a:pt x="2397" y="326"/>
                </a:lnTo>
                <a:lnTo>
                  <a:pt x="2397" y="619"/>
                </a:lnTo>
                <a:lnTo>
                  <a:pt x="2044" y="267"/>
                </a:lnTo>
                <a:lnTo>
                  <a:pt x="2314" y="0"/>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77" name="直接连接符 6"/>
          <p:cNvSpPr>
            <a:spLocks noChangeShapeType="1"/>
          </p:cNvSpPr>
          <p:nvPr/>
        </p:nvSpPr>
        <p:spPr bwMode="auto">
          <a:xfrm rot="16200000" flipV="1">
            <a:off x="4152900" y="3535363"/>
            <a:ext cx="2206625" cy="0"/>
          </a:xfrm>
          <a:prstGeom prst="line">
            <a:avLst/>
          </a:prstGeom>
          <a:noFill/>
          <a:ln w="50800">
            <a:solidFill>
              <a:srgbClr val="26B7CC"/>
            </a:solidFill>
            <a:bevel/>
          </a:ln>
          <a:extLst>
            <a:ext uri="{909E8E84-426E-40DD-AFC4-6F175D3DCCD1}">
              <a14:hiddenFill xmlns:a14="http://schemas.microsoft.com/office/drawing/2010/main">
                <a:noFill/>
              </a14:hiddenFill>
            </a:ext>
          </a:extLst>
        </p:spPr>
        <p:txBody>
          <a:bodyPr/>
          <a:lstStyle/>
          <a:p>
            <a:endParaRPr lang="zh-CN" altLang="en-US"/>
          </a:p>
        </p:txBody>
      </p:sp>
      <p:sp>
        <p:nvSpPr>
          <p:cNvPr id="7178" name="矩形 7"/>
          <p:cNvSpPr>
            <a:spLocks noChangeArrowheads="1"/>
          </p:cNvSpPr>
          <p:nvPr/>
        </p:nvSpPr>
        <p:spPr bwMode="auto">
          <a:xfrm>
            <a:off x="565150" y="2571750"/>
            <a:ext cx="428783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b="1">
                <a:solidFill>
                  <a:srgbClr val="2E3740"/>
                </a:solidFill>
                <a:latin typeface="Calibri" panose="020F0502020204030204" pitchFamily="34" charset="0"/>
                <a:sym typeface="宋体" panose="02010600030101010101" pitchFamily="2" charset="-122"/>
              </a:rPr>
              <a:t>LOREM IPSUM  </a:t>
            </a:r>
            <a:endParaRPr lang="en-US" altLang="zh-CN" b="1">
              <a:solidFill>
                <a:srgbClr val="2E3740"/>
              </a:solidFill>
              <a:latin typeface="Calibri" panose="020F0502020204030204" pitchFamily="34" charset="0"/>
              <a:sym typeface="Calibri" panose="020F0502020204030204" pitchFamily="34" charset="0"/>
            </a:endParaRPr>
          </a:p>
          <a:p>
            <a:pPr algn="r">
              <a:lnSpc>
                <a:spcPct val="150000"/>
              </a:lnSpc>
            </a:pPr>
            <a:r>
              <a:rPr lang="en-US" altLang="zh-CN" sz="14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 veniam, quis nostrud exerci tation ullamcorper suscipit lobortis nisl ut</a:t>
            </a:r>
            <a:endParaRPr lang="zh-CN" altLang="en-US" sz="1400">
              <a:solidFill>
                <a:srgbClr val="2E3740"/>
              </a:solidFill>
              <a:latin typeface="Calibri" panose="020F0502020204030204" pitchFamily="34" charset="0"/>
              <a:sym typeface="宋体" panose="02010600030101010101" pitchFamily="2" charset="-122"/>
            </a:endParaRPr>
          </a:p>
        </p:txBody>
      </p:sp>
      <p:sp>
        <p:nvSpPr>
          <p:cNvPr id="7179" name="矩形 8"/>
          <p:cNvSpPr>
            <a:spLocks noChangeArrowheads="1"/>
          </p:cNvSpPr>
          <p:nvPr/>
        </p:nvSpPr>
        <p:spPr bwMode="auto">
          <a:xfrm>
            <a:off x="8197850" y="1298575"/>
            <a:ext cx="13747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rgbClr val="EFE9EB"/>
                </a:solidFill>
                <a:latin typeface="Calibri" panose="020F0502020204030204" pitchFamily="34" charset="0"/>
                <a:sym typeface="宋体" panose="02010600030101010101" pitchFamily="2" charset="-122"/>
              </a:rPr>
              <a:t>LOREM IPSUM </a:t>
            </a:r>
            <a:r>
              <a:rPr lang="en-US" altLang="zh-CN" sz="1100" b="1">
                <a:solidFill>
                  <a:srgbClr val="EFE9EB"/>
                </a:solidFill>
                <a:latin typeface="Calibri" panose="020F0502020204030204" pitchFamily="34" charset="0"/>
                <a:sym typeface="Calibri" panose="020F0502020204030204" pitchFamily="34" charset="0"/>
              </a:rPr>
              <a:t>A</a:t>
            </a:r>
            <a:r>
              <a:rPr lang="zh-CN" altLang="en-US" sz="1100" b="1">
                <a:solidFill>
                  <a:srgbClr val="EFE9EB"/>
                </a:solidFill>
                <a:latin typeface="Calibri" panose="020F0502020204030204" pitchFamily="34" charset="0"/>
                <a:sym typeface="宋体" panose="02010600030101010101" pitchFamily="2" charset="-122"/>
              </a:rPr>
              <a:t> </a:t>
            </a:r>
            <a:endParaRPr lang="en-US" altLang="zh-CN" sz="1100" b="1">
              <a:solidFill>
                <a:srgbClr val="EFE9EB"/>
              </a:solidFill>
              <a:latin typeface="Calibri" panose="020F0502020204030204" pitchFamily="34" charset="0"/>
              <a:sym typeface="Calibri" panose="020F0502020204030204" pitchFamily="34" charset="0"/>
            </a:endParaRPr>
          </a:p>
          <a:p>
            <a:pPr>
              <a:lnSpc>
                <a:spcPct val="150000"/>
              </a:lnSpc>
            </a:pPr>
            <a:r>
              <a:rPr lang="zh-CN" altLang="en-US" sz="1000">
                <a:solidFill>
                  <a:srgbClr val="EFE9EB"/>
                </a:solidFill>
                <a:latin typeface="Calibri" panose="020F0502020204030204" pitchFamily="34" charset="0"/>
                <a:sym typeface="宋体" panose="02010600030101010101" pitchFamily="2" charset="-122"/>
              </a:rPr>
              <a:t>dolor sit amet, adipiscing elit, sed diam nonummy</a:t>
            </a:r>
          </a:p>
        </p:txBody>
      </p:sp>
      <p:sp>
        <p:nvSpPr>
          <p:cNvPr id="7180" name="矩形 9"/>
          <p:cNvSpPr>
            <a:spLocks noChangeArrowheads="1"/>
          </p:cNvSpPr>
          <p:nvPr/>
        </p:nvSpPr>
        <p:spPr bwMode="auto">
          <a:xfrm>
            <a:off x="9825038" y="2978150"/>
            <a:ext cx="13747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chemeClr val="bg1"/>
                </a:solidFill>
                <a:latin typeface="Calibri" panose="020F0502020204030204" pitchFamily="34" charset="0"/>
                <a:sym typeface="宋体" panose="02010600030101010101" pitchFamily="2" charset="-122"/>
              </a:rPr>
              <a:t>LOREM IPSUM </a:t>
            </a:r>
            <a:r>
              <a:rPr lang="en-US" altLang="zh-CN" sz="1100" b="1">
                <a:solidFill>
                  <a:schemeClr val="bg1"/>
                </a:solidFill>
                <a:latin typeface="Calibri" panose="020F0502020204030204" pitchFamily="34" charset="0"/>
                <a:sym typeface="Calibri" panose="020F0502020204030204" pitchFamily="34" charset="0"/>
              </a:rPr>
              <a:t>A</a:t>
            </a:r>
            <a:r>
              <a:rPr lang="zh-CN" altLang="en-US" sz="1100" b="1">
                <a:solidFill>
                  <a:schemeClr val="bg1"/>
                </a:solidFill>
                <a:latin typeface="Calibri" panose="020F0502020204030204" pitchFamily="34" charset="0"/>
                <a:sym typeface="宋体" panose="02010600030101010101" pitchFamily="2" charset="-122"/>
              </a:rPr>
              <a:t> </a:t>
            </a:r>
            <a:endParaRPr lang="en-US" altLang="zh-CN" sz="1100" b="1">
              <a:solidFill>
                <a:schemeClr val="bg1"/>
              </a:solidFill>
              <a:latin typeface="Calibri" panose="020F0502020204030204" pitchFamily="34" charset="0"/>
              <a:sym typeface="Calibri" panose="020F0502020204030204" pitchFamily="34" charset="0"/>
            </a:endParaRPr>
          </a:p>
          <a:p>
            <a:pPr>
              <a:lnSpc>
                <a:spcPct val="150000"/>
              </a:lnSpc>
            </a:pPr>
            <a:r>
              <a:rPr lang="zh-CN" altLang="en-US" sz="1000">
                <a:solidFill>
                  <a:schemeClr val="bg1"/>
                </a:solidFill>
                <a:latin typeface="Calibri" panose="020F0502020204030204" pitchFamily="34" charset="0"/>
                <a:sym typeface="宋体" panose="02010600030101010101" pitchFamily="2" charset="-122"/>
              </a:rPr>
              <a:t>dolor sit amet, adipiscing elit, sed diam nonummy</a:t>
            </a:r>
          </a:p>
        </p:txBody>
      </p:sp>
      <p:sp>
        <p:nvSpPr>
          <p:cNvPr id="7181" name="矩形 10"/>
          <p:cNvSpPr>
            <a:spLocks noChangeArrowheads="1"/>
          </p:cNvSpPr>
          <p:nvPr/>
        </p:nvSpPr>
        <p:spPr bwMode="auto">
          <a:xfrm>
            <a:off x="8172450" y="4641850"/>
            <a:ext cx="13747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chemeClr val="bg1"/>
                </a:solidFill>
                <a:latin typeface="Calibri" panose="020F0502020204030204" pitchFamily="34" charset="0"/>
                <a:sym typeface="宋体" panose="02010600030101010101" pitchFamily="2" charset="-122"/>
              </a:rPr>
              <a:t>LOREM IPSUM </a:t>
            </a:r>
            <a:r>
              <a:rPr lang="en-US" altLang="zh-CN" sz="1100" b="1">
                <a:solidFill>
                  <a:schemeClr val="bg1"/>
                </a:solidFill>
                <a:latin typeface="Calibri" panose="020F0502020204030204" pitchFamily="34" charset="0"/>
                <a:sym typeface="Calibri" panose="020F0502020204030204" pitchFamily="34" charset="0"/>
              </a:rPr>
              <a:t>B</a:t>
            </a:r>
            <a:r>
              <a:rPr lang="zh-CN" altLang="en-US" sz="1100" b="1">
                <a:solidFill>
                  <a:schemeClr val="bg1"/>
                </a:solidFill>
                <a:latin typeface="Calibri" panose="020F0502020204030204" pitchFamily="34" charset="0"/>
                <a:sym typeface="宋体" panose="02010600030101010101" pitchFamily="2" charset="-122"/>
              </a:rPr>
              <a:t> </a:t>
            </a:r>
            <a:endParaRPr lang="en-US" altLang="zh-CN" sz="1100" b="1">
              <a:solidFill>
                <a:schemeClr val="bg1"/>
              </a:solidFill>
              <a:latin typeface="Calibri" panose="020F0502020204030204" pitchFamily="34" charset="0"/>
              <a:sym typeface="Calibri" panose="020F0502020204030204" pitchFamily="34" charset="0"/>
            </a:endParaRPr>
          </a:p>
          <a:p>
            <a:pPr>
              <a:lnSpc>
                <a:spcPct val="150000"/>
              </a:lnSpc>
            </a:pPr>
            <a:r>
              <a:rPr lang="zh-CN" altLang="en-US" sz="1000">
                <a:solidFill>
                  <a:schemeClr val="bg1"/>
                </a:solidFill>
                <a:latin typeface="Calibri" panose="020F0502020204030204" pitchFamily="34" charset="0"/>
                <a:sym typeface="宋体" panose="02010600030101010101" pitchFamily="2" charset="-122"/>
              </a:rPr>
              <a:t>dolor sit amet, adipiscing elit, sed diam nonummy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195"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8196" name="Group 4"/>
          <p:cNvGrpSpPr/>
          <p:nvPr/>
        </p:nvGrpSpPr>
        <p:grpSpPr bwMode="auto">
          <a:xfrm>
            <a:off x="0" y="6734175"/>
            <a:ext cx="12192000" cy="138113"/>
            <a:chOff x="0" y="0"/>
            <a:chExt cx="12231884" cy="334101"/>
          </a:xfrm>
        </p:grpSpPr>
        <p:sp>
          <p:nvSpPr>
            <p:cNvPr id="8224"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5"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6"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7"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8"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8197" name="任意多边形 31"/>
          <p:cNvSpPr>
            <a:spLocks noChangeArrowheads="1"/>
          </p:cNvSpPr>
          <p:nvPr/>
        </p:nvSpPr>
        <p:spPr bwMode="auto">
          <a:xfrm>
            <a:off x="869950" y="4695825"/>
            <a:ext cx="839788"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198" name="任意多边形 32"/>
          <p:cNvSpPr>
            <a:spLocks noChangeArrowheads="1"/>
          </p:cNvSpPr>
          <p:nvPr/>
        </p:nvSpPr>
        <p:spPr bwMode="auto">
          <a:xfrm>
            <a:off x="6526213" y="4695825"/>
            <a:ext cx="839787"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199" name="任意多边形 33"/>
          <p:cNvSpPr>
            <a:spLocks noChangeArrowheads="1"/>
          </p:cNvSpPr>
          <p:nvPr/>
        </p:nvSpPr>
        <p:spPr bwMode="auto">
          <a:xfrm>
            <a:off x="6526213" y="3108325"/>
            <a:ext cx="839787"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0" name="任意多边形 34"/>
          <p:cNvSpPr>
            <a:spLocks noChangeArrowheads="1"/>
          </p:cNvSpPr>
          <p:nvPr/>
        </p:nvSpPr>
        <p:spPr bwMode="auto">
          <a:xfrm>
            <a:off x="6526213" y="1498600"/>
            <a:ext cx="839787"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1" name="任意多边形 29"/>
          <p:cNvSpPr>
            <a:spLocks noChangeArrowheads="1"/>
          </p:cNvSpPr>
          <p:nvPr/>
        </p:nvSpPr>
        <p:spPr bwMode="auto">
          <a:xfrm>
            <a:off x="869950" y="1495425"/>
            <a:ext cx="839788"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2" name="任意多边形 30"/>
          <p:cNvSpPr>
            <a:spLocks noChangeArrowheads="1"/>
          </p:cNvSpPr>
          <p:nvPr/>
        </p:nvSpPr>
        <p:spPr bwMode="auto">
          <a:xfrm>
            <a:off x="869950" y="3108325"/>
            <a:ext cx="839788"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3" name="矩形 8"/>
          <p:cNvSpPr>
            <a:spLocks noChangeArrowheads="1"/>
          </p:cNvSpPr>
          <p:nvPr/>
        </p:nvSpPr>
        <p:spPr bwMode="auto">
          <a:xfrm>
            <a:off x="2019300" y="1365250"/>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4" name="矩形 9"/>
          <p:cNvSpPr>
            <a:spLocks noChangeArrowheads="1"/>
          </p:cNvSpPr>
          <p:nvPr/>
        </p:nvSpPr>
        <p:spPr bwMode="auto">
          <a:xfrm>
            <a:off x="2019300" y="3019425"/>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5" name="矩形 10"/>
          <p:cNvSpPr>
            <a:spLocks noChangeArrowheads="1"/>
          </p:cNvSpPr>
          <p:nvPr/>
        </p:nvSpPr>
        <p:spPr bwMode="auto">
          <a:xfrm>
            <a:off x="2019300" y="4608513"/>
            <a:ext cx="38004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6" name="矩形 11"/>
          <p:cNvSpPr>
            <a:spLocks noChangeArrowheads="1"/>
          </p:cNvSpPr>
          <p:nvPr/>
        </p:nvSpPr>
        <p:spPr bwMode="auto">
          <a:xfrm>
            <a:off x="7724775" y="1384300"/>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7" name="矩形 12"/>
          <p:cNvSpPr>
            <a:spLocks noChangeArrowheads="1"/>
          </p:cNvSpPr>
          <p:nvPr/>
        </p:nvSpPr>
        <p:spPr bwMode="auto">
          <a:xfrm>
            <a:off x="7724775" y="3038475"/>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8" name="矩形 13"/>
          <p:cNvSpPr>
            <a:spLocks noChangeArrowheads="1"/>
          </p:cNvSpPr>
          <p:nvPr/>
        </p:nvSpPr>
        <p:spPr bwMode="auto">
          <a:xfrm>
            <a:off x="7724775" y="4627563"/>
            <a:ext cx="38004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9" name="Freeform 6"/>
          <p:cNvSpPr>
            <a:spLocks noEditPoints="1" noChangeArrowheads="1"/>
          </p:cNvSpPr>
          <p:nvPr/>
        </p:nvSpPr>
        <p:spPr bwMode="auto">
          <a:xfrm>
            <a:off x="6692900" y="1635125"/>
            <a:ext cx="488950" cy="493713"/>
          </a:xfrm>
          <a:custGeom>
            <a:avLst/>
            <a:gdLst>
              <a:gd name="T0" fmla="*/ 2147483647 w 197"/>
              <a:gd name="T1" fmla="*/ 0 h 198"/>
              <a:gd name="T2" fmla="*/ 0 w 197"/>
              <a:gd name="T3" fmla="*/ 2147483647 h 198"/>
              <a:gd name="T4" fmla="*/ 2147483647 w 197"/>
              <a:gd name="T5" fmla="*/ 2147483647 h 198"/>
              <a:gd name="T6" fmla="*/ 2147483647 w 197"/>
              <a:gd name="T7" fmla="*/ 2147483647 h 198"/>
              <a:gd name="T8" fmla="*/ 2147483647 w 197"/>
              <a:gd name="T9" fmla="*/ 0 h 198"/>
              <a:gd name="T10" fmla="*/ 2147483647 w 197"/>
              <a:gd name="T11" fmla="*/ 2147483647 h 198"/>
              <a:gd name="T12" fmla="*/ 2147483647 w 197"/>
              <a:gd name="T13" fmla="*/ 2147483647 h 198"/>
              <a:gd name="T14" fmla="*/ 2147483647 w 197"/>
              <a:gd name="T15" fmla="*/ 2147483647 h 198"/>
              <a:gd name="T16" fmla="*/ 2147483647 w 197"/>
              <a:gd name="T17" fmla="*/ 2147483647 h 198"/>
              <a:gd name="T18" fmla="*/ 2147483647 w 197"/>
              <a:gd name="T19" fmla="*/ 2147483647 h 198"/>
              <a:gd name="T20" fmla="*/ 2147483647 w 197"/>
              <a:gd name="T21" fmla="*/ 2147483647 h 198"/>
              <a:gd name="T22" fmla="*/ 2147483647 w 197"/>
              <a:gd name="T23" fmla="*/ 2147483647 h 198"/>
              <a:gd name="T24" fmla="*/ 2147483647 w 197"/>
              <a:gd name="T25" fmla="*/ 2147483647 h 198"/>
              <a:gd name="T26" fmla="*/ 2147483647 w 197"/>
              <a:gd name="T27" fmla="*/ 2147483647 h 198"/>
              <a:gd name="T28" fmla="*/ 2147483647 w 197"/>
              <a:gd name="T29" fmla="*/ 2147483647 h 198"/>
              <a:gd name="T30" fmla="*/ 2147483647 w 197"/>
              <a:gd name="T31" fmla="*/ 2147483647 h 198"/>
              <a:gd name="T32" fmla="*/ 2147483647 w 197"/>
              <a:gd name="T33" fmla="*/ 2147483647 h 198"/>
              <a:gd name="T34" fmla="*/ 2147483647 w 197"/>
              <a:gd name="T35" fmla="*/ 2147483647 h 198"/>
              <a:gd name="T36" fmla="*/ 2147483647 w 197"/>
              <a:gd name="T37" fmla="*/ 2147483647 h 198"/>
              <a:gd name="T38" fmla="*/ 2147483647 w 197"/>
              <a:gd name="T39" fmla="*/ 2147483647 h 198"/>
              <a:gd name="T40" fmla="*/ 2147483647 w 197"/>
              <a:gd name="T41" fmla="*/ 2147483647 h 198"/>
              <a:gd name="T42" fmla="*/ 2147483647 w 197"/>
              <a:gd name="T43" fmla="*/ 2147483647 h 198"/>
              <a:gd name="T44" fmla="*/ 2147483647 w 197"/>
              <a:gd name="T45" fmla="*/ 2147483647 h 198"/>
              <a:gd name="T46" fmla="*/ 2147483647 w 197"/>
              <a:gd name="T47" fmla="*/ 2147483647 h 198"/>
              <a:gd name="T48" fmla="*/ 2147483647 w 197"/>
              <a:gd name="T49" fmla="*/ 2147483647 h 198"/>
              <a:gd name="T50" fmla="*/ 2147483647 w 197"/>
              <a:gd name="T51" fmla="*/ 2147483647 h 198"/>
              <a:gd name="T52" fmla="*/ 2147483647 w 197"/>
              <a:gd name="T53" fmla="*/ 2147483647 h 198"/>
              <a:gd name="T54" fmla="*/ 2147483647 w 197"/>
              <a:gd name="T55" fmla="*/ 2147483647 h 198"/>
              <a:gd name="T56" fmla="*/ 2147483647 w 197"/>
              <a:gd name="T57" fmla="*/ 2147483647 h 198"/>
              <a:gd name="T58" fmla="*/ 2147483647 w 197"/>
              <a:gd name="T59" fmla="*/ 2147483647 h 198"/>
              <a:gd name="T60" fmla="*/ 2147483647 w 197"/>
              <a:gd name="T61" fmla="*/ 2147483647 h 198"/>
              <a:gd name="T62" fmla="*/ 2147483647 w 197"/>
              <a:gd name="T63" fmla="*/ 2147483647 h 198"/>
              <a:gd name="T64" fmla="*/ 2147483647 w 197"/>
              <a:gd name="T65" fmla="*/ 2147483647 h 198"/>
              <a:gd name="T66" fmla="*/ 2147483647 w 197"/>
              <a:gd name="T67" fmla="*/ 2147483647 h 198"/>
              <a:gd name="T68" fmla="*/ 2147483647 w 197"/>
              <a:gd name="T69" fmla="*/ 2147483647 h 1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198"/>
              <a:gd name="T107" fmla="*/ 197 w 197"/>
              <a:gd name="T108" fmla="*/ 198 h 1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198">
                <a:moveTo>
                  <a:pt x="99" y="0"/>
                </a:moveTo>
                <a:cubicBezTo>
                  <a:pt x="44" y="0"/>
                  <a:pt x="0" y="45"/>
                  <a:pt x="0" y="99"/>
                </a:cubicBezTo>
                <a:cubicBezTo>
                  <a:pt x="0" y="153"/>
                  <a:pt x="44" y="198"/>
                  <a:pt x="99" y="198"/>
                </a:cubicBezTo>
                <a:cubicBezTo>
                  <a:pt x="153" y="198"/>
                  <a:pt x="197" y="153"/>
                  <a:pt x="197" y="99"/>
                </a:cubicBezTo>
                <a:cubicBezTo>
                  <a:pt x="197" y="45"/>
                  <a:pt x="153" y="0"/>
                  <a:pt x="99" y="0"/>
                </a:cubicBezTo>
                <a:close/>
                <a:moveTo>
                  <a:pt x="99" y="184"/>
                </a:moveTo>
                <a:cubicBezTo>
                  <a:pt x="74" y="184"/>
                  <a:pt x="51" y="173"/>
                  <a:pt x="36" y="156"/>
                </a:cubicBezTo>
                <a:cubicBezTo>
                  <a:pt x="37" y="154"/>
                  <a:pt x="41" y="142"/>
                  <a:pt x="44" y="136"/>
                </a:cubicBezTo>
                <a:cubicBezTo>
                  <a:pt x="47" y="130"/>
                  <a:pt x="48" y="129"/>
                  <a:pt x="54" y="123"/>
                </a:cubicBezTo>
                <a:cubicBezTo>
                  <a:pt x="61" y="117"/>
                  <a:pt x="41" y="115"/>
                  <a:pt x="36" y="110"/>
                </a:cubicBezTo>
                <a:cubicBezTo>
                  <a:pt x="31" y="105"/>
                  <a:pt x="29" y="105"/>
                  <a:pt x="24" y="101"/>
                </a:cubicBezTo>
                <a:cubicBezTo>
                  <a:pt x="20" y="98"/>
                  <a:pt x="17" y="112"/>
                  <a:pt x="16" y="119"/>
                </a:cubicBezTo>
                <a:cubicBezTo>
                  <a:pt x="15" y="113"/>
                  <a:pt x="14" y="106"/>
                  <a:pt x="14" y="99"/>
                </a:cubicBezTo>
                <a:cubicBezTo>
                  <a:pt x="14" y="81"/>
                  <a:pt x="20" y="64"/>
                  <a:pt x="29" y="51"/>
                </a:cubicBezTo>
                <a:cubicBezTo>
                  <a:pt x="26" y="59"/>
                  <a:pt x="24" y="71"/>
                  <a:pt x="34" y="67"/>
                </a:cubicBezTo>
                <a:cubicBezTo>
                  <a:pt x="46" y="63"/>
                  <a:pt x="47" y="59"/>
                  <a:pt x="47" y="59"/>
                </a:cubicBezTo>
                <a:cubicBezTo>
                  <a:pt x="54" y="47"/>
                  <a:pt x="54" y="47"/>
                  <a:pt x="54" y="47"/>
                </a:cubicBezTo>
                <a:cubicBezTo>
                  <a:pt x="54" y="47"/>
                  <a:pt x="55" y="63"/>
                  <a:pt x="56" y="66"/>
                </a:cubicBezTo>
                <a:cubicBezTo>
                  <a:pt x="58" y="68"/>
                  <a:pt x="63" y="75"/>
                  <a:pt x="65" y="65"/>
                </a:cubicBezTo>
                <a:cubicBezTo>
                  <a:pt x="69" y="48"/>
                  <a:pt x="69" y="43"/>
                  <a:pt x="76" y="43"/>
                </a:cubicBezTo>
                <a:cubicBezTo>
                  <a:pt x="82" y="43"/>
                  <a:pt x="95" y="38"/>
                  <a:pt x="97" y="54"/>
                </a:cubicBezTo>
                <a:cubicBezTo>
                  <a:pt x="98" y="69"/>
                  <a:pt x="95" y="60"/>
                  <a:pt x="87" y="64"/>
                </a:cubicBezTo>
                <a:cubicBezTo>
                  <a:pt x="79" y="68"/>
                  <a:pt x="76" y="82"/>
                  <a:pt x="84" y="84"/>
                </a:cubicBezTo>
                <a:cubicBezTo>
                  <a:pt x="92" y="86"/>
                  <a:pt x="110" y="93"/>
                  <a:pt x="110" y="93"/>
                </a:cubicBezTo>
                <a:cubicBezTo>
                  <a:pt x="118" y="103"/>
                  <a:pt x="118" y="103"/>
                  <a:pt x="118" y="103"/>
                </a:cubicBezTo>
                <a:cubicBezTo>
                  <a:pt x="121" y="113"/>
                  <a:pt x="121" y="113"/>
                  <a:pt x="121" y="113"/>
                </a:cubicBezTo>
                <a:cubicBezTo>
                  <a:pt x="121" y="113"/>
                  <a:pt x="123" y="125"/>
                  <a:pt x="123" y="126"/>
                </a:cubicBezTo>
                <a:cubicBezTo>
                  <a:pt x="123" y="127"/>
                  <a:pt x="123" y="137"/>
                  <a:pt x="123" y="137"/>
                </a:cubicBezTo>
                <a:cubicBezTo>
                  <a:pt x="123" y="137"/>
                  <a:pt x="123" y="158"/>
                  <a:pt x="131" y="153"/>
                </a:cubicBezTo>
                <a:cubicBezTo>
                  <a:pt x="139" y="148"/>
                  <a:pt x="160" y="115"/>
                  <a:pt x="156" y="102"/>
                </a:cubicBezTo>
                <a:cubicBezTo>
                  <a:pt x="151" y="90"/>
                  <a:pt x="151" y="88"/>
                  <a:pt x="159" y="84"/>
                </a:cubicBezTo>
                <a:cubicBezTo>
                  <a:pt x="167" y="80"/>
                  <a:pt x="173" y="74"/>
                  <a:pt x="173" y="68"/>
                </a:cubicBezTo>
                <a:cubicBezTo>
                  <a:pt x="172" y="64"/>
                  <a:pt x="173" y="61"/>
                  <a:pt x="173" y="58"/>
                </a:cubicBezTo>
                <a:cubicBezTo>
                  <a:pt x="180" y="71"/>
                  <a:pt x="183" y="84"/>
                  <a:pt x="183" y="99"/>
                </a:cubicBezTo>
                <a:cubicBezTo>
                  <a:pt x="183" y="146"/>
                  <a:pt x="145" y="184"/>
                  <a:pt x="99" y="184"/>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8210" name="Group 23"/>
          <p:cNvGrpSpPr/>
          <p:nvPr/>
        </p:nvGrpSpPr>
        <p:grpSpPr bwMode="auto">
          <a:xfrm>
            <a:off x="6692900" y="4843463"/>
            <a:ext cx="504825" cy="490537"/>
            <a:chOff x="0" y="0"/>
            <a:chExt cx="773112" cy="750888"/>
          </a:xfrm>
        </p:grpSpPr>
        <p:sp>
          <p:nvSpPr>
            <p:cNvPr id="8221" name="Freeform 15"/>
            <p:cNvSpPr>
              <a:spLocks noChangeArrowheads="1"/>
            </p:cNvSpPr>
            <p:nvPr/>
          </p:nvSpPr>
          <p:spPr bwMode="auto">
            <a:xfrm>
              <a:off x="471487" y="60325"/>
              <a:ext cx="258762" cy="255588"/>
            </a:xfrm>
            <a:custGeom>
              <a:avLst/>
              <a:gdLst>
                <a:gd name="T0" fmla="*/ 2147483647 w 163"/>
                <a:gd name="T1" fmla="*/ 2147483647 h 161"/>
                <a:gd name="T2" fmla="*/ 2147483647 w 163"/>
                <a:gd name="T3" fmla="*/ 2147483647 h 161"/>
                <a:gd name="T4" fmla="*/ 2147483647 w 163"/>
                <a:gd name="T5" fmla="*/ 2147483647 h 161"/>
                <a:gd name="T6" fmla="*/ 2147483647 w 163"/>
                <a:gd name="T7" fmla="*/ 0 h 161"/>
                <a:gd name="T8" fmla="*/ 2147483647 w 163"/>
                <a:gd name="T9" fmla="*/ 2147483647 h 161"/>
                <a:gd name="T10" fmla="*/ 2147483647 w 163"/>
                <a:gd name="T11" fmla="*/ 2147483647 h 161"/>
                <a:gd name="T12" fmla="*/ 0 w 163"/>
                <a:gd name="T13" fmla="*/ 2147483647 h 161"/>
                <a:gd name="T14" fmla="*/ 2147483647 w 163"/>
                <a:gd name="T15" fmla="*/ 2147483647 h 161"/>
                <a:gd name="T16" fmla="*/ 2147483647 w 163"/>
                <a:gd name="T17" fmla="*/ 2147483647 h 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161"/>
                <a:gd name="T29" fmla="*/ 163 w 163"/>
                <a:gd name="T30" fmla="*/ 161 h 1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161">
                  <a:moveTo>
                    <a:pt x="111" y="80"/>
                  </a:moveTo>
                  <a:lnTo>
                    <a:pt x="139" y="68"/>
                  </a:lnTo>
                  <a:lnTo>
                    <a:pt x="163" y="34"/>
                  </a:lnTo>
                  <a:lnTo>
                    <a:pt x="130" y="0"/>
                  </a:lnTo>
                  <a:lnTo>
                    <a:pt x="96" y="27"/>
                  </a:lnTo>
                  <a:lnTo>
                    <a:pt x="84" y="53"/>
                  </a:lnTo>
                  <a:lnTo>
                    <a:pt x="0" y="137"/>
                  </a:lnTo>
                  <a:lnTo>
                    <a:pt x="29" y="161"/>
                  </a:lnTo>
                  <a:lnTo>
                    <a:pt x="111" y="80"/>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22" name="Freeform 16"/>
            <p:cNvSpPr>
              <a:spLocks noEditPoints="1" noChangeArrowheads="1"/>
            </p:cNvSpPr>
            <p:nvPr/>
          </p:nvSpPr>
          <p:spPr bwMode="auto">
            <a:xfrm>
              <a:off x="0" y="0"/>
              <a:ext cx="773112" cy="750888"/>
            </a:xfrm>
            <a:custGeom>
              <a:avLst/>
              <a:gdLst>
                <a:gd name="T0" fmla="*/ 2147483647 w 203"/>
                <a:gd name="T1" fmla="*/ 2147483647 h 197"/>
                <a:gd name="T2" fmla="*/ 2147483647 w 203"/>
                <a:gd name="T3" fmla="*/ 2147483647 h 197"/>
                <a:gd name="T4" fmla="*/ 2147483647 w 203"/>
                <a:gd name="T5" fmla="*/ 2147483647 h 197"/>
                <a:gd name="T6" fmla="*/ 2147483647 w 203"/>
                <a:gd name="T7" fmla="*/ 2147483647 h 197"/>
                <a:gd name="T8" fmla="*/ 2147483647 w 203"/>
                <a:gd name="T9" fmla="*/ 2147483647 h 197"/>
                <a:gd name="T10" fmla="*/ 2147483647 w 203"/>
                <a:gd name="T11" fmla="*/ 0 h 197"/>
                <a:gd name="T12" fmla="*/ 2147483647 w 203"/>
                <a:gd name="T13" fmla="*/ 2147483647 h 197"/>
                <a:gd name="T14" fmla="*/ 2147483647 w 203"/>
                <a:gd name="T15" fmla="*/ 2147483647 h 197"/>
                <a:gd name="T16" fmla="*/ 2147483647 w 203"/>
                <a:gd name="T17" fmla="*/ 2147483647 h 197"/>
                <a:gd name="T18" fmla="*/ 2147483647 w 203"/>
                <a:gd name="T19" fmla="*/ 2147483647 h 197"/>
                <a:gd name="T20" fmla="*/ 2147483647 w 203"/>
                <a:gd name="T21" fmla="*/ 2147483647 h 197"/>
                <a:gd name="T22" fmla="*/ 2147483647 w 203"/>
                <a:gd name="T23" fmla="*/ 2147483647 h 197"/>
                <a:gd name="T24" fmla="*/ 2147483647 w 203"/>
                <a:gd name="T25" fmla="*/ 2147483647 h 197"/>
                <a:gd name="T26" fmla="*/ 2147483647 w 203"/>
                <a:gd name="T27" fmla="*/ 2147483647 h 197"/>
                <a:gd name="T28" fmla="*/ 2147483647 w 203"/>
                <a:gd name="T29" fmla="*/ 2147483647 h 197"/>
                <a:gd name="T30" fmla="*/ 2147483647 w 203"/>
                <a:gd name="T31" fmla="*/ 2147483647 h 197"/>
                <a:gd name="T32" fmla="*/ 2147483647 w 203"/>
                <a:gd name="T33" fmla="*/ 2147483647 h 197"/>
                <a:gd name="T34" fmla="*/ 2147483647 w 203"/>
                <a:gd name="T35" fmla="*/ 2147483647 h 197"/>
                <a:gd name="T36" fmla="*/ 2147483647 w 203"/>
                <a:gd name="T37" fmla="*/ 2147483647 h 197"/>
                <a:gd name="T38" fmla="*/ 2147483647 w 203"/>
                <a:gd name="T39" fmla="*/ 2147483647 h 197"/>
                <a:gd name="T40" fmla="*/ 2147483647 w 203"/>
                <a:gd name="T41" fmla="*/ 2147483647 h 197"/>
                <a:gd name="T42" fmla="*/ 2147483647 w 203"/>
                <a:gd name="T43" fmla="*/ 2147483647 h 197"/>
                <a:gd name="T44" fmla="*/ 2147483647 w 203"/>
                <a:gd name="T45" fmla="*/ 2147483647 h 197"/>
                <a:gd name="T46" fmla="*/ 2147483647 w 203"/>
                <a:gd name="T47" fmla="*/ 2147483647 h 197"/>
                <a:gd name="T48" fmla="*/ 2147483647 w 203"/>
                <a:gd name="T49" fmla="*/ 2147483647 h 197"/>
                <a:gd name="T50" fmla="*/ 2147483647 w 203"/>
                <a:gd name="T51" fmla="*/ 2147483647 h 197"/>
                <a:gd name="T52" fmla="*/ 2147483647 w 203"/>
                <a:gd name="T53" fmla="*/ 2147483647 h 197"/>
                <a:gd name="T54" fmla="*/ 2147483647 w 203"/>
                <a:gd name="T55" fmla="*/ 2147483647 h 197"/>
                <a:gd name="T56" fmla="*/ 2147483647 w 203"/>
                <a:gd name="T57" fmla="*/ 2147483647 h 197"/>
                <a:gd name="T58" fmla="*/ 2147483647 w 203"/>
                <a:gd name="T59" fmla="*/ 2147483647 h 197"/>
                <a:gd name="T60" fmla="*/ 2147483647 w 203"/>
                <a:gd name="T61" fmla="*/ 2147483647 h 1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3"/>
                <a:gd name="T94" fmla="*/ 0 h 197"/>
                <a:gd name="T95" fmla="*/ 203 w 203"/>
                <a:gd name="T96" fmla="*/ 197 h 19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3" h="197">
                  <a:moveTo>
                    <a:pt x="191" y="144"/>
                  </a:moveTo>
                  <a:cubicBezTo>
                    <a:pt x="127" y="89"/>
                    <a:pt x="127" y="89"/>
                    <a:pt x="127" y="89"/>
                  </a:cubicBezTo>
                  <a:cubicBezTo>
                    <a:pt x="125" y="87"/>
                    <a:pt x="125" y="87"/>
                    <a:pt x="125" y="87"/>
                  </a:cubicBezTo>
                  <a:cubicBezTo>
                    <a:pt x="107" y="71"/>
                    <a:pt x="107" y="71"/>
                    <a:pt x="107" y="71"/>
                  </a:cubicBezTo>
                  <a:cubicBezTo>
                    <a:pt x="109" y="61"/>
                    <a:pt x="113" y="32"/>
                    <a:pt x="97" y="16"/>
                  </a:cubicBezTo>
                  <a:cubicBezTo>
                    <a:pt x="87" y="6"/>
                    <a:pt x="73" y="0"/>
                    <a:pt x="58" y="0"/>
                  </a:cubicBezTo>
                  <a:cubicBezTo>
                    <a:pt x="54" y="0"/>
                    <a:pt x="51" y="0"/>
                    <a:pt x="47" y="1"/>
                  </a:cubicBezTo>
                  <a:cubicBezTo>
                    <a:pt x="46" y="1"/>
                    <a:pt x="45" y="2"/>
                    <a:pt x="45" y="3"/>
                  </a:cubicBezTo>
                  <a:cubicBezTo>
                    <a:pt x="45" y="4"/>
                    <a:pt x="45" y="5"/>
                    <a:pt x="46" y="5"/>
                  </a:cubicBezTo>
                  <a:cubicBezTo>
                    <a:pt x="69" y="29"/>
                    <a:pt x="69" y="29"/>
                    <a:pt x="69" y="29"/>
                  </a:cubicBezTo>
                  <a:cubicBezTo>
                    <a:pt x="74" y="52"/>
                    <a:pt x="74" y="52"/>
                    <a:pt x="74" y="52"/>
                  </a:cubicBezTo>
                  <a:cubicBezTo>
                    <a:pt x="55" y="72"/>
                    <a:pt x="55" y="72"/>
                    <a:pt x="55" y="72"/>
                  </a:cubicBezTo>
                  <a:cubicBezTo>
                    <a:pt x="32" y="67"/>
                    <a:pt x="32" y="67"/>
                    <a:pt x="32" y="67"/>
                  </a:cubicBezTo>
                  <a:cubicBezTo>
                    <a:pt x="8" y="43"/>
                    <a:pt x="8" y="43"/>
                    <a:pt x="8" y="43"/>
                  </a:cubicBezTo>
                  <a:cubicBezTo>
                    <a:pt x="7" y="42"/>
                    <a:pt x="6" y="42"/>
                    <a:pt x="5" y="43"/>
                  </a:cubicBezTo>
                  <a:cubicBezTo>
                    <a:pt x="4" y="43"/>
                    <a:pt x="3" y="44"/>
                    <a:pt x="3" y="45"/>
                  </a:cubicBezTo>
                  <a:cubicBezTo>
                    <a:pt x="0" y="63"/>
                    <a:pt x="5" y="82"/>
                    <a:pt x="18" y="95"/>
                  </a:cubicBezTo>
                  <a:cubicBezTo>
                    <a:pt x="26" y="103"/>
                    <a:pt x="38" y="107"/>
                    <a:pt x="54" y="107"/>
                  </a:cubicBezTo>
                  <a:cubicBezTo>
                    <a:pt x="54" y="107"/>
                    <a:pt x="54" y="107"/>
                    <a:pt x="54" y="107"/>
                  </a:cubicBezTo>
                  <a:cubicBezTo>
                    <a:pt x="60" y="107"/>
                    <a:pt x="67" y="106"/>
                    <a:pt x="74" y="105"/>
                  </a:cubicBezTo>
                  <a:cubicBezTo>
                    <a:pt x="147" y="188"/>
                    <a:pt x="147" y="188"/>
                    <a:pt x="147" y="188"/>
                  </a:cubicBezTo>
                  <a:cubicBezTo>
                    <a:pt x="153" y="194"/>
                    <a:pt x="160" y="197"/>
                    <a:pt x="169" y="197"/>
                  </a:cubicBezTo>
                  <a:cubicBezTo>
                    <a:pt x="177" y="197"/>
                    <a:pt x="185" y="194"/>
                    <a:pt x="191" y="188"/>
                  </a:cubicBezTo>
                  <a:cubicBezTo>
                    <a:pt x="203" y="176"/>
                    <a:pt x="203" y="156"/>
                    <a:pt x="191" y="144"/>
                  </a:cubicBezTo>
                  <a:close/>
                  <a:moveTo>
                    <a:pt x="174" y="172"/>
                  </a:moveTo>
                  <a:cubicBezTo>
                    <a:pt x="171" y="175"/>
                    <a:pt x="166" y="175"/>
                    <a:pt x="163" y="172"/>
                  </a:cubicBezTo>
                  <a:cubicBezTo>
                    <a:pt x="163" y="172"/>
                    <a:pt x="163" y="172"/>
                    <a:pt x="163" y="172"/>
                  </a:cubicBezTo>
                  <a:cubicBezTo>
                    <a:pt x="160" y="169"/>
                    <a:pt x="160" y="164"/>
                    <a:pt x="163" y="161"/>
                  </a:cubicBezTo>
                  <a:cubicBezTo>
                    <a:pt x="166" y="158"/>
                    <a:pt x="171" y="158"/>
                    <a:pt x="174" y="161"/>
                  </a:cubicBezTo>
                  <a:cubicBezTo>
                    <a:pt x="174" y="161"/>
                    <a:pt x="174" y="161"/>
                    <a:pt x="174" y="161"/>
                  </a:cubicBezTo>
                  <a:cubicBezTo>
                    <a:pt x="177" y="164"/>
                    <a:pt x="177" y="169"/>
                    <a:pt x="174" y="17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23" name="Freeform 17"/>
            <p:cNvSpPr>
              <a:spLocks noChangeArrowheads="1"/>
            </p:cNvSpPr>
            <p:nvPr/>
          </p:nvSpPr>
          <p:spPr bwMode="auto">
            <a:xfrm>
              <a:off x="41274" y="446088"/>
              <a:ext cx="301625" cy="304800"/>
            </a:xfrm>
            <a:custGeom>
              <a:avLst/>
              <a:gdLst>
                <a:gd name="T0" fmla="*/ 2147483647 w 79"/>
                <a:gd name="T1" fmla="*/ 2147483647 h 80"/>
                <a:gd name="T2" fmla="*/ 2147483647 w 79"/>
                <a:gd name="T3" fmla="*/ 2147483647 h 80"/>
                <a:gd name="T4" fmla="*/ 2147483647 w 79"/>
                <a:gd name="T5" fmla="*/ 2147483647 h 80"/>
                <a:gd name="T6" fmla="*/ 2147483647 w 79"/>
                <a:gd name="T7" fmla="*/ 2147483647 h 80"/>
                <a:gd name="T8" fmla="*/ 2147483647 w 79"/>
                <a:gd name="T9" fmla="*/ 2147483647 h 80"/>
                <a:gd name="T10" fmla="*/ 2147483647 w 79"/>
                <a:gd name="T11" fmla="*/ 2147483647 h 80"/>
                <a:gd name="T12" fmla="*/ 2147483647 w 79"/>
                <a:gd name="T13" fmla="*/ 2147483647 h 80"/>
                <a:gd name="T14" fmla="*/ 2147483647 w 79"/>
                <a:gd name="T15" fmla="*/ 2147483647 h 80"/>
                <a:gd name="T16" fmla="*/ 2147483647 w 79"/>
                <a:gd name="T17" fmla="*/ 2147483647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80"/>
                <a:gd name="T29" fmla="*/ 79 w 79"/>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80">
                  <a:moveTo>
                    <a:pt x="59" y="3"/>
                  </a:moveTo>
                  <a:cubicBezTo>
                    <a:pt x="56" y="0"/>
                    <a:pt x="52" y="0"/>
                    <a:pt x="49" y="3"/>
                  </a:cubicBezTo>
                  <a:cubicBezTo>
                    <a:pt x="2" y="49"/>
                    <a:pt x="2" y="49"/>
                    <a:pt x="2" y="49"/>
                  </a:cubicBezTo>
                  <a:cubicBezTo>
                    <a:pt x="0" y="52"/>
                    <a:pt x="0" y="57"/>
                    <a:pt x="2" y="59"/>
                  </a:cubicBezTo>
                  <a:cubicBezTo>
                    <a:pt x="21" y="77"/>
                    <a:pt x="21" y="77"/>
                    <a:pt x="21" y="77"/>
                  </a:cubicBezTo>
                  <a:cubicBezTo>
                    <a:pt x="23" y="80"/>
                    <a:pt x="28" y="80"/>
                    <a:pt x="31" y="77"/>
                  </a:cubicBezTo>
                  <a:cubicBezTo>
                    <a:pt x="76" y="32"/>
                    <a:pt x="76" y="32"/>
                    <a:pt x="76" y="32"/>
                  </a:cubicBezTo>
                  <a:cubicBezTo>
                    <a:pt x="79" y="30"/>
                    <a:pt x="79" y="25"/>
                    <a:pt x="76" y="22"/>
                  </a:cubicBezTo>
                  <a:lnTo>
                    <a:pt x="59" y="3"/>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8211" name="Group 27"/>
          <p:cNvGrpSpPr/>
          <p:nvPr/>
        </p:nvGrpSpPr>
        <p:grpSpPr bwMode="auto">
          <a:xfrm>
            <a:off x="6746875" y="3279775"/>
            <a:ext cx="433388" cy="487363"/>
            <a:chOff x="0" y="0"/>
            <a:chExt cx="663575" cy="746125"/>
          </a:xfrm>
        </p:grpSpPr>
        <p:sp>
          <p:nvSpPr>
            <p:cNvPr id="8217" name="Freeform 21"/>
            <p:cNvSpPr>
              <a:spLocks noChangeArrowheads="1"/>
            </p:cNvSpPr>
            <p:nvPr/>
          </p:nvSpPr>
          <p:spPr bwMode="auto">
            <a:xfrm>
              <a:off x="125412" y="479425"/>
              <a:ext cx="328613"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3"/>
                  </a:cubicBezTo>
                  <a:cubicBezTo>
                    <a:pt x="0" y="4"/>
                    <a:pt x="1" y="5"/>
                    <a:pt x="3" y="5"/>
                  </a:cubicBezTo>
                  <a:cubicBezTo>
                    <a:pt x="84" y="5"/>
                    <a:pt x="84" y="5"/>
                    <a:pt x="84" y="5"/>
                  </a:cubicBezTo>
                  <a:cubicBezTo>
                    <a:pt x="85" y="5"/>
                    <a:pt x="86" y="4"/>
                    <a:pt x="86" y="3"/>
                  </a:cubicBezTo>
                  <a:cubicBezTo>
                    <a:pt x="86" y="1"/>
                    <a:pt x="85" y="0"/>
                    <a:pt x="84"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8" name="Freeform 22"/>
            <p:cNvSpPr>
              <a:spLocks noChangeArrowheads="1"/>
            </p:cNvSpPr>
            <p:nvPr/>
          </p:nvSpPr>
          <p:spPr bwMode="auto">
            <a:xfrm>
              <a:off x="125412" y="376238"/>
              <a:ext cx="328613"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9" name="Freeform 23"/>
            <p:cNvSpPr>
              <a:spLocks noChangeArrowheads="1"/>
            </p:cNvSpPr>
            <p:nvPr/>
          </p:nvSpPr>
          <p:spPr bwMode="auto">
            <a:xfrm>
              <a:off x="125412" y="269875"/>
              <a:ext cx="328613" cy="22225"/>
            </a:xfrm>
            <a:custGeom>
              <a:avLst/>
              <a:gdLst>
                <a:gd name="T0" fmla="*/ 2147483647 w 86"/>
                <a:gd name="T1" fmla="*/ 0 h 6"/>
                <a:gd name="T2" fmla="*/ 2147483647 w 86"/>
                <a:gd name="T3" fmla="*/ 0 h 6"/>
                <a:gd name="T4" fmla="*/ 0 w 86"/>
                <a:gd name="T5" fmla="*/ 2147483647 h 6"/>
                <a:gd name="T6" fmla="*/ 2147483647 w 86"/>
                <a:gd name="T7" fmla="*/ 2147483647 h 6"/>
                <a:gd name="T8" fmla="*/ 2147483647 w 86"/>
                <a:gd name="T9" fmla="*/ 2147483647 h 6"/>
                <a:gd name="T10" fmla="*/ 2147483647 w 86"/>
                <a:gd name="T11" fmla="*/ 2147483647 h 6"/>
                <a:gd name="T12" fmla="*/ 2147483647 w 86"/>
                <a:gd name="T13" fmla="*/ 0 h 6"/>
                <a:gd name="T14" fmla="*/ 0 60000 65536"/>
                <a:gd name="T15" fmla="*/ 0 60000 65536"/>
                <a:gd name="T16" fmla="*/ 0 60000 65536"/>
                <a:gd name="T17" fmla="*/ 0 60000 65536"/>
                <a:gd name="T18" fmla="*/ 0 60000 65536"/>
                <a:gd name="T19" fmla="*/ 0 60000 65536"/>
                <a:gd name="T20" fmla="*/ 0 60000 65536"/>
                <a:gd name="T21" fmla="*/ 0 w 86"/>
                <a:gd name="T22" fmla="*/ 0 h 6"/>
                <a:gd name="T23" fmla="*/ 86 w 8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6">
                  <a:moveTo>
                    <a:pt x="84" y="0"/>
                  </a:moveTo>
                  <a:cubicBezTo>
                    <a:pt x="3" y="0"/>
                    <a:pt x="3" y="0"/>
                    <a:pt x="3" y="0"/>
                  </a:cubicBezTo>
                  <a:cubicBezTo>
                    <a:pt x="1" y="0"/>
                    <a:pt x="0" y="2"/>
                    <a:pt x="0" y="3"/>
                  </a:cubicBezTo>
                  <a:cubicBezTo>
                    <a:pt x="0" y="5"/>
                    <a:pt x="1" y="6"/>
                    <a:pt x="3" y="6"/>
                  </a:cubicBezTo>
                  <a:cubicBezTo>
                    <a:pt x="84" y="6"/>
                    <a:pt x="84" y="6"/>
                    <a:pt x="84" y="6"/>
                  </a:cubicBezTo>
                  <a:cubicBezTo>
                    <a:pt x="85" y="6"/>
                    <a:pt x="86" y="5"/>
                    <a:pt x="86" y="3"/>
                  </a:cubicBezTo>
                  <a:cubicBezTo>
                    <a:pt x="86" y="2"/>
                    <a:pt x="85" y="0"/>
                    <a:pt x="84"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20" name="Freeform 24"/>
            <p:cNvSpPr>
              <a:spLocks noEditPoints="1" noChangeArrowheads="1"/>
            </p:cNvSpPr>
            <p:nvPr/>
          </p:nvSpPr>
          <p:spPr bwMode="auto">
            <a:xfrm>
              <a:off x="0" y="0"/>
              <a:ext cx="663575" cy="746125"/>
            </a:xfrm>
            <a:custGeom>
              <a:avLst/>
              <a:gdLst>
                <a:gd name="T0" fmla="*/ 2147483647 w 174"/>
                <a:gd name="T1" fmla="*/ 2147483647 h 196"/>
                <a:gd name="T2" fmla="*/ 2147483647 w 174"/>
                <a:gd name="T3" fmla="*/ 0 h 196"/>
                <a:gd name="T4" fmla="*/ 2147483647 w 174"/>
                <a:gd name="T5" fmla="*/ 0 h 196"/>
                <a:gd name="T6" fmla="*/ 2147483647 w 174"/>
                <a:gd name="T7" fmla="*/ 0 h 196"/>
                <a:gd name="T8" fmla="*/ 2147483647 w 174"/>
                <a:gd name="T9" fmla="*/ 0 h 196"/>
                <a:gd name="T10" fmla="*/ 0 w 174"/>
                <a:gd name="T11" fmla="*/ 2147483647 h 196"/>
                <a:gd name="T12" fmla="*/ 0 w 174"/>
                <a:gd name="T13" fmla="*/ 2147483647 h 196"/>
                <a:gd name="T14" fmla="*/ 2147483647 w 174"/>
                <a:gd name="T15" fmla="*/ 2147483647 h 196"/>
                <a:gd name="T16" fmla="*/ 2147483647 w 174"/>
                <a:gd name="T17" fmla="*/ 2147483647 h 196"/>
                <a:gd name="T18" fmla="*/ 2147483647 w 174"/>
                <a:gd name="T19" fmla="*/ 2147483647 h 196"/>
                <a:gd name="T20" fmla="*/ 2147483647 w 174"/>
                <a:gd name="T21" fmla="*/ 2147483647 h 196"/>
                <a:gd name="T22" fmla="*/ 2147483647 w 174"/>
                <a:gd name="T23" fmla="*/ 2147483647 h 196"/>
                <a:gd name="T24" fmla="*/ 2147483647 w 174"/>
                <a:gd name="T25" fmla="*/ 2147483647 h 196"/>
                <a:gd name="T26" fmla="*/ 2147483647 w 174"/>
                <a:gd name="T27" fmla="*/ 2147483647 h 196"/>
                <a:gd name="T28" fmla="*/ 2147483647 w 174"/>
                <a:gd name="T29" fmla="*/ 2147483647 h 196"/>
                <a:gd name="T30" fmla="*/ 2147483647 w 174"/>
                <a:gd name="T31" fmla="*/ 2147483647 h 196"/>
                <a:gd name="T32" fmla="*/ 2147483647 w 174"/>
                <a:gd name="T33" fmla="*/ 2147483647 h 196"/>
                <a:gd name="T34" fmla="*/ 2147483647 w 174"/>
                <a:gd name="T35" fmla="*/ 2147483647 h 196"/>
                <a:gd name="T36" fmla="*/ 2147483647 w 174"/>
                <a:gd name="T37" fmla="*/ 2147483647 h 196"/>
                <a:gd name="T38" fmla="*/ 2147483647 w 174"/>
                <a:gd name="T39" fmla="*/ 2147483647 h 196"/>
                <a:gd name="T40" fmla="*/ 2147483647 w 174"/>
                <a:gd name="T41" fmla="*/ 2147483647 h 196"/>
                <a:gd name="T42" fmla="*/ 2147483647 w 174"/>
                <a:gd name="T43" fmla="*/ 2147483647 h 196"/>
                <a:gd name="T44" fmla="*/ 2147483647 w 174"/>
                <a:gd name="T45" fmla="*/ 2147483647 h 196"/>
                <a:gd name="T46" fmla="*/ 2147483647 w 174"/>
                <a:gd name="T47" fmla="*/ 2147483647 h 196"/>
                <a:gd name="T48" fmla="*/ 2147483647 w 174"/>
                <a:gd name="T49" fmla="*/ 2147483647 h 196"/>
                <a:gd name="T50" fmla="*/ 2147483647 w 174"/>
                <a:gd name="T51" fmla="*/ 2147483647 h 196"/>
                <a:gd name="T52" fmla="*/ 2147483647 w 174"/>
                <a:gd name="T53" fmla="*/ 2147483647 h 196"/>
                <a:gd name="T54" fmla="*/ 2147483647 w 174"/>
                <a:gd name="T55" fmla="*/ 2147483647 h 196"/>
                <a:gd name="T56" fmla="*/ 2147483647 w 174"/>
                <a:gd name="T57" fmla="*/ 2147483647 h 196"/>
                <a:gd name="T58" fmla="*/ 2147483647 w 174"/>
                <a:gd name="T59" fmla="*/ 2147483647 h 196"/>
                <a:gd name="T60" fmla="*/ 2147483647 w 174"/>
                <a:gd name="T61" fmla="*/ 2147483647 h 196"/>
                <a:gd name="T62" fmla="*/ 2147483647 w 174"/>
                <a:gd name="T63" fmla="*/ 2147483647 h 196"/>
                <a:gd name="T64" fmla="*/ 2147483647 w 174"/>
                <a:gd name="T65" fmla="*/ 2147483647 h 196"/>
                <a:gd name="T66" fmla="*/ 2147483647 w 174"/>
                <a:gd name="T67" fmla="*/ 2147483647 h 196"/>
                <a:gd name="T68" fmla="*/ 2147483647 w 174"/>
                <a:gd name="T69" fmla="*/ 2147483647 h 196"/>
                <a:gd name="T70" fmla="*/ 2147483647 w 174"/>
                <a:gd name="T71" fmla="*/ 2147483647 h 196"/>
                <a:gd name="T72" fmla="*/ 2147483647 w 174"/>
                <a:gd name="T73" fmla="*/ 2147483647 h 196"/>
                <a:gd name="T74" fmla="*/ 2147483647 w 174"/>
                <a:gd name="T75" fmla="*/ 2147483647 h 196"/>
                <a:gd name="T76" fmla="*/ 2147483647 w 174"/>
                <a:gd name="T77" fmla="*/ 2147483647 h 196"/>
                <a:gd name="T78" fmla="*/ 2147483647 w 174"/>
                <a:gd name="T79" fmla="*/ 2147483647 h 196"/>
                <a:gd name="T80" fmla="*/ 2147483647 w 174"/>
                <a:gd name="T81" fmla="*/ 2147483647 h 196"/>
                <a:gd name="T82" fmla="*/ 2147483647 w 174"/>
                <a:gd name="T83" fmla="*/ 2147483647 h 196"/>
                <a:gd name="T84" fmla="*/ 2147483647 w 174"/>
                <a:gd name="T85" fmla="*/ 2147483647 h 196"/>
                <a:gd name="T86" fmla="*/ 2147483647 w 174"/>
                <a:gd name="T87" fmla="*/ 2147483647 h 196"/>
                <a:gd name="T88" fmla="*/ 2147483647 w 174"/>
                <a:gd name="T89" fmla="*/ 2147483647 h 196"/>
                <a:gd name="T90" fmla="*/ 2147483647 w 174"/>
                <a:gd name="T91" fmla="*/ 2147483647 h 196"/>
                <a:gd name="T92" fmla="*/ 2147483647 w 174"/>
                <a:gd name="T93" fmla="*/ 2147483647 h 196"/>
                <a:gd name="T94" fmla="*/ 2147483647 w 174"/>
                <a:gd name="T95" fmla="*/ 2147483647 h 1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196"/>
                <a:gd name="T146" fmla="*/ 174 w 174"/>
                <a:gd name="T147" fmla="*/ 196 h 1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196">
                  <a:moveTo>
                    <a:pt x="174" y="25"/>
                  </a:moveTo>
                  <a:cubicBezTo>
                    <a:pt x="174" y="11"/>
                    <a:pt x="163" y="0"/>
                    <a:pt x="149" y="0"/>
                  </a:cubicBezTo>
                  <a:cubicBezTo>
                    <a:pt x="25" y="0"/>
                    <a:pt x="25" y="0"/>
                    <a:pt x="25" y="0"/>
                  </a:cubicBezTo>
                  <a:cubicBezTo>
                    <a:pt x="25" y="0"/>
                    <a:pt x="25" y="0"/>
                    <a:pt x="25" y="0"/>
                  </a:cubicBezTo>
                  <a:cubicBezTo>
                    <a:pt x="25" y="0"/>
                    <a:pt x="25" y="0"/>
                    <a:pt x="25" y="0"/>
                  </a:cubicBezTo>
                  <a:cubicBezTo>
                    <a:pt x="11" y="0"/>
                    <a:pt x="0" y="11"/>
                    <a:pt x="0" y="25"/>
                  </a:cubicBezTo>
                  <a:cubicBezTo>
                    <a:pt x="0" y="169"/>
                    <a:pt x="0" y="169"/>
                    <a:pt x="0" y="169"/>
                  </a:cubicBezTo>
                  <a:cubicBezTo>
                    <a:pt x="0" y="171"/>
                    <a:pt x="1" y="172"/>
                    <a:pt x="2" y="174"/>
                  </a:cubicBezTo>
                  <a:cubicBezTo>
                    <a:pt x="22" y="193"/>
                    <a:pt x="22" y="193"/>
                    <a:pt x="22" y="193"/>
                  </a:cubicBezTo>
                  <a:cubicBezTo>
                    <a:pt x="25" y="196"/>
                    <a:pt x="29" y="196"/>
                    <a:pt x="31" y="193"/>
                  </a:cubicBezTo>
                  <a:cubicBezTo>
                    <a:pt x="52" y="173"/>
                    <a:pt x="52" y="173"/>
                    <a:pt x="52" y="173"/>
                  </a:cubicBezTo>
                  <a:cubicBezTo>
                    <a:pt x="73" y="194"/>
                    <a:pt x="73" y="194"/>
                    <a:pt x="73" y="194"/>
                  </a:cubicBezTo>
                  <a:cubicBezTo>
                    <a:pt x="76" y="196"/>
                    <a:pt x="80" y="196"/>
                    <a:pt x="82" y="194"/>
                  </a:cubicBezTo>
                  <a:cubicBezTo>
                    <a:pt x="104" y="173"/>
                    <a:pt x="104" y="173"/>
                    <a:pt x="104" y="173"/>
                  </a:cubicBezTo>
                  <a:cubicBezTo>
                    <a:pt x="125" y="194"/>
                    <a:pt x="125" y="194"/>
                    <a:pt x="125" y="194"/>
                  </a:cubicBezTo>
                  <a:cubicBezTo>
                    <a:pt x="126" y="195"/>
                    <a:pt x="128" y="196"/>
                    <a:pt x="130" y="196"/>
                  </a:cubicBezTo>
                  <a:cubicBezTo>
                    <a:pt x="131" y="196"/>
                    <a:pt x="133" y="195"/>
                    <a:pt x="134" y="194"/>
                  </a:cubicBezTo>
                  <a:cubicBezTo>
                    <a:pt x="153" y="175"/>
                    <a:pt x="153" y="175"/>
                    <a:pt x="153" y="175"/>
                  </a:cubicBezTo>
                  <a:cubicBezTo>
                    <a:pt x="155" y="174"/>
                    <a:pt x="155" y="172"/>
                    <a:pt x="155" y="170"/>
                  </a:cubicBezTo>
                  <a:cubicBezTo>
                    <a:pt x="155" y="49"/>
                    <a:pt x="155" y="49"/>
                    <a:pt x="155" y="49"/>
                  </a:cubicBezTo>
                  <a:cubicBezTo>
                    <a:pt x="166" y="46"/>
                    <a:pt x="174" y="36"/>
                    <a:pt x="174" y="25"/>
                  </a:cubicBezTo>
                  <a:close/>
                  <a:moveTo>
                    <a:pt x="130" y="180"/>
                  </a:moveTo>
                  <a:cubicBezTo>
                    <a:pt x="108" y="159"/>
                    <a:pt x="108" y="159"/>
                    <a:pt x="108" y="159"/>
                  </a:cubicBezTo>
                  <a:cubicBezTo>
                    <a:pt x="106" y="157"/>
                    <a:pt x="102" y="157"/>
                    <a:pt x="99" y="159"/>
                  </a:cubicBezTo>
                  <a:cubicBezTo>
                    <a:pt x="78" y="180"/>
                    <a:pt x="78" y="180"/>
                    <a:pt x="78" y="180"/>
                  </a:cubicBezTo>
                  <a:cubicBezTo>
                    <a:pt x="57" y="159"/>
                    <a:pt x="57" y="159"/>
                    <a:pt x="57" y="159"/>
                  </a:cubicBezTo>
                  <a:cubicBezTo>
                    <a:pt x="54" y="157"/>
                    <a:pt x="50" y="157"/>
                    <a:pt x="47" y="159"/>
                  </a:cubicBezTo>
                  <a:cubicBezTo>
                    <a:pt x="27" y="179"/>
                    <a:pt x="27" y="179"/>
                    <a:pt x="27" y="179"/>
                  </a:cubicBezTo>
                  <a:cubicBezTo>
                    <a:pt x="13" y="166"/>
                    <a:pt x="13" y="166"/>
                    <a:pt x="13" y="166"/>
                  </a:cubicBezTo>
                  <a:cubicBezTo>
                    <a:pt x="13" y="25"/>
                    <a:pt x="13" y="25"/>
                    <a:pt x="13" y="25"/>
                  </a:cubicBezTo>
                  <a:cubicBezTo>
                    <a:pt x="13" y="19"/>
                    <a:pt x="18" y="14"/>
                    <a:pt x="25" y="14"/>
                  </a:cubicBezTo>
                  <a:cubicBezTo>
                    <a:pt x="25" y="14"/>
                    <a:pt x="25" y="14"/>
                    <a:pt x="25" y="14"/>
                  </a:cubicBezTo>
                  <a:cubicBezTo>
                    <a:pt x="25" y="14"/>
                    <a:pt x="25" y="14"/>
                    <a:pt x="25" y="14"/>
                  </a:cubicBezTo>
                  <a:cubicBezTo>
                    <a:pt x="25" y="14"/>
                    <a:pt x="25" y="14"/>
                    <a:pt x="25" y="14"/>
                  </a:cubicBezTo>
                  <a:cubicBezTo>
                    <a:pt x="32" y="14"/>
                    <a:pt x="37" y="19"/>
                    <a:pt x="37" y="25"/>
                  </a:cubicBezTo>
                  <a:cubicBezTo>
                    <a:pt x="37" y="31"/>
                    <a:pt x="32" y="36"/>
                    <a:pt x="25" y="36"/>
                  </a:cubicBezTo>
                  <a:cubicBezTo>
                    <a:pt x="21" y="36"/>
                    <a:pt x="18" y="39"/>
                    <a:pt x="18" y="43"/>
                  </a:cubicBezTo>
                  <a:cubicBezTo>
                    <a:pt x="18" y="47"/>
                    <a:pt x="21" y="50"/>
                    <a:pt x="25" y="50"/>
                  </a:cubicBezTo>
                  <a:cubicBezTo>
                    <a:pt x="142" y="50"/>
                    <a:pt x="142" y="50"/>
                    <a:pt x="142" y="50"/>
                  </a:cubicBezTo>
                  <a:cubicBezTo>
                    <a:pt x="142" y="168"/>
                    <a:pt x="142" y="168"/>
                    <a:pt x="142" y="168"/>
                  </a:cubicBezTo>
                  <a:lnTo>
                    <a:pt x="130" y="180"/>
                  </a:lnTo>
                  <a:close/>
                  <a:moveTo>
                    <a:pt x="149" y="36"/>
                  </a:moveTo>
                  <a:cubicBezTo>
                    <a:pt x="47" y="36"/>
                    <a:pt x="47" y="36"/>
                    <a:pt x="47" y="36"/>
                  </a:cubicBezTo>
                  <a:cubicBezTo>
                    <a:pt x="49" y="33"/>
                    <a:pt x="50" y="29"/>
                    <a:pt x="50" y="25"/>
                  </a:cubicBezTo>
                  <a:cubicBezTo>
                    <a:pt x="50" y="21"/>
                    <a:pt x="49" y="17"/>
                    <a:pt x="47" y="14"/>
                  </a:cubicBezTo>
                  <a:cubicBezTo>
                    <a:pt x="149" y="14"/>
                    <a:pt x="149" y="14"/>
                    <a:pt x="149" y="14"/>
                  </a:cubicBezTo>
                  <a:cubicBezTo>
                    <a:pt x="155" y="14"/>
                    <a:pt x="161" y="19"/>
                    <a:pt x="161" y="25"/>
                  </a:cubicBezTo>
                  <a:cubicBezTo>
                    <a:pt x="161" y="31"/>
                    <a:pt x="155" y="36"/>
                    <a:pt x="149" y="3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8212" name="Freeform 28"/>
          <p:cNvSpPr>
            <a:spLocks noEditPoints="1" noChangeArrowheads="1"/>
          </p:cNvSpPr>
          <p:nvPr/>
        </p:nvSpPr>
        <p:spPr bwMode="auto">
          <a:xfrm>
            <a:off x="1044575" y="4851400"/>
            <a:ext cx="495300" cy="433388"/>
          </a:xfrm>
          <a:custGeom>
            <a:avLst/>
            <a:gdLst>
              <a:gd name="T0" fmla="*/ 2147483647 w 199"/>
              <a:gd name="T1" fmla="*/ 2147483647 h 174"/>
              <a:gd name="T2" fmla="*/ 2147483647 w 199"/>
              <a:gd name="T3" fmla="*/ 2147483647 h 174"/>
              <a:gd name="T4" fmla="*/ 2147483647 w 199"/>
              <a:gd name="T5" fmla="*/ 2147483647 h 174"/>
              <a:gd name="T6" fmla="*/ 2147483647 w 199"/>
              <a:gd name="T7" fmla="*/ 0 h 174"/>
              <a:gd name="T8" fmla="*/ 2147483647 w 199"/>
              <a:gd name="T9" fmla="*/ 2147483647 h 174"/>
              <a:gd name="T10" fmla="*/ 2147483647 w 199"/>
              <a:gd name="T11" fmla="*/ 2147483647 h 174"/>
              <a:gd name="T12" fmla="*/ 2147483647 w 199"/>
              <a:gd name="T13" fmla="*/ 2147483647 h 174"/>
              <a:gd name="T14" fmla="*/ 0 w 199"/>
              <a:gd name="T15" fmla="*/ 2147483647 h 174"/>
              <a:gd name="T16" fmla="*/ 0 w 199"/>
              <a:gd name="T17" fmla="*/ 2147483647 h 174"/>
              <a:gd name="T18" fmla="*/ 2147483647 w 199"/>
              <a:gd name="T19" fmla="*/ 2147483647 h 174"/>
              <a:gd name="T20" fmla="*/ 2147483647 w 199"/>
              <a:gd name="T21" fmla="*/ 2147483647 h 174"/>
              <a:gd name="T22" fmla="*/ 2147483647 w 199"/>
              <a:gd name="T23" fmla="*/ 2147483647 h 174"/>
              <a:gd name="T24" fmla="*/ 2147483647 w 199"/>
              <a:gd name="T25" fmla="*/ 2147483647 h 174"/>
              <a:gd name="T26" fmla="*/ 2147483647 w 199"/>
              <a:gd name="T27" fmla="*/ 2147483647 h 174"/>
              <a:gd name="T28" fmla="*/ 2147483647 w 199"/>
              <a:gd name="T29" fmla="*/ 2147483647 h 174"/>
              <a:gd name="T30" fmla="*/ 2147483647 w 199"/>
              <a:gd name="T31" fmla="*/ 2147483647 h 174"/>
              <a:gd name="T32" fmla="*/ 2147483647 w 199"/>
              <a:gd name="T33" fmla="*/ 2147483647 h 174"/>
              <a:gd name="T34" fmla="*/ 2147483647 w 199"/>
              <a:gd name="T35" fmla="*/ 2147483647 h 174"/>
              <a:gd name="T36" fmla="*/ 2147483647 w 199"/>
              <a:gd name="T37" fmla="*/ 2147483647 h 174"/>
              <a:gd name="T38" fmla="*/ 2147483647 w 199"/>
              <a:gd name="T39" fmla="*/ 2147483647 h 174"/>
              <a:gd name="T40" fmla="*/ 2147483647 w 199"/>
              <a:gd name="T41" fmla="*/ 2147483647 h 174"/>
              <a:gd name="T42" fmla="*/ 2147483647 w 199"/>
              <a:gd name="T43" fmla="*/ 2147483647 h 174"/>
              <a:gd name="T44" fmla="*/ 2147483647 w 199"/>
              <a:gd name="T45" fmla="*/ 2147483647 h 174"/>
              <a:gd name="T46" fmla="*/ 2147483647 w 199"/>
              <a:gd name="T47" fmla="*/ 2147483647 h 174"/>
              <a:gd name="T48" fmla="*/ 2147483647 w 199"/>
              <a:gd name="T49" fmla="*/ 2147483647 h 174"/>
              <a:gd name="T50" fmla="*/ 2147483647 w 199"/>
              <a:gd name="T51" fmla="*/ 2147483647 h 174"/>
              <a:gd name="T52" fmla="*/ 2147483647 w 199"/>
              <a:gd name="T53" fmla="*/ 2147483647 h 174"/>
              <a:gd name="T54" fmla="*/ 2147483647 w 199"/>
              <a:gd name="T55" fmla="*/ 2147483647 h 174"/>
              <a:gd name="T56" fmla="*/ 2147483647 w 199"/>
              <a:gd name="T57" fmla="*/ 2147483647 h 174"/>
              <a:gd name="T58" fmla="*/ 2147483647 w 199"/>
              <a:gd name="T59" fmla="*/ 2147483647 h 174"/>
              <a:gd name="T60" fmla="*/ 2147483647 w 199"/>
              <a:gd name="T61" fmla="*/ 2147483647 h 174"/>
              <a:gd name="T62" fmla="*/ 2147483647 w 199"/>
              <a:gd name="T63" fmla="*/ 2147483647 h 174"/>
              <a:gd name="T64" fmla="*/ 2147483647 w 199"/>
              <a:gd name="T65" fmla="*/ 2147483647 h 174"/>
              <a:gd name="T66" fmla="*/ 2147483647 w 199"/>
              <a:gd name="T67" fmla="*/ 2147483647 h 174"/>
              <a:gd name="T68" fmla="*/ 2147483647 w 199"/>
              <a:gd name="T69" fmla="*/ 2147483647 h 174"/>
              <a:gd name="T70" fmla="*/ 2147483647 w 199"/>
              <a:gd name="T71" fmla="*/ 2147483647 h 174"/>
              <a:gd name="T72" fmla="*/ 2147483647 w 199"/>
              <a:gd name="T73" fmla="*/ 2147483647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9"/>
              <a:gd name="T112" fmla="*/ 0 h 174"/>
              <a:gd name="T113" fmla="*/ 199 w 199"/>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9" h="174">
                <a:moveTo>
                  <a:pt x="172" y="27"/>
                </a:moveTo>
                <a:cubicBezTo>
                  <a:pt x="137" y="27"/>
                  <a:pt x="137" y="27"/>
                  <a:pt x="137" y="27"/>
                </a:cubicBezTo>
                <a:cubicBezTo>
                  <a:pt x="137" y="23"/>
                  <a:pt x="137" y="18"/>
                  <a:pt x="134" y="14"/>
                </a:cubicBezTo>
                <a:cubicBezTo>
                  <a:pt x="129" y="5"/>
                  <a:pt x="117" y="1"/>
                  <a:pt x="99" y="0"/>
                </a:cubicBezTo>
                <a:cubicBezTo>
                  <a:pt x="82" y="0"/>
                  <a:pt x="70" y="5"/>
                  <a:pt x="65" y="14"/>
                </a:cubicBezTo>
                <a:cubicBezTo>
                  <a:pt x="62" y="18"/>
                  <a:pt x="62" y="23"/>
                  <a:pt x="62" y="27"/>
                </a:cubicBezTo>
                <a:cubicBezTo>
                  <a:pt x="27" y="27"/>
                  <a:pt x="27" y="27"/>
                  <a:pt x="27" y="27"/>
                </a:cubicBezTo>
                <a:cubicBezTo>
                  <a:pt x="12" y="27"/>
                  <a:pt x="0" y="39"/>
                  <a:pt x="0" y="53"/>
                </a:cubicBezTo>
                <a:cubicBezTo>
                  <a:pt x="0" y="147"/>
                  <a:pt x="0" y="147"/>
                  <a:pt x="0" y="147"/>
                </a:cubicBezTo>
                <a:cubicBezTo>
                  <a:pt x="0" y="162"/>
                  <a:pt x="12" y="174"/>
                  <a:pt x="27" y="174"/>
                </a:cubicBezTo>
                <a:cubicBezTo>
                  <a:pt x="172" y="174"/>
                  <a:pt x="172" y="174"/>
                  <a:pt x="172" y="174"/>
                </a:cubicBezTo>
                <a:cubicBezTo>
                  <a:pt x="187" y="174"/>
                  <a:pt x="199" y="162"/>
                  <a:pt x="199" y="147"/>
                </a:cubicBezTo>
                <a:cubicBezTo>
                  <a:pt x="199" y="53"/>
                  <a:pt x="199" y="53"/>
                  <a:pt x="199" y="53"/>
                </a:cubicBezTo>
                <a:cubicBezTo>
                  <a:pt x="199" y="39"/>
                  <a:pt x="187" y="27"/>
                  <a:pt x="172" y="27"/>
                </a:cubicBezTo>
                <a:close/>
                <a:moveTo>
                  <a:pt x="74" y="19"/>
                </a:moveTo>
                <a:cubicBezTo>
                  <a:pt x="78" y="14"/>
                  <a:pt x="86" y="11"/>
                  <a:pt x="99" y="11"/>
                </a:cubicBezTo>
                <a:cubicBezTo>
                  <a:pt x="113" y="11"/>
                  <a:pt x="122" y="14"/>
                  <a:pt x="125" y="20"/>
                </a:cubicBezTo>
                <a:cubicBezTo>
                  <a:pt x="126" y="22"/>
                  <a:pt x="126" y="25"/>
                  <a:pt x="126" y="27"/>
                </a:cubicBezTo>
                <a:cubicBezTo>
                  <a:pt x="73" y="27"/>
                  <a:pt x="73" y="27"/>
                  <a:pt x="73" y="27"/>
                </a:cubicBezTo>
                <a:cubicBezTo>
                  <a:pt x="73" y="24"/>
                  <a:pt x="73" y="22"/>
                  <a:pt x="74" y="19"/>
                </a:cubicBezTo>
                <a:close/>
                <a:moveTo>
                  <a:pt x="134" y="111"/>
                </a:moveTo>
                <a:cubicBezTo>
                  <a:pt x="108" y="111"/>
                  <a:pt x="108" y="111"/>
                  <a:pt x="108" y="111"/>
                </a:cubicBezTo>
                <a:cubicBezTo>
                  <a:pt x="108" y="136"/>
                  <a:pt x="108" y="136"/>
                  <a:pt x="108" y="136"/>
                </a:cubicBezTo>
                <a:cubicBezTo>
                  <a:pt x="108" y="141"/>
                  <a:pt x="104" y="145"/>
                  <a:pt x="99" y="145"/>
                </a:cubicBezTo>
                <a:cubicBezTo>
                  <a:pt x="95" y="145"/>
                  <a:pt x="91" y="141"/>
                  <a:pt x="91" y="136"/>
                </a:cubicBezTo>
                <a:cubicBezTo>
                  <a:pt x="91" y="111"/>
                  <a:pt x="91" y="111"/>
                  <a:pt x="91" y="111"/>
                </a:cubicBezTo>
                <a:cubicBezTo>
                  <a:pt x="65" y="111"/>
                  <a:pt x="65" y="111"/>
                  <a:pt x="65" y="111"/>
                </a:cubicBezTo>
                <a:cubicBezTo>
                  <a:pt x="60" y="111"/>
                  <a:pt x="56" y="107"/>
                  <a:pt x="56" y="102"/>
                </a:cubicBezTo>
                <a:cubicBezTo>
                  <a:pt x="56" y="97"/>
                  <a:pt x="60" y="93"/>
                  <a:pt x="65" y="93"/>
                </a:cubicBezTo>
                <a:cubicBezTo>
                  <a:pt x="91" y="93"/>
                  <a:pt x="91" y="93"/>
                  <a:pt x="91" y="93"/>
                </a:cubicBezTo>
                <a:cubicBezTo>
                  <a:pt x="91" y="68"/>
                  <a:pt x="91" y="68"/>
                  <a:pt x="91" y="68"/>
                </a:cubicBezTo>
                <a:cubicBezTo>
                  <a:pt x="91" y="63"/>
                  <a:pt x="95" y="59"/>
                  <a:pt x="99" y="59"/>
                </a:cubicBezTo>
                <a:cubicBezTo>
                  <a:pt x="104" y="59"/>
                  <a:pt x="108" y="63"/>
                  <a:pt x="108" y="68"/>
                </a:cubicBezTo>
                <a:cubicBezTo>
                  <a:pt x="108" y="93"/>
                  <a:pt x="108" y="93"/>
                  <a:pt x="108" y="93"/>
                </a:cubicBezTo>
                <a:cubicBezTo>
                  <a:pt x="134" y="93"/>
                  <a:pt x="134" y="93"/>
                  <a:pt x="134" y="93"/>
                </a:cubicBezTo>
                <a:cubicBezTo>
                  <a:pt x="139" y="93"/>
                  <a:pt x="143" y="97"/>
                  <a:pt x="143" y="102"/>
                </a:cubicBezTo>
                <a:cubicBezTo>
                  <a:pt x="143" y="107"/>
                  <a:pt x="139" y="111"/>
                  <a:pt x="134" y="111"/>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8213" name="Group 33"/>
          <p:cNvGrpSpPr/>
          <p:nvPr/>
        </p:nvGrpSpPr>
        <p:grpSpPr bwMode="auto">
          <a:xfrm>
            <a:off x="1116013" y="3262313"/>
            <a:ext cx="350837" cy="492125"/>
            <a:chOff x="0" y="0"/>
            <a:chExt cx="536575" cy="754063"/>
          </a:xfrm>
        </p:grpSpPr>
        <p:sp>
          <p:nvSpPr>
            <p:cNvPr id="8215" name="Freeform 32"/>
            <p:cNvSpPr>
              <a:spLocks noChangeArrowheads="1"/>
            </p:cNvSpPr>
            <p:nvPr/>
          </p:nvSpPr>
          <p:spPr bwMode="auto">
            <a:xfrm>
              <a:off x="111125" y="0"/>
              <a:ext cx="317500" cy="376238"/>
            </a:xfrm>
            <a:custGeom>
              <a:avLst/>
              <a:gdLst>
                <a:gd name="T0" fmla="*/ 2147483647 w 83"/>
                <a:gd name="T1" fmla="*/ 2147483647 h 99"/>
                <a:gd name="T2" fmla="*/ 2147483647 w 83"/>
                <a:gd name="T3" fmla="*/ 2147483647 h 99"/>
                <a:gd name="T4" fmla="*/ 2147483647 w 83"/>
                <a:gd name="T5" fmla="*/ 2147483647 h 99"/>
                <a:gd name="T6" fmla="*/ 2147483647 w 83"/>
                <a:gd name="T7" fmla="*/ 2147483647 h 99"/>
                <a:gd name="T8" fmla="*/ 2147483647 w 83"/>
                <a:gd name="T9" fmla="*/ 2147483647 h 99"/>
                <a:gd name="T10" fmla="*/ 2147483647 w 83"/>
                <a:gd name="T11" fmla="*/ 2147483647 h 99"/>
                <a:gd name="T12" fmla="*/ 2147483647 w 83"/>
                <a:gd name="T13" fmla="*/ 2147483647 h 99"/>
                <a:gd name="T14" fmla="*/ 2147483647 w 83"/>
                <a:gd name="T15" fmla="*/ 2147483647 h 99"/>
                <a:gd name="T16" fmla="*/ 2147483647 w 83"/>
                <a:gd name="T17" fmla="*/ 2147483647 h 99"/>
                <a:gd name="T18" fmla="*/ 2147483647 w 83"/>
                <a:gd name="T19" fmla="*/ 2147483647 h 99"/>
                <a:gd name="T20" fmla="*/ 2147483647 w 83"/>
                <a:gd name="T21" fmla="*/ 2147483647 h 99"/>
                <a:gd name="T22" fmla="*/ 2147483647 w 83"/>
                <a:gd name="T23" fmla="*/ 0 h 99"/>
                <a:gd name="T24" fmla="*/ 2147483647 w 83"/>
                <a:gd name="T25" fmla="*/ 0 h 99"/>
                <a:gd name="T26" fmla="*/ 0 w 83"/>
                <a:gd name="T27" fmla="*/ 2147483647 h 99"/>
                <a:gd name="T28" fmla="*/ 0 w 83"/>
                <a:gd name="T29" fmla="*/ 2147483647 h 99"/>
                <a:gd name="T30" fmla="*/ 2147483647 w 83"/>
                <a:gd name="T31" fmla="*/ 2147483647 h 99"/>
                <a:gd name="T32" fmla="*/ 2147483647 w 83"/>
                <a:gd name="T33" fmla="*/ 2147483647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99"/>
                <a:gd name="T53" fmla="*/ 83 w 83"/>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99">
                  <a:moveTo>
                    <a:pt x="12" y="98"/>
                  </a:moveTo>
                  <a:cubicBezTo>
                    <a:pt x="13" y="95"/>
                    <a:pt x="13" y="95"/>
                    <a:pt x="13" y="95"/>
                  </a:cubicBezTo>
                  <a:cubicBezTo>
                    <a:pt x="24" y="64"/>
                    <a:pt x="24" y="64"/>
                    <a:pt x="24" y="64"/>
                  </a:cubicBezTo>
                  <a:cubicBezTo>
                    <a:pt x="27" y="57"/>
                    <a:pt x="34" y="52"/>
                    <a:pt x="41" y="52"/>
                  </a:cubicBezTo>
                  <a:cubicBezTo>
                    <a:pt x="49" y="52"/>
                    <a:pt x="56" y="57"/>
                    <a:pt x="58" y="64"/>
                  </a:cubicBezTo>
                  <a:cubicBezTo>
                    <a:pt x="69" y="95"/>
                    <a:pt x="69" y="95"/>
                    <a:pt x="69" y="95"/>
                  </a:cubicBezTo>
                  <a:cubicBezTo>
                    <a:pt x="70" y="98"/>
                    <a:pt x="70" y="98"/>
                    <a:pt x="70" y="98"/>
                  </a:cubicBezTo>
                  <a:cubicBezTo>
                    <a:pt x="76" y="98"/>
                    <a:pt x="76" y="98"/>
                    <a:pt x="76" y="98"/>
                  </a:cubicBezTo>
                  <a:cubicBezTo>
                    <a:pt x="83" y="99"/>
                    <a:pt x="83" y="99"/>
                    <a:pt x="83" y="99"/>
                  </a:cubicBezTo>
                  <a:cubicBezTo>
                    <a:pt x="83" y="7"/>
                    <a:pt x="83" y="7"/>
                    <a:pt x="83" y="7"/>
                  </a:cubicBezTo>
                  <a:cubicBezTo>
                    <a:pt x="83" y="5"/>
                    <a:pt x="82" y="3"/>
                    <a:pt x="81" y="2"/>
                  </a:cubicBezTo>
                  <a:cubicBezTo>
                    <a:pt x="80" y="0"/>
                    <a:pt x="78" y="0"/>
                    <a:pt x="76" y="0"/>
                  </a:cubicBezTo>
                  <a:cubicBezTo>
                    <a:pt x="7" y="0"/>
                    <a:pt x="7" y="0"/>
                    <a:pt x="7" y="0"/>
                  </a:cubicBezTo>
                  <a:cubicBezTo>
                    <a:pt x="3" y="0"/>
                    <a:pt x="0" y="3"/>
                    <a:pt x="0" y="7"/>
                  </a:cubicBezTo>
                  <a:cubicBezTo>
                    <a:pt x="0" y="99"/>
                    <a:pt x="0" y="99"/>
                    <a:pt x="0" y="99"/>
                  </a:cubicBezTo>
                  <a:cubicBezTo>
                    <a:pt x="7" y="98"/>
                    <a:pt x="7" y="98"/>
                    <a:pt x="7" y="98"/>
                  </a:cubicBezTo>
                  <a:lnTo>
                    <a:pt x="12" y="9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6" name="Freeform 33"/>
            <p:cNvSpPr>
              <a:spLocks noChangeArrowheads="1"/>
            </p:cNvSpPr>
            <p:nvPr/>
          </p:nvSpPr>
          <p:spPr bwMode="auto">
            <a:xfrm>
              <a:off x="0" y="250825"/>
              <a:ext cx="536575" cy="503238"/>
            </a:xfrm>
            <a:custGeom>
              <a:avLst/>
              <a:gdLst>
                <a:gd name="T0" fmla="*/ 2147483647 w 140"/>
                <a:gd name="T1" fmla="*/ 2147483647 h 132"/>
                <a:gd name="T2" fmla="*/ 2147483647 w 140"/>
                <a:gd name="T3" fmla="*/ 2147483647 h 132"/>
                <a:gd name="T4" fmla="*/ 2147483647 w 140"/>
                <a:gd name="T5" fmla="*/ 2147483647 h 132"/>
                <a:gd name="T6" fmla="*/ 2147483647 w 140"/>
                <a:gd name="T7" fmla="*/ 2147483647 h 132"/>
                <a:gd name="T8" fmla="*/ 2147483647 w 140"/>
                <a:gd name="T9" fmla="*/ 2147483647 h 132"/>
                <a:gd name="T10" fmla="*/ 2147483647 w 140"/>
                <a:gd name="T11" fmla="*/ 2147483647 h 132"/>
                <a:gd name="T12" fmla="*/ 2147483647 w 140"/>
                <a:gd name="T13" fmla="*/ 2147483647 h 132"/>
                <a:gd name="T14" fmla="*/ 2147483647 w 140"/>
                <a:gd name="T15" fmla="*/ 2147483647 h 132"/>
                <a:gd name="T16" fmla="*/ 2147483647 w 140"/>
                <a:gd name="T17" fmla="*/ 2147483647 h 132"/>
                <a:gd name="T18" fmla="*/ 2147483647 w 140"/>
                <a:gd name="T19" fmla="*/ 0 h 132"/>
                <a:gd name="T20" fmla="*/ 2147483647 w 140"/>
                <a:gd name="T21" fmla="*/ 2147483647 h 132"/>
                <a:gd name="T22" fmla="*/ 2147483647 w 140"/>
                <a:gd name="T23" fmla="*/ 2147483647 h 132"/>
                <a:gd name="T24" fmla="*/ 2147483647 w 140"/>
                <a:gd name="T25" fmla="*/ 2147483647 h 132"/>
                <a:gd name="T26" fmla="*/ 2147483647 w 140"/>
                <a:gd name="T27" fmla="*/ 2147483647 h 132"/>
                <a:gd name="T28" fmla="*/ 2147483647 w 140"/>
                <a:gd name="T29" fmla="*/ 2147483647 h 132"/>
                <a:gd name="T30" fmla="*/ 2147483647 w 140"/>
                <a:gd name="T31" fmla="*/ 2147483647 h 132"/>
                <a:gd name="T32" fmla="*/ 2147483647 w 140"/>
                <a:gd name="T33" fmla="*/ 2147483647 h 132"/>
                <a:gd name="T34" fmla="*/ 2147483647 w 140"/>
                <a:gd name="T35" fmla="*/ 2147483647 h 132"/>
                <a:gd name="T36" fmla="*/ 2147483647 w 140"/>
                <a:gd name="T37" fmla="*/ 2147483647 h 132"/>
                <a:gd name="T38" fmla="*/ 2147483647 w 140"/>
                <a:gd name="T39" fmla="*/ 2147483647 h 132"/>
                <a:gd name="T40" fmla="*/ 2147483647 w 140"/>
                <a:gd name="T41" fmla="*/ 2147483647 h 132"/>
                <a:gd name="T42" fmla="*/ 2147483647 w 140"/>
                <a:gd name="T43" fmla="*/ 2147483647 h 132"/>
                <a:gd name="T44" fmla="*/ 2147483647 w 140"/>
                <a:gd name="T45" fmla="*/ 2147483647 h 132"/>
                <a:gd name="T46" fmla="*/ 2147483647 w 140"/>
                <a:gd name="T47" fmla="*/ 2147483647 h 132"/>
                <a:gd name="T48" fmla="*/ 2147483647 w 140"/>
                <a:gd name="T49" fmla="*/ 2147483647 h 132"/>
                <a:gd name="T50" fmla="*/ 2147483647 w 140"/>
                <a:gd name="T51" fmla="*/ 2147483647 h 132"/>
                <a:gd name="T52" fmla="*/ 2147483647 w 140"/>
                <a:gd name="T53" fmla="*/ 2147483647 h 132"/>
                <a:gd name="T54" fmla="*/ 2147483647 w 140"/>
                <a:gd name="T55" fmla="*/ 2147483647 h 132"/>
                <a:gd name="T56" fmla="*/ 2147483647 w 140"/>
                <a:gd name="T57" fmla="*/ 2147483647 h 132"/>
                <a:gd name="T58" fmla="*/ 2147483647 w 140"/>
                <a:gd name="T59" fmla="*/ 2147483647 h 132"/>
                <a:gd name="T60" fmla="*/ 2147483647 w 140"/>
                <a:gd name="T61" fmla="*/ 2147483647 h 132"/>
                <a:gd name="T62" fmla="*/ 2147483647 w 140"/>
                <a:gd name="T63" fmla="*/ 2147483647 h 132"/>
                <a:gd name="T64" fmla="*/ 2147483647 w 140"/>
                <a:gd name="T65" fmla="*/ 2147483647 h 132"/>
                <a:gd name="T66" fmla="*/ 2147483647 w 140"/>
                <a:gd name="T67" fmla="*/ 2147483647 h 132"/>
                <a:gd name="T68" fmla="*/ 2147483647 w 140"/>
                <a:gd name="T69" fmla="*/ 2147483647 h 132"/>
                <a:gd name="T70" fmla="*/ 2147483647 w 140"/>
                <a:gd name="T71" fmla="*/ 2147483647 h 132"/>
                <a:gd name="T72" fmla="*/ 2147483647 w 140"/>
                <a:gd name="T73" fmla="*/ 2147483647 h 132"/>
                <a:gd name="T74" fmla="*/ 2147483647 w 140"/>
                <a:gd name="T75" fmla="*/ 2147483647 h 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32"/>
                <a:gd name="T116" fmla="*/ 140 w 140"/>
                <a:gd name="T117" fmla="*/ 132 h 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32">
                  <a:moveTo>
                    <a:pt x="140" y="50"/>
                  </a:moveTo>
                  <a:cubicBezTo>
                    <a:pt x="139" y="48"/>
                    <a:pt x="138" y="47"/>
                    <a:pt x="136" y="47"/>
                  </a:cubicBezTo>
                  <a:cubicBezTo>
                    <a:pt x="112" y="47"/>
                    <a:pt x="112" y="47"/>
                    <a:pt x="112" y="47"/>
                  </a:cubicBezTo>
                  <a:cubicBezTo>
                    <a:pt x="105" y="46"/>
                    <a:pt x="105" y="46"/>
                    <a:pt x="105" y="46"/>
                  </a:cubicBezTo>
                  <a:cubicBezTo>
                    <a:pt x="98" y="46"/>
                    <a:pt x="98" y="46"/>
                    <a:pt x="98" y="46"/>
                  </a:cubicBezTo>
                  <a:cubicBezTo>
                    <a:pt x="92" y="46"/>
                    <a:pt x="92" y="46"/>
                    <a:pt x="92" y="46"/>
                  </a:cubicBezTo>
                  <a:cubicBezTo>
                    <a:pt x="90" y="46"/>
                    <a:pt x="90" y="46"/>
                    <a:pt x="90" y="46"/>
                  </a:cubicBezTo>
                  <a:cubicBezTo>
                    <a:pt x="88" y="42"/>
                    <a:pt x="88" y="42"/>
                    <a:pt x="88" y="42"/>
                  </a:cubicBezTo>
                  <a:cubicBezTo>
                    <a:pt x="74" y="3"/>
                    <a:pt x="74" y="3"/>
                    <a:pt x="74" y="3"/>
                  </a:cubicBezTo>
                  <a:cubicBezTo>
                    <a:pt x="74" y="1"/>
                    <a:pt x="72" y="0"/>
                    <a:pt x="70" y="0"/>
                  </a:cubicBezTo>
                  <a:cubicBezTo>
                    <a:pt x="69" y="0"/>
                    <a:pt x="67" y="1"/>
                    <a:pt x="66" y="3"/>
                  </a:cubicBezTo>
                  <a:cubicBezTo>
                    <a:pt x="53" y="42"/>
                    <a:pt x="53" y="42"/>
                    <a:pt x="53" y="42"/>
                  </a:cubicBezTo>
                  <a:cubicBezTo>
                    <a:pt x="51" y="46"/>
                    <a:pt x="51" y="46"/>
                    <a:pt x="51" y="46"/>
                  </a:cubicBezTo>
                  <a:cubicBezTo>
                    <a:pt x="48" y="46"/>
                    <a:pt x="48" y="46"/>
                    <a:pt x="48" y="46"/>
                  </a:cubicBezTo>
                  <a:cubicBezTo>
                    <a:pt x="42" y="46"/>
                    <a:pt x="42" y="46"/>
                    <a:pt x="42" y="46"/>
                  </a:cubicBezTo>
                  <a:cubicBezTo>
                    <a:pt x="36" y="46"/>
                    <a:pt x="36" y="46"/>
                    <a:pt x="36" y="46"/>
                  </a:cubicBezTo>
                  <a:cubicBezTo>
                    <a:pt x="29" y="47"/>
                    <a:pt x="29" y="47"/>
                    <a:pt x="29" y="47"/>
                  </a:cubicBezTo>
                  <a:cubicBezTo>
                    <a:pt x="5" y="47"/>
                    <a:pt x="5" y="47"/>
                    <a:pt x="5" y="47"/>
                  </a:cubicBezTo>
                  <a:cubicBezTo>
                    <a:pt x="3" y="47"/>
                    <a:pt x="2" y="48"/>
                    <a:pt x="1" y="50"/>
                  </a:cubicBezTo>
                  <a:cubicBezTo>
                    <a:pt x="0" y="52"/>
                    <a:pt x="1" y="53"/>
                    <a:pt x="2" y="55"/>
                  </a:cubicBezTo>
                  <a:cubicBezTo>
                    <a:pt x="39" y="82"/>
                    <a:pt x="39" y="82"/>
                    <a:pt x="39" y="82"/>
                  </a:cubicBezTo>
                  <a:cubicBezTo>
                    <a:pt x="26" y="126"/>
                    <a:pt x="26" y="126"/>
                    <a:pt x="26" y="126"/>
                  </a:cubicBezTo>
                  <a:cubicBezTo>
                    <a:pt x="25" y="128"/>
                    <a:pt x="26" y="130"/>
                    <a:pt x="27" y="131"/>
                  </a:cubicBezTo>
                  <a:cubicBezTo>
                    <a:pt x="28" y="131"/>
                    <a:pt x="28" y="131"/>
                    <a:pt x="29" y="131"/>
                  </a:cubicBezTo>
                  <a:cubicBezTo>
                    <a:pt x="29" y="131"/>
                    <a:pt x="29" y="131"/>
                    <a:pt x="29" y="131"/>
                  </a:cubicBezTo>
                  <a:cubicBezTo>
                    <a:pt x="29" y="131"/>
                    <a:pt x="30" y="131"/>
                    <a:pt x="30" y="132"/>
                  </a:cubicBezTo>
                  <a:cubicBezTo>
                    <a:pt x="30" y="132"/>
                    <a:pt x="30" y="132"/>
                    <a:pt x="30" y="132"/>
                  </a:cubicBezTo>
                  <a:cubicBezTo>
                    <a:pt x="30" y="132"/>
                    <a:pt x="30" y="131"/>
                    <a:pt x="31" y="131"/>
                  </a:cubicBezTo>
                  <a:cubicBezTo>
                    <a:pt x="31" y="131"/>
                    <a:pt x="31" y="131"/>
                    <a:pt x="31" y="131"/>
                  </a:cubicBezTo>
                  <a:cubicBezTo>
                    <a:pt x="32" y="131"/>
                    <a:pt x="32" y="131"/>
                    <a:pt x="32" y="131"/>
                  </a:cubicBezTo>
                  <a:cubicBezTo>
                    <a:pt x="70" y="105"/>
                    <a:pt x="70" y="105"/>
                    <a:pt x="70" y="105"/>
                  </a:cubicBezTo>
                  <a:cubicBezTo>
                    <a:pt x="108" y="131"/>
                    <a:pt x="108" y="131"/>
                    <a:pt x="108" y="131"/>
                  </a:cubicBezTo>
                  <a:cubicBezTo>
                    <a:pt x="109" y="131"/>
                    <a:pt x="110" y="132"/>
                    <a:pt x="111" y="132"/>
                  </a:cubicBezTo>
                  <a:cubicBezTo>
                    <a:pt x="112" y="132"/>
                    <a:pt x="113" y="131"/>
                    <a:pt x="113" y="131"/>
                  </a:cubicBezTo>
                  <a:cubicBezTo>
                    <a:pt x="115" y="130"/>
                    <a:pt x="115" y="128"/>
                    <a:pt x="115" y="126"/>
                  </a:cubicBezTo>
                  <a:cubicBezTo>
                    <a:pt x="101" y="82"/>
                    <a:pt x="101" y="82"/>
                    <a:pt x="101" y="82"/>
                  </a:cubicBezTo>
                  <a:cubicBezTo>
                    <a:pt x="138" y="55"/>
                    <a:pt x="138" y="55"/>
                    <a:pt x="138" y="55"/>
                  </a:cubicBezTo>
                  <a:cubicBezTo>
                    <a:pt x="140" y="53"/>
                    <a:pt x="140" y="52"/>
                    <a:pt x="140" y="5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8214" name="Freeform 37"/>
          <p:cNvSpPr>
            <a:spLocks noEditPoints="1" noChangeArrowheads="1"/>
          </p:cNvSpPr>
          <p:nvPr/>
        </p:nvSpPr>
        <p:spPr bwMode="auto">
          <a:xfrm>
            <a:off x="1098550" y="1638300"/>
            <a:ext cx="387350" cy="473075"/>
          </a:xfrm>
          <a:custGeom>
            <a:avLst/>
            <a:gdLst>
              <a:gd name="T0" fmla="*/ 2147483647 w 155"/>
              <a:gd name="T1" fmla="*/ 2147483647 h 190"/>
              <a:gd name="T2" fmla="*/ 2147483647 w 155"/>
              <a:gd name="T3" fmla="*/ 2147483647 h 190"/>
              <a:gd name="T4" fmla="*/ 2147483647 w 155"/>
              <a:gd name="T5" fmla="*/ 2147483647 h 190"/>
              <a:gd name="T6" fmla="*/ 2147483647 w 155"/>
              <a:gd name="T7" fmla="*/ 2147483647 h 190"/>
              <a:gd name="T8" fmla="*/ 2147483647 w 155"/>
              <a:gd name="T9" fmla="*/ 2147483647 h 190"/>
              <a:gd name="T10" fmla="*/ 2147483647 w 155"/>
              <a:gd name="T11" fmla="*/ 0 h 190"/>
              <a:gd name="T12" fmla="*/ 2147483647 w 155"/>
              <a:gd name="T13" fmla="*/ 2147483647 h 190"/>
              <a:gd name="T14" fmla="*/ 2147483647 w 155"/>
              <a:gd name="T15" fmla="*/ 2147483647 h 190"/>
              <a:gd name="T16" fmla="*/ 2147483647 w 155"/>
              <a:gd name="T17" fmla="*/ 2147483647 h 190"/>
              <a:gd name="T18" fmla="*/ 2147483647 w 155"/>
              <a:gd name="T19" fmla="*/ 2147483647 h 190"/>
              <a:gd name="T20" fmla="*/ 2147483647 w 155"/>
              <a:gd name="T21" fmla="*/ 2147483647 h 190"/>
              <a:gd name="T22" fmla="*/ 2147483647 w 155"/>
              <a:gd name="T23" fmla="*/ 2147483647 h 190"/>
              <a:gd name="T24" fmla="*/ 2147483647 w 155"/>
              <a:gd name="T25" fmla="*/ 2147483647 h 190"/>
              <a:gd name="T26" fmla="*/ 2147483647 w 155"/>
              <a:gd name="T27" fmla="*/ 2147483647 h 190"/>
              <a:gd name="T28" fmla="*/ 2147483647 w 155"/>
              <a:gd name="T29" fmla="*/ 2147483647 h 190"/>
              <a:gd name="T30" fmla="*/ 2147483647 w 155"/>
              <a:gd name="T31" fmla="*/ 2147483647 h 190"/>
              <a:gd name="T32" fmla="*/ 2147483647 w 155"/>
              <a:gd name="T33" fmla="*/ 2147483647 h 190"/>
              <a:gd name="T34" fmla="*/ 2147483647 w 155"/>
              <a:gd name="T35" fmla="*/ 2147483647 h 190"/>
              <a:gd name="T36" fmla="*/ 2147483647 w 155"/>
              <a:gd name="T37" fmla="*/ 2147483647 h 190"/>
              <a:gd name="T38" fmla="*/ 2147483647 w 155"/>
              <a:gd name="T39" fmla="*/ 2147483647 h 190"/>
              <a:gd name="T40" fmla="*/ 2147483647 w 155"/>
              <a:gd name="T41" fmla="*/ 2147483647 h 190"/>
              <a:gd name="T42" fmla="*/ 2147483647 w 155"/>
              <a:gd name="T43" fmla="*/ 2147483647 h 190"/>
              <a:gd name="T44" fmla="*/ 2147483647 w 155"/>
              <a:gd name="T45" fmla="*/ 2147483647 h 190"/>
              <a:gd name="T46" fmla="*/ 2147483647 w 155"/>
              <a:gd name="T47" fmla="*/ 2147483647 h 190"/>
              <a:gd name="T48" fmla="*/ 2147483647 w 155"/>
              <a:gd name="T49" fmla="*/ 2147483647 h 190"/>
              <a:gd name="T50" fmla="*/ 2147483647 w 155"/>
              <a:gd name="T51" fmla="*/ 2147483647 h 190"/>
              <a:gd name="T52" fmla="*/ 2147483647 w 155"/>
              <a:gd name="T53" fmla="*/ 2147483647 h 190"/>
              <a:gd name="T54" fmla="*/ 2147483647 w 155"/>
              <a:gd name="T55" fmla="*/ 2147483647 h 190"/>
              <a:gd name="T56" fmla="*/ 2147483647 w 155"/>
              <a:gd name="T57" fmla="*/ 2147483647 h 190"/>
              <a:gd name="T58" fmla="*/ 2147483647 w 155"/>
              <a:gd name="T59" fmla="*/ 2147483647 h 190"/>
              <a:gd name="T60" fmla="*/ 2147483647 w 155"/>
              <a:gd name="T61" fmla="*/ 2147483647 h 190"/>
              <a:gd name="T62" fmla="*/ 2147483647 w 155"/>
              <a:gd name="T63" fmla="*/ 2147483647 h 190"/>
              <a:gd name="T64" fmla="*/ 2147483647 w 155"/>
              <a:gd name="T65" fmla="*/ 2147483647 h 190"/>
              <a:gd name="T66" fmla="*/ 2147483647 w 155"/>
              <a:gd name="T67" fmla="*/ 2147483647 h 190"/>
              <a:gd name="T68" fmla="*/ 2147483647 w 155"/>
              <a:gd name="T69" fmla="*/ 2147483647 h 190"/>
              <a:gd name="T70" fmla="*/ 2147483647 w 155"/>
              <a:gd name="T71" fmla="*/ 2147483647 h 190"/>
              <a:gd name="T72" fmla="*/ 2147483647 w 155"/>
              <a:gd name="T73" fmla="*/ 2147483647 h 190"/>
              <a:gd name="T74" fmla="*/ 2147483647 w 155"/>
              <a:gd name="T75" fmla="*/ 2147483647 h 190"/>
              <a:gd name="T76" fmla="*/ 2147483647 w 155"/>
              <a:gd name="T77" fmla="*/ 2147483647 h 190"/>
              <a:gd name="T78" fmla="*/ 2147483647 w 155"/>
              <a:gd name="T79" fmla="*/ 2147483647 h 190"/>
              <a:gd name="T80" fmla="*/ 2147483647 w 155"/>
              <a:gd name="T81" fmla="*/ 2147483647 h 190"/>
              <a:gd name="T82" fmla="*/ 2147483647 w 155"/>
              <a:gd name="T83" fmla="*/ 2147483647 h 190"/>
              <a:gd name="T84" fmla="*/ 2147483647 w 155"/>
              <a:gd name="T85" fmla="*/ 2147483647 h 190"/>
              <a:gd name="T86" fmla="*/ 2147483647 w 155"/>
              <a:gd name="T87" fmla="*/ 2147483647 h 190"/>
              <a:gd name="T88" fmla="*/ 2147483647 w 155"/>
              <a:gd name="T89" fmla="*/ 2147483647 h 190"/>
              <a:gd name="T90" fmla="*/ 2147483647 w 155"/>
              <a:gd name="T91" fmla="*/ 2147483647 h 190"/>
              <a:gd name="T92" fmla="*/ 2147483647 w 155"/>
              <a:gd name="T93" fmla="*/ 2147483647 h 190"/>
              <a:gd name="T94" fmla="*/ 2147483647 w 155"/>
              <a:gd name="T95" fmla="*/ 2147483647 h 190"/>
              <a:gd name="T96" fmla="*/ 2147483647 w 155"/>
              <a:gd name="T97" fmla="*/ 2147483647 h 190"/>
              <a:gd name="T98" fmla="*/ 2147483647 w 155"/>
              <a:gd name="T99" fmla="*/ 2147483647 h 190"/>
              <a:gd name="T100" fmla="*/ 2147483647 w 155"/>
              <a:gd name="T101" fmla="*/ 2147483647 h 190"/>
              <a:gd name="T102" fmla="*/ 2147483647 w 155"/>
              <a:gd name="T103" fmla="*/ 2147483647 h 190"/>
              <a:gd name="T104" fmla="*/ 2147483647 w 155"/>
              <a:gd name="T105" fmla="*/ 2147483647 h 190"/>
              <a:gd name="T106" fmla="*/ 2147483647 w 155"/>
              <a:gd name="T107" fmla="*/ 2147483647 h 190"/>
              <a:gd name="T108" fmla="*/ 2147483647 w 155"/>
              <a:gd name="T109" fmla="*/ 2147483647 h 190"/>
              <a:gd name="T110" fmla="*/ 2147483647 w 155"/>
              <a:gd name="T111" fmla="*/ 2147483647 h 190"/>
              <a:gd name="T112" fmla="*/ 2147483647 w 155"/>
              <a:gd name="T113" fmla="*/ 2147483647 h 190"/>
              <a:gd name="T114" fmla="*/ 2147483647 w 155"/>
              <a:gd name="T115" fmla="*/ 2147483647 h 190"/>
              <a:gd name="T116" fmla="*/ 2147483647 w 155"/>
              <a:gd name="T117" fmla="*/ 2147483647 h 190"/>
              <a:gd name="T118" fmla="*/ 2147483647 w 155"/>
              <a:gd name="T119" fmla="*/ 2147483647 h 190"/>
              <a:gd name="T120" fmla="*/ 2147483647 w 155"/>
              <a:gd name="T121" fmla="*/ 2147483647 h 190"/>
              <a:gd name="T122" fmla="*/ 2147483647 w 155"/>
              <a:gd name="T123" fmla="*/ 2147483647 h 1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5"/>
              <a:gd name="T187" fmla="*/ 0 h 190"/>
              <a:gd name="T188" fmla="*/ 155 w 155"/>
              <a:gd name="T189" fmla="*/ 190 h 19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5" h="190">
                <a:moveTo>
                  <a:pt x="148" y="94"/>
                </a:moveTo>
                <a:cubicBezTo>
                  <a:pt x="147" y="92"/>
                  <a:pt x="145" y="91"/>
                  <a:pt x="144" y="91"/>
                </a:cubicBezTo>
                <a:cubicBezTo>
                  <a:pt x="128" y="91"/>
                  <a:pt x="128" y="91"/>
                  <a:pt x="128" y="91"/>
                </a:cubicBezTo>
                <a:cubicBezTo>
                  <a:pt x="125" y="91"/>
                  <a:pt x="122" y="90"/>
                  <a:pt x="121" y="89"/>
                </a:cubicBezTo>
                <a:cubicBezTo>
                  <a:pt x="120" y="88"/>
                  <a:pt x="117" y="86"/>
                  <a:pt x="112" y="79"/>
                </a:cubicBezTo>
                <a:cubicBezTo>
                  <a:pt x="108" y="74"/>
                  <a:pt x="108" y="74"/>
                  <a:pt x="108" y="74"/>
                </a:cubicBezTo>
                <a:cubicBezTo>
                  <a:pt x="103" y="67"/>
                  <a:pt x="100" y="63"/>
                  <a:pt x="98" y="61"/>
                </a:cubicBezTo>
                <a:cubicBezTo>
                  <a:pt x="72" y="33"/>
                  <a:pt x="72" y="33"/>
                  <a:pt x="72" y="33"/>
                </a:cubicBezTo>
                <a:cubicBezTo>
                  <a:pt x="65" y="4"/>
                  <a:pt x="65" y="4"/>
                  <a:pt x="65" y="4"/>
                </a:cubicBezTo>
                <a:cubicBezTo>
                  <a:pt x="65" y="2"/>
                  <a:pt x="64" y="1"/>
                  <a:pt x="63" y="1"/>
                </a:cubicBezTo>
                <a:cubicBezTo>
                  <a:pt x="62" y="0"/>
                  <a:pt x="61" y="0"/>
                  <a:pt x="59" y="0"/>
                </a:cubicBezTo>
                <a:cubicBezTo>
                  <a:pt x="58" y="0"/>
                  <a:pt x="58" y="0"/>
                  <a:pt x="58" y="0"/>
                </a:cubicBezTo>
                <a:cubicBezTo>
                  <a:pt x="42" y="4"/>
                  <a:pt x="33" y="14"/>
                  <a:pt x="33" y="30"/>
                </a:cubicBezTo>
                <a:cubicBezTo>
                  <a:pt x="33" y="35"/>
                  <a:pt x="36" y="43"/>
                  <a:pt x="41" y="53"/>
                </a:cubicBezTo>
                <a:cubicBezTo>
                  <a:pt x="43" y="57"/>
                  <a:pt x="43" y="57"/>
                  <a:pt x="43" y="57"/>
                </a:cubicBezTo>
                <a:cubicBezTo>
                  <a:pt x="47" y="64"/>
                  <a:pt x="50" y="72"/>
                  <a:pt x="51" y="79"/>
                </a:cubicBezTo>
                <a:cubicBezTo>
                  <a:pt x="50" y="79"/>
                  <a:pt x="50" y="79"/>
                  <a:pt x="50" y="79"/>
                </a:cubicBezTo>
                <a:cubicBezTo>
                  <a:pt x="35" y="79"/>
                  <a:pt x="23" y="82"/>
                  <a:pt x="14" y="87"/>
                </a:cubicBezTo>
                <a:cubicBezTo>
                  <a:pt x="5" y="92"/>
                  <a:pt x="0" y="99"/>
                  <a:pt x="0" y="108"/>
                </a:cubicBezTo>
                <a:cubicBezTo>
                  <a:pt x="0" y="115"/>
                  <a:pt x="3" y="121"/>
                  <a:pt x="8" y="127"/>
                </a:cubicBezTo>
                <a:cubicBezTo>
                  <a:pt x="6" y="130"/>
                  <a:pt x="5" y="133"/>
                  <a:pt x="5" y="136"/>
                </a:cubicBezTo>
                <a:cubicBezTo>
                  <a:pt x="5" y="140"/>
                  <a:pt x="6" y="144"/>
                  <a:pt x="8" y="147"/>
                </a:cubicBezTo>
                <a:cubicBezTo>
                  <a:pt x="10" y="149"/>
                  <a:pt x="13" y="151"/>
                  <a:pt x="17" y="152"/>
                </a:cubicBezTo>
                <a:cubicBezTo>
                  <a:pt x="16" y="153"/>
                  <a:pt x="16" y="154"/>
                  <a:pt x="16" y="155"/>
                </a:cubicBezTo>
                <a:cubicBezTo>
                  <a:pt x="16" y="164"/>
                  <a:pt x="22" y="170"/>
                  <a:pt x="32" y="171"/>
                </a:cubicBezTo>
                <a:cubicBezTo>
                  <a:pt x="32" y="172"/>
                  <a:pt x="32" y="172"/>
                  <a:pt x="32" y="172"/>
                </a:cubicBezTo>
                <a:cubicBezTo>
                  <a:pt x="32" y="180"/>
                  <a:pt x="36" y="190"/>
                  <a:pt x="55" y="190"/>
                </a:cubicBezTo>
                <a:cubicBezTo>
                  <a:pt x="61" y="190"/>
                  <a:pt x="61" y="190"/>
                  <a:pt x="61" y="190"/>
                </a:cubicBezTo>
                <a:cubicBezTo>
                  <a:pt x="62" y="190"/>
                  <a:pt x="63" y="189"/>
                  <a:pt x="63" y="189"/>
                </a:cubicBezTo>
                <a:cubicBezTo>
                  <a:pt x="67" y="187"/>
                  <a:pt x="67" y="187"/>
                  <a:pt x="67" y="187"/>
                </a:cubicBezTo>
                <a:cubicBezTo>
                  <a:pt x="73" y="189"/>
                  <a:pt x="79" y="190"/>
                  <a:pt x="84" y="190"/>
                </a:cubicBezTo>
                <a:cubicBezTo>
                  <a:pt x="86" y="190"/>
                  <a:pt x="88" y="189"/>
                  <a:pt x="92" y="189"/>
                </a:cubicBezTo>
                <a:cubicBezTo>
                  <a:pt x="92" y="189"/>
                  <a:pt x="93" y="189"/>
                  <a:pt x="93" y="189"/>
                </a:cubicBezTo>
                <a:cubicBezTo>
                  <a:pt x="105" y="183"/>
                  <a:pt x="115" y="175"/>
                  <a:pt x="125" y="164"/>
                </a:cubicBezTo>
                <a:cubicBezTo>
                  <a:pt x="144" y="164"/>
                  <a:pt x="144" y="164"/>
                  <a:pt x="144" y="164"/>
                </a:cubicBezTo>
                <a:cubicBezTo>
                  <a:pt x="146" y="164"/>
                  <a:pt x="148" y="163"/>
                  <a:pt x="149" y="161"/>
                </a:cubicBezTo>
                <a:cubicBezTo>
                  <a:pt x="153" y="150"/>
                  <a:pt x="155" y="138"/>
                  <a:pt x="155" y="127"/>
                </a:cubicBezTo>
                <a:cubicBezTo>
                  <a:pt x="155" y="116"/>
                  <a:pt x="153" y="105"/>
                  <a:pt x="148" y="94"/>
                </a:cubicBezTo>
                <a:close/>
                <a:moveTo>
                  <a:pt x="86" y="179"/>
                </a:moveTo>
                <a:cubicBezTo>
                  <a:pt x="93" y="176"/>
                  <a:pt x="93" y="176"/>
                  <a:pt x="93" y="176"/>
                </a:cubicBezTo>
                <a:cubicBezTo>
                  <a:pt x="94" y="175"/>
                  <a:pt x="95" y="174"/>
                  <a:pt x="95" y="173"/>
                </a:cubicBezTo>
                <a:cubicBezTo>
                  <a:pt x="96" y="172"/>
                  <a:pt x="96" y="170"/>
                  <a:pt x="95" y="169"/>
                </a:cubicBezTo>
                <a:cubicBezTo>
                  <a:pt x="93" y="165"/>
                  <a:pt x="90" y="161"/>
                  <a:pt x="87" y="158"/>
                </a:cubicBezTo>
                <a:cubicBezTo>
                  <a:pt x="90" y="156"/>
                  <a:pt x="90" y="156"/>
                  <a:pt x="90" y="156"/>
                </a:cubicBezTo>
                <a:cubicBezTo>
                  <a:pt x="91" y="156"/>
                  <a:pt x="92" y="155"/>
                  <a:pt x="92" y="153"/>
                </a:cubicBezTo>
                <a:cubicBezTo>
                  <a:pt x="93" y="152"/>
                  <a:pt x="93" y="151"/>
                  <a:pt x="92" y="149"/>
                </a:cubicBezTo>
                <a:cubicBezTo>
                  <a:pt x="89" y="145"/>
                  <a:pt x="86" y="142"/>
                  <a:pt x="83" y="139"/>
                </a:cubicBezTo>
                <a:cubicBezTo>
                  <a:pt x="85" y="139"/>
                  <a:pt x="85" y="138"/>
                  <a:pt x="86" y="137"/>
                </a:cubicBezTo>
                <a:cubicBezTo>
                  <a:pt x="86" y="135"/>
                  <a:pt x="86" y="134"/>
                  <a:pt x="86" y="133"/>
                </a:cubicBezTo>
                <a:cubicBezTo>
                  <a:pt x="83" y="128"/>
                  <a:pt x="79" y="124"/>
                  <a:pt x="75" y="121"/>
                </a:cubicBezTo>
                <a:cubicBezTo>
                  <a:pt x="76" y="120"/>
                  <a:pt x="76" y="119"/>
                  <a:pt x="77" y="119"/>
                </a:cubicBezTo>
                <a:cubicBezTo>
                  <a:pt x="77" y="117"/>
                  <a:pt x="77" y="116"/>
                  <a:pt x="76" y="115"/>
                </a:cubicBezTo>
                <a:cubicBezTo>
                  <a:pt x="70" y="103"/>
                  <a:pt x="61" y="97"/>
                  <a:pt x="49" y="97"/>
                </a:cubicBezTo>
                <a:cubicBezTo>
                  <a:pt x="46" y="97"/>
                  <a:pt x="43" y="98"/>
                  <a:pt x="40" y="98"/>
                </a:cubicBezTo>
                <a:cubicBezTo>
                  <a:pt x="38" y="99"/>
                  <a:pt x="35" y="100"/>
                  <a:pt x="31" y="101"/>
                </a:cubicBezTo>
                <a:cubicBezTo>
                  <a:pt x="26" y="102"/>
                  <a:pt x="26" y="102"/>
                  <a:pt x="26" y="102"/>
                </a:cubicBezTo>
                <a:cubicBezTo>
                  <a:pt x="24" y="102"/>
                  <a:pt x="22" y="103"/>
                  <a:pt x="21" y="104"/>
                </a:cubicBezTo>
                <a:cubicBezTo>
                  <a:pt x="21" y="106"/>
                  <a:pt x="21" y="108"/>
                  <a:pt x="22" y="110"/>
                </a:cubicBezTo>
                <a:cubicBezTo>
                  <a:pt x="24" y="112"/>
                  <a:pt x="24" y="112"/>
                  <a:pt x="24" y="112"/>
                </a:cubicBezTo>
                <a:cubicBezTo>
                  <a:pt x="25" y="113"/>
                  <a:pt x="26" y="113"/>
                  <a:pt x="28" y="113"/>
                </a:cubicBezTo>
                <a:cubicBezTo>
                  <a:pt x="33" y="113"/>
                  <a:pt x="33" y="113"/>
                  <a:pt x="33" y="113"/>
                </a:cubicBezTo>
                <a:cubicBezTo>
                  <a:pt x="34" y="113"/>
                  <a:pt x="34" y="113"/>
                  <a:pt x="35" y="113"/>
                </a:cubicBezTo>
                <a:cubicBezTo>
                  <a:pt x="38" y="111"/>
                  <a:pt x="41" y="110"/>
                  <a:pt x="44" y="109"/>
                </a:cubicBezTo>
                <a:cubicBezTo>
                  <a:pt x="46" y="109"/>
                  <a:pt x="48" y="108"/>
                  <a:pt x="50" y="108"/>
                </a:cubicBezTo>
                <a:cubicBezTo>
                  <a:pt x="55" y="108"/>
                  <a:pt x="59" y="110"/>
                  <a:pt x="62" y="114"/>
                </a:cubicBezTo>
                <a:cubicBezTo>
                  <a:pt x="39" y="125"/>
                  <a:pt x="39" y="125"/>
                  <a:pt x="39" y="125"/>
                </a:cubicBezTo>
                <a:cubicBezTo>
                  <a:pt x="30" y="125"/>
                  <a:pt x="30" y="125"/>
                  <a:pt x="30" y="125"/>
                </a:cubicBezTo>
                <a:cubicBezTo>
                  <a:pt x="25" y="125"/>
                  <a:pt x="21" y="123"/>
                  <a:pt x="17" y="120"/>
                </a:cubicBezTo>
                <a:cubicBezTo>
                  <a:pt x="14" y="116"/>
                  <a:pt x="12" y="112"/>
                  <a:pt x="12" y="107"/>
                </a:cubicBezTo>
                <a:cubicBezTo>
                  <a:pt x="12" y="103"/>
                  <a:pt x="13" y="99"/>
                  <a:pt x="22" y="95"/>
                </a:cubicBezTo>
                <a:cubicBezTo>
                  <a:pt x="30" y="92"/>
                  <a:pt x="41" y="91"/>
                  <a:pt x="56" y="91"/>
                </a:cubicBezTo>
                <a:cubicBezTo>
                  <a:pt x="59" y="91"/>
                  <a:pt x="59" y="91"/>
                  <a:pt x="59" y="91"/>
                </a:cubicBezTo>
                <a:cubicBezTo>
                  <a:pt x="59" y="91"/>
                  <a:pt x="59" y="91"/>
                  <a:pt x="59" y="91"/>
                </a:cubicBezTo>
                <a:cubicBezTo>
                  <a:pt x="61" y="90"/>
                  <a:pt x="63" y="88"/>
                  <a:pt x="63" y="86"/>
                </a:cubicBezTo>
                <a:cubicBezTo>
                  <a:pt x="63" y="85"/>
                  <a:pt x="63" y="85"/>
                  <a:pt x="63" y="85"/>
                </a:cubicBezTo>
                <a:cubicBezTo>
                  <a:pt x="63" y="84"/>
                  <a:pt x="63" y="84"/>
                  <a:pt x="63" y="84"/>
                </a:cubicBezTo>
                <a:cubicBezTo>
                  <a:pt x="63" y="73"/>
                  <a:pt x="59" y="60"/>
                  <a:pt x="52" y="47"/>
                </a:cubicBezTo>
                <a:cubicBezTo>
                  <a:pt x="52" y="47"/>
                  <a:pt x="52" y="47"/>
                  <a:pt x="52" y="47"/>
                </a:cubicBezTo>
                <a:cubicBezTo>
                  <a:pt x="50" y="44"/>
                  <a:pt x="50" y="44"/>
                  <a:pt x="50" y="44"/>
                </a:cubicBezTo>
                <a:cubicBezTo>
                  <a:pt x="47" y="39"/>
                  <a:pt x="45" y="34"/>
                  <a:pt x="45" y="30"/>
                </a:cubicBezTo>
                <a:cubicBezTo>
                  <a:pt x="45" y="26"/>
                  <a:pt x="46" y="22"/>
                  <a:pt x="48" y="19"/>
                </a:cubicBezTo>
                <a:cubicBezTo>
                  <a:pt x="50" y="17"/>
                  <a:pt x="53" y="15"/>
                  <a:pt x="56" y="14"/>
                </a:cubicBezTo>
                <a:cubicBezTo>
                  <a:pt x="61" y="38"/>
                  <a:pt x="61" y="38"/>
                  <a:pt x="61" y="38"/>
                </a:cubicBezTo>
                <a:cubicBezTo>
                  <a:pt x="61" y="38"/>
                  <a:pt x="62" y="39"/>
                  <a:pt x="62" y="40"/>
                </a:cubicBezTo>
                <a:cubicBezTo>
                  <a:pt x="91" y="70"/>
                  <a:pt x="91" y="70"/>
                  <a:pt x="91" y="70"/>
                </a:cubicBezTo>
                <a:cubicBezTo>
                  <a:pt x="96" y="77"/>
                  <a:pt x="100" y="81"/>
                  <a:pt x="102" y="85"/>
                </a:cubicBezTo>
                <a:cubicBezTo>
                  <a:pt x="112" y="98"/>
                  <a:pt x="116" y="100"/>
                  <a:pt x="117" y="101"/>
                </a:cubicBezTo>
                <a:cubicBezTo>
                  <a:pt x="118" y="101"/>
                  <a:pt x="122" y="103"/>
                  <a:pt x="139" y="103"/>
                </a:cubicBezTo>
                <a:cubicBezTo>
                  <a:pt x="142" y="111"/>
                  <a:pt x="144" y="120"/>
                  <a:pt x="144" y="129"/>
                </a:cubicBezTo>
                <a:cubicBezTo>
                  <a:pt x="144" y="136"/>
                  <a:pt x="142" y="144"/>
                  <a:pt x="140" y="152"/>
                </a:cubicBezTo>
                <a:cubicBezTo>
                  <a:pt x="122" y="152"/>
                  <a:pt x="122" y="152"/>
                  <a:pt x="122" y="152"/>
                </a:cubicBezTo>
                <a:cubicBezTo>
                  <a:pt x="121" y="152"/>
                  <a:pt x="120" y="153"/>
                  <a:pt x="119" y="154"/>
                </a:cubicBezTo>
                <a:cubicBezTo>
                  <a:pt x="111" y="164"/>
                  <a:pt x="102" y="172"/>
                  <a:pt x="90" y="179"/>
                </a:cubicBezTo>
                <a:lnTo>
                  <a:pt x="86" y="179"/>
                </a:lnTo>
                <a:close/>
                <a:moveTo>
                  <a:pt x="55" y="178"/>
                </a:moveTo>
                <a:cubicBezTo>
                  <a:pt x="51" y="178"/>
                  <a:pt x="48" y="178"/>
                  <a:pt x="46" y="176"/>
                </a:cubicBezTo>
                <a:cubicBezTo>
                  <a:pt x="45" y="175"/>
                  <a:pt x="44" y="174"/>
                  <a:pt x="43" y="172"/>
                </a:cubicBezTo>
                <a:cubicBezTo>
                  <a:pt x="54" y="172"/>
                  <a:pt x="54" y="172"/>
                  <a:pt x="54" y="172"/>
                </a:cubicBezTo>
                <a:cubicBezTo>
                  <a:pt x="55" y="172"/>
                  <a:pt x="55" y="172"/>
                  <a:pt x="56" y="172"/>
                </a:cubicBezTo>
                <a:cubicBezTo>
                  <a:pt x="75" y="163"/>
                  <a:pt x="75" y="163"/>
                  <a:pt x="75" y="163"/>
                </a:cubicBezTo>
                <a:cubicBezTo>
                  <a:pt x="77" y="165"/>
                  <a:pt x="79" y="167"/>
                  <a:pt x="81" y="169"/>
                </a:cubicBezTo>
                <a:cubicBezTo>
                  <a:pt x="81" y="169"/>
                  <a:pt x="81" y="169"/>
                  <a:pt x="81" y="169"/>
                </a:cubicBezTo>
                <a:cubicBezTo>
                  <a:pt x="60" y="178"/>
                  <a:pt x="60" y="178"/>
                  <a:pt x="60" y="178"/>
                </a:cubicBezTo>
                <a:lnTo>
                  <a:pt x="55" y="178"/>
                </a:lnTo>
                <a:close/>
                <a:moveTo>
                  <a:pt x="17" y="136"/>
                </a:moveTo>
                <a:cubicBezTo>
                  <a:pt x="17" y="135"/>
                  <a:pt x="17" y="135"/>
                  <a:pt x="18" y="134"/>
                </a:cubicBezTo>
                <a:cubicBezTo>
                  <a:pt x="21" y="135"/>
                  <a:pt x="27" y="136"/>
                  <a:pt x="33" y="136"/>
                </a:cubicBezTo>
                <a:cubicBezTo>
                  <a:pt x="40" y="136"/>
                  <a:pt x="40" y="136"/>
                  <a:pt x="40" y="136"/>
                </a:cubicBezTo>
                <a:cubicBezTo>
                  <a:pt x="41" y="136"/>
                  <a:pt x="42" y="136"/>
                  <a:pt x="42" y="136"/>
                </a:cubicBezTo>
                <a:cubicBezTo>
                  <a:pt x="63" y="127"/>
                  <a:pt x="63" y="127"/>
                  <a:pt x="63" y="127"/>
                </a:cubicBezTo>
                <a:cubicBezTo>
                  <a:pt x="66" y="128"/>
                  <a:pt x="69" y="130"/>
                  <a:pt x="71" y="132"/>
                </a:cubicBezTo>
                <a:cubicBezTo>
                  <a:pt x="48" y="143"/>
                  <a:pt x="48" y="143"/>
                  <a:pt x="48" y="143"/>
                </a:cubicBezTo>
                <a:cubicBezTo>
                  <a:pt x="33" y="143"/>
                  <a:pt x="33" y="143"/>
                  <a:pt x="33" y="143"/>
                </a:cubicBezTo>
                <a:cubicBezTo>
                  <a:pt x="27" y="143"/>
                  <a:pt x="23" y="142"/>
                  <a:pt x="20" y="141"/>
                </a:cubicBezTo>
                <a:cubicBezTo>
                  <a:pt x="18" y="140"/>
                  <a:pt x="17" y="138"/>
                  <a:pt x="17" y="136"/>
                </a:cubicBezTo>
                <a:close/>
                <a:moveTo>
                  <a:pt x="49" y="154"/>
                </a:moveTo>
                <a:cubicBezTo>
                  <a:pt x="49" y="154"/>
                  <a:pt x="50" y="154"/>
                  <a:pt x="51" y="154"/>
                </a:cubicBezTo>
                <a:cubicBezTo>
                  <a:pt x="71" y="145"/>
                  <a:pt x="71" y="145"/>
                  <a:pt x="71" y="145"/>
                </a:cubicBezTo>
                <a:cubicBezTo>
                  <a:pt x="74" y="146"/>
                  <a:pt x="76" y="147"/>
                  <a:pt x="78" y="149"/>
                </a:cubicBezTo>
                <a:cubicBezTo>
                  <a:pt x="53" y="160"/>
                  <a:pt x="53" y="160"/>
                  <a:pt x="53" y="160"/>
                </a:cubicBezTo>
                <a:cubicBezTo>
                  <a:pt x="42" y="160"/>
                  <a:pt x="42" y="160"/>
                  <a:pt x="42" y="160"/>
                </a:cubicBezTo>
                <a:cubicBezTo>
                  <a:pt x="37" y="160"/>
                  <a:pt x="33" y="160"/>
                  <a:pt x="31" y="158"/>
                </a:cubicBezTo>
                <a:cubicBezTo>
                  <a:pt x="28" y="157"/>
                  <a:pt x="28" y="156"/>
                  <a:pt x="27" y="154"/>
                </a:cubicBezTo>
                <a:lnTo>
                  <a:pt x="49" y="154"/>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19"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9220" name="Group 4"/>
          <p:cNvGrpSpPr/>
          <p:nvPr/>
        </p:nvGrpSpPr>
        <p:grpSpPr bwMode="auto">
          <a:xfrm>
            <a:off x="0" y="6734175"/>
            <a:ext cx="12192000" cy="138113"/>
            <a:chOff x="0" y="0"/>
            <a:chExt cx="12231884" cy="334101"/>
          </a:xfrm>
        </p:grpSpPr>
        <p:sp>
          <p:nvSpPr>
            <p:cNvPr id="9251"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2"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3"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4"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5"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9221" name="任意多边形 13"/>
          <p:cNvSpPr>
            <a:spLocks noChangeArrowheads="1"/>
          </p:cNvSpPr>
          <p:nvPr/>
        </p:nvSpPr>
        <p:spPr bwMode="auto">
          <a:xfrm>
            <a:off x="2032000" y="2239963"/>
            <a:ext cx="2266950" cy="2124075"/>
          </a:xfrm>
          <a:custGeom>
            <a:avLst/>
            <a:gdLst>
              <a:gd name="T0" fmla="*/ 1598888 w 2266626"/>
              <a:gd name="T1" fmla="*/ 0 h 2123793"/>
              <a:gd name="T2" fmla="*/ 1853336 w 2266626"/>
              <a:gd name="T3" fmla="*/ 254436 h 2123793"/>
              <a:gd name="T4" fmla="*/ 2080865 w 2266626"/>
              <a:gd name="T5" fmla="*/ 254436 h 2123793"/>
              <a:gd name="T6" fmla="*/ 2267922 w 2266626"/>
              <a:gd name="T7" fmla="*/ 441485 h 2123793"/>
              <a:gd name="T8" fmla="*/ 2267922 w 2266626"/>
              <a:gd name="T9" fmla="*/ 1937873 h 2123793"/>
              <a:gd name="T10" fmla="*/ 2080865 w 2266626"/>
              <a:gd name="T11" fmla="*/ 2124921 h 2123793"/>
              <a:gd name="T12" fmla="*/ 187057 w 2266626"/>
              <a:gd name="T13" fmla="*/ 2124921 h 2123793"/>
              <a:gd name="T14" fmla="*/ 0 w 2266626"/>
              <a:gd name="T15" fmla="*/ 1937873 h 2123793"/>
              <a:gd name="T16" fmla="*/ 0 w 2266626"/>
              <a:gd name="T17" fmla="*/ 441485 h 2123793"/>
              <a:gd name="T18" fmla="*/ 187057 w 2266626"/>
              <a:gd name="T19" fmla="*/ 254436 h 2123793"/>
              <a:gd name="T20" fmla="*/ 1598888 w 2266626"/>
              <a:gd name="T21" fmla="*/ 254436 h 21237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6626"/>
              <a:gd name="T34" fmla="*/ 0 h 2123793"/>
              <a:gd name="T35" fmla="*/ 2266626 w 2266626"/>
              <a:gd name="T36" fmla="*/ 2123793 h 21237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6626" h="2123793">
                <a:moveTo>
                  <a:pt x="1597976" y="0"/>
                </a:moveTo>
                <a:lnTo>
                  <a:pt x="1852276" y="254300"/>
                </a:lnTo>
                <a:lnTo>
                  <a:pt x="2079677" y="254300"/>
                </a:lnTo>
                <a:cubicBezTo>
                  <a:pt x="2182926" y="254300"/>
                  <a:pt x="2266626" y="338000"/>
                  <a:pt x="2266626" y="441249"/>
                </a:cubicBezTo>
                <a:lnTo>
                  <a:pt x="2266626" y="1936844"/>
                </a:lnTo>
                <a:cubicBezTo>
                  <a:pt x="2266626" y="2040093"/>
                  <a:pt x="2182926" y="2123793"/>
                  <a:pt x="2079677" y="2123793"/>
                </a:cubicBezTo>
                <a:lnTo>
                  <a:pt x="186949" y="2123793"/>
                </a:lnTo>
                <a:cubicBezTo>
                  <a:pt x="83700" y="2123793"/>
                  <a:pt x="0" y="2040093"/>
                  <a:pt x="0" y="1936844"/>
                </a:cubicBezTo>
                <a:lnTo>
                  <a:pt x="0" y="441249"/>
                </a:lnTo>
                <a:cubicBezTo>
                  <a:pt x="0" y="338000"/>
                  <a:pt x="83700" y="254300"/>
                  <a:pt x="186949" y="254300"/>
                </a:cubicBezTo>
                <a:lnTo>
                  <a:pt x="1597976" y="254300"/>
                </a:lnTo>
                <a:lnTo>
                  <a:pt x="1597976" y="0"/>
                </a:lnTo>
                <a:close/>
              </a:path>
            </a:pathLst>
          </a:custGeom>
          <a:solidFill>
            <a:srgbClr val="FFFFFF"/>
          </a:solidFill>
          <a:ln w="38100">
            <a:solidFill>
              <a:srgbClr val="26B7CC"/>
            </a:solidFill>
            <a:bevel/>
          </a:ln>
        </p:spPr>
        <p:txBody>
          <a:bodyPr lIns="115412" tIns="115412" rIns="115412" bIns="516018"/>
          <a:lstStyle/>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9222" name="形状 4"/>
          <p:cNvSpPr>
            <a:spLocks noChangeArrowheads="1"/>
          </p:cNvSpPr>
          <p:nvPr/>
        </p:nvSpPr>
        <p:spPr bwMode="auto">
          <a:xfrm>
            <a:off x="3333750" y="3036888"/>
            <a:ext cx="2355850" cy="2355850"/>
          </a:xfrm>
          <a:custGeom>
            <a:avLst/>
            <a:gdLst>
              <a:gd name="T0" fmla="*/ 2147483647 w 21600"/>
              <a:gd name="T1" fmla="*/ 1415485348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221" y="16642"/>
                </a:moveTo>
                <a:cubicBezTo>
                  <a:pt x="20412" y="14926"/>
                  <a:pt x="21050" y="12888"/>
                  <a:pt x="21050" y="10800"/>
                </a:cubicBezTo>
                <a:cubicBezTo>
                  <a:pt x="21050" y="5139"/>
                  <a:pt x="16460" y="550"/>
                  <a:pt x="10800" y="550"/>
                </a:cubicBezTo>
                <a:cubicBezTo>
                  <a:pt x="5139" y="550"/>
                  <a:pt x="550" y="5139"/>
                  <a:pt x="550" y="10800"/>
                </a:cubicBezTo>
                <a:cubicBezTo>
                  <a:pt x="549" y="12574"/>
                  <a:pt x="1010" y="14318"/>
                  <a:pt x="1886" y="15861"/>
                </a:cubicBezTo>
                <a:lnTo>
                  <a:pt x="1408" y="16133"/>
                </a:lnTo>
                <a:cubicBezTo>
                  <a:pt x="485" y="14507"/>
                  <a:pt x="0" y="12669"/>
                  <a:pt x="0" y="10800"/>
                </a:cubicBezTo>
                <a:cubicBezTo>
                  <a:pt x="0" y="4835"/>
                  <a:pt x="4835" y="0"/>
                  <a:pt x="10800" y="0"/>
                </a:cubicBezTo>
                <a:cubicBezTo>
                  <a:pt x="16764" y="0"/>
                  <a:pt x="21600" y="4835"/>
                  <a:pt x="21600" y="10800"/>
                </a:cubicBezTo>
                <a:cubicBezTo>
                  <a:pt x="21600" y="13000"/>
                  <a:pt x="20927" y="15147"/>
                  <a:pt x="19673" y="16955"/>
                </a:cubicBezTo>
                <a:lnTo>
                  <a:pt x="21892" y="18494"/>
                </a:lnTo>
                <a:lnTo>
                  <a:pt x="17751" y="19243"/>
                </a:lnTo>
                <a:lnTo>
                  <a:pt x="17003" y="15103"/>
                </a:lnTo>
                <a:lnTo>
                  <a:pt x="19221" y="16642"/>
                </a:lnTo>
                <a:close/>
              </a:path>
            </a:pathLst>
          </a:custGeom>
          <a:solidFill>
            <a:srgbClr val="26B7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23" name="任意多边形 5"/>
          <p:cNvSpPr>
            <a:spLocks noChangeArrowheads="1"/>
          </p:cNvSpPr>
          <p:nvPr/>
        </p:nvSpPr>
        <p:spPr bwMode="auto">
          <a:xfrm>
            <a:off x="2535238" y="3962400"/>
            <a:ext cx="2014537" cy="801688"/>
          </a:xfrm>
          <a:custGeom>
            <a:avLst/>
            <a:gdLst>
              <a:gd name="T0" fmla="*/ 0 w 2014779"/>
              <a:gd name="T1" fmla="*/ 80313 h 801211"/>
              <a:gd name="T2" fmla="*/ 80081 w 2014779"/>
              <a:gd name="T3" fmla="*/ 0 h 801211"/>
              <a:gd name="T4" fmla="*/ 1933730 w 2014779"/>
              <a:gd name="T5" fmla="*/ 0 h 801211"/>
              <a:gd name="T6" fmla="*/ 2013811 w 2014779"/>
              <a:gd name="T7" fmla="*/ 80313 h 801211"/>
              <a:gd name="T8" fmla="*/ 2013811 w 2014779"/>
              <a:gd name="T9" fmla="*/ 722809 h 801211"/>
              <a:gd name="T10" fmla="*/ 1933730 w 2014779"/>
              <a:gd name="T11" fmla="*/ 803121 h 801211"/>
              <a:gd name="T12" fmla="*/ 80081 w 2014779"/>
              <a:gd name="T13" fmla="*/ 803121 h 801211"/>
              <a:gd name="T14" fmla="*/ 0 w 2014779"/>
              <a:gd name="T15" fmla="*/ 722809 h 801211"/>
              <a:gd name="T16" fmla="*/ 0 w 2014779"/>
              <a:gd name="T17" fmla="*/ 80313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26B7CC"/>
          </a:solidFill>
          <a:ln w="12700">
            <a:solidFill>
              <a:srgbClr val="FFFFFF"/>
            </a:solidFill>
            <a:miter lim="800000"/>
          </a:ln>
        </p:spPr>
        <p:txBody>
          <a:bodyPr lIns="105382" tIns="78077" rIns="105382" bIns="78077" anchor="ctr"/>
          <a:lstStyle/>
          <a:p>
            <a:endParaRPr lang="zh-CN" altLang="en-US"/>
          </a:p>
        </p:txBody>
      </p:sp>
      <p:sp>
        <p:nvSpPr>
          <p:cNvPr id="9224" name="任意多边形 17"/>
          <p:cNvSpPr>
            <a:spLocks noChangeArrowheads="1"/>
          </p:cNvSpPr>
          <p:nvPr/>
        </p:nvSpPr>
        <p:spPr bwMode="auto">
          <a:xfrm>
            <a:off x="4837113" y="2493963"/>
            <a:ext cx="2265362" cy="2185987"/>
          </a:xfrm>
          <a:custGeom>
            <a:avLst/>
            <a:gdLst>
              <a:gd name="T0" fmla="*/ 186533 w 2266626"/>
              <a:gd name="T1" fmla="*/ 0 h 2185709"/>
              <a:gd name="T2" fmla="*/ 2075042 w 2266626"/>
              <a:gd name="T3" fmla="*/ 0 h 2185709"/>
              <a:gd name="T4" fmla="*/ 2261574 w 2266626"/>
              <a:gd name="T5" fmla="*/ 187045 h 2185709"/>
              <a:gd name="T6" fmla="*/ 2261574 w 2266626"/>
              <a:gd name="T7" fmla="*/ 1683401 h 2185709"/>
              <a:gd name="T8" fmla="*/ 2075042 w 2266626"/>
              <a:gd name="T9" fmla="*/ 1870445 h 2185709"/>
              <a:gd name="T10" fmla="*/ 2016515 w 2266626"/>
              <a:gd name="T11" fmla="*/ 1870445 h 2185709"/>
              <a:gd name="T12" fmla="*/ 2016515 w 2266626"/>
              <a:gd name="T13" fmla="*/ 2186821 h 2185709"/>
              <a:gd name="T14" fmla="*/ 1701004 w 2266626"/>
              <a:gd name="T15" fmla="*/ 1870445 h 2185709"/>
              <a:gd name="T16" fmla="*/ 186533 w 2266626"/>
              <a:gd name="T17" fmla="*/ 1870445 h 2185709"/>
              <a:gd name="T18" fmla="*/ 0 w 2266626"/>
              <a:gd name="T19" fmla="*/ 1683401 h 2185709"/>
              <a:gd name="T20" fmla="*/ 0 w 2266626"/>
              <a:gd name="T21" fmla="*/ 187045 h 2185709"/>
              <a:gd name="T22" fmla="*/ 186533 w 2266626"/>
              <a:gd name="T23" fmla="*/ 0 h 21857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66626"/>
              <a:gd name="T37" fmla="*/ 0 h 2185709"/>
              <a:gd name="T38" fmla="*/ 2266626 w 2266626"/>
              <a:gd name="T39" fmla="*/ 2185709 h 21857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66626" h="2185709">
                <a:moveTo>
                  <a:pt x="186949" y="0"/>
                </a:moveTo>
                <a:lnTo>
                  <a:pt x="2079677" y="0"/>
                </a:lnTo>
                <a:cubicBezTo>
                  <a:pt x="2182926" y="0"/>
                  <a:pt x="2266626" y="83700"/>
                  <a:pt x="2266626" y="186949"/>
                </a:cubicBezTo>
                <a:lnTo>
                  <a:pt x="2266626" y="1682544"/>
                </a:lnTo>
                <a:cubicBezTo>
                  <a:pt x="2266626" y="1785793"/>
                  <a:pt x="2182926" y="1869493"/>
                  <a:pt x="2079677" y="1869493"/>
                </a:cubicBezTo>
                <a:lnTo>
                  <a:pt x="2021020" y="1869493"/>
                </a:lnTo>
                <a:lnTo>
                  <a:pt x="2021020" y="2185709"/>
                </a:lnTo>
                <a:lnTo>
                  <a:pt x="1704804" y="1869493"/>
                </a:lnTo>
                <a:lnTo>
                  <a:pt x="186949" y="1869493"/>
                </a:lnTo>
                <a:cubicBezTo>
                  <a:pt x="83700" y="1869493"/>
                  <a:pt x="0" y="1785793"/>
                  <a:pt x="0" y="1682544"/>
                </a:cubicBezTo>
                <a:lnTo>
                  <a:pt x="0" y="186949"/>
                </a:lnTo>
                <a:cubicBezTo>
                  <a:pt x="0" y="83700"/>
                  <a:pt x="83700" y="0"/>
                  <a:pt x="186949" y="0"/>
                </a:cubicBezTo>
                <a:close/>
              </a:path>
            </a:pathLst>
          </a:custGeom>
          <a:noFill/>
          <a:ln w="38100">
            <a:solidFill>
              <a:srgbClr val="ED4989"/>
            </a:solidFill>
            <a:bevel/>
          </a:ln>
          <a:extLst>
            <a:ext uri="{909E8E84-426E-40DD-AFC4-6F175D3DCCD1}">
              <a14:hiddenFill xmlns:a14="http://schemas.microsoft.com/office/drawing/2010/main">
                <a:solidFill>
                  <a:srgbClr val="FFFFFF"/>
                </a:solidFill>
              </a14:hiddenFill>
            </a:ext>
          </a:extLst>
        </p:spPr>
        <p:txBody>
          <a:bodyPr lIns="115412" tIns="516018" rIns="115412" bIns="115412"/>
          <a:lstStyle/>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9225" name="环形箭头 7"/>
          <p:cNvSpPr>
            <a:spLocks noChangeArrowheads="1"/>
          </p:cNvSpPr>
          <p:nvPr/>
        </p:nvSpPr>
        <p:spPr bwMode="auto">
          <a:xfrm>
            <a:off x="6118225" y="1392238"/>
            <a:ext cx="2646363" cy="2646362"/>
          </a:xfrm>
          <a:custGeom>
            <a:avLst/>
            <a:gdLst>
              <a:gd name="T0" fmla="*/ 2147483647 w 21600"/>
              <a:gd name="T1" fmla="*/ 1802233129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331" y="5011"/>
                </a:moveTo>
                <a:cubicBezTo>
                  <a:pt x="17413" y="2183"/>
                  <a:pt x="14217" y="489"/>
                  <a:pt x="10799" y="490"/>
                </a:cubicBezTo>
                <a:cubicBezTo>
                  <a:pt x="7090" y="490"/>
                  <a:pt x="3666" y="2482"/>
                  <a:pt x="1834" y="5708"/>
                </a:cubicBezTo>
                <a:lnTo>
                  <a:pt x="1408" y="5466"/>
                </a:lnTo>
                <a:cubicBezTo>
                  <a:pt x="3327" y="2087"/>
                  <a:pt x="6914" y="0"/>
                  <a:pt x="10799" y="0"/>
                </a:cubicBezTo>
                <a:cubicBezTo>
                  <a:pt x="14379" y="-1"/>
                  <a:pt x="17727" y="1774"/>
                  <a:pt x="19737" y="4736"/>
                </a:cubicBezTo>
                <a:lnTo>
                  <a:pt x="21971" y="3220"/>
                </a:lnTo>
                <a:lnTo>
                  <a:pt x="21187" y="7311"/>
                </a:lnTo>
                <a:lnTo>
                  <a:pt x="17097" y="6527"/>
                </a:lnTo>
                <a:lnTo>
                  <a:pt x="19331" y="5011"/>
                </a:lnTo>
                <a:close/>
              </a:path>
            </a:pathLst>
          </a:cu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26" name="任意多边形 8"/>
          <p:cNvSpPr>
            <a:spLocks noChangeArrowheads="1"/>
          </p:cNvSpPr>
          <p:nvPr/>
        </p:nvSpPr>
        <p:spPr bwMode="auto">
          <a:xfrm>
            <a:off x="5340350" y="2093913"/>
            <a:ext cx="2014538" cy="801687"/>
          </a:xfrm>
          <a:custGeom>
            <a:avLst/>
            <a:gdLst>
              <a:gd name="T0" fmla="*/ 0 w 2014779"/>
              <a:gd name="T1" fmla="*/ 80313 h 801211"/>
              <a:gd name="T2" fmla="*/ 80081 w 2014779"/>
              <a:gd name="T3" fmla="*/ 0 h 801211"/>
              <a:gd name="T4" fmla="*/ 1933734 w 2014779"/>
              <a:gd name="T5" fmla="*/ 0 h 801211"/>
              <a:gd name="T6" fmla="*/ 2013815 w 2014779"/>
              <a:gd name="T7" fmla="*/ 80313 h 801211"/>
              <a:gd name="T8" fmla="*/ 2013815 w 2014779"/>
              <a:gd name="T9" fmla="*/ 722805 h 801211"/>
              <a:gd name="T10" fmla="*/ 1933734 w 2014779"/>
              <a:gd name="T11" fmla="*/ 803117 h 801211"/>
              <a:gd name="T12" fmla="*/ 80081 w 2014779"/>
              <a:gd name="T13" fmla="*/ 803117 h 801211"/>
              <a:gd name="T14" fmla="*/ 0 w 2014779"/>
              <a:gd name="T15" fmla="*/ 722805 h 801211"/>
              <a:gd name="T16" fmla="*/ 0 w 2014779"/>
              <a:gd name="T17" fmla="*/ 80313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ED4989"/>
          </a:solidFill>
          <a:ln w="12700">
            <a:solidFill>
              <a:srgbClr val="FFFFFF"/>
            </a:solidFill>
            <a:miter lim="800000"/>
          </a:ln>
        </p:spPr>
        <p:txBody>
          <a:bodyPr lIns="105382" tIns="78077" rIns="105382" bIns="78077" anchor="ctr"/>
          <a:lstStyle/>
          <a:p>
            <a:endParaRPr lang="zh-CN" altLang="en-US"/>
          </a:p>
        </p:txBody>
      </p:sp>
      <p:sp>
        <p:nvSpPr>
          <p:cNvPr id="9227" name="任意多边形 16"/>
          <p:cNvSpPr>
            <a:spLocks noChangeArrowheads="1"/>
          </p:cNvSpPr>
          <p:nvPr/>
        </p:nvSpPr>
        <p:spPr bwMode="auto">
          <a:xfrm>
            <a:off x="7642225" y="2201863"/>
            <a:ext cx="2265363" cy="2162175"/>
          </a:xfrm>
          <a:custGeom>
            <a:avLst/>
            <a:gdLst>
              <a:gd name="T0" fmla="*/ 1628847 w 2266626"/>
              <a:gd name="T1" fmla="*/ 0 h 2161893"/>
              <a:gd name="T2" fmla="*/ 1920596 w 2266626"/>
              <a:gd name="T3" fmla="*/ 292552 h 2161893"/>
              <a:gd name="T4" fmla="*/ 2075045 w 2266626"/>
              <a:gd name="T5" fmla="*/ 292552 h 2161893"/>
              <a:gd name="T6" fmla="*/ 2261577 w 2266626"/>
              <a:gd name="T7" fmla="*/ 479601 h 2161893"/>
              <a:gd name="T8" fmla="*/ 2261577 w 2266626"/>
              <a:gd name="T9" fmla="*/ 1975976 h 2161893"/>
              <a:gd name="T10" fmla="*/ 2075045 w 2266626"/>
              <a:gd name="T11" fmla="*/ 2163021 h 2161893"/>
              <a:gd name="T12" fmla="*/ 186533 w 2266626"/>
              <a:gd name="T13" fmla="*/ 2163021 h 2161893"/>
              <a:gd name="T14" fmla="*/ 0 w 2266626"/>
              <a:gd name="T15" fmla="*/ 1975976 h 2161893"/>
              <a:gd name="T16" fmla="*/ 0 w 2266626"/>
              <a:gd name="T17" fmla="*/ 479601 h 2161893"/>
              <a:gd name="T18" fmla="*/ 186533 w 2266626"/>
              <a:gd name="T19" fmla="*/ 292552 h 2161893"/>
              <a:gd name="T20" fmla="*/ 1628847 w 2266626"/>
              <a:gd name="T21" fmla="*/ 292552 h 21618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6626"/>
              <a:gd name="T34" fmla="*/ 0 h 2161893"/>
              <a:gd name="T35" fmla="*/ 2266626 w 2266626"/>
              <a:gd name="T36" fmla="*/ 2161893 h 21618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6626" h="2161893">
                <a:moveTo>
                  <a:pt x="1632483" y="0"/>
                </a:moveTo>
                <a:lnTo>
                  <a:pt x="1924883" y="292400"/>
                </a:lnTo>
                <a:lnTo>
                  <a:pt x="2079677" y="292400"/>
                </a:lnTo>
                <a:cubicBezTo>
                  <a:pt x="2182926" y="292400"/>
                  <a:pt x="2266626" y="376100"/>
                  <a:pt x="2266626" y="479349"/>
                </a:cubicBezTo>
                <a:lnTo>
                  <a:pt x="2266626" y="1974944"/>
                </a:lnTo>
                <a:cubicBezTo>
                  <a:pt x="2266626" y="2078193"/>
                  <a:pt x="2182926" y="2161893"/>
                  <a:pt x="2079677" y="2161893"/>
                </a:cubicBezTo>
                <a:lnTo>
                  <a:pt x="186949" y="2161893"/>
                </a:lnTo>
                <a:cubicBezTo>
                  <a:pt x="83700" y="2161893"/>
                  <a:pt x="0" y="2078193"/>
                  <a:pt x="0" y="1974944"/>
                </a:cubicBezTo>
                <a:lnTo>
                  <a:pt x="0" y="479349"/>
                </a:lnTo>
                <a:cubicBezTo>
                  <a:pt x="0" y="376100"/>
                  <a:pt x="83700" y="292400"/>
                  <a:pt x="186949" y="292400"/>
                </a:cubicBezTo>
                <a:lnTo>
                  <a:pt x="1632483" y="292400"/>
                </a:lnTo>
                <a:lnTo>
                  <a:pt x="1632483" y="0"/>
                </a:lnTo>
                <a:close/>
              </a:path>
            </a:pathLst>
          </a:custGeom>
          <a:solidFill>
            <a:srgbClr val="FFFFFF"/>
          </a:solidFill>
          <a:ln w="38100">
            <a:solidFill>
              <a:srgbClr val="2E3740"/>
            </a:solidFill>
            <a:bevel/>
          </a:ln>
        </p:spPr>
        <p:txBody>
          <a:bodyPr lIns="115412" tIns="115412" rIns="115412" bIns="516018"/>
          <a:lstStyle/>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9228" name="任意多边形 10"/>
          <p:cNvSpPr>
            <a:spLocks noChangeArrowheads="1"/>
          </p:cNvSpPr>
          <p:nvPr/>
        </p:nvSpPr>
        <p:spPr bwMode="auto">
          <a:xfrm>
            <a:off x="8145463" y="3962400"/>
            <a:ext cx="2014537" cy="801688"/>
          </a:xfrm>
          <a:custGeom>
            <a:avLst/>
            <a:gdLst>
              <a:gd name="T0" fmla="*/ 0 w 2014779"/>
              <a:gd name="T1" fmla="*/ 80313 h 801211"/>
              <a:gd name="T2" fmla="*/ 80081 w 2014779"/>
              <a:gd name="T3" fmla="*/ 0 h 801211"/>
              <a:gd name="T4" fmla="*/ 1933730 w 2014779"/>
              <a:gd name="T5" fmla="*/ 0 h 801211"/>
              <a:gd name="T6" fmla="*/ 2013811 w 2014779"/>
              <a:gd name="T7" fmla="*/ 80313 h 801211"/>
              <a:gd name="T8" fmla="*/ 2013811 w 2014779"/>
              <a:gd name="T9" fmla="*/ 722809 h 801211"/>
              <a:gd name="T10" fmla="*/ 1933730 w 2014779"/>
              <a:gd name="T11" fmla="*/ 803121 h 801211"/>
              <a:gd name="T12" fmla="*/ 80081 w 2014779"/>
              <a:gd name="T13" fmla="*/ 803121 h 801211"/>
              <a:gd name="T14" fmla="*/ 0 w 2014779"/>
              <a:gd name="T15" fmla="*/ 722809 h 801211"/>
              <a:gd name="T16" fmla="*/ 0 w 2014779"/>
              <a:gd name="T17" fmla="*/ 80313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2E3740"/>
          </a:solidFill>
          <a:ln w="12700">
            <a:solidFill>
              <a:srgbClr val="FFFFFF"/>
            </a:solidFill>
            <a:miter lim="800000"/>
          </a:ln>
        </p:spPr>
        <p:txBody>
          <a:bodyPr lIns="105382" tIns="78077" rIns="105382" bIns="78077" anchor="ctr"/>
          <a:lstStyle/>
          <a:p>
            <a:endParaRPr lang="zh-CN" altLang="en-US"/>
          </a:p>
        </p:txBody>
      </p:sp>
      <p:sp>
        <p:nvSpPr>
          <p:cNvPr id="9229" name="矩形 19"/>
          <p:cNvSpPr>
            <a:spLocks noChangeArrowheads="1"/>
          </p:cNvSpPr>
          <p:nvPr/>
        </p:nvSpPr>
        <p:spPr bwMode="auto">
          <a:xfrm>
            <a:off x="2627313" y="4051300"/>
            <a:ext cx="18557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9230" name="矩形 20"/>
          <p:cNvSpPr>
            <a:spLocks noChangeArrowheads="1"/>
          </p:cNvSpPr>
          <p:nvPr/>
        </p:nvSpPr>
        <p:spPr bwMode="auto">
          <a:xfrm>
            <a:off x="5432425" y="2171700"/>
            <a:ext cx="185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9231" name="矩形 21"/>
          <p:cNvSpPr>
            <a:spLocks noChangeArrowheads="1"/>
          </p:cNvSpPr>
          <p:nvPr/>
        </p:nvSpPr>
        <p:spPr bwMode="auto">
          <a:xfrm>
            <a:off x="8223250" y="4033838"/>
            <a:ext cx="185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9232" name="矩形 22"/>
          <p:cNvSpPr>
            <a:spLocks noChangeArrowheads="1"/>
          </p:cNvSpPr>
          <p:nvPr/>
        </p:nvSpPr>
        <p:spPr bwMode="auto">
          <a:xfrm>
            <a:off x="2355850" y="1800225"/>
            <a:ext cx="1820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26B7CC"/>
                </a:solidFill>
                <a:latin typeface="Calibri" panose="020F0502020204030204" pitchFamily="34" charset="0"/>
                <a:sym typeface="宋体" panose="02010600030101010101" pitchFamily="2" charset="-122"/>
              </a:rPr>
              <a:t>DOLOR SIT AMET</a:t>
            </a:r>
          </a:p>
        </p:txBody>
      </p:sp>
      <p:sp>
        <p:nvSpPr>
          <p:cNvPr id="9233" name="矩形 23"/>
          <p:cNvSpPr>
            <a:spLocks noChangeArrowheads="1"/>
          </p:cNvSpPr>
          <p:nvPr/>
        </p:nvSpPr>
        <p:spPr bwMode="auto">
          <a:xfrm>
            <a:off x="5926138" y="4791075"/>
            <a:ext cx="1820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ED4989"/>
                </a:solidFill>
                <a:latin typeface="Calibri" panose="020F0502020204030204" pitchFamily="34" charset="0"/>
                <a:sym typeface="宋体" panose="02010600030101010101" pitchFamily="2" charset="-122"/>
              </a:rPr>
              <a:t>DOLOR SIT AMET</a:t>
            </a:r>
          </a:p>
        </p:txBody>
      </p:sp>
      <p:sp>
        <p:nvSpPr>
          <p:cNvPr id="9234" name="矩形 24"/>
          <p:cNvSpPr>
            <a:spLocks noChangeArrowheads="1"/>
          </p:cNvSpPr>
          <p:nvPr/>
        </p:nvSpPr>
        <p:spPr bwMode="auto">
          <a:xfrm>
            <a:off x="8774113" y="1800225"/>
            <a:ext cx="182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2E3740"/>
                </a:solidFill>
                <a:latin typeface="Calibri" panose="020F0502020204030204" pitchFamily="34" charset="0"/>
                <a:sym typeface="宋体" panose="02010600030101010101" pitchFamily="2" charset="-122"/>
              </a:rPr>
              <a:t>DOLOR SIT AMET</a:t>
            </a:r>
          </a:p>
        </p:txBody>
      </p:sp>
      <p:grpSp>
        <p:nvGrpSpPr>
          <p:cNvPr id="9235" name="Group 24"/>
          <p:cNvGrpSpPr/>
          <p:nvPr/>
        </p:nvGrpSpPr>
        <p:grpSpPr bwMode="auto">
          <a:xfrm>
            <a:off x="8437563" y="2978150"/>
            <a:ext cx="790575" cy="890588"/>
            <a:chOff x="0" y="0"/>
            <a:chExt cx="652463" cy="735013"/>
          </a:xfrm>
        </p:grpSpPr>
        <p:sp>
          <p:nvSpPr>
            <p:cNvPr id="9247" name="Freeform 517"/>
            <p:cNvSpPr>
              <a:spLocks noChangeArrowheads="1"/>
            </p:cNvSpPr>
            <p:nvPr/>
          </p:nvSpPr>
          <p:spPr bwMode="auto">
            <a:xfrm>
              <a:off x="123825" y="47307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3"/>
                  </a:cubicBezTo>
                  <a:cubicBezTo>
                    <a:pt x="0" y="4"/>
                    <a:pt x="1" y="5"/>
                    <a:pt x="3" y="5"/>
                  </a:cubicBezTo>
                  <a:cubicBezTo>
                    <a:pt x="84" y="5"/>
                    <a:pt x="84" y="5"/>
                    <a:pt x="84" y="5"/>
                  </a:cubicBezTo>
                  <a:cubicBezTo>
                    <a:pt x="85" y="5"/>
                    <a:pt x="86" y="4"/>
                    <a:pt x="86" y="3"/>
                  </a:cubicBezTo>
                  <a:cubicBezTo>
                    <a:pt x="86" y="1"/>
                    <a:pt x="85" y="0"/>
                    <a:pt x="84" y="0"/>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8" name="Freeform 518"/>
            <p:cNvSpPr>
              <a:spLocks noChangeArrowheads="1"/>
            </p:cNvSpPr>
            <p:nvPr/>
          </p:nvSpPr>
          <p:spPr bwMode="auto">
            <a:xfrm>
              <a:off x="123825" y="371475"/>
              <a:ext cx="322263"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9" name="Freeform 519"/>
            <p:cNvSpPr>
              <a:spLocks noChangeArrowheads="1"/>
            </p:cNvSpPr>
            <p:nvPr/>
          </p:nvSpPr>
          <p:spPr bwMode="auto">
            <a:xfrm>
              <a:off x="123825" y="266700"/>
              <a:ext cx="322263" cy="22225"/>
            </a:xfrm>
            <a:custGeom>
              <a:avLst/>
              <a:gdLst>
                <a:gd name="T0" fmla="*/ 2147483647 w 86"/>
                <a:gd name="T1" fmla="*/ 0 h 6"/>
                <a:gd name="T2" fmla="*/ 2147483647 w 86"/>
                <a:gd name="T3" fmla="*/ 0 h 6"/>
                <a:gd name="T4" fmla="*/ 0 w 86"/>
                <a:gd name="T5" fmla="*/ 2147483647 h 6"/>
                <a:gd name="T6" fmla="*/ 2147483647 w 86"/>
                <a:gd name="T7" fmla="*/ 2147483647 h 6"/>
                <a:gd name="T8" fmla="*/ 2147483647 w 86"/>
                <a:gd name="T9" fmla="*/ 2147483647 h 6"/>
                <a:gd name="T10" fmla="*/ 2147483647 w 86"/>
                <a:gd name="T11" fmla="*/ 2147483647 h 6"/>
                <a:gd name="T12" fmla="*/ 2147483647 w 86"/>
                <a:gd name="T13" fmla="*/ 0 h 6"/>
                <a:gd name="T14" fmla="*/ 0 60000 65536"/>
                <a:gd name="T15" fmla="*/ 0 60000 65536"/>
                <a:gd name="T16" fmla="*/ 0 60000 65536"/>
                <a:gd name="T17" fmla="*/ 0 60000 65536"/>
                <a:gd name="T18" fmla="*/ 0 60000 65536"/>
                <a:gd name="T19" fmla="*/ 0 60000 65536"/>
                <a:gd name="T20" fmla="*/ 0 60000 65536"/>
                <a:gd name="T21" fmla="*/ 0 w 86"/>
                <a:gd name="T22" fmla="*/ 0 h 6"/>
                <a:gd name="T23" fmla="*/ 86 w 8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6">
                  <a:moveTo>
                    <a:pt x="84" y="0"/>
                  </a:moveTo>
                  <a:cubicBezTo>
                    <a:pt x="3" y="0"/>
                    <a:pt x="3" y="0"/>
                    <a:pt x="3" y="0"/>
                  </a:cubicBezTo>
                  <a:cubicBezTo>
                    <a:pt x="1" y="0"/>
                    <a:pt x="0" y="2"/>
                    <a:pt x="0" y="3"/>
                  </a:cubicBezTo>
                  <a:cubicBezTo>
                    <a:pt x="0" y="5"/>
                    <a:pt x="1" y="6"/>
                    <a:pt x="3" y="6"/>
                  </a:cubicBezTo>
                  <a:cubicBezTo>
                    <a:pt x="84" y="6"/>
                    <a:pt x="84" y="6"/>
                    <a:pt x="84" y="6"/>
                  </a:cubicBezTo>
                  <a:cubicBezTo>
                    <a:pt x="85" y="6"/>
                    <a:pt x="86" y="5"/>
                    <a:pt x="86" y="3"/>
                  </a:cubicBezTo>
                  <a:cubicBezTo>
                    <a:pt x="86" y="2"/>
                    <a:pt x="85" y="0"/>
                    <a:pt x="84" y="0"/>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50" name="Freeform 520"/>
            <p:cNvSpPr>
              <a:spLocks noEditPoints="1" noChangeArrowheads="1"/>
            </p:cNvSpPr>
            <p:nvPr/>
          </p:nvSpPr>
          <p:spPr bwMode="auto">
            <a:xfrm>
              <a:off x="0" y="0"/>
              <a:ext cx="652463" cy="735013"/>
            </a:xfrm>
            <a:custGeom>
              <a:avLst/>
              <a:gdLst>
                <a:gd name="T0" fmla="*/ 2147483647 w 174"/>
                <a:gd name="T1" fmla="*/ 2147483647 h 196"/>
                <a:gd name="T2" fmla="*/ 2147483647 w 174"/>
                <a:gd name="T3" fmla="*/ 0 h 196"/>
                <a:gd name="T4" fmla="*/ 2147483647 w 174"/>
                <a:gd name="T5" fmla="*/ 0 h 196"/>
                <a:gd name="T6" fmla="*/ 2147483647 w 174"/>
                <a:gd name="T7" fmla="*/ 0 h 196"/>
                <a:gd name="T8" fmla="*/ 2147483647 w 174"/>
                <a:gd name="T9" fmla="*/ 0 h 196"/>
                <a:gd name="T10" fmla="*/ 0 w 174"/>
                <a:gd name="T11" fmla="*/ 2147483647 h 196"/>
                <a:gd name="T12" fmla="*/ 0 w 174"/>
                <a:gd name="T13" fmla="*/ 2147483647 h 196"/>
                <a:gd name="T14" fmla="*/ 2147483647 w 174"/>
                <a:gd name="T15" fmla="*/ 2147483647 h 196"/>
                <a:gd name="T16" fmla="*/ 2147483647 w 174"/>
                <a:gd name="T17" fmla="*/ 2147483647 h 196"/>
                <a:gd name="T18" fmla="*/ 2147483647 w 174"/>
                <a:gd name="T19" fmla="*/ 2147483647 h 196"/>
                <a:gd name="T20" fmla="*/ 2147483647 w 174"/>
                <a:gd name="T21" fmla="*/ 2147483647 h 196"/>
                <a:gd name="T22" fmla="*/ 2147483647 w 174"/>
                <a:gd name="T23" fmla="*/ 2147483647 h 196"/>
                <a:gd name="T24" fmla="*/ 2147483647 w 174"/>
                <a:gd name="T25" fmla="*/ 2147483647 h 196"/>
                <a:gd name="T26" fmla="*/ 2147483647 w 174"/>
                <a:gd name="T27" fmla="*/ 2147483647 h 196"/>
                <a:gd name="T28" fmla="*/ 2147483647 w 174"/>
                <a:gd name="T29" fmla="*/ 2147483647 h 196"/>
                <a:gd name="T30" fmla="*/ 2147483647 w 174"/>
                <a:gd name="T31" fmla="*/ 2147483647 h 196"/>
                <a:gd name="T32" fmla="*/ 2147483647 w 174"/>
                <a:gd name="T33" fmla="*/ 2147483647 h 196"/>
                <a:gd name="T34" fmla="*/ 2147483647 w 174"/>
                <a:gd name="T35" fmla="*/ 2147483647 h 196"/>
                <a:gd name="T36" fmla="*/ 2147483647 w 174"/>
                <a:gd name="T37" fmla="*/ 2147483647 h 196"/>
                <a:gd name="T38" fmla="*/ 2147483647 w 174"/>
                <a:gd name="T39" fmla="*/ 2147483647 h 196"/>
                <a:gd name="T40" fmla="*/ 2147483647 w 174"/>
                <a:gd name="T41" fmla="*/ 2147483647 h 196"/>
                <a:gd name="T42" fmla="*/ 2147483647 w 174"/>
                <a:gd name="T43" fmla="*/ 2147483647 h 196"/>
                <a:gd name="T44" fmla="*/ 2147483647 w 174"/>
                <a:gd name="T45" fmla="*/ 2147483647 h 196"/>
                <a:gd name="T46" fmla="*/ 2147483647 w 174"/>
                <a:gd name="T47" fmla="*/ 2147483647 h 196"/>
                <a:gd name="T48" fmla="*/ 2147483647 w 174"/>
                <a:gd name="T49" fmla="*/ 2147483647 h 196"/>
                <a:gd name="T50" fmla="*/ 2147483647 w 174"/>
                <a:gd name="T51" fmla="*/ 2147483647 h 196"/>
                <a:gd name="T52" fmla="*/ 2147483647 w 174"/>
                <a:gd name="T53" fmla="*/ 2147483647 h 196"/>
                <a:gd name="T54" fmla="*/ 2147483647 w 174"/>
                <a:gd name="T55" fmla="*/ 2147483647 h 196"/>
                <a:gd name="T56" fmla="*/ 2147483647 w 174"/>
                <a:gd name="T57" fmla="*/ 2147483647 h 196"/>
                <a:gd name="T58" fmla="*/ 2147483647 w 174"/>
                <a:gd name="T59" fmla="*/ 2147483647 h 196"/>
                <a:gd name="T60" fmla="*/ 2147483647 w 174"/>
                <a:gd name="T61" fmla="*/ 2147483647 h 196"/>
                <a:gd name="T62" fmla="*/ 2147483647 w 174"/>
                <a:gd name="T63" fmla="*/ 2147483647 h 196"/>
                <a:gd name="T64" fmla="*/ 2147483647 w 174"/>
                <a:gd name="T65" fmla="*/ 2147483647 h 196"/>
                <a:gd name="T66" fmla="*/ 2147483647 w 174"/>
                <a:gd name="T67" fmla="*/ 2147483647 h 196"/>
                <a:gd name="T68" fmla="*/ 2147483647 w 174"/>
                <a:gd name="T69" fmla="*/ 2147483647 h 196"/>
                <a:gd name="T70" fmla="*/ 2147483647 w 174"/>
                <a:gd name="T71" fmla="*/ 2147483647 h 196"/>
                <a:gd name="T72" fmla="*/ 2147483647 w 174"/>
                <a:gd name="T73" fmla="*/ 2147483647 h 196"/>
                <a:gd name="T74" fmla="*/ 2147483647 w 174"/>
                <a:gd name="T75" fmla="*/ 2147483647 h 196"/>
                <a:gd name="T76" fmla="*/ 2147483647 w 174"/>
                <a:gd name="T77" fmla="*/ 2147483647 h 196"/>
                <a:gd name="T78" fmla="*/ 2147483647 w 174"/>
                <a:gd name="T79" fmla="*/ 2147483647 h 196"/>
                <a:gd name="T80" fmla="*/ 2147483647 w 174"/>
                <a:gd name="T81" fmla="*/ 2147483647 h 196"/>
                <a:gd name="T82" fmla="*/ 2147483647 w 174"/>
                <a:gd name="T83" fmla="*/ 2147483647 h 196"/>
                <a:gd name="T84" fmla="*/ 2147483647 w 174"/>
                <a:gd name="T85" fmla="*/ 2147483647 h 196"/>
                <a:gd name="T86" fmla="*/ 2147483647 w 174"/>
                <a:gd name="T87" fmla="*/ 2147483647 h 196"/>
                <a:gd name="T88" fmla="*/ 2147483647 w 174"/>
                <a:gd name="T89" fmla="*/ 2147483647 h 196"/>
                <a:gd name="T90" fmla="*/ 2147483647 w 174"/>
                <a:gd name="T91" fmla="*/ 2147483647 h 196"/>
                <a:gd name="T92" fmla="*/ 2147483647 w 174"/>
                <a:gd name="T93" fmla="*/ 2147483647 h 196"/>
                <a:gd name="T94" fmla="*/ 2147483647 w 174"/>
                <a:gd name="T95" fmla="*/ 2147483647 h 1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196"/>
                <a:gd name="T146" fmla="*/ 174 w 174"/>
                <a:gd name="T147" fmla="*/ 196 h 1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196">
                  <a:moveTo>
                    <a:pt x="174" y="25"/>
                  </a:moveTo>
                  <a:cubicBezTo>
                    <a:pt x="174" y="11"/>
                    <a:pt x="163" y="0"/>
                    <a:pt x="149" y="0"/>
                  </a:cubicBezTo>
                  <a:cubicBezTo>
                    <a:pt x="25" y="0"/>
                    <a:pt x="25" y="0"/>
                    <a:pt x="25" y="0"/>
                  </a:cubicBezTo>
                  <a:cubicBezTo>
                    <a:pt x="25" y="0"/>
                    <a:pt x="25" y="0"/>
                    <a:pt x="25" y="0"/>
                  </a:cubicBezTo>
                  <a:cubicBezTo>
                    <a:pt x="25" y="0"/>
                    <a:pt x="25" y="0"/>
                    <a:pt x="25" y="0"/>
                  </a:cubicBezTo>
                  <a:cubicBezTo>
                    <a:pt x="11" y="0"/>
                    <a:pt x="0" y="11"/>
                    <a:pt x="0" y="25"/>
                  </a:cubicBezTo>
                  <a:cubicBezTo>
                    <a:pt x="0" y="169"/>
                    <a:pt x="0" y="169"/>
                    <a:pt x="0" y="169"/>
                  </a:cubicBezTo>
                  <a:cubicBezTo>
                    <a:pt x="0" y="171"/>
                    <a:pt x="1" y="172"/>
                    <a:pt x="2" y="174"/>
                  </a:cubicBezTo>
                  <a:cubicBezTo>
                    <a:pt x="22" y="193"/>
                    <a:pt x="22" y="193"/>
                    <a:pt x="22" y="193"/>
                  </a:cubicBezTo>
                  <a:cubicBezTo>
                    <a:pt x="25" y="196"/>
                    <a:pt x="29" y="196"/>
                    <a:pt x="31" y="193"/>
                  </a:cubicBezTo>
                  <a:cubicBezTo>
                    <a:pt x="52" y="173"/>
                    <a:pt x="52" y="173"/>
                    <a:pt x="52" y="173"/>
                  </a:cubicBezTo>
                  <a:cubicBezTo>
                    <a:pt x="73" y="194"/>
                    <a:pt x="73" y="194"/>
                    <a:pt x="73" y="194"/>
                  </a:cubicBezTo>
                  <a:cubicBezTo>
                    <a:pt x="76" y="196"/>
                    <a:pt x="80" y="196"/>
                    <a:pt x="82" y="194"/>
                  </a:cubicBezTo>
                  <a:cubicBezTo>
                    <a:pt x="104" y="173"/>
                    <a:pt x="104" y="173"/>
                    <a:pt x="104" y="173"/>
                  </a:cubicBezTo>
                  <a:cubicBezTo>
                    <a:pt x="125" y="194"/>
                    <a:pt x="125" y="194"/>
                    <a:pt x="125" y="194"/>
                  </a:cubicBezTo>
                  <a:cubicBezTo>
                    <a:pt x="126" y="195"/>
                    <a:pt x="128" y="196"/>
                    <a:pt x="130" y="196"/>
                  </a:cubicBezTo>
                  <a:cubicBezTo>
                    <a:pt x="131" y="196"/>
                    <a:pt x="133" y="195"/>
                    <a:pt x="134" y="194"/>
                  </a:cubicBezTo>
                  <a:cubicBezTo>
                    <a:pt x="153" y="175"/>
                    <a:pt x="153" y="175"/>
                    <a:pt x="153" y="175"/>
                  </a:cubicBezTo>
                  <a:cubicBezTo>
                    <a:pt x="155" y="174"/>
                    <a:pt x="155" y="172"/>
                    <a:pt x="155" y="170"/>
                  </a:cubicBezTo>
                  <a:cubicBezTo>
                    <a:pt x="155" y="49"/>
                    <a:pt x="155" y="49"/>
                    <a:pt x="155" y="49"/>
                  </a:cubicBezTo>
                  <a:cubicBezTo>
                    <a:pt x="166" y="46"/>
                    <a:pt x="174" y="36"/>
                    <a:pt x="174" y="25"/>
                  </a:cubicBezTo>
                  <a:close/>
                  <a:moveTo>
                    <a:pt x="130" y="180"/>
                  </a:moveTo>
                  <a:cubicBezTo>
                    <a:pt x="108" y="159"/>
                    <a:pt x="108" y="159"/>
                    <a:pt x="108" y="159"/>
                  </a:cubicBezTo>
                  <a:cubicBezTo>
                    <a:pt x="106" y="157"/>
                    <a:pt x="102" y="157"/>
                    <a:pt x="99" y="159"/>
                  </a:cubicBezTo>
                  <a:cubicBezTo>
                    <a:pt x="78" y="180"/>
                    <a:pt x="78" y="180"/>
                    <a:pt x="78" y="180"/>
                  </a:cubicBezTo>
                  <a:cubicBezTo>
                    <a:pt x="57" y="159"/>
                    <a:pt x="57" y="159"/>
                    <a:pt x="57" y="159"/>
                  </a:cubicBezTo>
                  <a:cubicBezTo>
                    <a:pt x="54" y="157"/>
                    <a:pt x="50" y="157"/>
                    <a:pt x="47" y="159"/>
                  </a:cubicBezTo>
                  <a:cubicBezTo>
                    <a:pt x="27" y="179"/>
                    <a:pt x="27" y="179"/>
                    <a:pt x="27" y="179"/>
                  </a:cubicBezTo>
                  <a:cubicBezTo>
                    <a:pt x="13" y="166"/>
                    <a:pt x="13" y="166"/>
                    <a:pt x="13" y="166"/>
                  </a:cubicBezTo>
                  <a:cubicBezTo>
                    <a:pt x="13" y="25"/>
                    <a:pt x="13" y="25"/>
                    <a:pt x="13" y="25"/>
                  </a:cubicBezTo>
                  <a:cubicBezTo>
                    <a:pt x="13" y="19"/>
                    <a:pt x="18" y="14"/>
                    <a:pt x="25" y="14"/>
                  </a:cubicBezTo>
                  <a:cubicBezTo>
                    <a:pt x="25" y="14"/>
                    <a:pt x="25" y="14"/>
                    <a:pt x="25" y="14"/>
                  </a:cubicBezTo>
                  <a:cubicBezTo>
                    <a:pt x="25" y="14"/>
                    <a:pt x="25" y="14"/>
                    <a:pt x="25" y="14"/>
                  </a:cubicBezTo>
                  <a:cubicBezTo>
                    <a:pt x="25" y="14"/>
                    <a:pt x="25" y="14"/>
                    <a:pt x="25" y="14"/>
                  </a:cubicBezTo>
                  <a:cubicBezTo>
                    <a:pt x="32" y="14"/>
                    <a:pt x="37" y="19"/>
                    <a:pt x="37" y="25"/>
                  </a:cubicBezTo>
                  <a:cubicBezTo>
                    <a:pt x="37" y="31"/>
                    <a:pt x="32" y="36"/>
                    <a:pt x="25" y="36"/>
                  </a:cubicBezTo>
                  <a:cubicBezTo>
                    <a:pt x="21" y="36"/>
                    <a:pt x="18" y="39"/>
                    <a:pt x="18" y="43"/>
                  </a:cubicBezTo>
                  <a:cubicBezTo>
                    <a:pt x="18" y="47"/>
                    <a:pt x="21" y="50"/>
                    <a:pt x="25" y="50"/>
                  </a:cubicBezTo>
                  <a:cubicBezTo>
                    <a:pt x="142" y="50"/>
                    <a:pt x="142" y="50"/>
                    <a:pt x="142" y="50"/>
                  </a:cubicBezTo>
                  <a:cubicBezTo>
                    <a:pt x="142" y="168"/>
                    <a:pt x="142" y="168"/>
                    <a:pt x="142" y="168"/>
                  </a:cubicBezTo>
                  <a:lnTo>
                    <a:pt x="130" y="180"/>
                  </a:lnTo>
                  <a:close/>
                  <a:moveTo>
                    <a:pt x="149" y="36"/>
                  </a:moveTo>
                  <a:cubicBezTo>
                    <a:pt x="47" y="36"/>
                    <a:pt x="47" y="36"/>
                    <a:pt x="47" y="36"/>
                  </a:cubicBezTo>
                  <a:cubicBezTo>
                    <a:pt x="49" y="33"/>
                    <a:pt x="50" y="29"/>
                    <a:pt x="50" y="25"/>
                  </a:cubicBezTo>
                  <a:cubicBezTo>
                    <a:pt x="50" y="21"/>
                    <a:pt x="49" y="17"/>
                    <a:pt x="47" y="14"/>
                  </a:cubicBezTo>
                  <a:cubicBezTo>
                    <a:pt x="149" y="14"/>
                    <a:pt x="149" y="14"/>
                    <a:pt x="149" y="14"/>
                  </a:cubicBezTo>
                  <a:cubicBezTo>
                    <a:pt x="155" y="14"/>
                    <a:pt x="161" y="19"/>
                    <a:pt x="161" y="25"/>
                  </a:cubicBezTo>
                  <a:cubicBezTo>
                    <a:pt x="161" y="31"/>
                    <a:pt x="155" y="36"/>
                    <a:pt x="149" y="36"/>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9236" name="Group 29"/>
          <p:cNvGrpSpPr/>
          <p:nvPr/>
        </p:nvGrpSpPr>
        <p:grpSpPr bwMode="auto">
          <a:xfrm>
            <a:off x="5645150" y="2978150"/>
            <a:ext cx="703263" cy="890588"/>
            <a:chOff x="0" y="0"/>
            <a:chExt cx="581025" cy="735013"/>
          </a:xfrm>
        </p:grpSpPr>
        <p:sp>
          <p:nvSpPr>
            <p:cNvPr id="9242" name="Freeform 572"/>
            <p:cNvSpPr>
              <a:spLocks noChangeArrowheads="1"/>
            </p:cNvSpPr>
            <p:nvPr/>
          </p:nvSpPr>
          <p:spPr bwMode="auto">
            <a:xfrm>
              <a:off x="123825" y="47307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3" name="Freeform 573"/>
            <p:cNvSpPr>
              <a:spLocks noChangeArrowheads="1"/>
            </p:cNvSpPr>
            <p:nvPr/>
          </p:nvSpPr>
          <p:spPr bwMode="auto">
            <a:xfrm>
              <a:off x="123825" y="39052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4" name="Freeform 574"/>
            <p:cNvSpPr>
              <a:spLocks noChangeArrowheads="1"/>
            </p:cNvSpPr>
            <p:nvPr/>
          </p:nvSpPr>
          <p:spPr bwMode="auto">
            <a:xfrm>
              <a:off x="123825" y="30797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5" name="Freeform 575"/>
            <p:cNvSpPr>
              <a:spLocks noChangeArrowheads="1"/>
            </p:cNvSpPr>
            <p:nvPr/>
          </p:nvSpPr>
          <p:spPr bwMode="auto">
            <a:xfrm>
              <a:off x="123825" y="228600"/>
              <a:ext cx="157163" cy="19050"/>
            </a:xfrm>
            <a:custGeom>
              <a:avLst/>
              <a:gdLst>
                <a:gd name="T0" fmla="*/ 2147483647 w 42"/>
                <a:gd name="T1" fmla="*/ 2147483647 h 5"/>
                <a:gd name="T2" fmla="*/ 2147483647 w 42"/>
                <a:gd name="T3" fmla="*/ 2147483647 h 5"/>
                <a:gd name="T4" fmla="*/ 2147483647 w 42"/>
                <a:gd name="T5" fmla="*/ 2147483647 h 5"/>
                <a:gd name="T6" fmla="*/ 2147483647 w 42"/>
                <a:gd name="T7" fmla="*/ 0 h 5"/>
                <a:gd name="T8" fmla="*/ 2147483647 w 42"/>
                <a:gd name="T9" fmla="*/ 0 h 5"/>
                <a:gd name="T10" fmla="*/ 0 w 42"/>
                <a:gd name="T11" fmla="*/ 2147483647 h 5"/>
                <a:gd name="T12" fmla="*/ 2147483647 w 42"/>
                <a:gd name="T13" fmla="*/ 2147483647 h 5"/>
                <a:gd name="T14" fmla="*/ 0 60000 65536"/>
                <a:gd name="T15" fmla="*/ 0 60000 65536"/>
                <a:gd name="T16" fmla="*/ 0 60000 65536"/>
                <a:gd name="T17" fmla="*/ 0 60000 65536"/>
                <a:gd name="T18" fmla="*/ 0 60000 65536"/>
                <a:gd name="T19" fmla="*/ 0 60000 65536"/>
                <a:gd name="T20" fmla="*/ 0 60000 65536"/>
                <a:gd name="T21" fmla="*/ 0 w 42"/>
                <a:gd name="T22" fmla="*/ 0 h 5"/>
                <a:gd name="T23" fmla="*/ 42 w 4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5">
                  <a:moveTo>
                    <a:pt x="2" y="5"/>
                  </a:moveTo>
                  <a:cubicBezTo>
                    <a:pt x="39" y="5"/>
                    <a:pt x="39" y="5"/>
                    <a:pt x="39" y="5"/>
                  </a:cubicBezTo>
                  <a:cubicBezTo>
                    <a:pt x="41" y="5"/>
                    <a:pt x="42" y="4"/>
                    <a:pt x="42" y="2"/>
                  </a:cubicBezTo>
                  <a:cubicBezTo>
                    <a:pt x="42" y="1"/>
                    <a:pt x="41" y="0"/>
                    <a:pt x="39" y="0"/>
                  </a:cubicBezTo>
                  <a:cubicBezTo>
                    <a:pt x="2" y="0"/>
                    <a:pt x="2" y="0"/>
                    <a:pt x="2" y="0"/>
                  </a:cubicBezTo>
                  <a:cubicBezTo>
                    <a:pt x="1" y="0"/>
                    <a:pt x="0" y="1"/>
                    <a:pt x="0" y="2"/>
                  </a:cubicBezTo>
                  <a:cubicBezTo>
                    <a:pt x="0" y="4"/>
                    <a:pt x="1" y="5"/>
                    <a:pt x="2" y="5"/>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6" name="Freeform 576"/>
            <p:cNvSpPr>
              <a:spLocks noEditPoints="1" noChangeArrowheads="1"/>
            </p:cNvSpPr>
            <p:nvPr/>
          </p:nvSpPr>
          <p:spPr bwMode="auto">
            <a:xfrm>
              <a:off x="0" y="0"/>
              <a:ext cx="581025" cy="735013"/>
            </a:xfrm>
            <a:custGeom>
              <a:avLst/>
              <a:gdLst>
                <a:gd name="T0" fmla="*/ 2147483647 w 155"/>
                <a:gd name="T1" fmla="*/ 2147483647 h 196"/>
                <a:gd name="T2" fmla="*/ 2147483647 w 155"/>
                <a:gd name="T3" fmla="*/ 2147483647 h 196"/>
                <a:gd name="T4" fmla="*/ 2147483647 w 155"/>
                <a:gd name="T5" fmla="*/ 0 h 196"/>
                <a:gd name="T6" fmla="*/ 2147483647 w 155"/>
                <a:gd name="T7" fmla="*/ 0 h 196"/>
                <a:gd name="T8" fmla="*/ 0 w 155"/>
                <a:gd name="T9" fmla="*/ 2147483647 h 196"/>
                <a:gd name="T10" fmla="*/ 0 w 155"/>
                <a:gd name="T11" fmla="*/ 2147483647 h 196"/>
                <a:gd name="T12" fmla="*/ 2147483647 w 155"/>
                <a:gd name="T13" fmla="*/ 2147483647 h 196"/>
                <a:gd name="T14" fmla="*/ 2147483647 w 155"/>
                <a:gd name="T15" fmla="*/ 2147483647 h 196"/>
                <a:gd name="T16" fmla="*/ 2147483647 w 155"/>
                <a:gd name="T17" fmla="*/ 2147483647 h 196"/>
                <a:gd name="T18" fmla="*/ 2147483647 w 155"/>
                <a:gd name="T19" fmla="*/ 2147483647 h 196"/>
                <a:gd name="T20" fmla="*/ 2147483647 w 155"/>
                <a:gd name="T21" fmla="*/ 2147483647 h 196"/>
                <a:gd name="T22" fmla="*/ 2147483647 w 155"/>
                <a:gd name="T23" fmla="*/ 2147483647 h 196"/>
                <a:gd name="T24" fmla="*/ 2147483647 w 155"/>
                <a:gd name="T25" fmla="*/ 2147483647 h 196"/>
                <a:gd name="T26" fmla="*/ 2147483647 w 155"/>
                <a:gd name="T27" fmla="*/ 2147483647 h 196"/>
                <a:gd name="T28" fmla="*/ 2147483647 w 155"/>
                <a:gd name="T29" fmla="*/ 2147483647 h 196"/>
                <a:gd name="T30" fmla="*/ 2147483647 w 155"/>
                <a:gd name="T31" fmla="*/ 2147483647 h 196"/>
                <a:gd name="T32" fmla="*/ 2147483647 w 155"/>
                <a:gd name="T33" fmla="*/ 2147483647 h 196"/>
                <a:gd name="T34" fmla="*/ 2147483647 w 155"/>
                <a:gd name="T35" fmla="*/ 2147483647 h 196"/>
                <a:gd name="T36" fmla="*/ 2147483647 w 155"/>
                <a:gd name="T37" fmla="*/ 2147483647 h 196"/>
                <a:gd name="T38" fmla="*/ 2147483647 w 155"/>
                <a:gd name="T39" fmla="*/ 2147483647 h 196"/>
                <a:gd name="T40" fmla="*/ 2147483647 w 155"/>
                <a:gd name="T41" fmla="*/ 2147483647 h 196"/>
                <a:gd name="T42" fmla="*/ 2147483647 w 155"/>
                <a:gd name="T43" fmla="*/ 2147483647 h 196"/>
                <a:gd name="T44" fmla="*/ 2147483647 w 155"/>
                <a:gd name="T45" fmla="*/ 2147483647 h 196"/>
                <a:gd name="T46" fmla="*/ 2147483647 w 155"/>
                <a:gd name="T47" fmla="*/ 2147483647 h 196"/>
                <a:gd name="T48" fmla="*/ 2147483647 w 155"/>
                <a:gd name="T49" fmla="*/ 2147483647 h 196"/>
                <a:gd name="T50" fmla="*/ 2147483647 w 155"/>
                <a:gd name="T51" fmla="*/ 2147483647 h 196"/>
                <a:gd name="T52" fmla="*/ 2147483647 w 155"/>
                <a:gd name="T53" fmla="*/ 2147483647 h 196"/>
                <a:gd name="T54" fmla="*/ 2147483647 w 155"/>
                <a:gd name="T55" fmla="*/ 2147483647 h 196"/>
                <a:gd name="T56" fmla="*/ 2147483647 w 155"/>
                <a:gd name="T57" fmla="*/ 2147483647 h 196"/>
                <a:gd name="T58" fmla="*/ 2147483647 w 155"/>
                <a:gd name="T59" fmla="*/ 2147483647 h 196"/>
                <a:gd name="T60" fmla="*/ 2147483647 w 155"/>
                <a:gd name="T61" fmla="*/ 2147483647 h 196"/>
                <a:gd name="T62" fmla="*/ 2147483647 w 155"/>
                <a:gd name="T63" fmla="*/ 2147483647 h 196"/>
                <a:gd name="T64" fmla="*/ 2147483647 w 155"/>
                <a:gd name="T65" fmla="*/ 2147483647 h 196"/>
                <a:gd name="T66" fmla="*/ 2147483647 w 155"/>
                <a:gd name="T67" fmla="*/ 2147483647 h 196"/>
                <a:gd name="T68" fmla="*/ 2147483647 w 155"/>
                <a:gd name="T69" fmla="*/ 2147483647 h 196"/>
                <a:gd name="T70" fmla="*/ 2147483647 w 155"/>
                <a:gd name="T71" fmla="*/ 2147483647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5"/>
                <a:gd name="T109" fmla="*/ 0 h 196"/>
                <a:gd name="T110" fmla="*/ 155 w 155"/>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5" h="196">
                  <a:moveTo>
                    <a:pt x="153" y="31"/>
                  </a:moveTo>
                  <a:cubicBezTo>
                    <a:pt x="125" y="2"/>
                    <a:pt x="125" y="2"/>
                    <a:pt x="125" y="2"/>
                  </a:cubicBezTo>
                  <a:cubicBezTo>
                    <a:pt x="123" y="1"/>
                    <a:pt x="122" y="0"/>
                    <a:pt x="120" y="0"/>
                  </a:cubicBezTo>
                  <a:cubicBezTo>
                    <a:pt x="6" y="0"/>
                    <a:pt x="6" y="0"/>
                    <a:pt x="6" y="0"/>
                  </a:cubicBezTo>
                  <a:cubicBezTo>
                    <a:pt x="3" y="0"/>
                    <a:pt x="0" y="3"/>
                    <a:pt x="0" y="7"/>
                  </a:cubicBezTo>
                  <a:cubicBezTo>
                    <a:pt x="0" y="169"/>
                    <a:pt x="0" y="169"/>
                    <a:pt x="0" y="169"/>
                  </a:cubicBezTo>
                  <a:cubicBezTo>
                    <a:pt x="0" y="171"/>
                    <a:pt x="0" y="172"/>
                    <a:pt x="2" y="174"/>
                  </a:cubicBezTo>
                  <a:cubicBezTo>
                    <a:pt x="22" y="193"/>
                    <a:pt x="22" y="193"/>
                    <a:pt x="22" y="193"/>
                  </a:cubicBezTo>
                  <a:cubicBezTo>
                    <a:pt x="24" y="196"/>
                    <a:pt x="28" y="196"/>
                    <a:pt x="31" y="193"/>
                  </a:cubicBezTo>
                  <a:cubicBezTo>
                    <a:pt x="52" y="173"/>
                    <a:pt x="52" y="173"/>
                    <a:pt x="52" y="173"/>
                  </a:cubicBezTo>
                  <a:cubicBezTo>
                    <a:pt x="73" y="194"/>
                    <a:pt x="73" y="194"/>
                    <a:pt x="73" y="194"/>
                  </a:cubicBezTo>
                  <a:cubicBezTo>
                    <a:pt x="75" y="196"/>
                    <a:pt x="80" y="196"/>
                    <a:pt x="82" y="194"/>
                  </a:cubicBezTo>
                  <a:cubicBezTo>
                    <a:pt x="103" y="173"/>
                    <a:pt x="103" y="173"/>
                    <a:pt x="103" y="173"/>
                  </a:cubicBezTo>
                  <a:cubicBezTo>
                    <a:pt x="125" y="194"/>
                    <a:pt x="125" y="194"/>
                    <a:pt x="125" y="194"/>
                  </a:cubicBezTo>
                  <a:cubicBezTo>
                    <a:pt x="126" y="195"/>
                    <a:pt x="128" y="196"/>
                    <a:pt x="129" y="196"/>
                  </a:cubicBezTo>
                  <a:cubicBezTo>
                    <a:pt x="131" y="196"/>
                    <a:pt x="133" y="195"/>
                    <a:pt x="134" y="194"/>
                  </a:cubicBezTo>
                  <a:cubicBezTo>
                    <a:pt x="153" y="175"/>
                    <a:pt x="153" y="175"/>
                    <a:pt x="153" y="175"/>
                  </a:cubicBezTo>
                  <a:cubicBezTo>
                    <a:pt x="154" y="174"/>
                    <a:pt x="155" y="172"/>
                    <a:pt x="155" y="170"/>
                  </a:cubicBezTo>
                  <a:cubicBezTo>
                    <a:pt x="155" y="35"/>
                    <a:pt x="155" y="35"/>
                    <a:pt x="155" y="35"/>
                  </a:cubicBezTo>
                  <a:cubicBezTo>
                    <a:pt x="155" y="34"/>
                    <a:pt x="155" y="32"/>
                    <a:pt x="153" y="31"/>
                  </a:cubicBezTo>
                  <a:close/>
                  <a:moveTo>
                    <a:pt x="129" y="180"/>
                  </a:moveTo>
                  <a:cubicBezTo>
                    <a:pt x="108" y="159"/>
                    <a:pt x="108" y="159"/>
                    <a:pt x="108" y="159"/>
                  </a:cubicBezTo>
                  <a:cubicBezTo>
                    <a:pt x="105" y="157"/>
                    <a:pt x="101" y="157"/>
                    <a:pt x="99" y="159"/>
                  </a:cubicBezTo>
                  <a:cubicBezTo>
                    <a:pt x="77" y="180"/>
                    <a:pt x="77" y="180"/>
                    <a:pt x="77" y="180"/>
                  </a:cubicBezTo>
                  <a:cubicBezTo>
                    <a:pt x="56" y="159"/>
                    <a:pt x="56" y="159"/>
                    <a:pt x="56" y="159"/>
                  </a:cubicBezTo>
                  <a:cubicBezTo>
                    <a:pt x="55" y="158"/>
                    <a:pt x="53" y="157"/>
                    <a:pt x="52" y="157"/>
                  </a:cubicBezTo>
                  <a:cubicBezTo>
                    <a:pt x="50" y="157"/>
                    <a:pt x="48" y="158"/>
                    <a:pt x="47" y="159"/>
                  </a:cubicBezTo>
                  <a:cubicBezTo>
                    <a:pt x="26" y="179"/>
                    <a:pt x="26" y="179"/>
                    <a:pt x="26" y="179"/>
                  </a:cubicBezTo>
                  <a:cubicBezTo>
                    <a:pt x="13" y="166"/>
                    <a:pt x="13" y="166"/>
                    <a:pt x="13" y="166"/>
                  </a:cubicBezTo>
                  <a:cubicBezTo>
                    <a:pt x="13" y="14"/>
                    <a:pt x="13" y="14"/>
                    <a:pt x="13" y="14"/>
                  </a:cubicBezTo>
                  <a:cubicBezTo>
                    <a:pt x="116" y="14"/>
                    <a:pt x="116" y="14"/>
                    <a:pt x="116" y="14"/>
                  </a:cubicBezTo>
                  <a:cubicBezTo>
                    <a:pt x="116" y="35"/>
                    <a:pt x="116" y="35"/>
                    <a:pt x="116" y="35"/>
                  </a:cubicBezTo>
                  <a:cubicBezTo>
                    <a:pt x="116" y="38"/>
                    <a:pt x="118" y="39"/>
                    <a:pt x="120" y="39"/>
                  </a:cubicBezTo>
                  <a:cubicBezTo>
                    <a:pt x="142" y="39"/>
                    <a:pt x="142" y="39"/>
                    <a:pt x="142" y="39"/>
                  </a:cubicBezTo>
                  <a:cubicBezTo>
                    <a:pt x="142" y="168"/>
                    <a:pt x="142" y="168"/>
                    <a:pt x="142" y="168"/>
                  </a:cubicBezTo>
                  <a:lnTo>
                    <a:pt x="129" y="180"/>
                  </a:ln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9237" name="Group 35"/>
          <p:cNvGrpSpPr/>
          <p:nvPr/>
        </p:nvGrpSpPr>
        <p:grpSpPr bwMode="auto">
          <a:xfrm>
            <a:off x="2867025" y="2976563"/>
            <a:ext cx="704850" cy="893762"/>
            <a:chOff x="0" y="0"/>
            <a:chExt cx="582613" cy="738188"/>
          </a:xfrm>
        </p:grpSpPr>
        <p:sp>
          <p:nvSpPr>
            <p:cNvPr id="9238" name="Freeform 594"/>
            <p:cNvSpPr>
              <a:spLocks noChangeArrowheads="1"/>
            </p:cNvSpPr>
            <p:nvPr/>
          </p:nvSpPr>
          <p:spPr bwMode="auto">
            <a:xfrm>
              <a:off x="214313" y="195263"/>
              <a:ext cx="131763" cy="168275"/>
            </a:xfrm>
            <a:custGeom>
              <a:avLst/>
              <a:gdLst>
                <a:gd name="T0" fmla="*/ 0 w 35"/>
                <a:gd name="T1" fmla="*/ 2147483647 h 45"/>
                <a:gd name="T2" fmla="*/ 2147483647 w 35"/>
                <a:gd name="T3" fmla="*/ 2147483647 h 45"/>
                <a:gd name="T4" fmla="*/ 2147483647 w 35"/>
                <a:gd name="T5" fmla="*/ 2147483647 h 45"/>
                <a:gd name="T6" fmla="*/ 2147483647 w 35"/>
                <a:gd name="T7" fmla="*/ 2147483647 h 45"/>
                <a:gd name="T8" fmla="*/ 2147483647 w 35"/>
                <a:gd name="T9" fmla="*/ 2147483647 h 45"/>
                <a:gd name="T10" fmla="*/ 2147483647 w 35"/>
                <a:gd name="T11" fmla="*/ 2147483647 h 45"/>
                <a:gd name="T12" fmla="*/ 2147483647 w 35"/>
                <a:gd name="T13" fmla="*/ 2147483647 h 45"/>
                <a:gd name="T14" fmla="*/ 2147483647 w 35"/>
                <a:gd name="T15" fmla="*/ 2147483647 h 45"/>
                <a:gd name="T16" fmla="*/ 2147483647 w 35"/>
                <a:gd name="T17" fmla="*/ 2147483647 h 45"/>
                <a:gd name="T18" fmla="*/ 2147483647 w 35"/>
                <a:gd name="T19" fmla="*/ 0 h 45"/>
                <a:gd name="T20" fmla="*/ 2147483647 w 35"/>
                <a:gd name="T21" fmla="*/ 2147483647 h 45"/>
                <a:gd name="T22" fmla="*/ 2147483647 w 35"/>
                <a:gd name="T23" fmla="*/ 2147483647 h 45"/>
                <a:gd name="T24" fmla="*/ 0 w 35"/>
                <a:gd name="T25" fmla="*/ 2147483647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45"/>
                <a:gd name="T41" fmla="*/ 35 w 35"/>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45">
                  <a:moveTo>
                    <a:pt x="0" y="26"/>
                  </a:moveTo>
                  <a:cubicBezTo>
                    <a:pt x="0" y="28"/>
                    <a:pt x="1" y="29"/>
                    <a:pt x="3" y="29"/>
                  </a:cubicBezTo>
                  <a:cubicBezTo>
                    <a:pt x="3" y="29"/>
                    <a:pt x="3" y="29"/>
                    <a:pt x="3" y="29"/>
                  </a:cubicBezTo>
                  <a:cubicBezTo>
                    <a:pt x="3" y="37"/>
                    <a:pt x="10" y="45"/>
                    <a:pt x="17" y="45"/>
                  </a:cubicBezTo>
                  <a:cubicBezTo>
                    <a:pt x="25" y="45"/>
                    <a:pt x="31" y="37"/>
                    <a:pt x="32" y="29"/>
                  </a:cubicBezTo>
                  <a:cubicBezTo>
                    <a:pt x="32" y="29"/>
                    <a:pt x="32" y="29"/>
                    <a:pt x="32" y="29"/>
                  </a:cubicBezTo>
                  <a:cubicBezTo>
                    <a:pt x="33" y="29"/>
                    <a:pt x="35" y="28"/>
                    <a:pt x="35" y="26"/>
                  </a:cubicBezTo>
                  <a:cubicBezTo>
                    <a:pt x="35" y="25"/>
                    <a:pt x="34" y="24"/>
                    <a:pt x="33" y="23"/>
                  </a:cubicBezTo>
                  <a:cubicBezTo>
                    <a:pt x="34" y="21"/>
                    <a:pt x="34" y="19"/>
                    <a:pt x="34" y="17"/>
                  </a:cubicBezTo>
                  <a:cubicBezTo>
                    <a:pt x="34" y="8"/>
                    <a:pt x="26" y="0"/>
                    <a:pt x="17" y="0"/>
                  </a:cubicBezTo>
                  <a:cubicBezTo>
                    <a:pt x="8" y="0"/>
                    <a:pt x="1" y="8"/>
                    <a:pt x="1" y="17"/>
                  </a:cubicBezTo>
                  <a:cubicBezTo>
                    <a:pt x="1" y="19"/>
                    <a:pt x="1" y="21"/>
                    <a:pt x="2" y="23"/>
                  </a:cubicBezTo>
                  <a:cubicBezTo>
                    <a:pt x="1" y="24"/>
                    <a:pt x="0" y="25"/>
                    <a:pt x="0" y="26"/>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39" name="Freeform 595"/>
            <p:cNvSpPr>
              <a:spLocks noChangeArrowheads="1"/>
            </p:cNvSpPr>
            <p:nvPr/>
          </p:nvSpPr>
          <p:spPr bwMode="auto">
            <a:xfrm>
              <a:off x="139700" y="385763"/>
              <a:ext cx="277813" cy="82550"/>
            </a:xfrm>
            <a:custGeom>
              <a:avLst/>
              <a:gdLst>
                <a:gd name="T0" fmla="*/ 2147483647 w 74"/>
                <a:gd name="T1" fmla="*/ 2147483647 h 22"/>
                <a:gd name="T2" fmla="*/ 2147483647 w 74"/>
                <a:gd name="T3" fmla="*/ 2147483647 h 22"/>
                <a:gd name="T4" fmla="*/ 2147483647 w 74"/>
                <a:gd name="T5" fmla="*/ 2147483647 h 22"/>
                <a:gd name="T6" fmla="*/ 2147483647 w 74"/>
                <a:gd name="T7" fmla="*/ 2147483647 h 22"/>
                <a:gd name="T8" fmla="*/ 2147483647 w 74"/>
                <a:gd name="T9" fmla="*/ 2147483647 h 22"/>
                <a:gd name="T10" fmla="*/ 2147483647 w 74"/>
                <a:gd name="T11" fmla="*/ 0 h 22"/>
                <a:gd name="T12" fmla="*/ 2147483647 w 74"/>
                <a:gd name="T13" fmla="*/ 0 h 22"/>
                <a:gd name="T14" fmla="*/ 2147483647 w 74"/>
                <a:gd name="T15" fmla="*/ 0 h 22"/>
                <a:gd name="T16" fmla="*/ 2147483647 w 74"/>
                <a:gd name="T17" fmla="*/ 0 h 22"/>
                <a:gd name="T18" fmla="*/ 2147483647 w 74"/>
                <a:gd name="T19" fmla="*/ 2147483647 h 22"/>
                <a:gd name="T20" fmla="*/ 2147483647 w 74"/>
                <a:gd name="T21" fmla="*/ 0 h 22"/>
                <a:gd name="T22" fmla="*/ 2147483647 w 74"/>
                <a:gd name="T23" fmla="*/ 0 h 22"/>
                <a:gd name="T24" fmla="*/ 2147483647 w 74"/>
                <a:gd name="T25" fmla="*/ 0 h 22"/>
                <a:gd name="T26" fmla="*/ 2147483647 w 74"/>
                <a:gd name="T27" fmla="*/ 0 h 22"/>
                <a:gd name="T28" fmla="*/ 2147483647 w 74"/>
                <a:gd name="T29" fmla="*/ 2147483647 h 22"/>
                <a:gd name="T30" fmla="*/ 0 w 74"/>
                <a:gd name="T31" fmla="*/ 2147483647 h 22"/>
                <a:gd name="T32" fmla="*/ 0 w 74"/>
                <a:gd name="T33" fmla="*/ 2147483647 h 22"/>
                <a:gd name="T34" fmla="*/ 2147483647 w 74"/>
                <a:gd name="T35" fmla="*/ 2147483647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
                <a:gd name="T55" fmla="*/ 0 h 22"/>
                <a:gd name="T56" fmla="*/ 74 w 74"/>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 h="22">
                  <a:moveTo>
                    <a:pt x="2" y="22"/>
                  </a:moveTo>
                  <a:cubicBezTo>
                    <a:pt x="73" y="22"/>
                    <a:pt x="73" y="22"/>
                    <a:pt x="73" y="22"/>
                  </a:cubicBezTo>
                  <a:cubicBezTo>
                    <a:pt x="73" y="22"/>
                    <a:pt x="74" y="21"/>
                    <a:pt x="74" y="21"/>
                  </a:cubicBezTo>
                  <a:cubicBezTo>
                    <a:pt x="74" y="15"/>
                    <a:pt x="74" y="15"/>
                    <a:pt x="74" y="15"/>
                  </a:cubicBezTo>
                  <a:cubicBezTo>
                    <a:pt x="74" y="15"/>
                    <a:pt x="74" y="14"/>
                    <a:pt x="74" y="14"/>
                  </a:cubicBezTo>
                  <a:cubicBezTo>
                    <a:pt x="67" y="7"/>
                    <a:pt x="59" y="3"/>
                    <a:pt x="50" y="0"/>
                  </a:cubicBezTo>
                  <a:cubicBezTo>
                    <a:pt x="49" y="0"/>
                    <a:pt x="49" y="0"/>
                    <a:pt x="49" y="0"/>
                  </a:cubicBezTo>
                  <a:cubicBezTo>
                    <a:pt x="48" y="0"/>
                    <a:pt x="48" y="0"/>
                    <a:pt x="48" y="0"/>
                  </a:cubicBezTo>
                  <a:cubicBezTo>
                    <a:pt x="48" y="0"/>
                    <a:pt x="48" y="0"/>
                    <a:pt x="47" y="0"/>
                  </a:cubicBezTo>
                  <a:cubicBezTo>
                    <a:pt x="45" y="2"/>
                    <a:pt x="41" y="3"/>
                    <a:pt x="37" y="3"/>
                  </a:cubicBezTo>
                  <a:cubicBezTo>
                    <a:pt x="34" y="3"/>
                    <a:pt x="30" y="2"/>
                    <a:pt x="27" y="0"/>
                  </a:cubicBezTo>
                  <a:cubicBezTo>
                    <a:pt x="27" y="0"/>
                    <a:pt x="27" y="0"/>
                    <a:pt x="26" y="0"/>
                  </a:cubicBezTo>
                  <a:cubicBezTo>
                    <a:pt x="26" y="0"/>
                    <a:pt x="26" y="0"/>
                    <a:pt x="26" y="0"/>
                  </a:cubicBezTo>
                  <a:cubicBezTo>
                    <a:pt x="26" y="0"/>
                    <a:pt x="26" y="0"/>
                    <a:pt x="25" y="0"/>
                  </a:cubicBezTo>
                  <a:cubicBezTo>
                    <a:pt x="16" y="2"/>
                    <a:pt x="8" y="7"/>
                    <a:pt x="1" y="14"/>
                  </a:cubicBezTo>
                  <a:cubicBezTo>
                    <a:pt x="1" y="14"/>
                    <a:pt x="0" y="15"/>
                    <a:pt x="0" y="15"/>
                  </a:cubicBezTo>
                  <a:cubicBezTo>
                    <a:pt x="0" y="21"/>
                    <a:pt x="0" y="21"/>
                    <a:pt x="0" y="21"/>
                  </a:cubicBezTo>
                  <a:cubicBezTo>
                    <a:pt x="0" y="21"/>
                    <a:pt x="1" y="22"/>
                    <a:pt x="2" y="22"/>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0" name="Freeform 596"/>
            <p:cNvSpPr>
              <a:spLocks noChangeArrowheads="1"/>
            </p:cNvSpPr>
            <p:nvPr/>
          </p:nvSpPr>
          <p:spPr bwMode="auto">
            <a:xfrm>
              <a:off x="115888" y="542925"/>
              <a:ext cx="323850"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1" name="Freeform 597"/>
            <p:cNvSpPr>
              <a:spLocks noEditPoints="1" noChangeArrowheads="1"/>
            </p:cNvSpPr>
            <p:nvPr/>
          </p:nvSpPr>
          <p:spPr bwMode="auto">
            <a:xfrm>
              <a:off x="0" y="0"/>
              <a:ext cx="582613" cy="738188"/>
            </a:xfrm>
            <a:custGeom>
              <a:avLst/>
              <a:gdLst>
                <a:gd name="T0" fmla="*/ 2147483647 w 155"/>
                <a:gd name="T1" fmla="*/ 2147483647 h 197"/>
                <a:gd name="T2" fmla="*/ 2147483647 w 155"/>
                <a:gd name="T3" fmla="*/ 2147483647 h 197"/>
                <a:gd name="T4" fmla="*/ 2147483647 w 155"/>
                <a:gd name="T5" fmla="*/ 0 h 197"/>
                <a:gd name="T6" fmla="*/ 2147483647 w 155"/>
                <a:gd name="T7" fmla="*/ 0 h 197"/>
                <a:gd name="T8" fmla="*/ 0 w 155"/>
                <a:gd name="T9" fmla="*/ 2147483647 h 197"/>
                <a:gd name="T10" fmla="*/ 0 w 155"/>
                <a:gd name="T11" fmla="*/ 2147483647 h 197"/>
                <a:gd name="T12" fmla="*/ 2147483647 w 155"/>
                <a:gd name="T13" fmla="*/ 2147483647 h 197"/>
                <a:gd name="T14" fmla="*/ 2147483647 w 155"/>
                <a:gd name="T15" fmla="*/ 2147483647 h 197"/>
                <a:gd name="T16" fmla="*/ 2147483647 w 155"/>
                <a:gd name="T17" fmla="*/ 2147483647 h 197"/>
                <a:gd name="T18" fmla="*/ 2147483647 w 155"/>
                <a:gd name="T19" fmla="*/ 2147483647 h 197"/>
                <a:gd name="T20" fmla="*/ 2147483647 w 155"/>
                <a:gd name="T21" fmla="*/ 2147483647 h 197"/>
                <a:gd name="T22" fmla="*/ 2147483647 w 155"/>
                <a:gd name="T23" fmla="*/ 2147483647 h 197"/>
                <a:gd name="T24" fmla="*/ 2147483647 w 155"/>
                <a:gd name="T25" fmla="*/ 2147483647 h 197"/>
                <a:gd name="T26" fmla="*/ 2147483647 w 155"/>
                <a:gd name="T27" fmla="*/ 2147483647 h 197"/>
                <a:gd name="T28" fmla="*/ 2147483647 w 155"/>
                <a:gd name="T29" fmla="*/ 2147483647 h 197"/>
                <a:gd name="T30" fmla="*/ 2147483647 w 155"/>
                <a:gd name="T31" fmla="*/ 2147483647 h 197"/>
                <a:gd name="T32" fmla="*/ 2147483647 w 155"/>
                <a:gd name="T33" fmla="*/ 2147483647 h 197"/>
                <a:gd name="T34" fmla="*/ 2147483647 w 155"/>
                <a:gd name="T35" fmla="*/ 2147483647 h 197"/>
                <a:gd name="T36" fmla="*/ 2147483647 w 155"/>
                <a:gd name="T37" fmla="*/ 2147483647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5"/>
                <a:gd name="T58" fmla="*/ 0 h 197"/>
                <a:gd name="T59" fmla="*/ 155 w 155"/>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5" h="197">
                  <a:moveTo>
                    <a:pt x="153" y="31"/>
                  </a:moveTo>
                  <a:cubicBezTo>
                    <a:pt x="124" y="2"/>
                    <a:pt x="124" y="2"/>
                    <a:pt x="124" y="2"/>
                  </a:cubicBezTo>
                  <a:cubicBezTo>
                    <a:pt x="123" y="1"/>
                    <a:pt x="121" y="0"/>
                    <a:pt x="120" y="0"/>
                  </a:cubicBezTo>
                  <a:cubicBezTo>
                    <a:pt x="6" y="0"/>
                    <a:pt x="6" y="0"/>
                    <a:pt x="6" y="0"/>
                  </a:cubicBezTo>
                  <a:cubicBezTo>
                    <a:pt x="3" y="0"/>
                    <a:pt x="0" y="3"/>
                    <a:pt x="0" y="7"/>
                  </a:cubicBezTo>
                  <a:cubicBezTo>
                    <a:pt x="0" y="190"/>
                    <a:pt x="0" y="190"/>
                    <a:pt x="0" y="190"/>
                  </a:cubicBezTo>
                  <a:cubicBezTo>
                    <a:pt x="0" y="194"/>
                    <a:pt x="3" y="197"/>
                    <a:pt x="6" y="197"/>
                  </a:cubicBezTo>
                  <a:cubicBezTo>
                    <a:pt x="148" y="197"/>
                    <a:pt x="148" y="197"/>
                    <a:pt x="148" y="197"/>
                  </a:cubicBezTo>
                  <a:cubicBezTo>
                    <a:pt x="152" y="197"/>
                    <a:pt x="155" y="194"/>
                    <a:pt x="155" y="190"/>
                  </a:cubicBezTo>
                  <a:cubicBezTo>
                    <a:pt x="155" y="35"/>
                    <a:pt x="155" y="35"/>
                    <a:pt x="155" y="35"/>
                  </a:cubicBezTo>
                  <a:cubicBezTo>
                    <a:pt x="155" y="34"/>
                    <a:pt x="154" y="32"/>
                    <a:pt x="153" y="31"/>
                  </a:cubicBezTo>
                  <a:close/>
                  <a:moveTo>
                    <a:pt x="13" y="183"/>
                  </a:moveTo>
                  <a:cubicBezTo>
                    <a:pt x="13" y="14"/>
                    <a:pt x="13" y="14"/>
                    <a:pt x="13" y="14"/>
                  </a:cubicBezTo>
                  <a:cubicBezTo>
                    <a:pt x="116" y="14"/>
                    <a:pt x="116" y="14"/>
                    <a:pt x="116" y="14"/>
                  </a:cubicBezTo>
                  <a:cubicBezTo>
                    <a:pt x="116" y="35"/>
                    <a:pt x="116" y="35"/>
                    <a:pt x="116" y="35"/>
                  </a:cubicBezTo>
                  <a:cubicBezTo>
                    <a:pt x="116" y="38"/>
                    <a:pt x="118" y="39"/>
                    <a:pt x="120" y="39"/>
                  </a:cubicBezTo>
                  <a:cubicBezTo>
                    <a:pt x="142" y="39"/>
                    <a:pt x="142" y="39"/>
                    <a:pt x="142" y="39"/>
                  </a:cubicBezTo>
                  <a:cubicBezTo>
                    <a:pt x="142" y="183"/>
                    <a:pt x="142" y="183"/>
                    <a:pt x="142" y="183"/>
                  </a:cubicBezTo>
                  <a:lnTo>
                    <a:pt x="13" y="183"/>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3" name="文本框 7"/>
          <p:cNvSpPr>
            <a:spLocks noChangeArrowheads="1"/>
          </p:cNvSpPr>
          <p:nvPr/>
        </p:nvSpPr>
        <p:spPr bwMode="auto">
          <a:xfrm rot="-910717">
            <a:off x="134938" y="95250"/>
            <a:ext cx="243363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a:solidFill>
                  <a:schemeClr val="bg1"/>
                </a:solidFill>
                <a:latin typeface="Calibri" panose="020F0502020204030204" pitchFamily="34" charset="0"/>
                <a:sym typeface="Calibri" panose="020F0502020204030204" pitchFamily="34" charset="0"/>
              </a:rPr>
              <a:t> 2013-2014</a:t>
            </a:r>
          </a:p>
          <a:p>
            <a:r>
              <a:rPr lang="zh-CN" altLang="zh-CN" sz="2800" b="1">
                <a:solidFill>
                  <a:schemeClr val="bg1"/>
                </a:solidFill>
                <a:latin typeface="Calibri" panose="020F0502020204030204" pitchFamily="34" charset="0"/>
                <a:sym typeface="Calibri" panose="020F0502020204030204" pitchFamily="34" charset="0"/>
              </a:rPr>
              <a:t>ANNUAL </a:t>
            </a:r>
          </a:p>
          <a:p>
            <a:r>
              <a:rPr lang="zh-CN" altLang="zh-CN" sz="2800" b="1">
                <a:solidFill>
                  <a:schemeClr val="bg1"/>
                </a:solidFill>
                <a:latin typeface="Calibri" panose="020F0502020204030204" pitchFamily="34" charset="0"/>
                <a:sym typeface="Calibri" panose="020F0502020204030204" pitchFamily="34" charset="0"/>
              </a:rPr>
              <a:t>             REPORT</a:t>
            </a:r>
            <a:endParaRPr lang="zh-CN" altLang="zh-CN" sz="2800" b="1">
              <a:solidFill>
                <a:schemeClr val="bg1"/>
              </a:solidFill>
              <a:latin typeface="Calibri" panose="020F0502020204030204" pitchFamily="34" charset="0"/>
              <a:sym typeface="宋体" panose="02010600030101010101" pitchFamily="2" charset="-122"/>
            </a:endParaRPr>
          </a:p>
        </p:txBody>
      </p:sp>
      <p:grpSp>
        <p:nvGrpSpPr>
          <p:cNvPr id="10244" name="Group 4"/>
          <p:cNvGrpSpPr/>
          <p:nvPr/>
        </p:nvGrpSpPr>
        <p:grpSpPr bwMode="auto">
          <a:xfrm>
            <a:off x="0" y="6734175"/>
            <a:ext cx="12192000" cy="138113"/>
            <a:chOff x="0" y="0"/>
            <a:chExt cx="12231884" cy="334101"/>
          </a:xfrm>
        </p:grpSpPr>
        <p:sp>
          <p:nvSpPr>
            <p:cNvPr id="10268"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69"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70"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71"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72"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0245" name="任意多边形 19"/>
          <p:cNvSpPr>
            <a:spLocks noChangeArrowheads="1"/>
          </p:cNvSpPr>
          <p:nvPr/>
        </p:nvSpPr>
        <p:spPr bwMode="auto">
          <a:xfrm>
            <a:off x="1616075" y="4391025"/>
            <a:ext cx="2211388" cy="1527175"/>
          </a:xfrm>
          <a:custGeom>
            <a:avLst/>
            <a:gdLst>
              <a:gd name="T0" fmla="*/ 700844 w 3243492"/>
              <a:gd name="T1" fmla="*/ 0 h 2240066"/>
              <a:gd name="T2" fmla="*/ 700844 w 3243492"/>
              <a:gd name="T3" fmla="*/ 381163 h 2240066"/>
              <a:gd name="T4" fmla="*/ 512134 w 3243492"/>
              <a:gd name="T5" fmla="*/ 381163 h 2240066"/>
              <a:gd name="T6" fmla="*/ 514741 w 3243492"/>
              <a:gd name="T7" fmla="*/ 483919 h 2240066"/>
              <a:gd name="T8" fmla="*/ 401910 w 3243492"/>
              <a:gd name="T9" fmla="*/ 381163 h 2240066"/>
              <a:gd name="T10" fmla="*/ 0 w 3243492"/>
              <a:gd name="T11" fmla="*/ 381163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0246" name="矩形 1"/>
          <p:cNvSpPr>
            <a:spLocks noChangeArrowheads="1"/>
          </p:cNvSpPr>
          <p:nvPr/>
        </p:nvSpPr>
        <p:spPr bwMode="auto">
          <a:xfrm>
            <a:off x="7299325" y="2603500"/>
            <a:ext cx="2460625" cy="2460625"/>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47" name="矩形 2"/>
          <p:cNvSpPr>
            <a:spLocks noChangeArrowheads="1"/>
          </p:cNvSpPr>
          <p:nvPr/>
        </p:nvSpPr>
        <p:spPr bwMode="auto">
          <a:xfrm>
            <a:off x="7299325" y="2187575"/>
            <a:ext cx="2460625" cy="2460625"/>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48" name="矩形 3"/>
          <p:cNvSpPr>
            <a:spLocks noChangeArrowheads="1"/>
          </p:cNvSpPr>
          <p:nvPr/>
        </p:nvSpPr>
        <p:spPr bwMode="auto">
          <a:xfrm>
            <a:off x="7299325" y="1727200"/>
            <a:ext cx="2460625" cy="2460625"/>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49" name="矩形 4"/>
          <p:cNvSpPr>
            <a:spLocks noChangeArrowheads="1"/>
          </p:cNvSpPr>
          <p:nvPr/>
        </p:nvSpPr>
        <p:spPr bwMode="auto">
          <a:xfrm>
            <a:off x="7299325" y="912813"/>
            <a:ext cx="2460625" cy="2460625"/>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0" name="矩形 5"/>
          <p:cNvSpPr>
            <a:spLocks noChangeArrowheads="1"/>
          </p:cNvSpPr>
          <p:nvPr/>
        </p:nvSpPr>
        <p:spPr bwMode="auto">
          <a:xfrm>
            <a:off x="7689850" y="1971675"/>
            <a:ext cx="1643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a:solidFill>
                  <a:schemeClr val="bg1"/>
                </a:solidFill>
                <a:latin typeface="Calibri" panose="020F0502020204030204" pitchFamily="34" charset="0"/>
                <a:sym typeface="宋体" panose="02010600030101010101" pitchFamily="2" charset="-122"/>
              </a:rPr>
              <a:t>DOLOR SIT AMET</a:t>
            </a:r>
          </a:p>
        </p:txBody>
      </p:sp>
      <p:sp>
        <p:nvSpPr>
          <p:cNvPr id="10251" name="直接连接符 6"/>
          <p:cNvSpPr>
            <a:spLocks noChangeShapeType="1"/>
          </p:cNvSpPr>
          <p:nvPr/>
        </p:nvSpPr>
        <p:spPr bwMode="auto">
          <a:xfrm flipH="1" flipV="1">
            <a:off x="4114800" y="2139950"/>
            <a:ext cx="3184525" cy="3175"/>
          </a:xfrm>
          <a:prstGeom prst="line">
            <a:avLst/>
          </a:prstGeom>
          <a:noFill/>
          <a:ln w="12700">
            <a:solidFill>
              <a:srgbClr val="3BA2CD"/>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2" name="直接连接符 7"/>
          <p:cNvSpPr>
            <a:spLocks noChangeShapeType="1"/>
          </p:cNvSpPr>
          <p:nvPr/>
        </p:nvSpPr>
        <p:spPr bwMode="auto">
          <a:xfrm flipH="1" flipV="1">
            <a:off x="4114800" y="3006725"/>
            <a:ext cx="3184525" cy="3175"/>
          </a:xfrm>
          <a:prstGeom prst="line">
            <a:avLst/>
          </a:prstGeom>
          <a:noFill/>
          <a:ln w="12700">
            <a:solidFill>
              <a:srgbClr val="2E3740"/>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3" name="直接连接符 8"/>
          <p:cNvSpPr>
            <a:spLocks noChangeShapeType="1"/>
          </p:cNvSpPr>
          <p:nvPr/>
        </p:nvSpPr>
        <p:spPr bwMode="auto">
          <a:xfrm flipH="1" flipV="1">
            <a:off x="4114800" y="3470275"/>
            <a:ext cx="3184525" cy="1588"/>
          </a:xfrm>
          <a:prstGeom prst="line">
            <a:avLst/>
          </a:prstGeom>
          <a:noFill/>
          <a:ln w="12700">
            <a:solidFill>
              <a:srgbClr val="ED4989"/>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4" name="直接连接符 9"/>
          <p:cNvSpPr>
            <a:spLocks noChangeShapeType="1"/>
          </p:cNvSpPr>
          <p:nvPr/>
        </p:nvSpPr>
        <p:spPr bwMode="auto">
          <a:xfrm flipH="1" flipV="1">
            <a:off x="4114800" y="3960813"/>
            <a:ext cx="3184525" cy="1587"/>
          </a:xfrm>
          <a:prstGeom prst="line">
            <a:avLst/>
          </a:prstGeom>
          <a:noFill/>
          <a:ln w="12700">
            <a:solidFill>
              <a:srgbClr val="F6C6D5"/>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5" name="矩形 10"/>
          <p:cNvSpPr>
            <a:spLocks noChangeArrowheads="1"/>
          </p:cNvSpPr>
          <p:nvPr/>
        </p:nvSpPr>
        <p:spPr bwMode="auto">
          <a:xfrm>
            <a:off x="2084388" y="1952625"/>
            <a:ext cx="179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ADIPISCING ELIT </a:t>
            </a:r>
          </a:p>
        </p:txBody>
      </p:sp>
      <p:sp>
        <p:nvSpPr>
          <p:cNvPr id="10256" name="矩形 11"/>
          <p:cNvSpPr>
            <a:spLocks noChangeArrowheads="1"/>
          </p:cNvSpPr>
          <p:nvPr/>
        </p:nvSpPr>
        <p:spPr bwMode="auto">
          <a:xfrm>
            <a:off x="2084388" y="2771775"/>
            <a:ext cx="1820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DOLOR SIT AMET</a:t>
            </a:r>
            <a:endParaRPr lang="zh-CN" altLang="en-US">
              <a:solidFill>
                <a:srgbClr val="2E3740"/>
              </a:solidFill>
              <a:latin typeface="Calibri" panose="020F0502020204030204" pitchFamily="34" charset="0"/>
              <a:sym typeface="宋体" panose="02010600030101010101" pitchFamily="2" charset="-122"/>
            </a:endParaRPr>
          </a:p>
        </p:txBody>
      </p:sp>
      <p:sp>
        <p:nvSpPr>
          <p:cNvPr id="10257" name="矩形 12"/>
          <p:cNvSpPr>
            <a:spLocks noChangeArrowheads="1"/>
          </p:cNvSpPr>
          <p:nvPr/>
        </p:nvSpPr>
        <p:spPr bwMode="auto">
          <a:xfrm>
            <a:off x="2219325" y="3273425"/>
            <a:ext cx="168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CONSECTETUER</a:t>
            </a:r>
            <a:endParaRPr lang="zh-CN" altLang="en-US">
              <a:solidFill>
                <a:srgbClr val="2E3740"/>
              </a:solidFill>
              <a:latin typeface="Calibri" panose="020F0502020204030204" pitchFamily="34" charset="0"/>
              <a:sym typeface="宋体" panose="02010600030101010101" pitchFamily="2" charset="-122"/>
            </a:endParaRPr>
          </a:p>
        </p:txBody>
      </p:sp>
      <p:sp>
        <p:nvSpPr>
          <p:cNvPr id="10258" name="矩形 13"/>
          <p:cNvSpPr>
            <a:spLocks noChangeArrowheads="1"/>
          </p:cNvSpPr>
          <p:nvPr/>
        </p:nvSpPr>
        <p:spPr bwMode="auto">
          <a:xfrm>
            <a:off x="1565275" y="3775075"/>
            <a:ext cx="2339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SED DIAM NONUMMY</a:t>
            </a:r>
          </a:p>
        </p:txBody>
      </p:sp>
      <p:sp>
        <p:nvSpPr>
          <p:cNvPr id="10259" name="直接连接符 14"/>
          <p:cNvSpPr>
            <a:spLocks noChangeShapeType="1"/>
          </p:cNvSpPr>
          <p:nvPr/>
        </p:nvSpPr>
        <p:spPr bwMode="auto">
          <a:xfrm>
            <a:off x="1616075" y="4279900"/>
            <a:ext cx="2206625" cy="0"/>
          </a:xfrm>
          <a:prstGeom prst="line">
            <a:avLst/>
          </a:prstGeom>
          <a:noFill/>
          <a:ln w="50800">
            <a:solidFill>
              <a:srgbClr val="26B7CC"/>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0260" name="Group 25"/>
          <p:cNvGrpSpPr/>
          <p:nvPr/>
        </p:nvGrpSpPr>
        <p:grpSpPr bwMode="auto">
          <a:xfrm>
            <a:off x="2097088" y="4576763"/>
            <a:ext cx="1190625" cy="801687"/>
            <a:chOff x="0" y="0"/>
            <a:chExt cx="739775" cy="498475"/>
          </a:xfrm>
        </p:grpSpPr>
        <p:sp>
          <p:nvSpPr>
            <p:cNvPr id="10262" name="Freeform 483"/>
            <p:cNvSpPr>
              <a:spLocks noChangeArrowheads="1"/>
            </p:cNvSpPr>
            <p:nvPr/>
          </p:nvSpPr>
          <p:spPr bwMode="auto">
            <a:xfrm>
              <a:off x="450850" y="217487"/>
              <a:ext cx="288925" cy="85725"/>
            </a:xfrm>
            <a:custGeom>
              <a:avLst/>
              <a:gdLst>
                <a:gd name="T0" fmla="*/ 2147483647 w 77"/>
                <a:gd name="T1" fmla="*/ 2147483647 h 23"/>
                <a:gd name="T2" fmla="*/ 2147483647 w 77"/>
                <a:gd name="T3" fmla="*/ 0 h 23"/>
                <a:gd name="T4" fmla="*/ 2147483647 w 77"/>
                <a:gd name="T5" fmla="*/ 0 h 23"/>
                <a:gd name="T6" fmla="*/ 2147483647 w 77"/>
                <a:gd name="T7" fmla="*/ 0 h 23"/>
                <a:gd name="T8" fmla="*/ 2147483647 w 77"/>
                <a:gd name="T9" fmla="*/ 0 h 23"/>
                <a:gd name="T10" fmla="*/ 2147483647 w 77"/>
                <a:gd name="T11" fmla="*/ 2147483647 h 23"/>
                <a:gd name="T12" fmla="*/ 2147483647 w 77"/>
                <a:gd name="T13" fmla="*/ 0 h 23"/>
                <a:gd name="T14" fmla="*/ 2147483647 w 77"/>
                <a:gd name="T15" fmla="*/ 0 h 23"/>
                <a:gd name="T16" fmla="*/ 2147483647 w 77"/>
                <a:gd name="T17" fmla="*/ 0 h 23"/>
                <a:gd name="T18" fmla="*/ 2147483647 w 77"/>
                <a:gd name="T19" fmla="*/ 0 h 23"/>
                <a:gd name="T20" fmla="*/ 2147483647 w 77"/>
                <a:gd name="T21" fmla="*/ 2147483647 h 23"/>
                <a:gd name="T22" fmla="*/ 0 w 77"/>
                <a:gd name="T23" fmla="*/ 2147483647 h 23"/>
                <a:gd name="T24" fmla="*/ 2147483647 w 77"/>
                <a:gd name="T25" fmla="*/ 2147483647 h 23"/>
                <a:gd name="T26" fmla="*/ 2147483647 w 77"/>
                <a:gd name="T27" fmla="*/ 2147483647 h 23"/>
                <a:gd name="T28" fmla="*/ 2147483647 w 77"/>
                <a:gd name="T29" fmla="*/ 2147483647 h 23"/>
                <a:gd name="T30" fmla="*/ 2147483647 w 77"/>
                <a:gd name="T31" fmla="*/ 2147483647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7"/>
                <a:gd name="T49" fmla="*/ 0 h 23"/>
                <a:gd name="T50" fmla="*/ 77 w 77"/>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7" h="23">
                  <a:moveTo>
                    <a:pt x="76" y="15"/>
                  </a:moveTo>
                  <a:cubicBezTo>
                    <a:pt x="69" y="7"/>
                    <a:pt x="60" y="2"/>
                    <a:pt x="50" y="0"/>
                  </a:cubicBezTo>
                  <a:cubicBezTo>
                    <a:pt x="50" y="0"/>
                    <a:pt x="50" y="0"/>
                    <a:pt x="49" y="0"/>
                  </a:cubicBezTo>
                  <a:cubicBezTo>
                    <a:pt x="48" y="0"/>
                    <a:pt x="48" y="0"/>
                    <a:pt x="48" y="0"/>
                  </a:cubicBezTo>
                  <a:cubicBezTo>
                    <a:pt x="48" y="0"/>
                    <a:pt x="48" y="0"/>
                    <a:pt x="48" y="0"/>
                  </a:cubicBezTo>
                  <a:cubicBezTo>
                    <a:pt x="45" y="1"/>
                    <a:pt x="41" y="2"/>
                    <a:pt x="37" y="2"/>
                  </a:cubicBezTo>
                  <a:cubicBezTo>
                    <a:pt x="33" y="2"/>
                    <a:pt x="29" y="1"/>
                    <a:pt x="26" y="0"/>
                  </a:cubicBezTo>
                  <a:cubicBezTo>
                    <a:pt x="25" y="0"/>
                    <a:pt x="25" y="0"/>
                    <a:pt x="25" y="0"/>
                  </a:cubicBezTo>
                  <a:cubicBezTo>
                    <a:pt x="24" y="0"/>
                    <a:pt x="24" y="0"/>
                    <a:pt x="24" y="0"/>
                  </a:cubicBezTo>
                  <a:cubicBezTo>
                    <a:pt x="24" y="0"/>
                    <a:pt x="24" y="0"/>
                    <a:pt x="24" y="0"/>
                  </a:cubicBezTo>
                  <a:cubicBezTo>
                    <a:pt x="19" y="1"/>
                    <a:pt x="15" y="2"/>
                    <a:pt x="11" y="4"/>
                  </a:cubicBezTo>
                  <a:cubicBezTo>
                    <a:pt x="9" y="11"/>
                    <a:pt x="5" y="18"/>
                    <a:pt x="0" y="23"/>
                  </a:cubicBezTo>
                  <a:cubicBezTo>
                    <a:pt x="75" y="23"/>
                    <a:pt x="75" y="23"/>
                    <a:pt x="75" y="23"/>
                  </a:cubicBezTo>
                  <a:cubicBezTo>
                    <a:pt x="76" y="23"/>
                    <a:pt x="77" y="23"/>
                    <a:pt x="77" y="22"/>
                  </a:cubicBezTo>
                  <a:cubicBezTo>
                    <a:pt x="77" y="16"/>
                    <a:pt x="77" y="16"/>
                    <a:pt x="77" y="16"/>
                  </a:cubicBezTo>
                  <a:cubicBezTo>
                    <a:pt x="77" y="15"/>
                    <a:pt x="76" y="15"/>
                    <a:pt x="76" y="15"/>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3" name="Freeform 484"/>
            <p:cNvSpPr>
              <a:spLocks noChangeArrowheads="1"/>
            </p:cNvSpPr>
            <p:nvPr/>
          </p:nvSpPr>
          <p:spPr bwMode="auto">
            <a:xfrm>
              <a:off x="519112" y="11112"/>
              <a:ext cx="141288" cy="182563"/>
            </a:xfrm>
            <a:custGeom>
              <a:avLst/>
              <a:gdLst>
                <a:gd name="T0" fmla="*/ 0 w 38"/>
                <a:gd name="T1" fmla="*/ 2147483647 h 49"/>
                <a:gd name="T2" fmla="*/ 2147483647 w 38"/>
                <a:gd name="T3" fmla="*/ 2147483647 h 49"/>
                <a:gd name="T4" fmla="*/ 2147483647 w 38"/>
                <a:gd name="T5" fmla="*/ 2147483647 h 49"/>
                <a:gd name="T6" fmla="*/ 2147483647 w 38"/>
                <a:gd name="T7" fmla="*/ 2147483647 h 49"/>
                <a:gd name="T8" fmla="*/ 2147483647 w 38"/>
                <a:gd name="T9" fmla="*/ 2147483647 h 49"/>
                <a:gd name="T10" fmla="*/ 2147483647 w 38"/>
                <a:gd name="T11" fmla="*/ 2147483647 h 49"/>
                <a:gd name="T12" fmla="*/ 2147483647 w 38"/>
                <a:gd name="T13" fmla="*/ 2147483647 h 49"/>
                <a:gd name="T14" fmla="*/ 2147483647 w 38"/>
                <a:gd name="T15" fmla="*/ 2147483647 h 49"/>
                <a:gd name="T16" fmla="*/ 2147483647 w 38"/>
                <a:gd name="T17" fmla="*/ 2147483647 h 49"/>
                <a:gd name="T18" fmla="*/ 2147483647 w 38"/>
                <a:gd name="T19" fmla="*/ 0 h 49"/>
                <a:gd name="T20" fmla="*/ 2147483647 w 38"/>
                <a:gd name="T21" fmla="*/ 2147483647 h 49"/>
                <a:gd name="T22" fmla="*/ 2147483647 w 38"/>
                <a:gd name="T23" fmla="*/ 2147483647 h 49"/>
                <a:gd name="T24" fmla="*/ 0 w 38"/>
                <a:gd name="T25" fmla="*/ 2147483647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28"/>
                  </a:moveTo>
                  <a:cubicBezTo>
                    <a:pt x="0" y="30"/>
                    <a:pt x="1" y="31"/>
                    <a:pt x="3" y="31"/>
                  </a:cubicBezTo>
                  <a:cubicBezTo>
                    <a:pt x="3" y="31"/>
                    <a:pt x="3" y="31"/>
                    <a:pt x="3" y="31"/>
                  </a:cubicBezTo>
                  <a:cubicBezTo>
                    <a:pt x="3" y="40"/>
                    <a:pt x="10" y="49"/>
                    <a:pt x="19" y="49"/>
                  </a:cubicBezTo>
                  <a:cubicBezTo>
                    <a:pt x="27" y="49"/>
                    <a:pt x="34" y="40"/>
                    <a:pt x="34" y="31"/>
                  </a:cubicBezTo>
                  <a:cubicBezTo>
                    <a:pt x="34" y="31"/>
                    <a:pt x="34" y="31"/>
                    <a:pt x="34" y="31"/>
                  </a:cubicBezTo>
                  <a:cubicBezTo>
                    <a:pt x="36" y="31"/>
                    <a:pt x="38" y="30"/>
                    <a:pt x="38" y="28"/>
                  </a:cubicBezTo>
                  <a:cubicBezTo>
                    <a:pt x="38" y="27"/>
                    <a:pt x="37" y="26"/>
                    <a:pt x="36" y="25"/>
                  </a:cubicBezTo>
                  <a:cubicBezTo>
                    <a:pt x="36" y="23"/>
                    <a:pt x="37" y="21"/>
                    <a:pt x="37" y="19"/>
                  </a:cubicBezTo>
                  <a:cubicBezTo>
                    <a:pt x="37" y="8"/>
                    <a:pt x="29" y="0"/>
                    <a:pt x="19" y="0"/>
                  </a:cubicBezTo>
                  <a:cubicBezTo>
                    <a:pt x="9" y="0"/>
                    <a:pt x="1" y="8"/>
                    <a:pt x="1" y="19"/>
                  </a:cubicBezTo>
                  <a:cubicBezTo>
                    <a:pt x="1" y="21"/>
                    <a:pt x="1" y="23"/>
                    <a:pt x="2" y="25"/>
                  </a:cubicBezTo>
                  <a:cubicBezTo>
                    <a:pt x="0" y="26"/>
                    <a:pt x="0" y="27"/>
                    <a:pt x="0" y="28"/>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4" name="Freeform 485"/>
            <p:cNvSpPr>
              <a:spLocks noChangeArrowheads="1"/>
            </p:cNvSpPr>
            <p:nvPr/>
          </p:nvSpPr>
          <p:spPr bwMode="auto">
            <a:xfrm>
              <a:off x="0" y="217487"/>
              <a:ext cx="285750" cy="85725"/>
            </a:xfrm>
            <a:custGeom>
              <a:avLst/>
              <a:gdLst>
                <a:gd name="T0" fmla="*/ 2147483647 w 76"/>
                <a:gd name="T1" fmla="*/ 2147483647 h 23"/>
                <a:gd name="T2" fmla="*/ 2147483647 w 76"/>
                <a:gd name="T3" fmla="*/ 0 h 23"/>
                <a:gd name="T4" fmla="*/ 2147483647 w 76"/>
                <a:gd name="T5" fmla="*/ 0 h 23"/>
                <a:gd name="T6" fmla="*/ 2147483647 w 76"/>
                <a:gd name="T7" fmla="*/ 0 h 23"/>
                <a:gd name="T8" fmla="*/ 2147483647 w 76"/>
                <a:gd name="T9" fmla="*/ 0 h 23"/>
                <a:gd name="T10" fmla="*/ 2147483647 w 76"/>
                <a:gd name="T11" fmla="*/ 2147483647 h 23"/>
                <a:gd name="T12" fmla="*/ 2147483647 w 76"/>
                <a:gd name="T13" fmla="*/ 0 h 23"/>
                <a:gd name="T14" fmla="*/ 2147483647 w 76"/>
                <a:gd name="T15" fmla="*/ 0 h 23"/>
                <a:gd name="T16" fmla="*/ 2147483647 w 76"/>
                <a:gd name="T17" fmla="*/ 0 h 23"/>
                <a:gd name="T18" fmla="*/ 2147483647 w 76"/>
                <a:gd name="T19" fmla="*/ 0 h 23"/>
                <a:gd name="T20" fmla="*/ 2147483647 w 76"/>
                <a:gd name="T21" fmla="*/ 2147483647 h 23"/>
                <a:gd name="T22" fmla="*/ 0 w 76"/>
                <a:gd name="T23" fmla="*/ 2147483647 h 23"/>
                <a:gd name="T24" fmla="*/ 0 w 76"/>
                <a:gd name="T25" fmla="*/ 2147483647 h 23"/>
                <a:gd name="T26" fmla="*/ 2147483647 w 76"/>
                <a:gd name="T27" fmla="*/ 2147483647 h 23"/>
                <a:gd name="T28" fmla="*/ 2147483647 w 76"/>
                <a:gd name="T29" fmla="*/ 2147483647 h 23"/>
                <a:gd name="T30" fmla="*/ 2147483647 w 76"/>
                <a:gd name="T31" fmla="*/ 2147483647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6"/>
                <a:gd name="T49" fmla="*/ 0 h 23"/>
                <a:gd name="T50" fmla="*/ 76 w 76"/>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6" h="23">
                  <a:moveTo>
                    <a:pt x="64" y="4"/>
                  </a:moveTo>
                  <a:cubicBezTo>
                    <a:pt x="61" y="2"/>
                    <a:pt x="57" y="1"/>
                    <a:pt x="54" y="0"/>
                  </a:cubicBezTo>
                  <a:cubicBezTo>
                    <a:pt x="54" y="0"/>
                    <a:pt x="53" y="0"/>
                    <a:pt x="53" y="0"/>
                  </a:cubicBezTo>
                  <a:cubicBezTo>
                    <a:pt x="52" y="0"/>
                    <a:pt x="52" y="0"/>
                    <a:pt x="52" y="0"/>
                  </a:cubicBezTo>
                  <a:cubicBezTo>
                    <a:pt x="52" y="0"/>
                    <a:pt x="52" y="0"/>
                    <a:pt x="51" y="0"/>
                  </a:cubicBezTo>
                  <a:cubicBezTo>
                    <a:pt x="48" y="1"/>
                    <a:pt x="44" y="2"/>
                    <a:pt x="40" y="2"/>
                  </a:cubicBezTo>
                  <a:cubicBezTo>
                    <a:pt x="36" y="2"/>
                    <a:pt x="32" y="1"/>
                    <a:pt x="29" y="0"/>
                  </a:cubicBezTo>
                  <a:cubicBezTo>
                    <a:pt x="29" y="0"/>
                    <a:pt x="29" y="0"/>
                    <a:pt x="28" y="0"/>
                  </a:cubicBezTo>
                  <a:cubicBezTo>
                    <a:pt x="28" y="0"/>
                    <a:pt x="28" y="0"/>
                    <a:pt x="28" y="0"/>
                  </a:cubicBezTo>
                  <a:cubicBezTo>
                    <a:pt x="28" y="0"/>
                    <a:pt x="28" y="0"/>
                    <a:pt x="27" y="0"/>
                  </a:cubicBezTo>
                  <a:cubicBezTo>
                    <a:pt x="18" y="2"/>
                    <a:pt x="8" y="7"/>
                    <a:pt x="1" y="15"/>
                  </a:cubicBezTo>
                  <a:cubicBezTo>
                    <a:pt x="0" y="15"/>
                    <a:pt x="0" y="15"/>
                    <a:pt x="0" y="16"/>
                  </a:cubicBezTo>
                  <a:cubicBezTo>
                    <a:pt x="0" y="22"/>
                    <a:pt x="0" y="22"/>
                    <a:pt x="0" y="22"/>
                  </a:cubicBezTo>
                  <a:cubicBezTo>
                    <a:pt x="0" y="23"/>
                    <a:pt x="1" y="23"/>
                    <a:pt x="2" y="23"/>
                  </a:cubicBezTo>
                  <a:cubicBezTo>
                    <a:pt x="76" y="23"/>
                    <a:pt x="76" y="23"/>
                    <a:pt x="76" y="23"/>
                  </a:cubicBezTo>
                  <a:cubicBezTo>
                    <a:pt x="70" y="18"/>
                    <a:pt x="66" y="11"/>
                    <a:pt x="64" y="4"/>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5" name="Freeform 486"/>
            <p:cNvSpPr>
              <a:spLocks noChangeArrowheads="1"/>
            </p:cNvSpPr>
            <p:nvPr/>
          </p:nvSpPr>
          <p:spPr bwMode="auto">
            <a:xfrm>
              <a:off x="79375" y="11112"/>
              <a:ext cx="142875" cy="182563"/>
            </a:xfrm>
            <a:custGeom>
              <a:avLst/>
              <a:gdLst>
                <a:gd name="T0" fmla="*/ 0 w 38"/>
                <a:gd name="T1" fmla="*/ 2147483647 h 49"/>
                <a:gd name="T2" fmla="*/ 2147483647 w 38"/>
                <a:gd name="T3" fmla="*/ 2147483647 h 49"/>
                <a:gd name="T4" fmla="*/ 2147483647 w 38"/>
                <a:gd name="T5" fmla="*/ 2147483647 h 49"/>
                <a:gd name="T6" fmla="*/ 2147483647 w 38"/>
                <a:gd name="T7" fmla="*/ 2147483647 h 49"/>
                <a:gd name="T8" fmla="*/ 2147483647 w 38"/>
                <a:gd name="T9" fmla="*/ 2147483647 h 49"/>
                <a:gd name="T10" fmla="*/ 2147483647 w 38"/>
                <a:gd name="T11" fmla="*/ 2147483647 h 49"/>
                <a:gd name="T12" fmla="*/ 2147483647 w 38"/>
                <a:gd name="T13" fmla="*/ 2147483647 h 49"/>
                <a:gd name="T14" fmla="*/ 2147483647 w 38"/>
                <a:gd name="T15" fmla="*/ 2147483647 h 49"/>
                <a:gd name="T16" fmla="*/ 2147483647 w 38"/>
                <a:gd name="T17" fmla="*/ 2147483647 h 49"/>
                <a:gd name="T18" fmla="*/ 2147483647 w 38"/>
                <a:gd name="T19" fmla="*/ 0 h 49"/>
                <a:gd name="T20" fmla="*/ 2147483647 w 38"/>
                <a:gd name="T21" fmla="*/ 2147483647 h 49"/>
                <a:gd name="T22" fmla="*/ 2147483647 w 38"/>
                <a:gd name="T23" fmla="*/ 2147483647 h 49"/>
                <a:gd name="T24" fmla="*/ 0 w 38"/>
                <a:gd name="T25" fmla="*/ 2147483647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28"/>
                  </a:moveTo>
                  <a:cubicBezTo>
                    <a:pt x="0" y="30"/>
                    <a:pt x="2" y="31"/>
                    <a:pt x="3" y="31"/>
                  </a:cubicBezTo>
                  <a:cubicBezTo>
                    <a:pt x="3" y="31"/>
                    <a:pt x="3" y="31"/>
                    <a:pt x="4" y="31"/>
                  </a:cubicBezTo>
                  <a:cubicBezTo>
                    <a:pt x="4" y="40"/>
                    <a:pt x="11" y="49"/>
                    <a:pt x="19" y="49"/>
                  </a:cubicBezTo>
                  <a:cubicBezTo>
                    <a:pt x="28" y="49"/>
                    <a:pt x="34" y="40"/>
                    <a:pt x="35" y="31"/>
                  </a:cubicBezTo>
                  <a:cubicBezTo>
                    <a:pt x="35" y="31"/>
                    <a:pt x="35" y="31"/>
                    <a:pt x="35" y="31"/>
                  </a:cubicBezTo>
                  <a:cubicBezTo>
                    <a:pt x="37" y="31"/>
                    <a:pt x="38" y="30"/>
                    <a:pt x="38" y="28"/>
                  </a:cubicBezTo>
                  <a:cubicBezTo>
                    <a:pt x="38" y="27"/>
                    <a:pt x="37" y="26"/>
                    <a:pt x="36" y="25"/>
                  </a:cubicBezTo>
                  <a:cubicBezTo>
                    <a:pt x="37" y="23"/>
                    <a:pt x="37" y="21"/>
                    <a:pt x="37" y="19"/>
                  </a:cubicBezTo>
                  <a:cubicBezTo>
                    <a:pt x="37" y="8"/>
                    <a:pt x="29" y="0"/>
                    <a:pt x="19" y="0"/>
                  </a:cubicBezTo>
                  <a:cubicBezTo>
                    <a:pt x="9" y="0"/>
                    <a:pt x="1" y="8"/>
                    <a:pt x="1" y="19"/>
                  </a:cubicBezTo>
                  <a:cubicBezTo>
                    <a:pt x="1" y="21"/>
                    <a:pt x="2" y="23"/>
                    <a:pt x="2" y="25"/>
                  </a:cubicBezTo>
                  <a:cubicBezTo>
                    <a:pt x="1" y="26"/>
                    <a:pt x="0" y="27"/>
                    <a:pt x="0" y="28"/>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6" name="Freeform 487"/>
            <p:cNvSpPr>
              <a:spLocks noChangeArrowheads="1"/>
            </p:cNvSpPr>
            <p:nvPr/>
          </p:nvSpPr>
          <p:spPr bwMode="auto">
            <a:xfrm>
              <a:off x="247650" y="0"/>
              <a:ext cx="241300" cy="311150"/>
            </a:xfrm>
            <a:custGeom>
              <a:avLst/>
              <a:gdLst>
                <a:gd name="T0" fmla="*/ 0 w 64"/>
                <a:gd name="T1" fmla="*/ 2147483647 h 83"/>
                <a:gd name="T2" fmla="*/ 2147483647 w 64"/>
                <a:gd name="T3" fmla="*/ 2147483647 h 83"/>
                <a:gd name="T4" fmla="*/ 2147483647 w 64"/>
                <a:gd name="T5" fmla="*/ 2147483647 h 83"/>
                <a:gd name="T6" fmla="*/ 2147483647 w 64"/>
                <a:gd name="T7" fmla="*/ 2147483647 h 83"/>
                <a:gd name="T8" fmla="*/ 2147483647 w 64"/>
                <a:gd name="T9" fmla="*/ 2147483647 h 83"/>
                <a:gd name="T10" fmla="*/ 2147483647 w 64"/>
                <a:gd name="T11" fmla="*/ 2147483647 h 83"/>
                <a:gd name="T12" fmla="*/ 2147483647 w 64"/>
                <a:gd name="T13" fmla="*/ 2147483647 h 83"/>
                <a:gd name="T14" fmla="*/ 2147483647 w 64"/>
                <a:gd name="T15" fmla="*/ 2147483647 h 83"/>
                <a:gd name="T16" fmla="*/ 2147483647 w 64"/>
                <a:gd name="T17" fmla="*/ 2147483647 h 83"/>
                <a:gd name="T18" fmla="*/ 2147483647 w 64"/>
                <a:gd name="T19" fmla="*/ 2147483647 h 83"/>
                <a:gd name="T20" fmla="*/ 2147483647 w 64"/>
                <a:gd name="T21" fmla="*/ 2147483647 h 83"/>
                <a:gd name="T22" fmla="*/ 2147483647 w 64"/>
                <a:gd name="T23" fmla="*/ 2147483647 h 83"/>
                <a:gd name="T24" fmla="*/ 2147483647 w 64"/>
                <a:gd name="T25" fmla="*/ 2147483647 h 83"/>
                <a:gd name="T26" fmla="*/ 2147483647 w 64"/>
                <a:gd name="T27" fmla="*/ 0 h 83"/>
                <a:gd name="T28" fmla="*/ 2147483647 w 64"/>
                <a:gd name="T29" fmla="*/ 2147483647 h 83"/>
                <a:gd name="T30" fmla="*/ 2147483647 w 64"/>
                <a:gd name="T31" fmla="*/ 2147483647 h 83"/>
                <a:gd name="T32" fmla="*/ 0 w 64"/>
                <a:gd name="T33" fmla="*/ 2147483647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83"/>
                <a:gd name="T53" fmla="*/ 64 w 64"/>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83">
                  <a:moveTo>
                    <a:pt x="0" y="48"/>
                  </a:moveTo>
                  <a:cubicBezTo>
                    <a:pt x="0" y="51"/>
                    <a:pt x="2" y="54"/>
                    <a:pt x="5" y="54"/>
                  </a:cubicBezTo>
                  <a:cubicBezTo>
                    <a:pt x="5" y="54"/>
                    <a:pt x="5" y="54"/>
                    <a:pt x="5" y="54"/>
                  </a:cubicBezTo>
                  <a:cubicBezTo>
                    <a:pt x="5" y="59"/>
                    <a:pt x="7" y="65"/>
                    <a:pt x="10" y="69"/>
                  </a:cubicBezTo>
                  <a:cubicBezTo>
                    <a:pt x="11" y="71"/>
                    <a:pt x="13" y="73"/>
                    <a:pt x="14" y="75"/>
                  </a:cubicBezTo>
                  <a:cubicBezTo>
                    <a:pt x="19" y="80"/>
                    <a:pt x="25" y="83"/>
                    <a:pt x="32" y="83"/>
                  </a:cubicBezTo>
                  <a:cubicBezTo>
                    <a:pt x="39" y="83"/>
                    <a:pt x="46" y="79"/>
                    <a:pt x="51" y="74"/>
                  </a:cubicBezTo>
                  <a:cubicBezTo>
                    <a:pt x="51" y="73"/>
                    <a:pt x="52" y="72"/>
                    <a:pt x="52" y="71"/>
                  </a:cubicBezTo>
                  <a:cubicBezTo>
                    <a:pt x="56" y="66"/>
                    <a:pt x="58" y="60"/>
                    <a:pt x="59" y="54"/>
                  </a:cubicBezTo>
                  <a:cubicBezTo>
                    <a:pt x="59" y="54"/>
                    <a:pt x="59" y="54"/>
                    <a:pt x="59" y="54"/>
                  </a:cubicBezTo>
                  <a:cubicBezTo>
                    <a:pt x="62" y="54"/>
                    <a:pt x="64" y="51"/>
                    <a:pt x="64" y="48"/>
                  </a:cubicBezTo>
                  <a:cubicBezTo>
                    <a:pt x="64" y="46"/>
                    <a:pt x="63" y="44"/>
                    <a:pt x="61" y="43"/>
                  </a:cubicBezTo>
                  <a:cubicBezTo>
                    <a:pt x="62" y="40"/>
                    <a:pt x="63" y="36"/>
                    <a:pt x="63" y="32"/>
                  </a:cubicBezTo>
                  <a:cubicBezTo>
                    <a:pt x="63" y="14"/>
                    <a:pt x="49" y="0"/>
                    <a:pt x="32" y="0"/>
                  </a:cubicBezTo>
                  <a:cubicBezTo>
                    <a:pt x="15" y="0"/>
                    <a:pt x="1" y="14"/>
                    <a:pt x="1" y="32"/>
                  </a:cubicBezTo>
                  <a:cubicBezTo>
                    <a:pt x="1" y="36"/>
                    <a:pt x="2" y="40"/>
                    <a:pt x="3" y="43"/>
                  </a:cubicBezTo>
                  <a:cubicBezTo>
                    <a:pt x="1" y="44"/>
                    <a:pt x="0" y="46"/>
                    <a:pt x="0" y="48"/>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7" name="Freeform 488"/>
            <p:cNvSpPr>
              <a:spLocks noChangeArrowheads="1"/>
            </p:cNvSpPr>
            <p:nvPr/>
          </p:nvSpPr>
          <p:spPr bwMode="auto">
            <a:xfrm>
              <a:off x="112712" y="344487"/>
              <a:ext cx="511175" cy="153988"/>
            </a:xfrm>
            <a:custGeom>
              <a:avLst/>
              <a:gdLst>
                <a:gd name="T0" fmla="*/ 2147483647 w 136"/>
                <a:gd name="T1" fmla="*/ 0 h 41"/>
                <a:gd name="T2" fmla="*/ 2147483647 w 136"/>
                <a:gd name="T3" fmla="*/ 0 h 41"/>
                <a:gd name="T4" fmla="*/ 2147483647 w 136"/>
                <a:gd name="T5" fmla="*/ 0 h 41"/>
                <a:gd name="T6" fmla="*/ 2147483647 w 136"/>
                <a:gd name="T7" fmla="*/ 0 h 41"/>
                <a:gd name="T8" fmla="*/ 2147483647 w 136"/>
                <a:gd name="T9" fmla="*/ 2147483647 h 41"/>
                <a:gd name="T10" fmla="*/ 2147483647 w 136"/>
                <a:gd name="T11" fmla="*/ 0 h 41"/>
                <a:gd name="T12" fmla="*/ 2147483647 w 136"/>
                <a:gd name="T13" fmla="*/ 0 h 41"/>
                <a:gd name="T14" fmla="*/ 2147483647 w 136"/>
                <a:gd name="T15" fmla="*/ 0 h 41"/>
                <a:gd name="T16" fmla="*/ 2147483647 w 136"/>
                <a:gd name="T17" fmla="*/ 0 h 41"/>
                <a:gd name="T18" fmla="*/ 0 w 136"/>
                <a:gd name="T19" fmla="*/ 2147483647 h 41"/>
                <a:gd name="T20" fmla="*/ 0 w 136"/>
                <a:gd name="T21" fmla="*/ 2147483647 h 41"/>
                <a:gd name="T22" fmla="*/ 0 w 136"/>
                <a:gd name="T23" fmla="*/ 2147483647 h 41"/>
                <a:gd name="T24" fmla="*/ 2147483647 w 136"/>
                <a:gd name="T25" fmla="*/ 2147483647 h 41"/>
                <a:gd name="T26" fmla="*/ 2147483647 w 136"/>
                <a:gd name="T27" fmla="*/ 2147483647 h 41"/>
                <a:gd name="T28" fmla="*/ 2147483647 w 136"/>
                <a:gd name="T29" fmla="*/ 2147483647 h 41"/>
                <a:gd name="T30" fmla="*/ 2147483647 w 136"/>
                <a:gd name="T31" fmla="*/ 2147483647 h 41"/>
                <a:gd name="T32" fmla="*/ 2147483647 w 136"/>
                <a:gd name="T33" fmla="*/ 2147483647 h 41"/>
                <a:gd name="T34" fmla="*/ 2147483647 w 136"/>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6"/>
                <a:gd name="T55" fmla="*/ 0 h 41"/>
                <a:gd name="T56" fmla="*/ 136 w 136"/>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6" h="41">
                  <a:moveTo>
                    <a:pt x="91" y="0"/>
                  </a:moveTo>
                  <a:cubicBezTo>
                    <a:pt x="91" y="0"/>
                    <a:pt x="90" y="0"/>
                    <a:pt x="90" y="0"/>
                  </a:cubicBezTo>
                  <a:cubicBezTo>
                    <a:pt x="88" y="0"/>
                    <a:pt x="88" y="0"/>
                    <a:pt x="88" y="0"/>
                  </a:cubicBezTo>
                  <a:cubicBezTo>
                    <a:pt x="88" y="0"/>
                    <a:pt x="87" y="0"/>
                    <a:pt x="87" y="0"/>
                  </a:cubicBezTo>
                  <a:cubicBezTo>
                    <a:pt x="82" y="3"/>
                    <a:pt x="75" y="5"/>
                    <a:pt x="68" y="5"/>
                  </a:cubicBezTo>
                  <a:cubicBezTo>
                    <a:pt x="61" y="5"/>
                    <a:pt x="54" y="3"/>
                    <a:pt x="49" y="0"/>
                  </a:cubicBezTo>
                  <a:cubicBezTo>
                    <a:pt x="49" y="0"/>
                    <a:pt x="48" y="0"/>
                    <a:pt x="48" y="0"/>
                  </a:cubicBezTo>
                  <a:cubicBezTo>
                    <a:pt x="47" y="0"/>
                    <a:pt x="47" y="0"/>
                    <a:pt x="47" y="0"/>
                  </a:cubicBezTo>
                  <a:cubicBezTo>
                    <a:pt x="47" y="0"/>
                    <a:pt x="46" y="0"/>
                    <a:pt x="46" y="0"/>
                  </a:cubicBezTo>
                  <a:cubicBezTo>
                    <a:pt x="29" y="4"/>
                    <a:pt x="13" y="13"/>
                    <a:pt x="0" y="25"/>
                  </a:cubicBezTo>
                  <a:cubicBezTo>
                    <a:pt x="0" y="26"/>
                    <a:pt x="0" y="27"/>
                    <a:pt x="0" y="27"/>
                  </a:cubicBezTo>
                  <a:cubicBezTo>
                    <a:pt x="0" y="38"/>
                    <a:pt x="0" y="38"/>
                    <a:pt x="0" y="38"/>
                  </a:cubicBezTo>
                  <a:cubicBezTo>
                    <a:pt x="0" y="39"/>
                    <a:pt x="1" y="41"/>
                    <a:pt x="2" y="41"/>
                  </a:cubicBezTo>
                  <a:cubicBezTo>
                    <a:pt x="133" y="41"/>
                    <a:pt x="133" y="41"/>
                    <a:pt x="133" y="41"/>
                  </a:cubicBezTo>
                  <a:cubicBezTo>
                    <a:pt x="135" y="41"/>
                    <a:pt x="136" y="39"/>
                    <a:pt x="136" y="38"/>
                  </a:cubicBezTo>
                  <a:cubicBezTo>
                    <a:pt x="136" y="27"/>
                    <a:pt x="136" y="27"/>
                    <a:pt x="136" y="27"/>
                  </a:cubicBezTo>
                  <a:cubicBezTo>
                    <a:pt x="136" y="27"/>
                    <a:pt x="136" y="26"/>
                    <a:pt x="135" y="25"/>
                  </a:cubicBezTo>
                  <a:cubicBezTo>
                    <a:pt x="123" y="13"/>
                    <a:pt x="108" y="4"/>
                    <a:pt x="91" y="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0261" name="矩形 27"/>
          <p:cNvSpPr>
            <a:spLocks noChangeArrowheads="1"/>
          </p:cNvSpPr>
          <p:nvPr/>
        </p:nvSpPr>
        <p:spPr bwMode="auto">
          <a:xfrm>
            <a:off x="3235325" y="5641975"/>
            <a:ext cx="38004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6B7CC"/>
                </a:solidFill>
                <a:latin typeface="Calibri" panose="020F0502020204030204" pitchFamily="34" charset="0"/>
                <a:sym typeface="宋体" panose="02010600030101010101" pitchFamily="2" charset="-122"/>
              </a:rPr>
              <a:t>LOREM IPSUM  </a:t>
            </a:r>
            <a:endParaRPr lang="en-US" altLang="zh-CN" sz="1600" b="1">
              <a:solidFill>
                <a:srgbClr val="26B7CC"/>
              </a:solidFill>
              <a:latin typeface="Calibri" panose="020F0502020204030204" pitchFamily="34" charset="0"/>
              <a:sym typeface="Calibri" panose="020F0502020204030204" pitchFamily="34" charset="0"/>
            </a:endParaRPr>
          </a:p>
          <a:p>
            <a:pPr>
              <a:lnSpc>
                <a:spcPct val="150000"/>
              </a:lnSpc>
            </a:pPr>
            <a:r>
              <a:rPr lang="en-US" altLang="zh-CN" sz="1100">
                <a:solidFill>
                  <a:srgbClr val="26B7CC"/>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6B7CC"/>
              </a:solidFill>
              <a:latin typeface="Calibri" panose="020F0502020204030204" pitchFamily="34" charset="0"/>
              <a:sym typeface="宋体" panose="02010600030101010101" pitchFamily="2"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644.简约欧美商务风蓝色企业介绍业绩汇报PPT模板"/>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宽屏</PresentationFormat>
  <Paragraphs>263</Paragraphs>
  <Slides>21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MS PGothic</vt:lpstr>
      <vt:lpstr>宋体</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1644.简约欧美商务风蓝色企业介绍业绩汇报PPT模板</dc:title>
  <dc:creator>模板大全</dc:creator>
  <cp:lastModifiedBy>天 下</cp:lastModifiedBy>
  <cp:revision>34</cp:revision>
  <dcterms:created xsi:type="dcterms:W3CDTF">2014-03-27T05:02:00Z</dcterms:created>
  <dcterms:modified xsi:type="dcterms:W3CDTF">2021-01-05T15:42:25Z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