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2" r:id="rId7"/>
    <p:sldId id="265" r:id="rId8"/>
    <p:sldId id="261" r:id="rId9"/>
    <p:sldId id="263" r:id="rId10"/>
    <p:sldId id="267" r:id="rId11"/>
    <p:sldId id="266" r:id="rId12"/>
    <p:sldId id="264" r:id="rId13"/>
    <p:sldId id="268" r:id="rId14"/>
    <p:sldId id="270" r:id="rId15"/>
    <p:sldId id="269"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B78"/>
    <a:srgbClr val="C7723D"/>
    <a:srgbClr val="FF5050"/>
    <a:srgbClr val="8F6034"/>
    <a:srgbClr val="A0A1A3"/>
    <a:srgbClr val="767171"/>
    <a:srgbClr val="9B9CA0"/>
    <a:srgbClr val="9A9D9E"/>
    <a:srgbClr val="979595"/>
    <a:srgbClr val="8C6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1" autoAdjust="0"/>
    <p:restoredTop sz="83511" autoAdjust="0"/>
  </p:normalViewPr>
  <p:slideViewPr>
    <p:cSldViewPr snapToGrid="0">
      <p:cViewPr varScale="1">
        <p:scale>
          <a:sx n="95" d="100"/>
          <a:sy n="95" d="100"/>
        </p:scale>
        <p:origin x="114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4299B1"/>
              </a:solidFill>
              <a:ln w="19050">
                <a:solidFill>
                  <a:schemeClr val="lt1"/>
                </a:solidFill>
              </a:ln>
              <a:effectLst/>
            </c:spPr>
            <c:extLst>
              <c:ext xmlns:c16="http://schemas.microsoft.com/office/drawing/2014/chart" uri="{C3380CC4-5D6E-409C-BE32-E72D297353CC}">
                <c16:uniqueId val="{00000001-CAE1-492E-98B7-F83B41A0E1DA}"/>
              </c:ext>
            </c:extLst>
          </c:dPt>
          <c:dPt>
            <c:idx val="1"/>
            <c:bubble3D val="0"/>
            <c:spPr>
              <a:noFill/>
              <a:ln w="19050">
                <a:solidFill>
                  <a:schemeClr val="lt1"/>
                </a:solidFill>
              </a:ln>
              <a:effectLst/>
            </c:spPr>
            <c:extLst>
              <c:ext xmlns:c16="http://schemas.microsoft.com/office/drawing/2014/chart" uri="{C3380CC4-5D6E-409C-BE32-E72D297353CC}">
                <c16:uniqueId val="{00000003-CAE1-492E-98B7-F83B41A0E1DA}"/>
              </c:ext>
            </c:extLst>
          </c:dPt>
          <c:dPt>
            <c:idx val="2"/>
            <c:bubble3D val="0"/>
            <c:spPr>
              <a:noFill/>
              <a:ln w="19050">
                <a:solidFill>
                  <a:schemeClr val="lt1"/>
                </a:solidFill>
              </a:ln>
              <a:effectLst/>
            </c:spPr>
            <c:extLst>
              <c:ext xmlns:c16="http://schemas.microsoft.com/office/drawing/2014/chart" uri="{C3380CC4-5D6E-409C-BE32-E72D297353CC}">
                <c16:uniqueId val="{00000005-CAE1-492E-98B7-F83B41A0E1DA}"/>
              </c:ext>
            </c:extLst>
          </c:dPt>
          <c:dPt>
            <c:idx val="3"/>
            <c:bubble3D val="0"/>
            <c:spPr>
              <a:noFill/>
              <a:ln w="19050">
                <a:solidFill>
                  <a:schemeClr val="lt1"/>
                </a:solidFill>
              </a:ln>
              <a:effectLst/>
            </c:spPr>
            <c:extLst>
              <c:ext xmlns:c16="http://schemas.microsoft.com/office/drawing/2014/chart" uri="{C3380CC4-5D6E-409C-BE32-E72D297353CC}">
                <c16:uniqueId val="{00000007-CAE1-492E-98B7-F83B41A0E1D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20</c:v>
                </c:pt>
                <c:pt idx="1">
                  <c:v>5</c:v>
                </c:pt>
              </c:numCache>
            </c:numRef>
          </c:val>
          <c:extLst>
            <c:ext xmlns:c16="http://schemas.microsoft.com/office/drawing/2014/chart" uri="{C3380CC4-5D6E-409C-BE32-E72D297353CC}">
              <c16:uniqueId val="{00000008-CAE1-492E-98B7-F83B41A0E1DA}"/>
            </c:ext>
          </c:extLst>
        </c:ser>
        <c:ser>
          <c:idx val="1"/>
          <c:order val="1"/>
          <c:tx>
            <c:strRef>
              <c:f>Sheet1!$C$1</c:f>
              <c:strCache>
                <c:ptCount val="1"/>
                <c:pt idx="0">
                  <c:v>列1</c:v>
                </c:pt>
              </c:strCache>
            </c:strRef>
          </c:tx>
          <c:dPt>
            <c:idx val="0"/>
            <c:bubble3D val="0"/>
            <c:spPr>
              <a:solidFill>
                <a:srgbClr val="5E9B78"/>
              </a:solidFill>
              <a:ln w="19050">
                <a:solidFill>
                  <a:schemeClr val="lt1"/>
                </a:solidFill>
              </a:ln>
              <a:effectLst/>
            </c:spPr>
            <c:extLst>
              <c:ext xmlns:c16="http://schemas.microsoft.com/office/drawing/2014/chart" uri="{C3380CC4-5D6E-409C-BE32-E72D297353CC}">
                <c16:uniqueId val="{0000000A-CAE1-492E-98B7-F83B41A0E1DA}"/>
              </c:ext>
            </c:extLst>
          </c:dPt>
          <c:dPt>
            <c:idx val="1"/>
            <c:bubble3D val="0"/>
            <c:spPr>
              <a:noFill/>
              <a:ln w="19050">
                <a:solidFill>
                  <a:schemeClr val="lt1"/>
                </a:solidFill>
              </a:ln>
              <a:effectLst/>
            </c:spPr>
            <c:extLst>
              <c:ext xmlns:c16="http://schemas.microsoft.com/office/drawing/2014/chart" uri="{C3380CC4-5D6E-409C-BE32-E72D297353CC}">
                <c16:uniqueId val="{0000000C-CAE1-492E-98B7-F83B41A0E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CAE1-492E-98B7-F83B41A0E1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CAE1-492E-98B7-F83B41A0E1DA}"/>
              </c:ext>
            </c:extLst>
          </c:dPt>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14</c:v>
                </c:pt>
                <c:pt idx="1">
                  <c:v>7</c:v>
                </c:pt>
              </c:numCache>
            </c:numRef>
          </c:val>
          <c:extLst>
            <c:ext xmlns:c16="http://schemas.microsoft.com/office/drawing/2014/chart" uri="{C3380CC4-5D6E-409C-BE32-E72D297353CC}">
              <c16:uniqueId val="{00000011-CAE1-492E-98B7-F83B41A0E1DA}"/>
            </c:ext>
          </c:extLst>
        </c:ser>
        <c:ser>
          <c:idx val="2"/>
          <c:order val="2"/>
          <c:tx>
            <c:strRef>
              <c:f>Sheet1!$D$1</c:f>
              <c:strCache>
                <c:ptCount val="1"/>
                <c:pt idx="0">
                  <c:v>列2</c:v>
                </c:pt>
              </c:strCache>
            </c:strRef>
          </c:tx>
          <c:dPt>
            <c:idx val="0"/>
            <c:bubble3D val="0"/>
            <c:spPr>
              <a:solidFill>
                <a:srgbClr val="B2592C"/>
              </a:solidFill>
              <a:ln w="19050">
                <a:solidFill>
                  <a:schemeClr val="lt1"/>
                </a:solidFill>
              </a:ln>
              <a:effectLst/>
            </c:spPr>
            <c:extLst>
              <c:ext xmlns:c16="http://schemas.microsoft.com/office/drawing/2014/chart" uri="{C3380CC4-5D6E-409C-BE32-E72D297353CC}">
                <c16:uniqueId val="{00000013-CAE1-492E-98B7-F83B41A0E1DA}"/>
              </c:ext>
            </c:extLst>
          </c:dPt>
          <c:dPt>
            <c:idx val="1"/>
            <c:bubble3D val="0"/>
            <c:spPr>
              <a:noFill/>
              <a:ln w="19050">
                <a:solidFill>
                  <a:schemeClr val="lt1"/>
                </a:solidFill>
              </a:ln>
              <a:effectLst/>
            </c:spPr>
            <c:extLst>
              <c:ext xmlns:c16="http://schemas.microsoft.com/office/drawing/2014/chart" uri="{C3380CC4-5D6E-409C-BE32-E72D297353CC}">
                <c16:uniqueId val="{00000015-CAE1-492E-98B7-F83B41A0E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CAE1-492E-98B7-F83B41A0E1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CAE1-492E-98B7-F83B41A0E1DA}"/>
              </c:ext>
            </c:extLst>
          </c:dPt>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6</c:v>
                </c:pt>
                <c:pt idx="1">
                  <c:v>6</c:v>
                </c:pt>
              </c:numCache>
            </c:numRef>
          </c:val>
          <c:extLst>
            <c:ext xmlns:c16="http://schemas.microsoft.com/office/drawing/2014/chart" uri="{C3380CC4-5D6E-409C-BE32-E72D297353CC}">
              <c16:uniqueId val="{0000001A-CAE1-492E-98B7-F83B41A0E1DA}"/>
            </c:ext>
          </c:extLst>
        </c:ser>
        <c:ser>
          <c:idx val="3"/>
          <c:order val="3"/>
          <c:tx>
            <c:strRef>
              <c:f>Sheet1!$E$1</c:f>
              <c:strCache>
                <c:ptCount val="1"/>
                <c:pt idx="0">
                  <c:v>列3</c:v>
                </c:pt>
              </c:strCache>
            </c:strRef>
          </c:tx>
          <c:dPt>
            <c:idx val="0"/>
            <c:bubble3D val="0"/>
            <c:spPr>
              <a:solidFill>
                <a:srgbClr val="E9E38E"/>
              </a:solidFill>
              <a:ln w="19050">
                <a:solidFill>
                  <a:schemeClr val="lt1"/>
                </a:solidFill>
              </a:ln>
              <a:effectLst/>
            </c:spPr>
            <c:extLst>
              <c:ext xmlns:c16="http://schemas.microsoft.com/office/drawing/2014/chart" uri="{C3380CC4-5D6E-409C-BE32-E72D297353CC}">
                <c16:uniqueId val="{0000001C-CAE1-492E-98B7-F83B41A0E1DA}"/>
              </c:ext>
            </c:extLst>
          </c:dPt>
          <c:dPt>
            <c:idx val="1"/>
            <c:bubble3D val="0"/>
            <c:spPr>
              <a:noFill/>
              <a:ln w="19050">
                <a:solidFill>
                  <a:schemeClr val="lt1"/>
                </a:solidFill>
              </a:ln>
              <a:effectLst/>
            </c:spPr>
            <c:extLst>
              <c:ext xmlns:c16="http://schemas.microsoft.com/office/drawing/2014/chart" uri="{C3380CC4-5D6E-409C-BE32-E72D297353CC}">
                <c16:uniqueId val="{0000001E-CAE1-492E-98B7-F83B41A0E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0-CAE1-492E-98B7-F83B41A0E1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2-CAE1-492E-98B7-F83B41A0E1DA}"/>
              </c:ext>
            </c:extLst>
          </c:dPt>
          <c:cat>
            <c:strRef>
              <c:f>Sheet1!$A$2:$A$5</c:f>
              <c:strCache>
                <c:ptCount val="4"/>
                <c:pt idx="0">
                  <c:v>第一季度</c:v>
                </c:pt>
                <c:pt idx="1">
                  <c:v>第二季度</c:v>
                </c:pt>
                <c:pt idx="2">
                  <c:v>第三季度</c:v>
                </c:pt>
                <c:pt idx="3">
                  <c:v>第四季度</c:v>
                </c:pt>
              </c:strCache>
            </c:strRef>
          </c:cat>
          <c:val>
            <c:numRef>
              <c:f>Sheet1!$E$2:$E$5</c:f>
              <c:numCache>
                <c:formatCode>General</c:formatCode>
                <c:ptCount val="4"/>
                <c:pt idx="0">
                  <c:v>1</c:v>
                </c:pt>
                <c:pt idx="1">
                  <c:v>4</c:v>
                </c:pt>
              </c:numCache>
            </c:numRef>
          </c:val>
          <c:extLst>
            <c:ext xmlns:c16="http://schemas.microsoft.com/office/drawing/2014/chart" uri="{C3380CC4-5D6E-409C-BE32-E72D297353CC}">
              <c16:uniqueId val="{00000023-CAE1-492E-98B7-F83B41A0E1D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5B5F-12A2-4A99-9999-C4FB5F11DB9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9B482-6C7C-4207-91E3-31D3C90B4AE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39B482-6C7C-4207-91E3-31D3C90B4AE9}"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39B482-6C7C-4207-91E3-31D3C90B4AE9}"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53721B-B8D3-4F4C-8CE3-63CF93A63A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3721B-B8D3-4F4C-8CE3-63CF93A63A7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7273F-37E1-49E5-A90B-EB3BC0CB13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23589989400-cc0270157ed0?crop=entropy&amp;dpr=0.95&amp;fit=crop&amp;fm=jpg&amp;h=725&amp;ixjsv=2.1.0&amp;ixlib=rb-0.3.5&amp;q=80&amp;w=1450"/>
          <p:cNvPicPr>
            <a:picLocks noChangeAspect="1" noChangeArrowheads="1"/>
          </p:cNvPicPr>
          <p:nvPr/>
        </p:nvPicPr>
        <p:blipFill rotWithShape="1">
          <a:blip r:embed="rId2">
            <a:extLst>
              <a:ext uri="{28A0092B-C50C-407E-A947-70E740481C1C}">
                <a14:useLocalDpi xmlns:a14="http://schemas.microsoft.com/office/drawing/2010/main" val="0"/>
              </a:ext>
            </a:extLst>
          </a:blip>
          <a:srcRect l="7500" r="3473"/>
          <a:stretch>
            <a:fillRect/>
          </a:stretch>
        </p:blipFill>
        <p:spPr bwMode="auto">
          <a:xfrm>
            <a:off x="-1905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9050" y="0"/>
            <a:ext cx="12211050" cy="685800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1942760" y="2244445"/>
            <a:ext cx="8306480" cy="1015663"/>
          </a:xfrm>
          <a:prstGeom prst="rect">
            <a:avLst/>
          </a:prstGeom>
          <a:noFill/>
        </p:spPr>
        <p:txBody>
          <a:bodyPr wrap="square" rtlCol="0">
            <a:spAutoFit/>
          </a:bodyPr>
          <a:lstStyle/>
          <a:p>
            <a:pPr algn="ctr"/>
            <a:r>
              <a:rPr lang="en-US" altLang="zh-CN" sz="6000" dirty="0">
                <a:solidFill>
                  <a:schemeClr val="bg1"/>
                </a:solidFill>
                <a:latin typeface="Helvetica" panose="020B0604020202030204" pitchFamily="34" charset="0"/>
              </a:rPr>
              <a:t>HAVE A GODD YEAR</a:t>
            </a:r>
            <a:endParaRPr lang="zh-CN" altLang="en-US" sz="6000" dirty="0">
              <a:solidFill>
                <a:schemeClr val="bg1"/>
              </a:solidFill>
              <a:latin typeface="Helvetica" panose="020B0604020202030204" pitchFamily="34" charset="0"/>
            </a:endParaRPr>
          </a:p>
        </p:txBody>
      </p:sp>
      <p:sp>
        <p:nvSpPr>
          <p:cNvPr id="89" name="椭圆 88"/>
          <p:cNvSpPr/>
          <p:nvPr/>
        </p:nvSpPr>
        <p:spPr>
          <a:xfrm>
            <a:off x="6045994" y="4675291"/>
            <a:ext cx="100012" cy="10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5860256"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6231732"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5555933" y="3781786"/>
            <a:ext cx="1080135" cy="398780"/>
            <a:chOff x="5419724" y="3718121"/>
            <a:chExt cx="1080135" cy="398780"/>
          </a:xfrm>
        </p:grpSpPr>
        <p:sp>
          <p:nvSpPr>
            <p:cNvPr id="90" name="圆角矩形 89"/>
            <p:cNvSpPr/>
            <p:nvPr/>
          </p:nvSpPr>
          <p:spPr>
            <a:xfrm>
              <a:off x="5419724" y="3749241"/>
              <a:ext cx="1080135" cy="337871"/>
            </a:xfrm>
            <a:prstGeom prst="roundRect">
              <a:avLst>
                <a:gd name="adj" fmla="val 50000"/>
              </a:avLst>
            </a:prstGeom>
            <a:solidFill>
              <a:srgbClr val="4DC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75312" y="3718121"/>
              <a:ext cx="768959" cy="398780"/>
            </a:xfrm>
            <a:prstGeom prst="rect">
              <a:avLst/>
            </a:prstGeom>
            <a:noFill/>
          </p:spPr>
          <p:txBody>
            <a:bodyPr wrap="square" rtlCol="0">
              <a:spAutoFit/>
            </a:bodyPr>
            <a:lstStyle/>
            <a:p>
              <a:pPr algn="ctr"/>
              <a:r>
                <a:rPr lang="en-US" altLang="zh-CN" sz="2000" dirty="0">
                  <a:solidFill>
                    <a:schemeClr val="bg1"/>
                  </a:solidFill>
                  <a:latin typeface="Helvetica" panose="020B0604020202030204" pitchFamily="34" charset="0"/>
                </a:rPr>
                <a:t>2020  </a:t>
              </a:r>
              <a:endParaRPr lang="zh-CN" altLang="en-US" sz="2000" dirty="0">
                <a:solidFill>
                  <a:schemeClr val="bg1"/>
                </a:solidFill>
                <a:latin typeface="Helvetica" panose="020B0604020202030204" pitchFamily="34" charset="0"/>
              </a:endParaRPr>
            </a:p>
          </p:txBody>
        </p:sp>
      </p:grpSp>
      <p:sp>
        <p:nvSpPr>
          <p:cNvPr id="94" name="文本框 93"/>
          <p:cNvSpPr txBox="1"/>
          <p:nvPr/>
        </p:nvSpPr>
        <p:spPr>
          <a:xfrm>
            <a:off x="4739822" y="3259813"/>
            <a:ext cx="2712357" cy="400110"/>
          </a:xfrm>
          <a:prstGeom prst="rect">
            <a:avLst/>
          </a:prstGeom>
          <a:noFill/>
        </p:spPr>
        <p:txBody>
          <a:bodyPr wrap="square" rtlCol="0">
            <a:spAutoFit/>
          </a:bodyPr>
          <a:lstStyle/>
          <a:p>
            <a:pPr algn="ctr"/>
            <a:r>
              <a:rPr lang="en-US" altLang="zh-CN" sz="2000" dirty="0">
                <a:solidFill>
                  <a:schemeClr val="bg1"/>
                </a:solidFill>
                <a:latin typeface="Helvetica" panose="020B0604020202030204" pitchFamily="34" charset="0"/>
              </a:rPr>
              <a:t>SUMMARY REPORT</a:t>
            </a:r>
            <a:endParaRPr lang="zh-CN" altLang="en-US" sz="2000" dirty="0">
              <a:solidFill>
                <a:schemeClr val="bg1"/>
              </a:solidFill>
              <a:latin typeface="Helvetica" panose="020B0604020202030204" pitchFamily="34" charset="0"/>
            </a:endParaRPr>
          </a:p>
        </p:txBody>
      </p:sp>
      <p:cxnSp>
        <p:nvCxnSpPr>
          <p:cNvPr id="96" name="直接连接符 95"/>
          <p:cNvCxnSpPr/>
          <p:nvPr/>
        </p:nvCxnSpPr>
        <p:spPr>
          <a:xfrm flipH="1">
            <a:off x="2986088"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452179"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oto By Damian Zaleski"/>
          <p:cNvPicPr>
            <a:picLocks noChangeAspect="1" noChangeArrowheads="1"/>
          </p:cNvPicPr>
          <p:nvPr/>
        </p:nvPicPr>
        <p:blipFill rotWithShape="1">
          <a:blip r:embed="rId3">
            <a:extLst>
              <a:ext uri="{28A0092B-C50C-407E-A947-70E740481C1C}">
                <a14:useLocalDpi xmlns:a14="http://schemas.microsoft.com/office/drawing/2010/main" val="0"/>
              </a:ext>
            </a:extLst>
          </a:blip>
          <a:srcRect r="9653"/>
          <a:stretch>
            <a:fillRect/>
          </a:stretch>
        </p:blipFill>
        <p:spPr bwMode="auto">
          <a:xfrm>
            <a:off x="0" y="-44773"/>
            <a:ext cx="12152671" cy="690277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 y="-44774"/>
            <a:ext cx="12192000" cy="6902773"/>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876925" y="571500"/>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534150" y="571500"/>
            <a:ext cx="3119215" cy="1473882"/>
            <a:chOff x="6815138" y="1008061"/>
            <a:chExt cx="3148012" cy="1487489"/>
          </a:xfrm>
        </p:grpSpPr>
        <p:sp>
          <p:nvSpPr>
            <p:cNvPr id="9" name="矩形 8"/>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a:stCxn id="7" idx="4"/>
          </p:cNvCxnSpPr>
          <p:nvPr/>
        </p:nvCxnSpPr>
        <p:spPr>
          <a:xfrm>
            <a:off x="6096000" y="1009650"/>
            <a:ext cx="0" cy="5848350"/>
          </a:xfrm>
          <a:prstGeom prst="line">
            <a:avLst/>
          </a:prstGeom>
          <a:ln w="28575">
            <a:solidFill>
              <a:srgbClr val="8F603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534150" y="3641083"/>
            <a:ext cx="3119215" cy="1473882"/>
            <a:chOff x="6815138" y="1008061"/>
            <a:chExt cx="3148012" cy="1487489"/>
          </a:xfrm>
        </p:grpSpPr>
        <p:sp>
          <p:nvSpPr>
            <p:cNvPr id="16" name="矩形 15"/>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flipH="1">
            <a:off x="2553605" y="5097132"/>
            <a:ext cx="3119215" cy="1473882"/>
            <a:chOff x="6815138" y="1008061"/>
            <a:chExt cx="3148012" cy="1487489"/>
          </a:xfrm>
          <a:solidFill>
            <a:srgbClr val="A0A1A3"/>
          </a:solidFill>
        </p:grpSpPr>
        <p:sp>
          <p:nvSpPr>
            <p:cNvPr id="19" name="矩形 18"/>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flipH="1">
            <a:off x="2558459" y="2100404"/>
            <a:ext cx="3119215" cy="1473882"/>
            <a:chOff x="6815138" y="1008061"/>
            <a:chExt cx="3148012" cy="1487489"/>
          </a:xfrm>
          <a:solidFill>
            <a:srgbClr val="A0A1A3"/>
          </a:solidFill>
        </p:grpSpPr>
        <p:sp>
          <p:nvSpPr>
            <p:cNvPr id="22" name="矩形 21"/>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5876925" y="2080768"/>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876925" y="360967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876925" y="512249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47195" y="584943"/>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2012</a:t>
            </a:r>
            <a:endParaRPr lang="zh-CN" altLang="en-US" sz="2400" dirty="0">
              <a:solidFill>
                <a:srgbClr val="FFC000"/>
              </a:solidFill>
              <a:latin typeface="Helvetica" panose="020B0604020202030204" pitchFamily="34" charset="0"/>
            </a:endParaRPr>
          </a:p>
        </p:txBody>
      </p:sp>
      <p:sp>
        <p:nvSpPr>
          <p:cNvPr id="29" name="文本框 28"/>
          <p:cNvSpPr txBox="1"/>
          <p:nvPr/>
        </p:nvSpPr>
        <p:spPr>
          <a:xfrm>
            <a:off x="6459035" y="2100404"/>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2013</a:t>
            </a:r>
            <a:endParaRPr lang="zh-CN" altLang="en-US" sz="2400" dirty="0">
              <a:solidFill>
                <a:srgbClr val="FFC000"/>
              </a:solidFill>
              <a:latin typeface="Helvetica" panose="020B0604020202030204" pitchFamily="34" charset="0"/>
            </a:endParaRPr>
          </a:p>
        </p:txBody>
      </p:sp>
      <p:sp>
        <p:nvSpPr>
          <p:cNvPr id="30" name="文本框 29"/>
          <p:cNvSpPr txBox="1"/>
          <p:nvPr/>
        </p:nvSpPr>
        <p:spPr>
          <a:xfrm>
            <a:off x="4947195" y="3620700"/>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2014</a:t>
            </a:r>
            <a:endParaRPr lang="zh-CN" altLang="en-US" sz="2400" dirty="0">
              <a:solidFill>
                <a:srgbClr val="FFC000"/>
              </a:solidFill>
              <a:latin typeface="Helvetica" panose="020B0604020202030204" pitchFamily="34" charset="0"/>
            </a:endParaRPr>
          </a:p>
        </p:txBody>
      </p:sp>
      <p:sp>
        <p:nvSpPr>
          <p:cNvPr id="31" name="文本框 30"/>
          <p:cNvSpPr txBox="1"/>
          <p:nvPr/>
        </p:nvSpPr>
        <p:spPr>
          <a:xfrm>
            <a:off x="6459035" y="5140789"/>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2015</a:t>
            </a:r>
            <a:endParaRPr lang="zh-CN" altLang="en-US" sz="2400" dirty="0">
              <a:solidFill>
                <a:srgbClr val="FFC000"/>
              </a:solidFill>
              <a:latin typeface="Helvetica" panose="020B0604020202030204" pitchFamily="34" charset="0"/>
            </a:endParaRPr>
          </a:p>
        </p:txBody>
      </p:sp>
      <p:sp>
        <p:nvSpPr>
          <p:cNvPr id="33" name="文本框 32"/>
          <p:cNvSpPr txBox="1"/>
          <p:nvPr/>
        </p:nvSpPr>
        <p:spPr>
          <a:xfrm>
            <a:off x="2684026" y="2692458"/>
            <a:ext cx="2570517" cy="646331"/>
          </a:xfrm>
          <a:prstGeom prst="rect">
            <a:avLst/>
          </a:prstGeom>
          <a:noFill/>
        </p:spPr>
        <p:txBody>
          <a:bodyPr wrap="square" rtlCol="0">
            <a:spAutoFit/>
          </a:bodyPr>
          <a:lstStyle/>
          <a:p>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34" name="文本框 33"/>
          <p:cNvSpPr txBox="1"/>
          <p:nvPr/>
        </p:nvSpPr>
        <p:spPr>
          <a:xfrm>
            <a:off x="2684026" y="5695314"/>
            <a:ext cx="2570517" cy="646331"/>
          </a:xfrm>
          <a:prstGeom prst="rect">
            <a:avLst/>
          </a:prstGeom>
          <a:noFill/>
        </p:spPr>
        <p:txBody>
          <a:bodyPr wrap="square" rtlCol="0">
            <a:spAutoFit/>
          </a:bodyPr>
          <a:lstStyle/>
          <a:p>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35" name="文本框 34"/>
          <p:cNvSpPr txBox="1"/>
          <p:nvPr/>
        </p:nvSpPr>
        <p:spPr>
          <a:xfrm>
            <a:off x="6952425" y="4246123"/>
            <a:ext cx="2570517" cy="646331"/>
          </a:xfrm>
          <a:prstGeom prst="rect">
            <a:avLst/>
          </a:prstGeom>
          <a:noFill/>
        </p:spPr>
        <p:txBody>
          <a:bodyPr wrap="square" rtlCol="0">
            <a:spAutoFit/>
          </a:bodyPr>
          <a:lstStyle/>
          <a:p>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36" name="文本框 35"/>
          <p:cNvSpPr txBox="1"/>
          <p:nvPr/>
        </p:nvSpPr>
        <p:spPr>
          <a:xfrm>
            <a:off x="6952425" y="1197750"/>
            <a:ext cx="2570517" cy="646331"/>
          </a:xfrm>
          <a:prstGeom prst="rect">
            <a:avLst/>
          </a:prstGeom>
          <a:noFill/>
        </p:spPr>
        <p:txBody>
          <a:bodyPr wrap="square" rtlCol="0">
            <a:spAutoFit/>
          </a:bodyPr>
          <a:lstStyle/>
          <a:p>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37" name="文本框 36"/>
          <p:cNvSpPr txBox="1"/>
          <p:nvPr/>
        </p:nvSpPr>
        <p:spPr>
          <a:xfrm>
            <a:off x="2622481" y="2238904"/>
            <a:ext cx="1753507"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10</a:t>
            </a:r>
            <a:r>
              <a:rPr lang="zh-CN" altLang="en-US" sz="2800" dirty="0">
                <a:solidFill>
                  <a:schemeClr val="bg2">
                    <a:lumMod val="25000"/>
                  </a:schemeClr>
                </a:solidFill>
                <a:latin typeface="Helvetica" panose="020B0604020202030204" pitchFamily="34" charset="0"/>
              </a:rPr>
              <a:t>，</a:t>
            </a:r>
            <a:r>
              <a:rPr lang="en-US" altLang="zh-CN" sz="2800" dirty="0">
                <a:solidFill>
                  <a:schemeClr val="bg2">
                    <a:lumMod val="25000"/>
                  </a:schemeClr>
                </a:solidFill>
                <a:latin typeface="Helvetica" panose="020B0604020202030204" pitchFamily="34" charset="0"/>
              </a:rPr>
              <a:t>2456</a:t>
            </a:r>
            <a:endParaRPr lang="zh-CN" altLang="en-US" sz="2800" dirty="0">
              <a:solidFill>
                <a:schemeClr val="bg2">
                  <a:lumMod val="25000"/>
                </a:schemeClr>
              </a:solidFill>
              <a:latin typeface="Helvetica" panose="020B0604020202030204" pitchFamily="34" charset="0"/>
            </a:endParaRPr>
          </a:p>
        </p:txBody>
      </p:sp>
      <p:sp>
        <p:nvSpPr>
          <p:cNvPr id="38" name="文本框 37"/>
          <p:cNvSpPr txBox="1"/>
          <p:nvPr/>
        </p:nvSpPr>
        <p:spPr>
          <a:xfrm>
            <a:off x="2684025" y="5172094"/>
            <a:ext cx="1753507"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21</a:t>
            </a:r>
            <a:r>
              <a:rPr lang="zh-CN" altLang="en-US" sz="2800" dirty="0">
                <a:solidFill>
                  <a:schemeClr val="bg2">
                    <a:lumMod val="25000"/>
                  </a:schemeClr>
                </a:solidFill>
                <a:latin typeface="Helvetica" panose="020B0604020202030204" pitchFamily="34" charset="0"/>
              </a:rPr>
              <a:t>，</a:t>
            </a:r>
            <a:r>
              <a:rPr lang="en-US" altLang="zh-CN" sz="2800" dirty="0">
                <a:solidFill>
                  <a:schemeClr val="bg2">
                    <a:lumMod val="25000"/>
                  </a:schemeClr>
                </a:solidFill>
                <a:latin typeface="Helvetica" panose="020B0604020202030204" pitchFamily="34" charset="0"/>
              </a:rPr>
              <a:t>1546</a:t>
            </a:r>
            <a:endParaRPr lang="zh-CN" altLang="en-US" sz="2800" dirty="0">
              <a:solidFill>
                <a:schemeClr val="bg2">
                  <a:lumMod val="25000"/>
                </a:schemeClr>
              </a:solidFill>
              <a:latin typeface="Helvetica" panose="020B0604020202030204" pitchFamily="34" charset="0"/>
            </a:endParaRPr>
          </a:p>
        </p:txBody>
      </p:sp>
      <p:sp>
        <p:nvSpPr>
          <p:cNvPr id="39" name="文本框 38"/>
          <p:cNvSpPr txBox="1"/>
          <p:nvPr/>
        </p:nvSpPr>
        <p:spPr>
          <a:xfrm>
            <a:off x="6924841" y="709350"/>
            <a:ext cx="1753507" cy="523220"/>
          </a:xfrm>
          <a:prstGeom prst="rect">
            <a:avLst/>
          </a:prstGeom>
          <a:noFill/>
        </p:spPr>
        <p:txBody>
          <a:bodyPr wrap="square" rtlCol="0">
            <a:spAutoFit/>
          </a:bodyPr>
          <a:lstStyle/>
          <a:p>
            <a:pPr algn="ctr"/>
            <a:r>
              <a:rPr lang="en-US" altLang="zh-CN" sz="2800" dirty="0">
                <a:solidFill>
                  <a:srgbClr val="FFC000"/>
                </a:solidFill>
                <a:latin typeface="Helvetica" panose="020B0604020202030204" pitchFamily="34" charset="0"/>
              </a:rPr>
              <a:t>14</a:t>
            </a:r>
            <a:r>
              <a:rPr lang="zh-CN" altLang="en-US" sz="2800" dirty="0">
                <a:solidFill>
                  <a:srgbClr val="FFC000"/>
                </a:solidFill>
                <a:latin typeface="Helvetica" panose="020B0604020202030204" pitchFamily="34" charset="0"/>
              </a:rPr>
              <a:t>，</a:t>
            </a:r>
            <a:r>
              <a:rPr lang="en-US" altLang="zh-CN" sz="2800" dirty="0">
                <a:solidFill>
                  <a:srgbClr val="FFC000"/>
                </a:solidFill>
                <a:latin typeface="Helvetica" panose="020B0604020202030204" pitchFamily="34" charset="0"/>
              </a:rPr>
              <a:t>5471</a:t>
            </a:r>
            <a:endParaRPr lang="zh-CN" altLang="en-US" sz="2800" dirty="0">
              <a:solidFill>
                <a:srgbClr val="FFC000"/>
              </a:solidFill>
              <a:latin typeface="Helvetica" panose="020B0604020202030204" pitchFamily="34" charset="0"/>
            </a:endParaRPr>
          </a:p>
        </p:txBody>
      </p:sp>
      <p:sp>
        <p:nvSpPr>
          <p:cNvPr id="40" name="文本框 39"/>
          <p:cNvSpPr txBox="1"/>
          <p:nvPr/>
        </p:nvSpPr>
        <p:spPr>
          <a:xfrm>
            <a:off x="6909091" y="3748543"/>
            <a:ext cx="1753507" cy="523220"/>
          </a:xfrm>
          <a:prstGeom prst="rect">
            <a:avLst/>
          </a:prstGeom>
          <a:noFill/>
        </p:spPr>
        <p:txBody>
          <a:bodyPr wrap="square" rtlCol="0">
            <a:spAutoFit/>
          </a:bodyPr>
          <a:lstStyle/>
          <a:p>
            <a:pPr algn="ctr"/>
            <a:r>
              <a:rPr lang="en-US" altLang="zh-CN" sz="2800" dirty="0">
                <a:solidFill>
                  <a:srgbClr val="FFC000"/>
                </a:solidFill>
                <a:latin typeface="Helvetica" panose="020B0604020202030204" pitchFamily="34" charset="0"/>
              </a:rPr>
              <a:t>30</a:t>
            </a:r>
            <a:r>
              <a:rPr lang="zh-CN" altLang="en-US" sz="2800" dirty="0">
                <a:solidFill>
                  <a:srgbClr val="FFC000"/>
                </a:solidFill>
                <a:latin typeface="Helvetica" panose="020B0604020202030204" pitchFamily="34" charset="0"/>
              </a:rPr>
              <a:t>，</a:t>
            </a:r>
            <a:r>
              <a:rPr lang="en-US" altLang="zh-CN" sz="2800" dirty="0">
                <a:solidFill>
                  <a:srgbClr val="FFC000"/>
                </a:solidFill>
                <a:latin typeface="Helvetica" panose="020B0604020202030204" pitchFamily="34" charset="0"/>
              </a:rPr>
              <a:t>5214</a:t>
            </a:r>
            <a:endParaRPr lang="zh-CN" altLang="en-US" sz="2800" dirty="0">
              <a:solidFill>
                <a:srgbClr val="FFC000"/>
              </a:solidFill>
              <a:latin typeface="Helvetica" panose="020B0604020202030204" pitchFamily="34" charset="0"/>
            </a:endParaRPr>
          </a:p>
        </p:txBody>
      </p:sp>
      <p:sp>
        <p:nvSpPr>
          <p:cNvPr id="41" name="KSO_Shape"/>
          <p:cNvSpPr/>
          <p:nvPr/>
        </p:nvSpPr>
        <p:spPr bwMode="auto">
          <a:xfrm>
            <a:off x="5991234" y="678877"/>
            <a:ext cx="180953" cy="232987"/>
          </a:xfrm>
          <a:custGeom>
            <a:avLst/>
            <a:gdLst>
              <a:gd name="T0" fmla="*/ 11101562 w 821094"/>
              <a:gd name="T1" fmla="*/ 0 h 1057419"/>
              <a:gd name="T2" fmla="*/ 15595066 w 821094"/>
              <a:gd name="T3" fmla="*/ 1056175 h 1057419"/>
              <a:gd name="T4" fmla="*/ 14802081 w 821094"/>
              <a:gd name="T5" fmla="*/ 4488715 h 1057419"/>
              <a:gd name="T6" fmla="*/ 11365910 w 821094"/>
              <a:gd name="T7" fmla="*/ 3696599 h 1057419"/>
              <a:gd name="T8" fmla="*/ 7665374 w 821094"/>
              <a:gd name="T9" fmla="*/ 5280841 h 1057419"/>
              <a:gd name="T10" fmla="*/ 6872406 w 821094"/>
              <a:gd name="T11" fmla="*/ 7129128 h 1057419"/>
              <a:gd name="T12" fmla="*/ 14273455 w 821094"/>
              <a:gd name="T13" fmla="*/ 7129128 h 1057419"/>
              <a:gd name="T14" fmla="*/ 14273455 w 821094"/>
              <a:gd name="T15" fmla="*/ 9241460 h 1057419"/>
              <a:gd name="T16" fmla="*/ 6343744 w 821094"/>
              <a:gd name="T17" fmla="*/ 9241460 h 1057419"/>
              <a:gd name="T18" fmla="*/ 6343744 w 821094"/>
              <a:gd name="T19" fmla="*/ 10297635 h 1057419"/>
              <a:gd name="T20" fmla="*/ 6343744 w 821094"/>
              <a:gd name="T21" fmla="*/ 10825724 h 1057419"/>
              <a:gd name="T22" fmla="*/ 14273455 w 821094"/>
              <a:gd name="T23" fmla="*/ 10825724 h 1057419"/>
              <a:gd name="T24" fmla="*/ 14273455 w 821094"/>
              <a:gd name="T25" fmla="*/ 12938058 h 1057419"/>
              <a:gd name="T26" fmla="*/ 6608071 w 821094"/>
              <a:gd name="T27" fmla="*/ 12938058 h 1057419"/>
              <a:gd name="T28" fmla="*/ 7665374 w 821094"/>
              <a:gd name="T29" fmla="*/ 15050390 h 1057419"/>
              <a:gd name="T30" fmla="*/ 11630211 w 821094"/>
              <a:gd name="T31" fmla="*/ 16370588 h 1057419"/>
              <a:gd name="T32" fmla="*/ 15066416 w 821094"/>
              <a:gd name="T33" fmla="*/ 15578469 h 1057419"/>
              <a:gd name="T34" fmla="*/ 15595066 w 821094"/>
              <a:gd name="T35" fmla="*/ 19011027 h 1057419"/>
              <a:gd name="T36" fmla="*/ 11101562 w 821094"/>
              <a:gd name="T37" fmla="*/ 20067186 h 1057419"/>
              <a:gd name="T38" fmla="*/ 3700531 w 821094"/>
              <a:gd name="T39" fmla="*/ 16634644 h 1057419"/>
              <a:gd name="T40" fmla="*/ 2114588 w 821094"/>
              <a:gd name="T41" fmla="*/ 12938058 h 1057419"/>
              <a:gd name="T42" fmla="*/ 0 w 821094"/>
              <a:gd name="T43" fmla="*/ 12938058 h 1057419"/>
              <a:gd name="T44" fmla="*/ 0 w 821094"/>
              <a:gd name="T45" fmla="*/ 10825724 h 1057419"/>
              <a:gd name="T46" fmla="*/ 1850265 w 821094"/>
              <a:gd name="T47" fmla="*/ 10825724 h 1057419"/>
              <a:gd name="T48" fmla="*/ 1850265 w 821094"/>
              <a:gd name="T49" fmla="*/ 10297635 h 1057419"/>
              <a:gd name="T50" fmla="*/ 1850265 w 821094"/>
              <a:gd name="T51" fmla="*/ 9241460 h 1057419"/>
              <a:gd name="T52" fmla="*/ 0 w 821094"/>
              <a:gd name="T53" fmla="*/ 9241460 h 1057419"/>
              <a:gd name="T54" fmla="*/ 0 w 821094"/>
              <a:gd name="T55" fmla="*/ 7129128 h 1057419"/>
              <a:gd name="T56" fmla="*/ 2114588 w 821094"/>
              <a:gd name="T57" fmla="*/ 7129128 h 1057419"/>
              <a:gd name="T58" fmla="*/ 4229155 w 821094"/>
              <a:gd name="T59" fmla="*/ 3168505 h 1057419"/>
              <a:gd name="T60" fmla="*/ 11101562 w 821094"/>
              <a:gd name="T61" fmla="*/ 0 h 10574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1094" h="1057419">
                <a:moveTo>
                  <a:pt x="584507" y="0"/>
                </a:moveTo>
                <a:cubicBezTo>
                  <a:pt x="681925" y="0"/>
                  <a:pt x="765427" y="27827"/>
                  <a:pt x="821094" y="55654"/>
                </a:cubicBezTo>
                <a:cubicBezTo>
                  <a:pt x="821094" y="55654"/>
                  <a:pt x="821094" y="55654"/>
                  <a:pt x="779343" y="236528"/>
                </a:cubicBezTo>
                <a:cubicBezTo>
                  <a:pt x="737593" y="208701"/>
                  <a:pt x="668009" y="194788"/>
                  <a:pt x="598425" y="194788"/>
                </a:cubicBezTo>
                <a:cubicBezTo>
                  <a:pt x="528840" y="194788"/>
                  <a:pt x="459256" y="222615"/>
                  <a:pt x="403589" y="278268"/>
                </a:cubicBezTo>
                <a:cubicBezTo>
                  <a:pt x="389672" y="306095"/>
                  <a:pt x="361838" y="333922"/>
                  <a:pt x="361838" y="375662"/>
                </a:cubicBezTo>
                <a:cubicBezTo>
                  <a:pt x="361838" y="375662"/>
                  <a:pt x="361838" y="375662"/>
                  <a:pt x="751510" y="375662"/>
                </a:cubicBezTo>
                <a:cubicBezTo>
                  <a:pt x="751510" y="375662"/>
                  <a:pt x="751510" y="375662"/>
                  <a:pt x="751510" y="486969"/>
                </a:cubicBezTo>
                <a:cubicBezTo>
                  <a:pt x="751510" y="486969"/>
                  <a:pt x="751510" y="486969"/>
                  <a:pt x="334004" y="486969"/>
                </a:cubicBezTo>
                <a:cubicBezTo>
                  <a:pt x="334004" y="514796"/>
                  <a:pt x="334004" y="528710"/>
                  <a:pt x="334004" y="542623"/>
                </a:cubicBezTo>
                <a:cubicBezTo>
                  <a:pt x="334004" y="556536"/>
                  <a:pt x="334004" y="556536"/>
                  <a:pt x="334004" y="570450"/>
                </a:cubicBezTo>
                <a:cubicBezTo>
                  <a:pt x="334004" y="570450"/>
                  <a:pt x="334004" y="570450"/>
                  <a:pt x="751510" y="570450"/>
                </a:cubicBezTo>
                <a:cubicBezTo>
                  <a:pt x="751510" y="570450"/>
                  <a:pt x="751510" y="570450"/>
                  <a:pt x="751510" y="681757"/>
                </a:cubicBezTo>
                <a:cubicBezTo>
                  <a:pt x="751510" y="681757"/>
                  <a:pt x="751510" y="681757"/>
                  <a:pt x="347921" y="681757"/>
                </a:cubicBezTo>
                <a:cubicBezTo>
                  <a:pt x="361838" y="723497"/>
                  <a:pt x="375755" y="765238"/>
                  <a:pt x="403589" y="793064"/>
                </a:cubicBezTo>
                <a:cubicBezTo>
                  <a:pt x="459256" y="848718"/>
                  <a:pt x="528840" y="862631"/>
                  <a:pt x="612341" y="862631"/>
                </a:cubicBezTo>
                <a:cubicBezTo>
                  <a:pt x="681925" y="862631"/>
                  <a:pt x="751510" y="848718"/>
                  <a:pt x="793260" y="820891"/>
                </a:cubicBezTo>
                <a:cubicBezTo>
                  <a:pt x="793260" y="820891"/>
                  <a:pt x="793260" y="820891"/>
                  <a:pt x="821094" y="1001766"/>
                </a:cubicBezTo>
                <a:cubicBezTo>
                  <a:pt x="779343" y="1029592"/>
                  <a:pt x="681925" y="1057419"/>
                  <a:pt x="584507" y="1057419"/>
                </a:cubicBezTo>
                <a:cubicBezTo>
                  <a:pt x="431422" y="1057419"/>
                  <a:pt x="278337" y="1001766"/>
                  <a:pt x="194836" y="876545"/>
                </a:cubicBezTo>
                <a:cubicBezTo>
                  <a:pt x="153085" y="834805"/>
                  <a:pt x="125252" y="765238"/>
                  <a:pt x="111335" y="681757"/>
                </a:cubicBezTo>
                <a:cubicBezTo>
                  <a:pt x="111335" y="681757"/>
                  <a:pt x="111335" y="681757"/>
                  <a:pt x="0" y="681757"/>
                </a:cubicBezTo>
                <a:cubicBezTo>
                  <a:pt x="0" y="681757"/>
                  <a:pt x="0" y="681757"/>
                  <a:pt x="0" y="570450"/>
                </a:cubicBezTo>
                <a:cubicBezTo>
                  <a:pt x="0" y="570450"/>
                  <a:pt x="0" y="570450"/>
                  <a:pt x="97418" y="570450"/>
                </a:cubicBezTo>
                <a:cubicBezTo>
                  <a:pt x="97418" y="556536"/>
                  <a:pt x="97418" y="542623"/>
                  <a:pt x="97418" y="542623"/>
                </a:cubicBezTo>
                <a:cubicBezTo>
                  <a:pt x="97418" y="528710"/>
                  <a:pt x="97418" y="514796"/>
                  <a:pt x="97418" y="486969"/>
                </a:cubicBezTo>
                <a:cubicBezTo>
                  <a:pt x="97418" y="486969"/>
                  <a:pt x="97418" y="486969"/>
                  <a:pt x="0" y="486969"/>
                </a:cubicBezTo>
                <a:cubicBezTo>
                  <a:pt x="0" y="486969"/>
                  <a:pt x="0" y="486969"/>
                  <a:pt x="0" y="375662"/>
                </a:cubicBezTo>
                <a:cubicBezTo>
                  <a:pt x="0" y="375662"/>
                  <a:pt x="0" y="375662"/>
                  <a:pt x="111335" y="375662"/>
                </a:cubicBezTo>
                <a:cubicBezTo>
                  <a:pt x="125252" y="292182"/>
                  <a:pt x="167002" y="222615"/>
                  <a:pt x="222669" y="166961"/>
                </a:cubicBezTo>
                <a:cubicBezTo>
                  <a:pt x="306171" y="69567"/>
                  <a:pt x="431422" y="0"/>
                  <a:pt x="584507" y="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KSO_Shape"/>
          <p:cNvSpPr/>
          <p:nvPr/>
        </p:nvSpPr>
        <p:spPr>
          <a:xfrm>
            <a:off x="5993518" y="2153939"/>
            <a:ext cx="180786" cy="265862"/>
          </a:xfrm>
          <a:custGeom>
            <a:avLst/>
            <a:gdLst>
              <a:gd name="connsiteX0" fmla="*/ 487089 w 709759"/>
              <a:gd name="connsiteY0" fmla="*/ 0 h 1043506"/>
              <a:gd name="connsiteX1" fmla="*/ 681925 w 709759"/>
              <a:gd name="connsiteY1" fmla="*/ 41740 h 1043506"/>
              <a:gd name="connsiteX2" fmla="*/ 640175 w 709759"/>
              <a:gd name="connsiteY2" fmla="*/ 222615 h 1043506"/>
              <a:gd name="connsiteX3" fmla="*/ 501006 w 709759"/>
              <a:gd name="connsiteY3" fmla="*/ 194788 h 1043506"/>
              <a:gd name="connsiteX4" fmla="*/ 361838 w 709759"/>
              <a:gd name="connsiteY4" fmla="*/ 347835 h 1043506"/>
              <a:gd name="connsiteX5" fmla="*/ 375755 w 709759"/>
              <a:gd name="connsiteY5" fmla="*/ 459143 h 1043506"/>
              <a:gd name="connsiteX6" fmla="*/ 584507 w 709759"/>
              <a:gd name="connsiteY6" fmla="*/ 459143 h 1043506"/>
              <a:gd name="connsiteX7" fmla="*/ 584507 w 709759"/>
              <a:gd name="connsiteY7" fmla="*/ 626104 h 1043506"/>
              <a:gd name="connsiteX8" fmla="*/ 389672 w 709759"/>
              <a:gd name="connsiteY8" fmla="*/ 626104 h 1043506"/>
              <a:gd name="connsiteX9" fmla="*/ 375755 w 709759"/>
              <a:gd name="connsiteY9" fmla="*/ 737411 h 1043506"/>
              <a:gd name="connsiteX10" fmla="*/ 292254 w 709759"/>
              <a:gd name="connsiteY10" fmla="*/ 848718 h 1043506"/>
              <a:gd name="connsiteX11" fmla="*/ 709759 w 709759"/>
              <a:gd name="connsiteY11" fmla="*/ 848718 h 1043506"/>
              <a:gd name="connsiteX12" fmla="*/ 709759 w 709759"/>
              <a:gd name="connsiteY12" fmla="*/ 1043506 h 1043506"/>
              <a:gd name="connsiteX13" fmla="*/ 0 w 709759"/>
              <a:gd name="connsiteY13" fmla="*/ 1043506 h 1043506"/>
              <a:gd name="connsiteX14" fmla="*/ 0 w 709759"/>
              <a:gd name="connsiteY14" fmla="*/ 918285 h 1043506"/>
              <a:gd name="connsiteX15" fmla="*/ 180919 w 709759"/>
              <a:gd name="connsiteY15" fmla="*/ 681757 h 1043506"/>
              <a:gd name="connsiteX16" fmla="*/ 167002 w 709759"/>
              <a:gd name="connsiteY16" fmla="*/ 626104 h 1043506"/>
              <a:gd name="connsiteX17" fmla="*/ 13917 w 709759"/>
              <a:gd name="connsiteY17" fmla="*/ 626104 h 1043506"/>
              <a:gd name="connsiteX18" fmla="*/ 13917 w 709759"/>
              <a:gd name="connsiteY18" fmla="*/ 459143 h 1043506"/>
              <a:gd name="connsiteX19" fmla="*/ 139168 w 709759"/>
              <a:gd name="connsiteY19" fmla="*/ 459143 h 1043506"/>
              <a:gd name="connsiteX20" fmla="*/ 139168 w 709759"/>
              <a:gd name="connsiteY20" fmla="*/ 333922 h 1043506"/>
              <a:gd name="connsiteX21" fmla="*/ 487089 w 709759"/>
              <a:gd name="connsiteY21" fmla="*/ 0 h 10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759" h="1043506">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KSO_Shape"/>
          <p:cNvSpPr/>
          <p:nvPr/>
        </p:nvSpPr>
        <p:spPr>
          <a:xfrm>
            <a:off x="5980150" y="3722663"/>
            <a:ext cx="231700" cy="243042"/>
          </a:xfrm>
          <a:custGeom>
            <a:avLst/>
            <a:gdLst>
              <a:gd name="connsiteX0" fmla="*/ 0 w 2171135"/>
              <a:gd name="connsiteY0" fmla="*/ 0 h 2277283"/>
              <a:gd name="connsiteX1" fmla="*/ 504915 w 2171135"/>
              <a:gd name="connsiteY1" fmla="*/ 0 h 2277283"/>
              <a:gd name="connsiteX2" fmla="*/ 1060322 w 2171135"/>
              <a:gd name="connsiteY2" fmla="*/ 860307 h 2277283"/>
              <a:gd name="connsiteX3" fmla="*/ 1615729 w 2171135"/>
              <a:gd name="connsiteY3" fmla="*/ 0 h 2277283"/>
              <a:gd name="connsiteX4" fmla="*/ 2171135 w 2171135"/>
              <a:gd name="connsiteY4" fmla="*/ 0 h 2277283"/>
              <a:gd name="connsiteX5" fmla="*/ 1464254 w 2171135"/>
              <a:gd name="connsiteY5" fmla="*/ 1062732 h 2277283"/>
              <a:gd name="connsiteX6" fmla="*/ 2120644 w 2171135"/>
              <a:gd name="connsiteY6" fmla="*/ 1062732 h 2277283"/>
              <a:gd name="connsiteX7" fmla="*/ 2120644 w 2171135"/>
              <a:gd name="connsiteY7" fmla="*/ 1265157 h 2277283"/>
              <a:gd name="connsiteX8" fmla="*/ 1363271 w 2171135"/>
              <a:gd name="connsiteY8" fmla="*/ 1265157 h 2277283"/>
              <a:gd name="connsiteX9" fmla="*/ 1363271 w 2171135"/>
              <a:gd name="connsiteY9" fmla="*/ 1467583 h 2277283"/>
              <a:gd name="connsiteX10" fmla="*/ 2120644 w 2171135"/>
              <a:gd name="connsiteY10" fmla="*/ 1467583 h 2277283"/>
              <a:gd name="connsiteX11" fmla="*/ 2120644 w 2171135"/>
              <a:gd name="connsiteY11" fmla="*/ 1670008 h 2277283"/>
              <a:gd name="connsiteX12" fmla="*/ 1363271 w 2171135"/>
              <a:gd name="connsiteY12" fmla="*/ 1670008 h 2277283"/>
              <a:gd name="connsiteX13" fmla="*/ 1363271 w 2171135"/>
              <a:gd name="connsiteY13" fmla="*/ 2277283 h 2277283"/>
              <a:gd name="connsiteX14" fmla="*/ 807864 w 2171135"/>
              <a:gd name="connsiteY14" fmla="*/ 2277283 h 2277283"/>
              <a:gd name="connsiteX15" fmla="*/ 807864 w 2171135"/>
              <a:gd name="connsiteY15" fmla="*/ 1670008 h 2277283"/>
              <a:gd name="connsiteX16" fmla="*/ 151475 w 2171135"/>
              <a:gd name="connsiteY16" fmla="*/ 1670008 h 2277283"/>
              <a:gd name="connsiteX17" fmla="*/ 151475 w 2171135"/>
              <a:gd name="connsiteY17" fmla="*/ 1467583 h 2277283"/>
              <a:gd name="connsiteX18" fmla="*/ 807864 w 2171135"/>
              <a:gd name="connsiteY18" fmla="*/ 1467583 h 2277283"/>
              <a:gd name="connsiteX19" fmla="*/ 807864 w 2171135"/>
              <a:gd name="connsiteY19" fmla="*/ 1265157 h 2277283"/>
              <a:gd name="connsiteX20" fmla="*/ 151475 w 2171135"/>
              <a:gd name="connsiteY20" fmla="*/ 1265157 h 2277283"/>
              <a:gd name="connsiteX21" fmla="*/ 151475 w 2171135"/>
              <a:gd name="connsiteY21" fmla="*/ 1062732 h 2277283"/>
              <a:gd name="connsiteX22" fmla="*/ 706881 w 2171135"/>
              <a:gd name="connsiteY22" fmla="*/ 1062732 h 2277283"/>
              <a:gd name="connsiteX23" fmla="*/ 0 w 2171135"/>
              <a:gd name="connsiteY23" fmla="*/ 0 h 22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KSO_Shape"/>
          <p:cNvSpPr/>
          <p:nvPr/>
        </p:nvSpPr>
        <p:spPr bwMode="auto">
          <a:xfrm>
            <a:off x="6008946" y="5198376"/>
            <a:ext cx="166980" cy="300865"/>
          </a:xfrm>
          <a:custGeom>
            <a:avLst/>
            <a:gdLst>
              <a:gd name="T0" fmla="*/ 2039641 w 709759"/>
              <a:gd name="T1" fmla="*/ 0 h 1280034"/>
              <a:gd name="T2" fmla="*/ 3161441 w 709759"/>
              <a:gd name="T3" fmla="*/ 0 h 1280034"/>
              <a:gd name="T4" fmla="*/ 3161441 w 709759"/>
              <a:gd name="T5" fmla="*/ 1015783 h 1280034"/>
              <a:gd name="T6" fmla="*/ 4895143 w 709759"/>
              <a:gd name="T7" fmla="*/ 1320524 h 1280034"/>
              <a:gd name="T8" fmla="*/ 4487218 w 709759"/>
              <a:gd name="T9" fmla="*/ 2641038 h 1280034"/>
              <a:gd name="T10" fmla="*/ 2855499 w 709759"/>
              <a:gd name="T11" fmla="*/ 2234720 h 1280034"/>
              <a:gd name="T12" fmla="*/ 1835674 w 709759"/>
              <a:gd name="T13" fmla="*/ 2945771 h 1280034"/>
              <a:gd name="T14" fmla="*/ 3263427 w 709759"/>
              <a:gd name="T15" fmla="*/ 3859978 h 1280034"/>
              <a:gd name="T16" fmla="*/ 5201082 w 709759"/>
              <a:gd name="T17" fmla="*/ 6094704 h 1280034"/>
              <a:gd name="T18" fmla="*/ 3161441 w 709759"/>
              <a:gd name="T19" fmla="*/ 8126267 h 1280034"/>
              <a:gd name="T20" fmla="*/ 3161441 w 709759"/>
              <a:gd name="T21" fmla="*/ 9345204 h 1280034"/>
              <a:gd name="T22" fmla="*/ 2039641 w 709759"/>
              <a:gd name="T23" fmla="*/ 9345204 h 1280034"/>
              <a:gd name="T24" fmla="*/ 2039641 w 709759"/>
              <a:gd name="T25" fmla="*/ 8227843 h 1280034"/>
              <a:gd name="T26" fmla="*/ 0 w 709759"/>
              <a:gd name="T27" fmla="*/ 7719950 h 1280034"/>
              <a:gd name="T28" fmla="*/ 407926 w 709759"/>
              <a:gd name="T29" fmla="*/ 6399436 h 1280034"/>
              <a:gd name="T30" fmla="*/ 2345594 w 709759"/>
              <a:gd name="T31" fmla="*/ 6907321 h 1280034"/>
              <a:gd name="T32" fmla="*/ 3467393 w 709759"/>
              <a:gd name="T33" fmla="*/ 6196278 h 1280034"/>
              <a:gd name="T34" fmla="*/ 2243610 w 709759"/>
              <a:gd name="T35" fmla="*/ 5180495 h 1280034"/>
              <a:gd name="T36" fmla="*/ 101983 w 709759"/>
              <a:gd name="T37" fmla="*/ 3148926 h 1280034"/>
              <a:gd name="T38" fmla="*/ 2039641 w 709759"/>
              <a:gd name="T39" fmla="*/ 1015783 h 1280034"/>
              <a:gd name="T40" fmla="*/ 2039641 w 709759"/>
              <a:gd name="T41" fmla="*/ 0 h 1280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9759" h="1280034">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3651045" y="1913303"/>
          <a:ext cx="4889911" cy="3259941"/>
        </p:xfrm>
        <a:graphic>
          <a:graphicData uri="http://schemas.openxmlformats.org/drawingml/2006/chart">
            <c:chart xmlns:c="http://schemas.openxmlformats.org/drawingml/2006/chart" xmlns:r="http://schemas.openxmlformats.org/officeDocument/2006/relationships" r:id="rId2"/>
          </a:graphicData>
        </a:graphic>
      </p:graphicFrame>
      <p:sp>
        <p:nvSpPr>
          <p:cNvPr id="10" name="KSO_Shape"/>
          <p:cNvSpPr/>
          <p:nvPr/>
        </p:nvSpPr>
        <p:spPr>
          <a:xfrm>
            <a:off x="1025101" y="4480955"/>
            <a:ext cx="589643" cy="4658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1" name="文本框 10"/>
          <p:cNvSpPr txBox="1"/>
          <p:nvPr/>
        </p:nvSpPr>
        <p:spPr>
          <a:xfrm>
            <a:off x="470836" y="5090557"/>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WEB DESIGN</a:t>
            </a:r>
            <a:endParaRPr lang="zh-CN" altLang="en-US" sz="1400" dirty="0">
              <a:latin typeface="Helvetica" panose="020B0604020202030204" pitchFamily="34" charset="0"/>
            </a:endParaRPr>
          </a:p>
        </p:txBody>
      </p:sp>
      <p:sp>
        <p:nvSpPr>
          <p:cNvPr id="12" name="KSO_Shape"/>
          <p:cNvSpPr/>
          <p:nvPr/>
        </p:nvSpPr>
        <p:spPr bwMode="auto">
          <a:xfrm>
            <a:off x="1967127" y="1855418"/>
            <a:ext cx="287964" cy="53993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3" name="文本框 12"/>
          <p:cNvSpPr txBox="1"/>
          <p:nvPr/>
        </p:nvSpPr>
        <p:spPr>
          <a:xfrm>
            <a:off x="1262023" y="2502078"/>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UI DESIGN</a:t>
            </a:r>
            <a:endParaRPr lang="zh-CN" altLang="en-US" sz="1400" dirty="0">
              <a:latin typeface="Helvetica" panose="020B0604020202030204" pitchFamily="34" charset="0"/>
            </a:endParaRPr>
          </a:p>
        </p:txBody>
      </p:sp>
      <p:sp>
        <p:nvSpPr>
          <p:cNvPr id="14" name="KSO_Shape"/>
          <p:cNvSpPr/>
          <p:nvPr/>
        </p:nvSpPr>
        <p:spPr>
          <a:xfrm>
            <a:off x="9857371" y="2502078"/>
            <a:ext cx="585063" cy="4651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9300816" y="3111680"/>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PHOTOGRAPH</a:t>
            </a:r>
            <a:endParaRPr lang="zh-CN" altLang="en-US" sz="1400" dirty="0">
              <a:latin typeface="Helvetica" panose="020B0604020202030204" pitchFamily="34" charset="0"/>
            </a:endParaRPr>
          </a:p>
        </p:txBody>
      </p:sp>
      <p:sp>
        <p:nvSpPr>
          <p:cNvPr id="16" name="文本框 15"/>
          <p:cNvSpPr txBox="1"/>
          <p:nvPr/>
        </p:nvSpPr>
        <p:spPr>
          <a:xfrm>
            <a:off x="5302718" y="5881328"/>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MUSIC</a:t>
            </a:r>
            <a:endParaRPr lang="zh-CN" altLang="en-US" sz="1400" dirty="0">
              <a:latin typeface="Helvetica" panose="020B0604020202030204" pitchFamily="34" charset="0"/>
            </a:endParaRPr>
          </a:p>
        </p:txBody>
      </p:sp>
      <p:sp>
        <p:nvSpPr>
          <p:cNvPr id="17" name="KSO_Shape"/>
          <p:cNvSpPr/>
          <p:nvPr/>
        </p:nvSpPr>
        <p:spPr bwMode="auto">
          <a:xfrm>
            <a:off x="5810316" y="5398334"/>
            <a:ext cx="682976" cy="339211"/>
          </a:xfrm>
          <a:custGeom>
            <a:avLst/>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文本框 17"/>
          <p:cNvSpPr txBox="1"/>
          <p:nvPr/>
        </p:nvSpPr>
        <p:spPr>
          <a:xfrm>
            <a:off x="3975853" y="335323"/>
            <a:ext cx="4331494"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OUR ACHIEVEMENT</a:t>
            </a:r>
            <a:endParaRPr lang="zh-CN" altLang="en-US" sz="3200" dirty="0">
              <a:solidFill>
                <a:schemeClr val="bg2">
                  <a:lumMod val="25000"/>
                </a:schemeClr>
              </a:solidFill>
              <a:latin typeface="Helvetica" panose="020B0604020202030204" pitchFamily="34" charset="0"/>
            </a:endParaRPr>
          </a:p>
        </p:txBody>
      </p:sp>
      <p:cxnSp>
        <p:nvCxnSpPr>
          <p:cNvPr id="20" name="直接连接符 19"/>
          <p:cNvCxnSpPr/>
          <p:nvPr/>
        </p:nvCxnSpPr>
        <p:spPr>
          <a:xfrm flipH="1" flipV="1">
            <a:off x="2548348" y="2101851"/>
            <a:ext cx="2623728" cy="1155700"/>
          </a:xfrm>
          <a:prstGeom prst="line">
            <a:avLst/>
          </a:prstGeom>
          <a:ln>
            <a:solidFill>
              <a:srgbClr val="4299B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882140" y="4138691"/>
            <a:ext cx="3215640" cy="575598"/>
          </a:xfrm>
          <a:prstGeom prst="line">
            <a:avLst/>
          </a:prstGeom>
          <a:ln>
            <a:solidFill>
              <a:srgbClr val="5E9B78"/>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111240" y="4757653"/>
            <a:ext cx="0" cy="493142"/>
          </a:xfrm>
          <a:prstGeom prst="line">
            <a:avLst/>
          </a:prstGeom>
          <a:ln>
            <a:solidFill>
              <a:srgbClr val="B2592C"/>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445375" y="2809855"/>
            <a:ext cx="2098676" cy="279420"/>
          </a:xfrm>
          <a:prstGeom prst="line">
            <a:avLst/>
          </a:prstGeom>
          <a:ln>
            <a:solidFill>
              <a:srgbClr val="E9E38E"/>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442895" y="3267236"/>
            <a:ext cx="1336690"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 100%</a:t>
            </a:r>
            <a:endParaRPr lang="zh-CN" altLang="en-US" sz="3200" dirty="0">
              <a:solidFill>
                <a:schemeClr val="bg2">
                  <a:lumMod val="25000"/>
                </a:schemeClr>
              </a:solidFill>
              <a:latin typeface="Helvetica" panose="020B0604020202030204" pitchFamily="34" charset="0"/>
            </a:endParaRPr>
          </a:p>
        </p:txBody>
      </p:sp>
      <p:sp>
        <p:nvSpPr>
          <p:cNvPr id="41" name="文本框 40"/>
          <p:cNvSpPr txBox="1"/>
          <p:nvPr/>
        </p:nvSpPr>
        <p:spPr>
          <a:xfrm>
            <a:off x="1442764" y="2809855"/>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30%</a:t>
            </a:r>
            <a:endParaRPr lang="zh-CN" altLang="en-US" sz="2800" dirty="0">
              <a:solidFill>
                <a:schemeClr val="bg2">
                  <a:lumMod val="25000"/>
                </a:schemeClr>
              </a:solidFill>
              <a:latin typeface="Helvetica" panose="020B0604020202030204" pitchFamily="34" charset="0"/>
            </a:endParaRPr>
          </a:p>
        </p:txBody>
      </p:sp>
      <p:sp>
        <p:nvSpPr>
          <p:cNvPr id="42" name="文本框 41"/>
          <p:cNvSpPr txBox="1"/>
          <p:nvPr/>
        </p:nvSpPr>
        <p:spPr>
          <a:xfrm>
            <a:off x="651577" y="5398334"/>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40%</a:t>
            </a:r>
            <a:endParaRPr lang="zh-CN" altLang="en-US" sz="2800" dirty="0">
              <a:solidFill>
                <a:schemeClr val="bg2">
                  <a:lumMod val="25000"/>
                </a:schemeClr>
              </a:solidFill>
              <a:latin typeface="Helvetica" panose="020B0604020202030204" pitchFamily="34" charset="0"/>
            </a:endParaRPr>
          </a:p>
        </p:txBody>
      </p:sp>
      <p:sp>
        <p:nvSpPr>
          <p:cNvPr id="43" name="文本框 42"/>
          <p:cNvSpPr txBox="1"/>
          <p:nvPr/>
        </p:nvSpPr>
        <p:spPr>
          <a:xfrm>
            <a:off x="5427655" y="6184019"/>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10%</a:t>
            </a:r>
            <a:endParaRPr lang="zh-CN" altLang="en-US" sz="2800" dirty="0">
              <a:solidFill>
                <a:schemeClr val="bg2">
                  <a:lumMod val="25000"/>
                </a:schemeClr>
              </a:solidFill>
              <a:latin typeface="Helvetica" panose="020B0604020202030204" pitchFamily="34" charset="0"/>
            </a:endParaRPr>
          </a:p>
        </p:txBody>
      </p:sp>
      <p:sp>
        <p:nvSpPr>
          <p:cNvPr id="44" name="文本框 43"/>
          <p:cNvSpPr txBox="1"/>
          <p:nvPr/>
        </p:nvSpPr>
        <p:spPr>
          <a:xfrm>
            <a:off x="9481557" y="3377754"/>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20%</a:t>
            </a:r>
            <a:endParaRPr lang="zh-CN" altLang="en-US" sz="2800" dirty="0">
              <a:solidFill>
                <a:schemeClr val="bg2">
                  <a:lumMod val="25000"/>
                </a:schemeClr>
              </a:solidFill>
              <a:latin typeface="Helvetica" panose="020B0604020202030204" pitchFamily="34" charset="0"/>
            </a:endParaRPr>
          </a:p>
        </p:txBody>
      </p:sp>
      <p:sp>
        <p:nvSpPr>
          <p:cNvPr id="54" name="文本框 53"/>
          <p:cNvSpPr txBox="1"/>
          <p:nvPr/>
        </p:nvSpPr>
        <p:spPr>
          <a:xfrm>
            <a:off x="2506280" y="920098"/>
            <a:ext cx="7179440"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our achievement to us write the word as you like Add the text to describe this title introduce the our achievement to us write the word as you like</a:t>
            </a:r>
            <a:endParaRPr lang="zh-CN" altLang="en-US" sz="1200" dirty="0">
              <a:solidFill>
                <a:schemeClr val="bg2">
                  <a:lumMod val="25000"/>
                </a:schemeClr>
              </a:solidFill>
              <a:latin typeface="Helvetica" panose="020B0604020202030204" pitchFamily="34" charset="0"/>
            </a:endParaRPr>
          </a:p>
          <a:p>
            <a:pPr algn="ctr"/>
            <a:endParaRPr lang="zh-CN" altLang="en-US" sz="1200" dirty="0">
              <a:solidFill>
                <a:schemeClr val="bg2">
                  <a:lumMod val="25000"/>
                </a:schemeClr>
              </a:solidFill>
              <a:latin typeface="Helvetica" panose="020B0604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380441"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2938918" y="2704137"/>
            <a:ext cx="3520573"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FOUR</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6429011" y="3089652"/>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Photo By Volkan Olmez"/>
          <p:cNvPicPr>
            <a:picLocks noChangeAspect="1" noChangeArrowheads="1"/>
          </p:cNvPicPr>
          <p:nvPr/>
        </p:nvPicPr>
        <p:blipFill>
          <a:blip r:embed="rId2">
            <a:extLst>
              <a:ext uri="{28A0092B-C50C-407E-A947-70E740481C1C}">
                <a14:useLocalDpi xmlns:a14="http://schemas.microsoft.com/office/drawing/2010/main" val="0"/>
              </a:ext>
            </a:extLst>
          </a:blip>
          <a:srcRect t="22531" r="51" b="37953"/>
          <a:stretch>
            <a:fillRect/>
          </a:stretch>
        </p:blipFill>
        <p:spPr bwMode="auto">
          <a:xfrm>
            <a:off x="-14570" y="-12606"/>
            <a:ext cx="12206570" cy="2859089"/>
          </a:xfrm>
          <a:custGeom>
            <a:avLst/>
            <a:gdLst>
              <a:gd name="connsiteX0" fmla="*/ 0 w 12192001"/>
              <a:gd name="connsiteY0" fmla="*/ 0 h 2859089"/>
              <a:gd name="connsiteX1" fmla="*/ 12192001 w 12192001"/>
              <a:gd name="connsiteY1" fmla="*/ 0 h 2859089"/>
              <a:gd name="connsiteX2" fmla="*/ 12192001 w 12192001"/>
              <a:gd name="connsiteY2" fmla="*/ 2859089 h 2859089"/>
              <a:gd name="connsiteX3" fmla="*/ 0 w 12192001"/>
              <a:gd name="connsiteY3" fmla="*/ 2859089 h 2859089"/>
            </a:gdLst>
            <a:ahLst/>
            <a:cxnLst>
              <a:cxn ang="0">
                <a:pos x="connsiteX0" y="connsiteY0"/>
              </a:cxn>
              <a:cxn ang="0">
                <a:pos x="connsiteX1" y="connsiteY1"/>
              </a:cxn>
              <a:cxn ang="0">
                <a:pos x="connsiteX2" y="connsiteY2"/>
              </a:cxn>
              <a:cxn ang="0">
                <a:pos x="connsiteX3" y="connsiteY3"/>
              </a:cxn>
            </a:cxnLst>
            <a:rect l="l" t="t" r="r" b="b"/>
            <a:pathLst>
              <a:path w="12192001" h="2859089">
                <a:moveTo>
                  <a:pt x="0" y="0"/>
                </a:moveTo>
                <a:lnTo>
                  <a:pt x="12192001" y="0"/>
                </a:lnTo>
                <a:lnTo>
                  <a:pt x="12192001" y="2859089"/>
                </a:lnTo>
                <a:lnTo>
                  <a:pt x="0" y="2859089"/>
                </a:lnTo>
                <a:close/>
              </a:path>
            </a:pathLst>
          </a:cu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4570" y="-16244"/>
            <a:ext cx="12206570" cy="2859089"/>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73599" y="2132799"/>
            <a:ext cx="2844800" cy="72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673599" y="2850121"/>
            <a:ext cx="2844800" cy="1978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589779" y="2286518"/>
            <a:ext cx="3012440" cy="461665"/>
          </a:xfrm>
          <a:prstGeom prst="rect">
            <a:avLst/>
          </a:prstGeom>
          <a:noFill/>
        </p:spPr>
        <p:txBody>
          <a:bodyPr wrap="square" rtlCol="0">
            <a:spAutoFit/>
          </a:bodyPr>
          <a:lstStyle/>
          <a:p>
            <a:pPr algn="ctr"/>
            <a:r>
              <a:rPr lang="en-US" altLang="zh-CN" sz="2400" dirty="0">
                <a:solidFill>
                  <a:schemeClr val="bg1"/>
                </a:solidFill>
                <a:latin typeface="Helvetica" panose="020B0604020202030204" pitchFamily="34" charset="0"/>
              </a:rPr>
              <a:t>TEAM ANALYSIS</a:t>
            </a:r>
            <a:endParaRPr lang="zh-CN" altLang="en-US" sz="2400" dirty="0">
              <a:solidFill>
                <a:schemeClr val="bg1"/>
              </a:solidFill>
              <a:latin typeface="Helvetica" panose="020B0604020202030204" pitchFamily="34" charset="0"/>
            </a:endParaRPr>
          </a:p>
        </p:txBody>
      </p:sp>
      <p:grpSp>
        <p:nvGrpSpPr>
          <p:cNvPr id="9" name="组合 8"/>
          <p:cNvGrpSpPr/>
          <p:nvPr/>
        </p:nvGrpSpPr>
        <p:grpSpPr>
          <a:xfrm>
            <a:off x="1393260" y="3788228"/>
            <a:ext cx="1007836" cy="1007836"/>
            <a:chOff x="4717143" y="3773714"/>
            <a:chExt cx="1007836" cy="1007836"/>
          </a:xfrm>
        </p:grpSpPr>
        <p:sp>
          <p:nvSpPr>
            <p:cNvPr id="5"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5400000">
            <a:off x="4192474" y="3788228"/>
            <a:ext cx="1007836" cy="1007836"/>
            <a:chOff x="4717143" y="3773714"/>
            <a:chExt cx="1007836" cy="1007836"/>
          </a:xfrm>
        </p:grpSpPr>
        <p:sp>
          <p:nvSpPr>
            <p:cNvPr id="11"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10800000">
            <a:off x="6991690" y="3788228"/>
            <a:ext cx="1007836" cy="1007836"/>
            <a:chOff x="4717143" y="3773714"/>
            <a:chExt cx="1007836" cy="1007836"/>
          </a:xfrm>
        </p:grpSpPr>
        <p:sp>
          <p:nvSpPr>
            <p:cNvPr id="14"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rot="16200000">
            <a:off x="9790905" y="3788228"/>
            <a:ext cx="1007836" cy="1007836"/>
            <a:chOff x="4717143" y="3773714"/>
            <a:chExt cx="1007836" cy="1007836"/>
          </a:xfrm>
        </p:grpSpPr>
        <p:sp>
          <p:nvSpPr>
            <p:cNvPr id="17"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ahLst/>
              <a:cxnLst>
                <a:cxn ang="0">
                  <a:pos x="connsiteX0-1" y="connsiteY0-2"/>
                </a:cxn>
                <a:cxn ang="0">
                  <a:pos x="connsiteX1-3" y="connsiteY1-4"/>
                </a:cxn>
                <a:cxn ang="0">
                  <a:pos x="connsiteX2-5" y="connsiteY2-6"/>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447235" y="3830481"/>
            <a:ext cx="899886" cy="923330"/>
          </a:xfrm>
          <a:prstGeom prst="rect">
            <a:avLst/>
          </a:prstGeom>
          <a:noFill/>
        </p:spPr>
        <p:txBody>
          <a:bodyPr wrap="square" rtlCol="0">
            <a:spAutoFit/>
          </a:bodyPr>
          <a:lstStyle/>
          <a:p>
            <a:pPr algn="ctr"/>
            <a:r>
              <a:rPr lang="en-US" altLang="zh-CN" sz="5400" dirty="0">
                <a:solidFill>
                  <a:srgbClr val="00B050"/>
                </a:solidFill>
                <a:latin typeface="Helvetica" panose="020B0604020202030204" pitchFamily="34" charset="0"/>
              </a:rPr>
              <a:t>S</a:t>
            </a:r>
            <a:endParaRPr lang="zh-CN" altLang="en-US" sz="5400" dirty="0">
              <a:solidFill>
                <a:srgbClr val="00B050"/>
              </a:solidFill>
              <a:latin typeface="Helvetica" panose="020B0604020202030204" pitchFamily="34" charset="0"/>
            </a:endParaRPr>
          </a:p>
        </p:txBody>
      </p:sp>
      <p:sp>
        <p:nvSpPr>
          <p:cNvPr id="21" name="文本框 20"/>
          <p:cNvSpPr txBox="1"/>
          <p:nvPr/>
        </p:nvSpPr>
        <p:spPr>
          <a:xfrm>
            <a:off x="4246449" y="3830481"/>
            <a:ext cx="899886" cy="923330"/>
          </a:xfrm>
          <a:prstGeom prst="rect">
            <a:avLst/>
          </a:prstGeom>
          <a:noFill/>
        </p:spPr>
        <p:txBody>
          <a:bodyPr wrap="square" rtlCol="0">
            <a:spAutoFit/>
          </a:bodyPr>
          <a:lstStyle/>
          <a:p>
            <a:pPr algn="ctr"/>
            <a:r>
              <a:rPr lang="en-US" altLang="zh-CN" sz="5400" dirty="0">
                <a:solidFill>
                  <a:schemeClr val="bg2">
                    <a:lumMod val="50000"/>
                  </a:schemeClr>
                </a:solidFill>
                <a:latin typeface="Helvetica" panose="020B0604020202030204" pitchFamily="34" charset="0"/>
              </a:rPr>
              <a:t>W</a:t>
            </a:r>
            <a:endParaRPr lang="zh-CN" altLang="en-US" sz="5400" dirty="0">
              <a:solidFill>
                <a:schemeClr val="bg2">
                  <a:lumMod val="50000"/>
                </a:schemeClr>
              </a:solidFill>
              <a:latin typeface="Helvetica" panose="020B0604020202030204" pitchFamily="34" charset="0"/>
            </a:endParaRPr>
          </a:p>
        </p:txBody>
      </p:sp>
      <p:sp>
        <p:nvSpPr>
          <p:cNvPr id="22" name="文本框 21"/>
          <p:cNvSpPr txBox="1"/>
          <p:nvPr/>
        </p:nvSpPr>
        <p:spPr>
          <a:xfrm>
            <a:off x="7045665" y="3830481"/>
            <a:ext cx="899886" cy="923330"/>
          </a:xfrm>
          <a:prstGeom prst="rect">
            <a:avLst/>
          </a:prstGeom>
          <a:noFill/>
        </p:spPr>
        <p:txBody>
          <a:bodyPr wrap="square" rtlCol="0">
            <a:spAutoFit/>
          </a:bodyPr>
          <a:lstStyle/>
          <a:p>
            <a:pPr algn="ctr"/>
            <a:r>
              <a:rPr lang="en-US" altLang="zh-CN" sz="5400" dirty="0">
                <a:solidFill>
                  <a:srgbClr val="0070C0"/>
                </a:solidFill>
                <a:latin typeface="Helvetica" panose="020B0604020202030204" pitchFamily="34" charset="0"/>
              </a:rPr>
              <a:t>T</a:t>
            </a:r>
            <a:endParaRPr lang="zh-CN" altLang="en-US" sz="5400" dirty="0">
              <a:solidFill>
                <a:srgbClr val="0070C0"/>
              </a:solidFill>
              <a:latin typeface="Helvetica" panose="020B0604020202030204" pitchFamily="34" charset="0"/>
            </a:endParaRPr>
          </a:p>
        </p:txBody>
      </p:sp>
      <p:sp>
        <p:nvSpPr>
          <p:cNvPr id="23" name="文本框 22"/>
          <p:cNvSpPr txBox="1"/>
          <p:nvPr/>
        </p:nvSpPr>
        <p:spPr>
          <a:xfrm>
            <a:off x="9844880" y="3830481"/>
            <a:ext cx="899886" cy="923330"/>
          </a:xfrm>
          <a:prstGeom prst="rect">
            <a:avLst/>
          </a:prstGeom>
          <a:noFill/>
        </p:spPr>
        <p:txBody>
          <a:bodyPr wrap="square" rtlCol="0">
            <a:spAutoFit/>
          </a:bodyPr>
          <a:lstStyle/>
          <a:p>
            <a:pPr algn="ctr"/>
            <a:r>
              <a:rPr lang="en-US" altLang="zh-CN" sz="5400" dirty="0">
                <a:solidFill>
                  <a:srgbClr val="FFC000"/>
                </a:solidFill>
                <a:latin typeface="Helvetica" panose="020B0604020202030204" pitchFamily="34" charset="0"/>
              </a:rPr>
              <a:t>O</a:t>
            </a:r>
            <a:endParaRPr lang="zh-CN" altLang="en-US" sz="5400" dirty="0">
              <a:solidFill>
                <a:srgbClr val="FFC000"/>
              </a:solidFill>
              <a:latin typeface="Helvetica" panose="020B0604020202030204" pitchFamily="34" charset="0"/>
            </a:endParaRPr>
          </a:p>
        </p:txBody>
      </p:sp>
      <p:sp>
        <p:nvSpPr>
          <p:cNvPr id="29" name="文本框 28"/>
          <p:cNvSpPr txBox="1"/>
          <p:nvPr/>
        </p:nvSpPr>
        <p:spPr>
          <a:xfrm>
            <a:off x="506703" y="5145626"/>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0" name="文本框 29"/>
          <p:cNvSpPr txBox="1"/>
          <p:nvPr/>
        </p:nvSpPr>
        <p:spPr>
          <a:xfrm>
            <a:off x="3308889" y="5143032"/>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1" name="文本框 30"/>
          <p:cNvSpPr txBox="1"/>
          <p:nvPr/>
        </p:nvSpPr>
        <p:spPr>
          <a:xfrm>
            <a:off x="6111075" y="5166101"/>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2" name="文本框 31"/>
          <p:cNvSpPr txBox="1"/>
          <p:nvPr/>
        </p:nvSpPr>
        <p:spPr>
          <a:xfrm>
            <a:off x="8904348" y="5166101"/>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86" y="1825172"/>
            <a:ext cx="6415314" cy="3207657"/>
          </a:xfrm>
          <a:prstGeom prst="rect">
            <a:avLst/>
          </a:prstGeom>
        </p:spPr>
      </p:pic>
      <p:sp>
        <p:nvSpPr>
          <p:cNvPr id="5" name="文本框 4"/>
          <p:cNvSpPr txBox="1"/>
          <p:nvPr/>
        </p:nvSpPr>
        <p:spPr>
          <a:xfrm>
            <a:off x="1222375" y="986972"/>
            <a:ext cx="7616825" cy="307777"/>
          </a:xfrm>
          <a:prstGeom prst="rect">
            <a:avLst/>
          </a:prstGeom>
          <a:noFill/>
        </p:spPr>
        <p:txBody>
          <a:bodyPr wrap="square" rtlCol="0">
            <a:spAutoFit/>
          </a:bodyPr>
          <a:lstStyle/>
          <a:p>
            <a:r>
              <a:rPr lang="en-US" altLang="zh-CN" sz="1400" dirty="0">
                <a:solidFill>
                  <a:schemeClr val="bg2">
                    <a:lumMod val="25000"/>
                  </a:schemeClr>
                </a:solidFill>
                <a:latin typeface="Helvetica" panose="020B0604020202030204" pitchFamily="34" charset="0"/>
              </a:rPr>
              <a:t>HAVE A SUMMARY OF THIS SPEECH , YOU CAN SPEAK ANYTHING YOU THINK TO US</a:t>
            </a:r>
            <a:endParaRPr lang="zh-CN" altLang="en-US" sz="1400" dirty="0">
              <a:solidFill>
                <a:schemeClr val="bg2">
                  <a:lumMod val="25000"/>
                </a:schemeClr>
              </a:solidFill>
              <a:latin typeface="Helvetica" panose="020B0604020202030204" pitchFamily="34" charset="0"/>
            </a:endParaRPr>
          </a:p>
        </p:txBody>
      </p:sp>
      <p:sp>
        <p:nvSpPr>
          <p:cNvPr id="6" name="矩形 5"/>
          <p:cNvSpPr/>
          <p:nvPr/>
        </p:nvSpPr>
        <p:spPr>
          <a:xfrm>
            <a:off x="1045029" y="0"/>
            <a:ext cx="229235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95375" y="-706"/>
            <a:ext cx="219165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SUMMARY</a:t>
            </a:r>
            <a:endParaRPr lang="zh-CN" altLang="en-US" sz="2800" dirty="0">
              <a:solidFill>
                <a:schemeClr val="bg1"/>
              </a:solidFill>
              <a:latin typeface="Helvetica" panose="020B0604020202030204" pitchFamily="34" charset="0"/>
            </a:endParaRPr>
          </a:p>
        </p:txBody>
      </p:sp>
      <p:sp>
        <p:nvSpPr>
          <p:cNvPr id="8" name="文本框 7"/>
          <p:cNvSpPr txBox="1"/>
          <p:nvPr/>
        </p:nvSpPr>
        <p:spPr>
          <a:xfrm>
            <a:off x="2806700" y="2082800"/>
            <a:ext cx="4165600" cy="1200329"/>
          </a:xfrm>
          <a:prstGeom prst="rect">
            <a:avLst/>
          </a:prstGeom>
          <a:noFill/>
        </p:spPr>
        <p:txBody>
          <a:bodyPr wrap="square" rtlCol="0">
            <a:spAutoFit/>
          </a:bodyPr>
          <a:lstStyle/>
          <a:p>
            <a:r>
              <a:rPr lang="en-US" altLang="zh-CN" sz="3600" dirty="0">
                <a:solidFill>
                  <a:schemeClr val="bg2">
                    <a:lumMod val="25000"/>
                  </a:schemeClr>
                </a:solidFill>
                <a:latin typeface="Helvetica" panose="020B0604020202030204" pitchFamily="34" charset="0"/>
              </a:rPr>
              <a:t>OUR TEAM </a:t>
            </a:r>
          </a:p>
          <a:p>
            <a:r>
              <a:rPr lang="en-US" altLang="zh-CN" sz="3600" dirty="0">
                <a:solidFill>
                  <a:schemeClr val="bg2">
                    <a:lumMod val="25000"/>
                  </a:schemeClr>
                </a:solidFill>
                <a:latin typeface="Helvetica" panose="020B0604020202030204" pitchFamily="34" charset="0"/>
              </a:rPr>
              <a:t>IS THE BEST </a:t>
            </a:r>
            <a:r>
              <a:rPr lang="en-US" altLang="zh-CN" sz="3600" dirty="0">
                <a:solidFill>
                  <a:schemeClr val="bg1"/>
                </a:solidFill>
                <a:latin typeface="Helvetica" panose="020B0604020202030204" pitchFamily="34" charset="0"/>
              </a:rPr>
              <a:t>ONE</a:t>
            </a:r>
            <a:endParaRPr lang="zh-CN" altLang="en-US" sz="3600" dirty="0">
              <a:solidFill>
                <a:schemeClr val="bg1"/>
              </a:solidFill>
              <a:latin typeface="Helvetica" panose="020B0604020202030204" pitchFamily="34" charset="0"/>
            </a:endParaRPr>
          </a:p>
        </p:txBody>
      </p:sp>
      <p:sp>
        <p:nvSpPr>
          <p:cNvPr id="9" name="文本框 8"/>
          <p:cNvSpPr txBox="1"/>
          <p:nvPr/>
        </p:nvSpPr>
        <p:spPr>
          <a:xfrm>
            <a:off x="2806700" y="3274418"/>
            <a:ext cx="2969986" cy="954107"/>
          </a:xfrm>
          <a:prstGeom prst="rect">
            <a:avLst/>
          </a:prstGeom>
          <a:noFill/>
        </p:spPr>
        <p:txBody>
          <a:bodyPr wrap="square" rtlCol="0">
            <a:spAutoFit/>
          </a:bodyPr>
          <a:lstStyle/>
          <a:p>
            <a:r>
              <a:rPr lang="en-US" altLang="zh-CN" sz="1400" dirty="0">
                <a:solidFill>
                  <a:schemeClr val="bg2">
                    <a:lumMod val="25000"/>
                  </a:schemeClr>
                </a:solidFill>
                <a:latin typeface="Helvetica" panose="020B0604020202030204" pitchFamily="34" charset="0"/>
              </a:rPr>
              <a:t>Add the text to describe this people introduce it to us write the word as you like . Add the text to describe this people introduce it .</a:t>
            </a:r>
            <a:endParaRPr lang="zh-CN" altLang="en-US" sz="1400" dirty="0">
              <a:solidFill>
                <a:schemeClr val="bg2">
                  <a:lumMod val="25000"/>
                </a:schemeClr>
              </a:solidFill>
              <a:latin typeface="Helvetica" panose="020B0604020202030204" pitchFamily="34" charset="0"/>
            </a:endParaRPr>
          </a:p>
        </p:txBody>
      </p:sp>
      <p:sp>
        <p:nvSpPr>
          <p:cNvPr id="10" name="矩形 9"/>
          <p:cNvSpPr/>
          <p:nvPr/>
        </p:nvSpPr>
        <p:spPr>
          <a:xfrm>
            <a:off x="2393950" y="2227580"/>
            <a:ext cx="190500" cy="350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06700" y="5384459"/>
            <a:ext cx="8108043" cy="523220"/>
          </a:xfrm>
          <a:prstGeom prst="rect">
            <a:avLst/>
          </a:prstGeom>
          <a:noFill/>
        </p:spPr>
        <p:txBody>
          <a:bodyPr wrap="square" rtlCol="0">
            <a:spAutoFit/>
          </a:bodyPr>
          <a:lstStyle/>
          <a:p>
            <a:r>
              <a:rPr lang="en-US" altLang="zh-CN" sz="1400" dirty="0">
                <a:solidFill>
                  <a:schemeClr val="bg2">
                    <a:lumMod val="25000"/>
                  </a:schemeClr>
                </a:solidFill>
                <a:latin typeface="Helvetica" panose="020B0604020202030204" pitchFamily="34" charset="0"/>
              </a:rPr>
              <a:t>Add the text to describe this people introduce it to us write the word as you like . Add the text to describe this people introduce it .</a:t>
            </a:r>
            <a:endParaRPr lang="zh-CN" altLang="en-US" sz="1400" dirty="0">
              <a:solidFill>
                <a:schemeClr val="bg2">
                  <a:lumMod val="25000"/>
                </a:schemeClr>
              </a:solidFill>
              <a:latin typeface="Helvetica" panose="020B0604020202030204" pitchFamily="34" charset="0"/>
            </a:endParaRPr>
          </a:p>
        </p:txBody>
      </p:sp>
      <p:cxnSp>
        <p:nvCxnSpPr>
          <p:cNvPr id="13" name="直接连接符 12"/>
          <p:cNvCxnSpPr/>
          <p:nvPr/>
        </p:nvCxnSpPr>
        <p:spPr>
          <a:xfrm>
            <a:off x="2892425" y="6033947"/>
            <a:ext cx="61776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ages.unsplash.com/photo-1423589989400-cc0270157ed0?crop=entropy&amp;dpr=0.95&amp;fit=crop&amp;fm=jpg&amp;h=725&amp;ixjsv=2.1.0&amp;ixlib=rb-0.3.5&amp;q=80&amp;w=1450"/>
          <p:cNvPicPr>
            <a:picLocks noChangeAspect="1" noChangeArrowheads="1"/>
          </p:cNvPicPr>
          <p:nvPr/>
        </p:nvPicPr>
        <p:blipFill rotWithShape="1">
          <a:blip r:embed="rId3">
            <a:extLst>
              <a:ext uri="{28A0092B-C50C-407E-A947-70E740481C1C}">
                <a14:useLocalDpi xmlns:a14="http://schemas.microsoft.com/office/drawing/2010/main" val="0"/>
              </a:ext>
            </a:extLst>
          </a:blip>
          <a:srcRect l="7500" r="3473"/>
          <a:stretch>
            <a:fillRect/>
          </a:stretch>
        </p:blipFill>
        <p:spPr bwMode="auto">
          <a:xfrm>
            <a:off x="-1905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9525" y="0"/>
            <a:ext cx="1221105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https://images.unsplash.com/photo-1423589989400-cc0270157ed0?crop=entropy&amp;dpr=0.95&amp;fit=crop&amp;fm=jpg&amp;h=725&amp;ixjsv=2.1.0&amp;ixlib=rb-0.3.5&amp;q=80&amp;w=1450"/>
          <p:cNvPicPr>
            <a:picLocks noChangeAspect="1" noChangeArrowheads="1"/>
          </p:cNvPicPr>
          <p:nvPr/>
        </p:nvPicPr>
        <p:blipFill rotWithShape="1">
          <a:blip r:embed="rId3">
            <a:extLst>
              <a:ext uri="{28A0092B-C50C-407E-A947-70E740481C1C}">
                <a14:useLocalDpi xmlns:a14="http://schemas.microsoft.com/office/drawing/2010/main" val="0"/>
              </a:ext>
            </a:extLst>
          </a:blip>
          <a:srcRect l="21618" r="17937"/>
          <a:stretch>
            <a:fillRect/>
          </a:stretch>
        </p:blipFill>
        <p:spPr bwMode="auto">
          <a:xfrm>
            <a:off x="1936507" y="0"/>
            <a:ext cx="8290707" cy="6858000"/>
          </a:xfrm>
          <a:custGeom>
            <a:avLst/>
            <a:gdLst>
              <a:gd name="connsiteX0" fmla="*/ 3429000 w 8290707"/>
              <a:gd name="connsiteY0" fmla="*/ 0 h 6858000"/>
              <a:gd name="connsiteX1" fmla="*/ 4861708 w 8290707"/>
              <a:gd name="connsiteY1" fmla="*/ 0 h 6858000"/>
              <a:gd name="connsiteX2" fmla="*/ 8290707 w 8290707"/>
              <a:gd name="connsiteY2" fmla="*/ 3429000 h 6858000"/>
              <a:gd name="connsiteX3" fmla="*/ 4861707 w 8290707"/>
              <a:gd name="connsiteY3" fmla="*/ 6858000 h 6858000"/>
              <a:gd name="connsiteX4" fmla="*/ 3429001 w 8290707"/>
              <a:gd name="connsiteY4" fmla="*/ 6858000 h 6858000"/>
              <a:gd name="connsiteX5" fmla="*/ 0 w 8290707"/>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707" h="6858000">
                <a:moveTo>
                  <a:pt x="3429000" y="0"/>
                </a:moveTo>
                <a:lnTo>
                  <a:pt x="4861708" y="0"/>
                </a:lnTo>
                <a:lnTo>
                  <a:pt x="8290707" y="3429000"/>
                </a:lnTo>
                <a:lnTo>
                  <a:pt x="4861707" y="6858000"/>
                </a:lnTo>
                <a:lnTo>
                  <a:pt x="3429001" y="6858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761957" y="2363372"/>
            <a:ext cx="6668086" cy="1862048"/>
          </a:xfrm>
          <a:prstGeom prst="rect">
            <a:avLst/>
          </a:prstGeom>
          <a:noFill/>
        </p:spPr>
        <p:txBody>
          <a:bodyPr wrap="square" rtlCol="0">
            <a:spAutoFit/>
          </a:bodyPr>
          <a:lstStyle/>
          <a:p>
            <a:pPr algn="ctr"/>
            <a:r>
              <a:rPr lang="en-US" altLang="zh-CN" sz="11500" dirty="0">
                <a:solidFill>
                  <a:schemeClr val="bg1"/>
                </a:solidFill>
                <a:latin typeface="Broadway" panose="04040905080B02020502" pitchFamily="82" charset="0"/>
              </a:rPr>
              <a:t>THANKS</a:t>
            </a:r>
            <a:endParaRPr lang="zh-CN" altLang="en-US" sz="11500" dirty="0">
              <a:solidFill>
                <a:schemeClr val="bg1"/>
              </a:solidFill>
              <a:latin typeface="Broadway" panose="04040905080B02020502"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25321395722-b1dd54a97cf3?crop=entropy&amp;fit=crop&amp;fm=jpg&amp;h=675&amp;ixjsv=2.1.0&amp;ixlib=rb-0.3.5&amp;q=80&amp;w=1375"/>
          <p:cNvPicPr>
            <a:picLocks noChangeAspect="1" noChangeArrowheads="1"/>
          </p:cNvPicPr>
          <p:nvPr/>
        </p:nvPicPr>
        <p:blipFill rotWithShape="1">
          <a:blip r:embed="rId2">
            <a:extLst>
              <a:ext uri="{28A0092B-C50C-407E-A947-70E740481C1C}">
                <a14:useLocalDpi xmlns:a14="http://schemas.microsoft.com/office/drawing/2010/main" val="0"/>
              </a:ext>
            </a:extLst>
          </a:blip>
          <a:srcRect l="8455" r="4137"/>
          <a:stretch>
            <a:fillRect/>
          </a:stretch>
        </p:blipFill>
        <p:spPr bwMode="auto">
          <a:xfrm>
            <a:off x="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21311461">
            <a:off x="-1088616" y="2531542"/>
            <a:ext cx="13550305" cy="266988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685952" y="840653"/>
            <a:ext cx="2820097" cy="743352"/>
            <a:chOff x="4689955" y="1092230"/>
            <a:chExt cx="2820097" cy="743352"/>
          </a:xfrm>
        </p:grpSpPr>
        <p:sp>
          <p:nvSpPr>
            <p:cNvPr id="4" name="半闭框 3"/>
            <p:cNvSpPr>
              <a:spLocks noChangeAspect="1"/>
            </p:cNvSpPr>
            <p:nvPr/>
          </p:nvSpPr>
          <p:spPr>
            <a:xfrm>
              <a:off x="4689955" y="1092230"/>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a:spLocks noChangeAspect="1"/>
            </p:cNvSpPr>
            <p:nvPr/>
          </p:nvSpPr>
          <p:spPr>
            <a:xfrm flipH="1">
              <a:off x="7294052" y="1092230"/>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a:spLocks noChangeAspect="1"/>
            </p:cNvSpPr>
            <p:nvPr/>
          </p:nvSpPr>
          <p:spPr>
            <a:xfrm flipH="1" flipV="1">
              <a:off x="7294052" y="1619582"/>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a:spLocks noChangeAspect="1"/>
            </p:cNvSpPr>
            <p:nvPr/>
          </p:nvSpPr>
          <p:spPr>
            <a:xfrm flipV="1">
              <a:off x="4689955" y="1619582"/>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4242927" y="858386"/>
            <a:ext cx="3687096" cy="707886"/>
          </a:xfrm>
          <a:prstGeom prst="rect">
            <a:avLst/>
          </a:prstGeom>
          <a:noFill/>
        </p:spPr>
        <p:txBody>
          <a:bodyPr wrap="square" rtlCol="0">
            <a:spAutoFit/>
          </a:bodyPr>
          <a:lstStyle/>
          <a:p>
            <a:pPr algn="ctr"/>
            <a:r>
              <a:rPr lang="en-US" altLang="zh-CN" sz="4000" dirty="0">
                <a:solidFill>
                  <a:schemeClr val="bg1"/>
                </a:solidFill>
                <a:latin typeface="Helvetica" panose="020B0604020202030204" pitchFamily="34" charset="0"/>
              </a:rPr>
              <a:t>CONTENT</a:t>
            </a:r>
            <a:endParaRPr lang="zh-CN" altLang="en-US" sz="4000" dirty="0">
              <a:solidFill>
                <a:schemeClr val="bg1"/>
              </a:solidFill>
              <a:latin typeface="Helvetica" panose="020B0604020202030204" pitchFamily="34" charset="0"/>
            </a:endParaRPr>
          </a:p>
        </p:txBody>
      </p:sp>
      <p:sp>
        <p:nvSpPr>
          <p:cNvPr id="12" name="文本框 11"/>
          <p:cNvSpPr txBox="1"/>
          <p:nvPr/>
        </p:nvSpPr>
        <p:spPr>
          <a:xfrm>
            <a:off x="1928713" y="2684585"/>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1</a:t>
            </a:r>
            <a:endParaRPr lang="zh-CN" altLang="en-US" sz="5400" dirty="0">
              <a:solidFill>
                <a:schemeClr val="bg1"/>
              </a:solidFill>
              <a:latin typeface="Broadway" panose="04040905080B02020502" pitchFamily="82" charset="0"/>
            </a:endParaRPr>
          </a:p>
        </p:txBody>
      </p:sp>
      <p:sp>
        <p:nvSpPr>
          <p:cNvPr id="14" name="文本框 13"/>
          <p:cNvSpPr txBox="1"/>
          <p:nvPr/>
        </p:nvSpPr>
        <p:spPr>
          <a:xfrm>
            <a:off x="6708664" y="2684585"/>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2</a:t>
            </a:r>
            <a:endParaRPr lang="zh-CN" altLang="en-US" sz="5400" dirty="0">
              <a:solidFill>
                <a:schemeClr val="bg1"/>
              </a:solidFill>
              <a:latin typeface="Broadway" panose="04040905080B02020502" pitchFamily="82" charset="0"/>
            </a:endParaRPr>
          </a:p>
        </p:txBody>
      </p:sp>
      <p:sp>
        <p:nvSpPr>
          <p:cNvPr id="15" name="文本框 14"/>
          <p:cNvSpPr txBox="1"/>
          <p:nvPr/>
        </p:nvSpPr>
        <p:spPr>
          <a:xfrm>
            <a:off x="6708664" y="4114800"/>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4</a:t>
            </a:r>
            <a:endParaRPr lang="zh-CN" altLang="en-US" sz="5400" dirty="0">
              <a:solidFill>
                <a:schemeClr val="bg1"/>
              </a:solidFill>
              <a:latin typeface="Broadway" panose="04040905080B02020502" pitchFamily="82" charset="0"/>
            </a:endParaRPr>
          </a:p>
        </p:txBody>
      </p:sp>
      <p:sp>
        <p:nvSpPr>
          <p:cNvPr id="16" name="文本框 15"/>
          <p:cNvSpPr txBox="1"/>
          <p:nvPr/>
        </p:nvSpPr>
        <p:spPr>
          <a:xfrm>
            <a:off x="1928713" y="4114800"/>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3</a:t>
            </a:r>
            <a:endParaRPr lang="zh-CN" altLang="en-US" sz="5400" dirty="0">
              <a:solidFill>
                <a:schemeClr val="bg1"/>
              </a:solidFill>
              <a:latin typeface="Broadway" panose="04040905080B02020502" pitchFamily="82" charset="0"/>
            </a:endParaRPr>
          </a:p>
        </p:txBody>
      </p:sp>
      <p:sp>
        <p:nvSpPr>
          <p:cNvPr id="13" name="文本框 12"/>
          <p:cNvSpPr txBox="1"/>
          <p:nvPr/>
        </p:nvSpPr>
        <p:spPr>
          <a:xfrm>
            <a:off x="2604098" y="2972276"/>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
        <p:nvSpPr>
          <p:cNvPr id="18" name="文本框 17"/>
          <p:cNvSpPr txBox="1"/>
          <p:nvPr/>
        </p:nvSpPr>
        <p:spPr>
          <a:xfrm>
            <a:off x="7398049" y="2976270"/>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
        <p:nvSpPr>
          <p:cNvPr id="19" name="文本框 18"/>
          <p:cNvSpPr txBox="1"/>
          <p:nvPr/>
        </p:nvSpPr>
        <p:spPr>
          <a:xfrm>
            <a:off x="2604098" y="4376410"/>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
        <p:nvSpPr>
          <p:cNvPr id="20" name="文本框 19"/>
          <p:cNvSpPr txBox="1"/>
          <p:nvPr/>
        </p:nvSpPr>
        <p:spPr>
          <a:xfrm>
            <a:off x="7398049" y="4376410"/>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4849309"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3085963" y="2704137"/>
            <a:ext cx="2758974"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ONE</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5844937" y="3073469"/>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uploads/1412408486325945f081a/09b0f9e1?ixlib=rb-0.3.5&amp;q=80&amp;fm=jpg&amp;crop=entropy&amp;w=1080&amp;fit=max&amp;s=ee44f3e249aeaecf9ff201144d3d8e09"/>
          <p:cNvPicPr>
            <a:picLocks noChangeAspect="1" noChangeArrowheads="1"/>
          </p:cNvPicPr>
          <p:nvPr/>
        </p:nvPicPr>
        <p:blipFill rotWithShape="1">
          <a:blip r:embed="rId2">
            <a:extLst>
              <a:ext uri="{28A0092B-C50C-407E-A947-70E740481C1C}">
                <a14:useLocalDpi xmlns:a14="http://schemas.microsoft.com/office/drawing/2010/main" val="0"/>
              </a:ext>
            </a:extLst>
          </a:blip>
          <a:srcRect t="10806" b="14355"/>
          <a:stretch>
            <a:fillRect/>
          </a:stretch>
        </p:blipFill>
        <p:spPr bwMode="auto">
          <a:xfrm>
            <a:off x="0" y="-29496"/>
            <a:ext cx="12192000" cy="68874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810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64444" y="1292956"/>
            <a:ext cx="2044700" cy="523220"/>
          </a:xfrm>
          <a:prstGeom prst="rect">
            <a:avLst/>
          </a:prstGeom>
          <a:noFill/>
        </p:spPr>
        <p:txBody>
          <a:bodyPr wrap="square" rtlCol="0">
            <a:spAutoFit/>
          </a:bodyPr>
          <a:lstStyle/>
          <a:p>
            <a:r>
              <a:rPr lang="en-US" altLang="zh-CN" sz="2800" dirty="0">
                <a:solidFill>
                  <a:schemeClr val="bg1"/>
                </a:solidFill>
                <a:latin typeface="Helvetica" panose="020B0604020202030204" pitchFamily="34" charset="0"/>
              </a:rPr>
              <a:t>ABOUT US </a:t>
            </a:r>
            <a:endParaRPr lang="zh-CN" altLang="en-US" sz="2800" dirty="0">
              <a:solidFill>
                <a:schemeClr val="bg1"/>
              </a:solidFill>
              <a:latin typeface="Helvetica" panose="020B0604020202030204" pitchFamily="34" charset="0"/>
            </a:endParaRPr>
          </a:p>
        </p:txBody>
      </p:sp>
      <p:sp>
        <p:nvSpPr>
          <p:cNvPr id="5" name="KSO_Shape"/>
          <p:cNvSpPr/>
          <p:nvPr/>
        </p:nvSpPr>
        <p:spPr>
          <a:xfrm>
            <a:off x="7737769" y="3272980"/>
            <a:ext cx="331517" cy="308863"/>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KSO_Shape"/>
          <p:cNvSpPr/>
          <p:nvPr/>
        </p:nvSpPr>
        <p:spPr>
          <a:xfrm>
            <a:off x="7756002" y="4312699"/>
            <a:ext cx="331517" cy="26963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KSO_Shape"/>
          <p:cNvSpPr/>
          <p:nvPr/>
        </p:nvSpPr>
        <p:spPr bwMode="auto">
          <a:xfrm>
            <a:off x="7756002" y="3790629"/>
            <a:ext cx="313284" cy="313284"/>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p:nvPr/>
        </p:nvSpPr>
        <p:spPr>
          <a:xfrm>
            <a:off x="7756002" y="2741794"/>
            <a:ext cx="331517" cy="331517"/>
          </a:xfrm>
          <a:custGeom>
            <a:avLst/>
            <a:gdLst/>
            <a:ahLst/>
            <a:cxnLst/>
            <a:rect l="l" t="t" r="r" b="b"/>
            <a:pathLst>
              <a:path w="577593" h="577592">
                <a:moveTo>
                  <a:pt x="234310" y="380217"/>
                </a:moveTo>
                <a:cubicBezTo>
                  <a:pt x="246869" y="387442"/>
                  <a:pt x="258665" y="381442"/>
                  <a:pt x="262548" y="404283"/>
                </a:cubicBezTo>
                <a:cubicBezTo>
                  <a:pt x="266431" y="427125"/>
                  <a:pt x="242854" y="459767"/>
                  <a:pt x="229183" y="471323"/>
                </a:cubicBezTo>
                <a:cubicBezTo>
                  <a:pt x="215512" y="482878"/>
                  <a:pt x="193419" y="478515"/>
                  <a:pt x="180522" y="473617"/>
                </a:cubicBezTo>
                <a:cubicBezTo>
                  <a:pt x="193965" y="466292"/>
                  <a:pt x="207048" y="454529"/>
                  <a:pt x="217339" y="440601"/>
                </a:cubicBezTo>
                <a:cubicBezTo>
                  <a:pt x="233687" y="418479"/>
                  <a:pt x="240024" y="395096"/>
                  <a:pt x="234310" y="380217"/>
                </a:cubicBezTo>
                <a:close/>
                <a:moveTo>
                  <a:pt x="425006" y="121382"/>
                </a:moveTo>
                <a:cubicBezTo>
                  <a:pt x="429704" y="126991"/>
                  <a:pt x="433488" y="134230"/>
                  <a:pt x="436644" y="143057"/>
                </a:cubicBezTo>
                <a:cubicBezTo>
                  <a:pt x="453017" y="188848"/>
                  <a:pt x="374979" y="223071"/>
                  <a:pt x="356472" y="222273"/>
                </a:cubicBezTo>
                <a:cubicBezTo>
                  <a:pt x="340632" y="221589"/>
                  <a:pt x="329013" y="212922"/>
                  <a:pt x="316773" y="203393"/>
                </a:cubicBezTo>
                <a:cubicBezTo>
                  <a:pt x="332982" y="199546"/>
                  <a:pt x="349992" y="192409"/>
                  <a:pt x="365914" y="183372"/>
                </a:cubicBezTo>
                <a:cubicBezTo>
                  <a:pt x="400284" y="163865"/>
                  <a:pt x="423202" y="139309"/>
                  <a:pt x="425006" y="121382"/>
                </a:cubicBezTo>
                <a:close/>
                <a:moveTo>
                  <a:pt x="288797" y="0"/>
                </a:moveTo>
                <a:cubicBezTo>
                  <a:pt x="448295" y="0"/>
                  <a:pt x="577593" y="129298"/>
                  <a:pt x="577593" y="288796"/>
                </a:cubicBezTo>
                <a:cubicBezTo>
                  <a:pt x="577593" y="448294"/>
                  <a:pt x="448295" y="577592"/>
                  <a:pt x="288797" y="577592"/>
                </a:cubicBezTo>
                <a:cubicBezTo>
                  <a:pt x="242745" y="577593"/>
                  <a:pt x="199210" y="566813"/>
                  <a:pt x="160790" y="547224"/>
                </a:cubicBezTo>
                <a:lnTo>
                  <a:pt x="160978" y="548653"/>
                </a:lnTo>
                <a:cubicBezTo>
                  <a:pt x="160918" y="548616"/>
                  <a:pt x="159201" y="547509"/>
                  <a:pt x="156576" y="545302"/>
                </a:cubicBezTo>
                <a:cubicBezTo>
                  <a:pt x="155826" y="545059"/>
                  <a:pt x="155138" y="544697"/>
                  <a:pt x="154452" y="544332"/>
                </a:cubicBezTo>
                <a:lnTo>
                  <a:pt x="154081" y="542962"/>
                </a:lnTo>
                <a:cubicBezTo>
                  <a:pt x="143887" y="534039"/>
                  <a:pt x="126458" y="513897"/>
                  <a:pt x="125778" y="482542"/>
                </a:cubicBezTo>
                <a:cubicBezTo>
                  <a:pt x="125207" y="456209"/>
                  <a:pt x="135424" y="442013"/>
                  <a:pt x="144328" y="435402"/>
                </a:cubicBezTo>
                <a:cubicBezTo>
                  <a:pt x="141049" y="427772"/>
                  <a:pt x="139101" y="420175"/>
                  <a:pt x="137482" y="414002"/>
                </a:cubicBezTo>
                <a:cubicBezTo>
                  <a:pt x="130441" y="387159"/>
                  <a:pt x="138178" y="160274"/>
                  <a:pt x="347629" y="102143"/>
                </a:cubicBezTo>
                <a:cubicBezTo>
                  <a:pt x="355010" y="100659"/>
                  <a:pt x="362177" y="99561"/>
                  <a:pt x="369059" y="99057"/>
                </a:cubicBezTo>
                <a:cubicBezTo>
                  <a:pt x="375940" y="98553"/>
                  <a:pt x="382537" y="98644"/>
                  <a:pt x="388776" y="99538"/>
                </a:cubicBezTo>
                <a:cubicBezTo>
                  <a:pt x="400320" y="101193"/>
                  <a:pt x="410643" y="105601"/>
                  <a:pt x="418998" y="114390"/>
                </a:cubicBezTo>
                <a:cubicBezTo>
                  <a:pt x="425438" y="129703"/>
                  <a:pt x="401160" y="157423"/>
                  <a:pt x="362093" y="179190"/>
                </a:cubicBezTo>
                <a:cubicBezTo>
                  <a:pt x="345488" y="188443"/>
                  <a:pt x="327757" y="195717"/>
                  <a:pt x="311456" y="199847"/>
                </a:cubicBezTo>
                <a:cubicBezTo>
                  <a:pt x="306035" y="196348"/>
                  <a:pt x="300569" y="194901"/>
                  <a:pt x="294986" y="197818"/>
                </a:cubicBezTo>
                <a:cubicBezTo>
                  <a:pt x="275325" y="208090"/>
                  <a:pt x="219960" y="314670"/>
                  <a:pt x="214388" y="347873"/>
                </a:cubicBezTo>
                <a:cubicBezTo>
                  <a:pt x="212440" y="359480"/>
                  <a:pt x="217439" y="367666"/>
                  <a:pt x="224964" y="373701"/>
                </a:cubicBezTo>
                <a:lnTo>
                  <a:pt x="224630" y="374083"/>
                </a:lnTo>
                <a:cubicBezTo>
                  <a:pt x="237092" y="384983"/>
                  <a:pt x="231822" y="412316"/>
                  <a:pt x="212274" y="438164"/>
                </a:cubicBezTo>
                <a:cubicBezTo>
                  <a:pt x="201379" y="452569"/>
                  <a:pt x="187435" y="464598"/>
                  <a:pt x="173722" y="471257"/>
                </a:cubicBezTo>
                <a:cubicBezTo>
                  <a:pt x="160041" y="464734"/>
                  <a:pt x="151775" y="453122"/>
                  <a:pt x="146587" y="441033"/>
                </a:cubicBezTo>
                <a:cubicBezTo>
                  <a:pt x="139259" y="451214"/>
                  <a:pt x="130813" y="467448"/>
                  <a:pt x="133146" y="486288"/>
                </a:cubicBezTo>
                <a:cubicBezTo>
                  <a:pt x="137119" y="518381"/>
                  <a:pt x="141720" y="516247"/>
                  <a:pt x="146174" y="525248"/>
                </a:cubicBezTo>
                <a:cubicBezTo>
                  <a:pt x="158269" y="542339"/>
                  <a:pt x="158341" y="537239"/>
                  <a:pt x="159578" y="539900"/>
                </a:cubicBezTo>
                <a:cubicBezTo>
                  <a:pt x="198149" y="560306"/>
                  <a:pt x="242154" y="571597"/>
                  <a:pt x="288797" y="571597"/>
                </a:cubicBezTo>
                <a:cubicBezTo>
                  <a:pt x="444983" y="571597"/>
                  <a:pt x="571598" y="444983"/>
                  <a:pt x="571598" y="288796"/>
                </a:cubicBezTo>
                <a:cubicBezTo>
                  <a:pt x="571598" y="132609"/>
                  <a:pt x="444984" y="5995"/>
                  <a:pt x="288797" y="5995"/>
                </a:cubicBezTo>
                <a:cubicBezTo>
                  <a:pt x="132610" y="5995"/>
                  <a:pt x="5996" y="132609"/>
                  <a:pt x="5996" y="288796"/>
                </a:cubicBezTo>
                <a:cubicBezTo>
                  <a:pt x="5996" y="370017"/>
                  <a:pt x="40236" y="443242"/>
                  <a:pt x="95262" y="494616"/>
                </a:cubicBezTo>
                <a:lnTo>
                  <a:pt x="90248" y="498151"/>
                </a:lnTo>
                <a:cubicBezTo>
                  <a:pt x="34594" y="445716"/>
                  <a:pt x="0" y="371296"/>
                  <a:pt x="1" y="288796"/>
                </a:cubicBezTo>
                <a:cubicBezTo>
                  <a:pt x="1" y="129298"/>
                  <a:pt x="129299" y="0"/>
                  <a:pt x="28879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文本框 3"/>
          <p:cNvSpPr txBox="1"/>
          <p:nvPr/>
        </p:nvSpPr>
        <p:spPr>
          <a:xfrm>
            <a:off x="964444" y="2090945"/>
            <a:ext cx="4970584" cy="738664"/>
          </a:xfrm>
          <a:prstGeom prst="rect">
            <a:avLst/>
          </a:prstGeom>
          <a:noFill/>
        </p:spPr>
        <p:txBody>
          <a:bodyPr wrap="square" rtlCol="0">
            <a:spAutoFit/>
          </a:bodyPr>
          <a:lstStyle/>
          <a:p>
            <a:r>
              <a:rPr lang="en-US" altLang="zh-CN" sz="1400" dirty="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dirty="0">
              <a:solidFill>
                <a:schemeClr val="bg1"/>
              </a:solidFill>
              <a:latin typeface="Helvetica" panose="020B0604020202030204" pitchFamily="34" charset="0"/>
            </a:endParaRPr>
          </a:p>
        </p:txBody>
      </p:sp>
      <p:sp>
        <p:nvSpPr>
          <p:cNvPr id="10" name="文本框 9"/>
          <p:cNvSpPr txBox="1"/>
          <p:nvPr/>
        </p:nvSpPr>
        <p:spPr>
          <a:xfrm>
            <a:off x="964444" y="3208607"/>
            <a:ext cx="4970584" cy="738664"/>
          </a:xfrm>
          <a:prstGeom prst="rect">
            <a:avLst/>
          </a:prstGeom>
          <a:noFill/>
        </p:spPr>
        <p:txBody>
          <a:bodyPr wrap="square" rtlCol="0">
            <a:spAutoFit/>
          </a:bodyPr>
          <a:lstStyle/>
          <a:p>
            <a:r>
              <a:rPr lang="en-US" altLang="zh-CN" sz="1400" dirty="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dirty="0">
              <a:solidFill>
                <a:schemeClr val="bg1"/>
              </a:solidFill>
              <a:latin typeface="Helvetica" panose="020B0604020202030204" pitchFamily="34" charset="0"/>
            </a:endParaRPr>
          </a:p>
        </p:txBody>
      </p:sp>
      <p:sp>
        <p:nvSpPr>
          <p:cNvPr id="11" name="文本框 10"/>
          <p:cNvSpPr txBox="1"/>
          <p:nvPr/>
        </p:nvSpPr>
        <p:spPr>
          <a:xfrm>
            <a:off x="964444" y="4326269"/>
            <a:ext cx="4970584" cy="738664"/>
          </a:xfrm>
          <a:prstGeom prst="rect">
            <a:avLst/>
          </a:prstGeom>
          <a:noFill/>
        </p:spPr>
        <p:txBody>
          <a:bodyPr wrap="square" rtlCol="0">
            <a:spAutoFit/>
          </a:bodyPr>
          <a:lstStyle/>
          <a:p>
            <a:r>
              <a:rPr lang="en-US" altLang="zh-CN" sz="1400" dirty="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dirty="0">
              <a:solidFill>
                <a:schemeClr val="bg1"/>
              </a:solidFill>
              <a:latin typeface="Helvetica" panose="020B0604020202030204" pitchFamily="34" charset="0"/>
            </a:endParaRPr>
          </a:p>
        </p:txBody>
      </p:sp>
      <p:sp>
        <p:nvSpPr>
          <p:cNvPr id="8" name="文本框 7"/>
          <p:cNvSpPr txBox="1"/>
          <p:nvPr/>
        </p:nvSpPr>
        <p:spPr>
          <a:xfrm>
            <a:off x="7631444" y="2091768"/>
            <a:ext cx="1315706"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Follow us</a:t>
            </a:r>
            <a:endParaRPr lang="zh-CN" altLang="en-US" sz="2000" dirty="0">
              <a:solidFill>
                <a:schemeClr val="bg1"/>
              </a:solidFill>
              <a:latin typeface="Helvetica" panose="020B0604020202030204" pitchFamily="34" charset="0"/>
            </a:endParaRPr>
          </a:p>
        </p:txBody>
      </p:sp>
      <p:sp>
        <p:nvSpPr>
          <p:cNvPr id="12" name="矩形 11"/>
          <p:cNvSpPr/>
          <p:nvPr/>
        </p:nvSpPr>
        <p:spPr>
          <a:xfrm>
            <a:off x="8289297" y="2764147"/>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28837" y="2722886"/>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sp>
        <p:nvSpPr>
          <p:cNvPr id="15" name="矩形 14"/>
          <p:cNvSpPr/>
          <p:nvPr/>
        </p:nvSpPr>
        <p:spPr>
          <a:xfrm>
            <a:off x="8289297" y="3267903"/>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89297" y="3803866"/>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89297" y="4304111"/>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328837" y="3229777"/>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sp>
        <p:nvSpPr>
          <p:cNvPr id="19" name="文本框 18"/>
          <p:cNvSpPr txBox="1"/>
          <p:nvPr/>
        </p:nvSpPr>
        <p:spPr>
          <a:xfrm>
            <a:off x="8328837" y="3762605"/>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sp>
        <p:nvSpPr>
          <p:cNvPr id="20" name="文本框 19"/>
          <p:cNvSpPr txBox="1"/>
          <p:nvPr/>
        </p:nvSpPr>
        <p:spPr>
          <a:xfrm>
            <a:off x="8328837" y="4262850"/>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cxnSp>
        <p:nvCxnSpPr>
          <p:cNvPr id="21" name="直接连接符 20"/>
          <p:cNvCxnSpPr/>
          <p:nvPr/>
        </p:nvCxnSpPr>
        <p:spPr>
          <a:xfrm>
            <a:off x="8874419" y="2313700"/>
            <a:ext cx="6759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3429" y="580571"/>
            <a:ext cx="2685143"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OUR TEAM</a:t>
            </a:r>
            <a:endParaRPr lang="zh-CN" altLang="en-US" sz="3200" dirty="0">
              <a:solidFill>
                <a:schemeClr val="bg2">
                  <a:lumMod val="25000"/>
                </a:schemeClr>
              </a:solidFill>
              <a:latin typeface="Helvetica" panose="020B0604020202030204" pitchFamily="34" charset="0"/>
            </a:endParaRPr>
          </a:p>
        </p:txBody>
      </p:sp>
      <p:cxnSp>
        <p:nvCxnSpPr>
          <p:cNvPr id="6" name="直接连接符 5"/>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545483" y="1645468"/>
            <a:ext cx="7101033" cy="461665"/>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How many people our team or our company have , when our team or company begin . What we should do in future. Wo will have a introduce for every one .</a:t>
            </a:r>
            <a:endParaRPr lang="zh-CN" altLang="en-US" sz="1200" dirty="0">
              <a:solidFill>
                <a:schemeClr val="bg2">
                  <a:lumMod val="25000"/>
                </a:schemeClr>
              </a:solidFill>
              <a:latin typeface="Helvetica" panose="020B0604020202030204" pitchFamily="34" charset="0"/>
            </a:endParaRPr>
          </a:p>
        </p:txBody>
      </p:sp>
      <p:pic>
        <p:nvPicPr>
          <p:cNvPr id="20" name="图片 19" descr="Photo By Eli DeFaria"/>
          <p:cNvPicPr>
            <a:picLocks noChangeAspect="1" noChangeArrowheads="1"/>
          </p:cNvPicPr>
          <p:nvPr/>
        </p:nvPicPr>
        <p:blipFill>
          <a:blip r:embed="rId2" cstate="print">
            <a:extLst>
              <a:ext uri="{28A0092B-C50C-407E-A947-70E740481C1C}">
                <a14:useLocalDpi xmlns:a14="http://schemas.microsoft.com/office/drawing/2010/main" val="0"/>
              </a:ext>
            </a:extLst>
          </a:blip>
          <a:srcRect l="4479" t="18563" b="17757"/>
          <a:stretch>
            <a:fillRect/>
          </a:stretch>
        </p:blipFill>
        <p:spPr bwMode="auto">
          <a:xfrm>
            <a:off x="9213181" y="2928957"/>
            <a:ext cx="1171101" cy="1171102"/>
          </a:xfrm>
          <a:custGeom>
            <a:avLst/>
            <a:gdLst>
              <a:gd name="connsiteX0" fmla="*/ 585551 w 1171101"/>
              <a:gd name="connsiteY0" fmla="*/ 0 h 1171102"/>
              <a:gd name="connsiteX1" fmla="*/ 1159206 w 1171101"/>
              <a:gd name="connsiteY1" fmla="*/ 467542 h 1171102"/>
              <a:gd name="connsiteX2" fmla="*/ 1171101 w 1171101"/>
              <a:gd name="connsiteY2" fmla="*/ 585541 h 1171102"/>
              <a:gd name="connsiteX3" fmla="*/ 1171101 w 1171101"/>
              <a:gd name="connsiteY3" fmla="*/ 585561 h 1171102"/>
              <a:gd name="connsiteX4" fmla="*/ 1159206 w 1171101"/>
              <a:gd name="connsiteY4" fmla="*/ 703560 h 1171102"/>
              <a:gd name="connsiteX5" fmla="*/ 585551 w 1171101"/>
              <a:gd name="connsiteY5" fmla="*/ 1171102 h 1171102"/>
              <a:gd name="connsiteX6" fmla="*/ 0 w 1171101"/>
              <a:gd name="connsiteY6" fmla="*/ 585551 h 1171102"/>
              <a:gd name="connsiteX7" fmla="*/ 585551 w 1171101"/>
              <a:gd name="connsiteY7" fmla="*/ 0 h 11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101" h="1171102">
                <a:moveTo>
                  <a:pt x="585551" y="0"/>
                </a:moveTo>
                <a:cubicBezTo>
                  <a:pt x="868518" y="0"/>
                  <a:pt x="1104605" y="200716"/>
                  <a:pt x="1159206" y="467542"/>
                </a:cubicBezTo>
                <a:lnTo>
                  <a:pt x="1171101" y="585541"/>
                </a:lnTo>
                <a:lnTo>
                  <a:pt x="1171101" y="585561"/>
                </a:lnTo>
                <a:lnTo>
                  <a:pt x="1159206" y="703560"/>
                </a:lnTo>
                <a:cubicBezTo>
                  <a:pt x="1104605" y="970386"/>
                  <a:pt x="868518" y="1171102"/>
                  <a:pt x="585551" y="1171102"/>
                </a:cubicBezTo>
                <a:cubicBezTo>
                  <a:pt x="262160" y="1171102"/>
                  <a:pt x="0" y="908942"/>
                  <a:pt x="0" y="585551"/>
                </a:cubicBezTo>
                <a:cubicBezTo>
                  <a:pt x="0" y="262160"/>
                  <a:pt x="262160" y="0"/>
                  <a:pt x="585551"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图片 17" descr="Photo By Martin Miranda"/>
          <p:cNvPicPr>
            <a:picLocks noChangeAspect="1" noChangeArrowheads="1"/>
          </p:cNvPicPr>
          <p:nvPr/>
        </p:nvPicPr>
        <p:blipFill>
          <a:blip r:embed="rId3" cstate="print">
            <a:extLst>
              <a:ext uri="{28A0092B-C50C-407E-A947-70E740481C1C}">
                <a14:useLocalDpi xmlns:a14="http://schemas.microsoft.com/office/drawing/2010/main" val="0"/>
              </a:ext>
            </a:extLst>
          </a:blip>
          <a:srcRect l="29540" t="38363" r="29540"/>
          <a:stretch>
            <a:fillRect/>
          </a:stretch>
        </p:blipFill>
        <p:spPr bwMode="auto">
          <a:xfrm>
            <a:off x="6703159" y="2948548"/>
            <a:ext cx="1171102" cy="1171101"/>
          </a:xfrm>
          <a:custGeom>
            <a:avLst/>
            <a:gdLst>
              <a:gd name="connsiteX0" fmla="*/ 585551 w 1171102"/>
              <a:gd name="connsiteY0" fmla="*/ 0 h 1171101"/>
              <a:gd name="connsiteX1" fmla="*/ 1171102 w 1171102"/>
              <a:gd name="connsiteY1" fmla="*/ 585551 h 1171101"/>
              <a:gd name="connsiteX2" fmla="*/ 703560 w 1171102"/>
              <a:gd name="connsiteY2" fmla="*/ 1159206 h 1171101"/>
              <a:gd name="connsiteX3" fmla="*/ 585561 w 1171102"/>
              <a:gd name="connsiteY3" fmla="*/ 1171101 h 1171101"/>
              <a:gd name="connsiteX4" fmla="*/ 585541 w 1171102"/>
              <a:gd name="connsiteY4" fmla="*/ 1171101 h 1171101"/>
              <a:gd name="connsiteX5" fmla="*/ 467542 w 1171102"/>
              <a:gd name="connsiteY5" fmla="*/ 1159206 h 1171101"/>
              <a:gd name="connsiteX6" fmla="*/ 0 w 1171102"/>
              <a:gd name="connsiteY6" fmla="*/ 585551 h 1171101"/>
              <a:gd name="connsiteX7" fmla="*/ 585551 w 1171102"/>
              <a:gd name="connsiteY7" fmla="*/ 0 h 117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102" h="1171101">
                <a:moveTo>
                  <a:pt x="585551" y="0"/>
                </a:moveTo>
                <a:cubicBezTo>
                  <a:pt x="908942" y="0"/>
                  <a:pt x="1171102" y="262160"/>
                  <a:pt x="1171102" y="585551"/>
                </a:cubicBezTo>
                <a:cubicBezTo>
                  <a:pt x="1171102" y="868518"/>
                  <a:pt x="970386" y="1104605"/>
                  <a:pt x="703560" y="1159206"/>
                </a:cubicBezTo>
                <a:lnTo>
                  <a:pt x="585561" y="1171101"/>
                </a:lnTo>
                <a:lnTo>
                  <a:pt x="585541" y="1171101"/>
                </a:lnTo>
                <a:lnTo>
                  <a:pt x="467542" y="1159206"/>
                </a:lnTo>
                <a:cubicBezTo>
                  <a:pt x="200717" y="1104605"/>
                  <a:pt x="0" y="868518"/>
                  <a:pt x="0" y="585551"/>
                </a:cubicBezTo>
                <a:cubicBezTo>
                  <a:pt x="0" y="262160"/>
                  <a:pt x="262160" y="0"/>
                  <a:pt x="585551"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图片 15" descr="Photo By Forrest Cavale"/>
          <p:cNvPicPr>
            <a:picLocks noChangeAspect="1" noChangeArrowheads="1"/>
          </p:cNvPicPr>
          <p:nvPr/>
        </p:nvPicPr>
        <p:blipFill>
          <a:blip r:embed="rId4" cstate="print">
            <a:extLst>
              <a:ext uri="{28A0092B-C50C-407E-A947-70E740481C1C}">
                <a14:useLocalDpi xmlns:a14="http://schemas.microsoft.com/office/drawing/2010/main" val="0"/>
              </a:ext>
            </a:extLst>
          </a:blip>
          <a:srcRect l="5443" r="27613"/>
          <a:stretch>
            <a:fillRect/>
          </a:stretch>
        </p:blipFill>
        <p:spPr bwMode="auto">
          <a:xfrm>
            <a:off x="4193137" y="2933822"/>
            <a:ext cx="1171102" cy="1166237"/>
          </a:xfrm>
          <a:custGeom>
            <a:avLst/>
            <a:gdLst>
              <a:gd name="connsiteX0" fmla="*/ 537301 w 1171102"/>
              <a:gd name="connsiteY0" fmla="*/ 0 h 1166237"/>
              <a:gd name="connsiteX1" fmla="*/ 633801 w 1171102"/>
              <a:gd name="connsiteY1" fmla="*/ 0 h 1166237"/>
              <a:gd name="connsiteX2" fmla="*/ 703560 w 1171102"/>
              <a:gd name="connsiteY2" fmla="*/ 7032 h 1166237"/>
              <a:gd name="connsiteX3" fmla="*/ 1171102 w 1171102"/>
              <a:gd name="connsiteY3" fmla="*/ 580687 h 1166237"/>
              <a:gd name="connsiteX4" fmla="*/ 703560 w 1171102"/>
              <a:gd name="connsiteY4" fmla="*/ 1154342 h 1166237"/>
              <a:gd name="connsiteX5" fmla="*/ 585561 w 1171102"/>
              <a:gd name="connsiteY5" fmla="*/ 1166237 h 1166237"/>
              <a:gd name="connsiteX6" fmla="*/ 585541 w 1171102"/>
              <a:gd name="connsiteY6" fmla="*/ 1166237 h 1166237"/>
              <a:gd name="connsiteX7" fmla="*/ 467542 w 1171102"/>
              <a:gd name="connsiteY7" fmla="*/ 1154342 h 1166237"/>
              <a:gd name="connsiteX8" fmla="*/ 0 w 1171102"/>
              <a:gd name="connsiteY8" fmla="*/ 580687 h 1166237"/>
              <a:gd name="connsiteX9" fmla="*/ 467542 w 1171102"/>
              <a:gd name="connsiteY9" fmla="*/ 7032 h 116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102" h="1166237">
                <a:moveTo>
                  <a:pt x="537301" y="0"/>
                </a:moveTo>
                <a:lnTo>
                  <a:pt x="633801" y="0"/>
                </a:lnTo>
                <a:lnTo>
                  <a:pt x="703560" y="7032"/>
                </a:lnTo>
                <a:cubicBezTo>
                  <a:pt x="970386" y="61633"/>
                  <a:pt x="1171102" y="297720"/>
                  <a:pt x="1171102" y="580687"/>
                </a:cubicBezTo>
                <a:cubicBezTo>
                  <a:pt x="1171102" y="863654"/>
                  <a:pt x="970386" y="1099742"/>
                  <a:pt x="703560" y="1154342"/>
                </a:cubicBezTo>
                <a:lnTo>
                  <a:pt x="585561" y="1166237"/>
                </a:lnTo>
                <a:lnTo>
                  <a:pt x="585541" y="1166237"/>
                </a:lnTo>
                <a:lnTo>
                  <a:pt x="467542" y="1154342"/>
                </a:lnTo>
                <a:cubicBezTo>
                  <a:pt x="200717" y="1099742"/>
                  <a:pt x="0" y="863654"/>
                  <a:pt x="0" y="580687"/>
                </a:cubicBezTo>
                <a:cubicBezTo>
                  <a:pt x="0" y="297720"/>
                  <a:pt x="200717" y="61633"/>
                  <a:pt x="467542" y="7032"/>
                </a:cubicBezTo>
                <a:close/>
              </a:path>
            </a:pathLst>
          </a:custGeom>
          <a:noFill/>
          <a:extLst>
            <a:ext uri="{909E8E84-426E-40DD-AFC4-6F175D3DCCD1}">
              <a14:hiddenFill xmlns:a14="http://schemas.microsoft.com/office/drawing/2010/main">
                <a:solidFill>
                  <a:srgbClr val="FFFFFF"/>
                </a:solidFill>
              </a14:hiddenFill>
            </a:ext>
          </a:extLst>
        </p:spPr>
      </p:pic>
      <p:pic>
        <p:nvPicPr>
          <p:cNvPr id="10" name="图片 9" descr="https://images.unsplash.com/photo-1446902236611-65b30daefc2a?ixlib=rb-0.3.5&amp;q=80&amp;fm=jpg&amp;crop=entropy&amp;w=1080&amp;fit=max&amp;s=c96722f6307a4fadf909ca4c8e498188"/>
          <p:cNvPicPr>
            <a:picLocks noChangeAspect="1" noChangeArrowheads="1"/>
          </p:cNvPicPr>
          <p:nvPr/>
        </p:nvPicPr>
        <p:blipFill>
          <a:blip r:embed="rId5" cstate="print">
            <a:extLst>
              <a:ext uri="{28A0092B-C50C-407E-A947-70E740481C1C}">
                <a14:useLocalDpi xmlns:a14="http://schemas.microsoft.com/office/drawing/2010/main" val="0"/>
              </a:ext>
            </a:extLst>
          </a:blip>
          <a:srcRect l="32743"/>
          <a:stretch>
            <a:fillRect/>
          </a:stretch>
        </p:blipFill>
        <p:spPr bwMode="auto">
          <a:xfrm>
            <a:off x="1683116" y="2928957"/>
            <a:ext cx="1171101" cy="1160820"/>
          </a:xfrm>
          <a:custGeom>
            <a:avLst/>
            <a:gdLst>
              <a:gd name="connsiteX0" fmla="*/ 585932 w 1171101"/>
              <a:gd name="connsiteY0" fmla="*/ 0 h 1160820"/>
              <a:gd name="connsiteX1" fmla="*/ 1159960 w 1171101"/>
              <a:gd name="connsiteY1" fmla="*/ 467846 h 1160820"/>
              <a:gd name="connsiteX2" fmla="*/ 1171101 w 1171101"/>
              <a:gd name="connsiteY2" fmla="*/ 578363 h 1160820"/>
              <a:gd name="connsiteX3" fmla="*/ 1171101 w 1171101"/>
              <a:gd name="connsiteY3" fmla="*/ 593501 h 1160820"/>
              <a:gd name="connsiteX4" fmla="*/ 1159960 w 1171101"/>
              <a:gd name="connsiteY4" fmla="*/ 704018 h 1160820"/>
              <a:gd name="connsiteX5" fmla="*/ 704018 w 1171101"/>
              <a:gd name="connsiteY5" fmla="*/ 1159960 h 1160820"/>
              <a:gd name="connsiteX6" fmla="*/ 695486 w 1171101"/>
              <a:gd name="connsiteY6" fmla="*/ 1160820 h 1160820"/>
              <a:gd name="connsiteX7" fmla="*/ 476378 w 1171101"/>
              <a:gd name="connsiteY7" fmla="*/ 1160820 h 1160820"/>
              <a:gd name="connsiteX8" fmla="*/ 467846 w 1171101"/>
              <a:gd name="connsiteY8" fmla="*/ 1159960 h 1160820"/>
              <a:gd name="connsiteX9" fmla="*/ 0 w 1171101"/>
              <a:gd name="connsiteY9" fmla="*/ 585932 h 1160820"/>
              <a:gd name="connsiteX10" fmla="*/ 585932 w 1171101"/>
              <a:gd name="connsiteY10" fmla="*/ 0 h 11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101" h="1160820">
                <a:moveTo>
                  <a:pt x="585932" y="0"/>
                </a:moveTo>
                <a:cubicBezTo>
                  <a:pt x="869083" y="0"/>
                  <a:pt x="1105324" y="200847"/>
                  <a:pt x="1159960" y="467846"/>
                </a:cubicBezTo>
                <a:lnTo>
                  <a:pt x="1171101" y="578363"/>
                </a:lnTo>
                <a:lnTo>
                  <a:pt x="1171101" y="593501"/>
                </a:lnTo>
                <a:lnTo>
                  <a:pt x="1159960" y="704018"/>
                </a:lnTo>
                <a:cubicBezTo>
                  <a:pt x="1113129" y="932874"/>
                  <a:pt x="932874" y="1113129"/>
                  <a:pt x="704018" y="1159960"/>
                </a:cubicBezTo>
                <a:lnTo>
                  <a:pt x="695486" y="1160820"/>
                </a:lnTo>
                <a:lnTo>
                  <a:pt x="476378" y="1160820"/>
                </a:lnTo>
                <a:lnTo>
                  <a:pt x="467846" y="1159960"/>
                </a:lnTo>
                <a:cubicBezTo>
                  <a:pt x="200847" y="1105324"/>
                  <a:pt x="0" y="869083"/>
                  <a:pt x="0" y="585932"/>
                </a:cubicBezTo>
                <a:cubicBezTo>
                  <a:pt x="0" y="262331"/>
                  <a:pt x="262331" y="0"/>
                  <a:pt x="585932" y="0"/>
                </a:cubicBezTo>
                <a:close/>
              </a:path>
            </a:pathLst>
          </a:cu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782712" y="4243811"/>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Jack</a:t>
            </a:r>
            <a:endParaRPr lang="zh-CN" altLang="en-US" sz="2000" dirty="0">
              <a:solidFill>
                <a:schemeClr val="bg2">
                  <a:lumMod val="25000"/>
                </a:schemeClr>
              </a:solidFill>
              <a:latin typeface="Helvetica" panose="020B0604020202030204" pitchFamily="34" charset="0"/>
            </a:endParaRPr>
          </a:p>
        </p:txBody>
      </p:sp>
      <p:sp>
        <p:nvSpPr>
          <p:cNvPr id="23" name="文本框 22"/>
          <p:cNvSpPr txBox="1"/>
          <p:nvPr/>
        </p:nvSpPr>
        <p:spPr>
          <a:xfrm>
            <a:off x="1041528" y="4787671"/>
            <a:ext cx="2419848"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24" name="文本框 23"/>
          <p:cNvSpPr txBox="1"/>
          <p:nvPr/>
        </p:nvSpPr>
        <p:spPr>
          <a:xfrm>
            <a:off x="4312621" y="4243856"/>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Mark</a:t>
            </a:r>
            <a:endParaRPr lang="zh-CN" altLang="en-US" sz="2000" dirty="0">
              <a:solidFill>
                <a:schemeClr val="bg2">
                  <a:lumMod val="25000"/>
                </a:schemeClr>
              </a:solidFill>
              <a:latin typeface="Helvetica" panose="020B0604020202030204" pitchFamily="34" charset="0"/>
            </a:endParaRPr>
          </a:p>
        </p:txBody>
      </p:sp>
      <p:sp>
        <p:nvSpPr>
          <p:cNvPr id="25" name="文本框 24"/>
          <p:cNvSpPr txBox="1"/>
          <p:nvPr/>
        </p:nvSpPr>
        <p:spPr>
          <a:xfrm>
            <a:off x="3590374" y="4787672"/>
            <a:ext cx="2376627"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26" name="文本框 25"/>
          <p:cNvSpPr txBox="1"/>
          <p:nvPr/>
        </p:nvSpPr>
        <p:spPr>
          <a:xfrm>
            <a:off x="6819970" y="4243811"/>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Lacy</a:t>
            </a:r>
            <a:endParaRPr lang="zh-CN" altLang="en-US" sz="2000" dirty="0">
              <a:solidFill>
                <a:schemeClr val="bg2">
                  <a:lumMod val="25000"/>
                </a:schemeClr>
              </a:solidFill>
              <a:latin typeface="Helvetica" panose="020B0604020202030204" pitchFamily="34" charset="0"/>
            </a:endParaRPr>
          </a:p>
        </p:txBody>
      </p:sp>
      <p:sp>
        <p:nvSpPr>
          <p:cNvPr id="27" name="文本框 26"/>
          <p:cNvSpPr txBox="1"/>
          <p:nvPr/>
        </p:nvSpPr>
        <p:spPr>
          <a:xfrm>
            <a:off x="6095999" y="4787672"/>
            <a:ext cx="2385422"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28" name="文本框 27"/>
          <p:cNvSpPr txBox="1"/>
          <p:nvPr/>
        </p:nvSpPr>
        <p:spPr>
          <a:xfrm>
            <a:off x="9329991" y="4245822"/>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Mary</a:t>
            </a:r>
            <a:endParaRPr lang="zh-CN" altLang="en-US" sz="2000" dirty="0">
              <a:solidFill>
                <a:schemeClr val="bg2">
                  <a:lumMod val="25000"/>
                </a:schemeClr>
              </a:solidFill>
              <a:latin typeface="Helvetica" panose="020B0604020202030204" pitchFamily="34" charset="0"/>
            </a:endParaRPr>
          </a:p>
        </p:txBody>
      </p:sp>
      <p:sp>
        <p:nvSpPr>
          <p:cNvPr id="29" name="文本框 28"/>
          <p:cNvSpPr txBox="1"/>
          <p:nvPr/>
        </p:nvSpPr>
        <p:spPr>
          <a:xfrm>
            <a:off x="8608219" y="4787673"/>
            <a:ext cx="2381023"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082633"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3275468" y="2704136"/>
            <a:ext cx="2847473"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TWO</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6122941" y="3073468"/>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mages.unsplash.com/uploads/1412408486325945f081a/09b0f9e1?ixlib=rb-0.3.5&amp;q=80&amp;fm=jpg&amp;crop=entropy&amp;w=1080&amp;fit=max&amp;s=ee44f3e249aeaecf9ff201144d3d8e09"/>
          <p:cNvPicPr>
            <a:picLocks noChangeAspect="1" noChangeArrowheads="1"/>
          </p:cNvPicPr>
          <p:nvPr/>
        </p:nvPicPr>
        <p:blipFill rotWithShape="1">
          <a:blip r:embed="rId2">
            <a:extLst>
              <a:ext uri="{28A0092B-C50C-407E-A947-70E740481C1C}">
                <a14:useLocalDpi xmlns:a14="http://schemas.microsoft.com/office/drawing/2010/main" val="0"/>
              </a:ext>
            </a:extLst>
          </a:blip>
          <a:srcRect t="10806" b="14355"/>
          <a:stretch>
            <a:fillRect/>
          </a:stretch>
        </p:blipFill>
        <p:spPr bwMode="auto">
          <a:xfrm>
            <a:off x="0" y="-29496"/>
            <a:ext cx="12192000" cy="688749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637315" y="580571"/>
            <a:ext cx="3096985" cy="584775"/>
          </a:xfrm>
          <a:prstGeom prst="rect">
            <a:avLst/>
          </a:prstGeom>
          <a:noFill/>
        </p:spPr>
        <p:txBody>
          <a:bodyPr wrap="square" rtlCol="0">
            <a:spAutoFit/>
          </a:bodyPr>
          <a:lstStyle/>
          <a:p>
            <a:r>
              <a:rPr lang="en-US" altLang="zh-CN" sz="3200" dirty="0">
                <a:solidFill>
                  <a:schemeClr val="bg1"/>
                </a:solidFill>
                <a:latin typeface="Helvetica" panose="020B0604020202030204" pitchFamily="34" charset="0"/>
              </a:rPr>
              <a:t>WHAT WE GET</a:t>
            </a:r>
            <a:endParaRPr lang="zh-CN" altLang="en-US" sz="3200" dirty="0">
              <a:solidFill>
                <a:schemeClr val="bg1"/>
              </a:solidFill>
              <a:latin typeface="Helvetica" panose="020B0604020202030204" pitchFamily="34" charset="0"/>
            </a:endParaRPr>
          </a:p>
        </p:txBody>
      </p:sp>
      <p:cxnSp>
        <p:nvCxnSpPr>
          <p:cNvPr id="7" name="直接连接符 6"/>
          <p:cNvCxnSpPr/>
          <p:nvPr/>
        </p:nvCxnSpPr>
        <p:spPr>
          <a:xfrm>
            <a:off x="5781675" y="1319213"/>
            <a:ext cx="6286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KSO_Shape"/>
          <p:cNvSpPr/>
          <p:nvPr/>
        </p:nvSpPr>
        <p:spPr bwMode="auto">
          <a:xfrm>
            <a:off x="2005542" y="2452914"/>
            <a:ext cx="481333" cy="578757"/>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文本框 11"/>
          <p:cNvSpPr txBox="1"/>
          <p:nvPr/>
        </p:nvSpPr>
        <p:spPr>
          <a:xfrm>
            <a:off x="1369454"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10</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2456</a:t>
            </a:r>
            <a:endParaRPr lang="zh-CN" altLang="en-US" sz="2800" dirty="0">
              <a:solidFill>
                <a:schemeClr val="bg1"/>
              </a:solidFill>
              <a:latin typeface="Helvetica" panose="020B0604020202030204" pitchFamily="34" charset="0"/>
            </a:endParaRPr>
          </a:p>
        </p:txBody>
      </p:sp>
      <p:sp>
        <p:nvSpPr>
          <p:cNvPr id="13" name="KSO_Shape"/>
          <p:cNvSpPr/>
          <p:nvPr/>
        </p:nvSpPr>
        <p:spPr>
          <a:xfrm>
            <a:off x="4581444" y="2414113"/>
            <a:ext cx="481333" cy="578757"/>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KSO_Shape"/>
          <p:cNvSpPr/>
          <p:nvPr/>
        </p:nvSpPr>
        <p:spPr bwMode="auto">
          <a:xfrm>
            <a:off x="9647335" y="2394713"/>
            <a:ext cx="596916" cy="541204"/>
          </a:xfrm>
          <a:custGeom>
            <a:avLst/>
            <a:gdLst>
              <a:gd name="T0" fmla="*/ 1371801 w 2268538"/>
              <a:gd name="T1" fmla="*/ 830613 h 2057401"/>
              <a:gd name="T2" fmla="*/ 1456090 w 2268538"/>
              <a:gd name="T3" fmla="*/ 907350 h 2057401"/>
              <a:gd name="T4" fmla="*/ 1479718 w 2268538"/>
              <a:gd name="T5" fmla="*/ 1024726 h 2057401"/>
              <a:gd name="T6" fmla="*/ 1163236 w 2268538"/>
              <a:gd name="T7" fmla="*/ 934367 h 2057401"/>
              <a:gd name="T8" fmla="*/ 1113254 w 2268538"/>
              <a:gd name="T9" fmla="*/ 918929 h 2057401"/>
              <a:gd name="T10" fmla="*/ 1070087 w 2268538"/>
              <a:gd name="T11" fmla="*/ 947762 h 2057401"/>
              <a:gd name="T12" fmla="*/ 1075767 w 2268538"/>
              <a:gd name="T13" fmla="*/ 1032673 h 2057401"/>
              <a:gd name="T14" fmla="*/ 1224125 w 2268538"/>
              <a:gd name="T15" fmla="*/ 1118718 h 2057401"/>
              <a:gd name="T16" fmla="*/ 1442912 w 2268538"/>
              <a:gd name="T17" fmla="*/ 1233597 h 2057401"/>
              <a:gd name="T18" fmla="*/ 1499257 w 2268538"/>
              <a:gd name="T19" fmla="*/ 1319416 h 2057401"/>
              <a:gd name="T20" fmla="*/ 1510843 w 2268538"/>
              <a:gd name="T21" fmla="*/ 1444057 h 2057401"/>
              <a:gd name="T22" fmla="*/ 1482444 w 2268538"/>
              <a:gd name="T23" fmla="*/ 1535325 h 2057401"/>
              <a:gd name="T24" fmla="*/ 1419511 w 2268538"/>
              <a:gd name="T25" fmla="*/ 1604570 h 2057401"/>
              <a:gd name="T26" fmla="*/ 1274334 w 2268538"/>
              <a:gd name="T27" fmla="*/ 1664052 h 2057401"/>
              <a:gd name="T28" fmla="*/ 948765 w 2268538"/>
              <a:gd name="T29" fmla="*/ 1651112 h 2057401"/>
              <a:gd name="T30" fmla="*/ 815175 w 2268538"/>
              <a:gd name="T31" fmla="*/ 1574601 h 2057401"/>
              <a:gd name="T32" fmla="*/ 768827 w 2268538"/>
              <a:gd name="T33" fmla="*/ 1482199 h 2057401"/>
              <a:gd name="T34" fmla="*/ 1062817 w 2268538"/>
              <a:gd name="T35" fmla="*/ 1450187 h 2057401"/>
              <a:gd name="T36" fmla="*/ 1085082 w 2268538"/>
              <a:gd name="T37" fmla="*/ 1534643 h 2057401"/>
              <a:gd name="T38" fmla="*/ 1151649 w 2268538"/>
              <a:gd name="T39" fmla="*/ 1534416 h 2057401"/>
              <a:gd name="T40" fmla="*/ 1177323 w 2268538"/>
              <a:gd name="T41" fmla="*/ 1489464 h 2057401"/>
              <a:gd name="T42" fmla="*/ 1158693 w 2268538"/>
              <a:gd name="T43" fmla="*/ 1368909 h 2057401"/>
              <a:gd name="T44" fmla="*/ 1032827 w 2268538"/>
              <a:gd name="T45" fmla="*/ 1292399 h 2057401"/>
              <a:gd name="T46" fmla="*/ 831533 w 2268538"/>
              <a:gd name="T47" fmla="*/ 1179563 h 2057401"/>
              <a:gd name="T48" fmla="*/ 767010 w 2268538"/>
              <a:gd name="T49" fmla="*/ 1082393 h 2057401"/>
              <a:gd name="T50" fmla="*/ 759058 w 2268538"/>
              <a:gd name="T51" fmla="*/ 969557 h 2057401"/>
              <a:gd name="T52" fmla="*/ 791774 w 2268538"/>
              <a:gd name="T53" fmla="*/ 895544 h 2057401"/>
              <a:gd name="T54" fmla="*/ 887650 w 2268538"/>
              <a:gd name="T55" fmla="*/ 825618 h 2057401"/>
              <a:gd name="T56" fmla="*/ 1101038 w 2268538"/>
              <a:gd name="T57" fmla="*/ 591004 h 2057401"/>
              <a:gd name="T58" fmla="*/ 867856 w 2268538"/>
              <a:gd name="T59" fmla="*/ 647247 h 2057401"/>
              <a:gd name="T60" fmla="*/ 676410 w 2268538"/>
              <a:gd name="T61" fmla="*/ 779917 h 2057401"/>
              <a:gd name="T62" fmla="*/ 544168 w 2268538"/>
              <a:gd name="T63" fmla="*/ 971324 h 2057401"/>
              <a:gd name="T64" fmla="*/ 487687 w 2268538"/>
              <a:gd name="T65" fmla="*/ 1204233 h 2057401"/>
              <a:gd name="T66" fmla="*/ 520804 w 2268538"/>
              <a:gd name="T67" fmla="*/ 1445306 h 2057401"/>
              <a:gd name="T68" fmla="*/ 634673 w 2268538"/>
              <a:gd name="T69" fmla="*/ 1649187 h 2057401"/>
              <a:gd name="T70" fmla="*/ 812056 w 2268538"/>
              <a:gd name="T71" fmla="*/ 1799092 h 2057401"/>
              <a:gd name="T72" fmla="*/ 1035711 w 2268538"/>
              <a:gd name="T73" fmla="*/ 1877333 h 2057401"/>
              <a:gd name="T74" fmla="*/ 1280689 w 2268538"/>
              <a:gd name="T75" fmla="*/ 1868489 h 2057401"/>
              <a:gd name="T76" fmla="*/ 1496405 w 2268538"/>
              <a:gd name="T77" fmla="*/ 1774146 h 2057401"/>
              <a:gd name="T78" fmla="*/ 1662445 w 2268538"/>
              <a:gd name="T79" fmla="*/ 1612221 h 2057401"/>
              <a:gd name="T80" fmla="*/ 1761571 w 2268538"/>
              <a:gd name="T81" fmla="*/ 1399269 h 2057401"/>
              <a:gd name="T82" fmla="*/ 1776768 w 2268538"/>
              <a:gd name="T83" fmla="*/ 1155021 h 2057401"/>
              <a:gd name="T84" fmla="*/ 1703729 w 2268538"/>
              <a:gd name="T85" fmla="*/ 928915 h 2057401"/>
              <a:gd name="T86" fmla="*/ 1558103 w 2268538"/>
              <a:gd name="T87" fmla="*/ 748167 h 2057401"/>
              <a:gd name="T88" fmla="*/ 1356904 w 2268538"/>
              <a:gd name="T89" fmla="*/ 629557 h 2057401"/>
              <a:gd name="T90" fmla="*/ 127706 w 2268538"/>
              <a:gd name="T91" fmla="*/ 417513 h 2057401"/>
              <a:gd name="T92" fmla="*/ 2222265 w 2268538"/>
              <a:gd name="T93" fmla="*/ 446768 h 2057401"/>
              <a:gd name="T94" fmla="*/ 2267404 w 2268538"/>
              <a:gd name="T95" fmla="*/ 525916 h 2057401"/>
              <a:gd name="T96" fmla="*/ 2250392 w 2268538"/>
              <a:gd name="T97" fmla="*/ 1995942 h 2057401"/>
              <a:gd name="T98" fmla="*/ 2179167 w 2268538"/>
              <a:gd name="T99" fmla="*/ 2051732 h 2057401"/>
              <a:gd name="T100" fmla="*/ 77803 w 2268538"/>
              <a:gd name="T101" fmla="*/ 2047423 h 2057401"/>
              <a:gd name="T102" fmla="*/ 12702 w 2268538"/>
              <a:gd name="T103" fmla="*/ 1985283 h 2057401"/>
              <a:gd name="T104" fmla="*/ 4083 w 2268538"/>
              <a:gd name="T105" fmla="*/ 513216 h 2057401"/>
              <a:gd name="T106" fmla="*/ 56254 w 2268538"/>
              <a:gd name="T107" fmla="*/ 439511 h 2057401"/>
              <a:gd name="T108" fmla="*/ 1383574 w 2268538"/>
              <a:gd name="T109" fmla="*/ 226 h 2057401"/>
              <a:gd name="T110" fmla="*/ 1503802 w 2268538"/>
              <a:gd name="T111" fmla="*/ 53453 h 2057401"/>
              <a:gd name="T112" fmla="*/ 1557111 w 2268538"/>
              <a:gd name="T113" fmla="*/ 173269 h 2057401"/>
              <a:gd name="T114" fmla="*/ 1388338 w 2268538"/>
              <a:gd name="T115" fmla="*/ 156508 h 2057401"/>
              <a:gd name="T116" fmla="*/ 869767 w 2268538"/>
              <a:gd name="T117" fmla="*/ 163756 h 2057401"/>
              <a:gd name="T118" fmla="*/ 715511 w 2268538"/>
              <a:gd name="T119" fmla="*/ 137256 h 2057401"/>
              <a:gd name="T120" fmla="*/ 790597 w 2268538"/>
              <a:gd name="T121" fmla="*/ 31030 h 2057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8" h="2057401">
                <a:moveTo>
                  <a:pt x="1062362" y="717550"/>
                </a:moveTo>
                <a:lnTo>
                  <a:pt x="1201632" y="717550"/>
                </a:lnTo>
                <a:lnTo>
                  <a:pt x="1201632" y="787477"/>
                </a:lnTo>
                <a:lnTo>
                  <a:pt x="1218672" y="789293"/>
                </a:lnTo>
                <a:lnTo>
                  <a:pt x="1235484" y="791336"/>
                </a:lnTo>
                <a:lnTo>
                  <a:pt x="1251388" y="793606"/>
                </a:lnTo>
                <a:lnTo>
                  <a:pt x="1267064" y="796558"/>
                </a:lnTo>
                <a:lnTo>
                  <a:pt x="1282059" y="799736"/>
                </a:lnTo>
                <a:lnTo>
                  <a:pt x="1296599" y="802915"/>
                </a:lnTo>
                <a:lnTo>
                  <a:pt x="1310685" y="806774"/>
                </a:lnTo>
                <a:lnTo>
                  <a:pt x="1323863" y="811088"/>
                </a:lnTo>
                <a:lnTo>
                  <a:pt x="1336586" y="815402"/>
                </a:lnTo>
                <a:lnTo>
                  <a:pt x="1348854" y="819942"/>
                </a:lnTo>
                <a:lnTo>
                  <a:pt x="1360668" y="825164"/>
                </a:lnTo>
                <a:lnTo>
                  <a:pt x="1371801" y="830613"/>
                </a:lnTo>
                <a:lnTo>
                  <a:pt x="1382479" y="836289"/>
                </a:lnTo>
                <a:lnTo>
                  <a:pt x="1392475" y="842419"/>
                </a:lnTo>
                <a:lnTo>
                  <a:pt x="1402017" y="848776"/>
                </a:lnTo>
                <a:lnTo>
                  <a:pt x="1411105" y="855360"/>
                </a:lnTo>
                <a:lnTo>
                  <a:pt x="1419284" y="862625"/>
                </a:lnTo>
                <a:lnTo>
                  <a:pt x="1427463" y="869890"/>
                </a:lnTo>
                <a:lnTo>
                  <a:pt x="1430871" y="873749"/>
                </a:lnTo>
                <a:lnTo>
                  <a:pt x="1434506" y="877609"/>
                </a:lnTo>
                <a:lnTo>
                  <a:pt x="1438141" y="881695"/>
                </a:lnTo>
                <a:lnTo>
                  <a:pt x="1441549" y="885555"/>
                </a:lnTo>
                <a:lnTo>
                  <a:pt x="1444730" y="889642"/>
                </a:lnTo>
                <a:lnTo>
                  <a:pt x="1447684" y="894182"/>
                </a:lnTo>
                <a:lnTo>
                  <a:pt x="1450637" y="898269"/>
                </a:lnTo>
                <a:lnTo>
                  <a:pt x="1453363" y="902582"/>
                </a:lnTo>
                <a:lnTo>
                  <a:pt x="1456090" y="907350"/>
                </a:lnTo>
                <a:lnTo>
                  <a:pt x="1458589" y="911664"/>
                </a:lnTo>
                <a:lnTo>
                  <a:pt x="1460861" y="916432"/>
                </a:lnTo>
                <a:lnTo>
                  <a:pt x="1463360" y="920972"/>
                </a:lnTo>
                <a:lnTo>
                  <a:pt x="1465405" y="925967"/>
                </a:lnTo>
                <a:lnTo>
                  <a:pt x="1467449" y="930735"/>
                </a:lnTo>
                <a:lnTo>
                  <a:pt x="1469267" y="935729"/>
                </a:lnTo>
                <a:lnTo>
                  <a:pt x="1470857" y="940951"/>
                </a:lnTo>
                <a:lnTo>
                  <a:pt x="1473811" y="951168"/>
                </a:lnTo>
                <a:lnTo>
                  <a:pt x="1476310" y="961838"/>
                </a:lnTo>
                <a:lnTo>
                  <a:pt x="1478355" y="972963"/>
                </a:lnTo>
                <a:lnTo>
                  <a:pt x="1479491" y="984087"/>
                </a:lnTo>
                <a:lnTo>
                  <a:pt x="1480399" y="995666"/>
                </a:lnTo>
                <a:lnTo>
                  <a:pt x="1480627" y="1007699"/>
                </a:lnTo>
                <a:lnTo>
                  <a:pt x="1480399" y="1015418"/>
                </a:lnTo>
                <a:lnTo>
                  <a:pt x="1479718" y="1024726"/>
                </a:lnTo>
                <a:lnTo>
                  <a:pt x="1479036" y="1035851"/>
                </a:lnTo>
                <a:lnTo>
                  <a:pt x="1477673" y="1048792"/>
                </a:lnTo>
                <a:lnTo>
                  <a:pt x="1175505" y="1048792"/>
                </a:lnTo>
                <a:lnTo>
                  <a:pt x="1175505" y="1012694"/>
                </a:lnTo>
                <a:lnTo>
                  <a:pt x="1175278" y="998618"/>
                </a:lnTo>
                <a:lnTo>
                  <a:pt x="1174596" y="986131"/>
                </a:lnTo>
                <a:lnTo>
                  <a:pt x="1173915" y="974779"/>
                </a:lnTo>
                <a:lnTo>
                  <a:pt x="1172551" y="964563"/>
                </a:lnTo>
                <a:lnTo>
                  <a:pt x="1171188" y="955481"/>
                </a:lnTo>
                <a:lnTo>
                  <a:pt x="1169598" y="947989"/>
                </a:lnTo>
                <a:lnTo>
                  <a:pt x="1168462" y="944811"/>
                </a:lnTo>
                <a:lnTo>
                  <a:pt x="1167099" y="941632"/>
                </a:lnTo>
                <a:lnTo>
                  <a:pt x="1166190" y="939135"/>
                </a:lnTo>
                <a:lnTo>
                  <a:pt x="1164827" y="936637"/>
                </a:lnTo>
                <a:lnTo>
                  <a:pt x="1163236" y="934367"/>
                </a:lnTo>
                <a:lnTo>
                  <a:pt x="1161646" y="932324"/>
                </a:lnTo>
                <a:lnTo>
                  <a:pt x="1159828" y="930508"/>
                </a:lnTo>
                <a:lnTo>
                  <a:pt x="1158011" y="928691"/>
                </a:lnTo>
                <a:lnTo>
                  <a:pt x="1155966" y="927102"/>
                </a:lnTo>
                <a:lnTo>
                  <a:pt x="1153467" y="925740"/>
                </a:lnTo>
                <a:lnTo>
                  <a:pt x="1151195" y="924378"/>
                </a:lnTo>
                <a:lnTo>
                  <a:pt x="1148242" y="923243"/>
                </a:lnTo>
                <a:lnTo>
                  <a:pt x="1145515" y="922107"/>
                </a:lnTo>
                <a:lnTo>
                  <a:pt x="1142335" y="921199"/>
                </a:lnTo>
                <a:lnTo>
                  <a:pt x="1138927" y="920518"/>
                </a:lnTo>
                <a:lnTo>
                  <a:pt x="1135746" y="920064"/>
                </a:lnTo>
                <a:lnTo>
                  <a:pt x="1132111" y="919383"/>
                </a:lnTo>
                <a:lnTo>
                  <a:pt x="1128248" y="918929"/>
                </a:lnTo>
                <a:lnTo>
                  <a:pt x="1119842" y="918702"/>
                </a:lnTo>
                <a:lnTo>
                  <a:pt x="1113254" y="918929"/>
                </a:lnTo>
                <a:lnTo>
                  <a:pt x="1106892" y="919610"/>
                </a:lnTo>
                <a:lnTo>
                  <a:pt x="1100985" y="920972"/>
                </a:lnTo>
                <a:lnTo>
                  <a:pt x="1095533" y="922561"/>
                </a:lnTo>
                <a:lnTo>
                  <a:pt x="1090761" y="924832"/>
                </a:lnTo>
                <a:lnTo>
                  <a:pt x="1088262" y="926194"/>
                </a:lnTo>
                <a:lnTo>
                  <a:pt x="1086218" y="927556"/>
                </a:lnTo>
                <a:lnTo>
                  <a:pt x="1083946" y="928918"/>
                </a:lnTo>
                <a:lnTo>
                  <a:pt x="1082128" y="930508"/>
                </a:lnTo>
                <a:lnTo>
                  <a:pt x="1080083" y="932324"/>
                </a:lnTo>
                <a:lnTo>
                  <a:pt x="1078266" y="934140"/>
                </a:lnTo>
                <a:lnTo>
                  <a:pt x="1076675" y="936183"/>
                </a:lnTo>
                <a:lnTo>
                  <a:pt x="1075085" y="938227"/>
                </a:lnTo>
                <a:lnTo>
                  <a:pt x="1073722" y="940724"/>
                </a:lnTo>
                <a:lnTo>
                  <a:pt x="1072359" y="942994"/>
                </a:lnTo>
                <a:lnTo>
                  <a:pt x="1070087" y="947762"/>
                </a:lnTo>
                <a:lnTo>
                  <a:pt x="1068042" y="953438"/>
                </a:lnTo>
                <a:lnTo>
                  <a:pt x="1066452" y="959568"/>
                </a:lnTo>
                <a:lnTo>
                  <a:pt x="1065316" y="966152"/>
                </a:lnTo>
                <a:lnTo>
                  <a:pt x="1064861" y="973190"/>
                </a:lnTo>
                <a:lnTo>
                  <a:pt x="1064634" y="980682"/>
                </a:lnTo>
                <a:lnTo>
                  <a:pt x="1064634" y="986812"/>
                </a:lnTo>
                <a:lnTo>
                  <a:pt x="1065089" y="992942"/>
                </a:lnTo>
                <a:lnTo>
                  <a:pt x="1065543" y="998618"/>
                </a:lnTo>
                <a:lnTo>
                  <a:pt x="1066452" y="1004293"/>
                </a:lnTo>
                <a:lnTo>
                  <a:pt x="1067360" y="1009742"/>
                </a:lnTo>
                <a:lnTo>
                  <a:pt x="1068496" y="1014964"/>
                </a:lnTo>
                <a:lnTo>
                  <a:pt x="1070087" y="1019959"/>
                </a:lnTo>
                <a:lnTo>
                  <a:pt x="1071450" y="1024272"/>
                </a:lnTo>
                <a:lnTo>
                  <a:pt x="1073722" y="1028586"/>
                </a:lnTo>
                <a:lnTo>
                  <a:pt x="1075767" y="1032673"/>
                </a:lnTo>
                <a:lnTo>
                  <a:pt x="1078039" y="1036986"/>
                </a:lnTo>
                <a:lnTo>
                  <a:pt x="1080538" y="1040619"/>
                </a:lnTo>
                <a:lnTo>
                  <a:pt x="1083491" y="1043797"/>
                </a:lnTo>
                <a:lnTo>
                  <a:pt x="1086218" y="1046976"/>
                </a:lnTo>
                <a:lnTo>
                  <a:pt x="1089625" y="1050154"/>
                </a:lnTo>
                <a:lnTo>
                  <a:pt x="1093033" y="1052652"/>
                </a:lnTo>
                <a:lnTo>
                  <a:pt x="1096896" y="1055603"/>
                </a:lnTo>
                <a:lnTo>
                  <a:pt x="1101440" y="1058554"/>
                </a:lnTo>
                <a:lnTo>
                  <a:pt x="1107119" y="1061733"/>
                </a:lnTo>
                <a:lnTo>
                  <a:pt x="1113708" y="1065592"/>
                </a:lnTo>
                <a:lnTo>
                  <a:pt x="1128930" y="1073539"/>
                </a:lnTo>
                <a:lnTo>
                  <a:pt x="1147560" y="1083074"/>
                </a:lnTo>
                <a:lnTo>
                  <a:pt x="1169825" y="1093745"/>
                </a:lnTo>
                <a:lnTo>
                  <a:pt x="1195044" y="1105550"/>
                </a:lnTo>
                <a:lnTo>
                  <a:pt x="1224125" y="1118718"/>
                </a:lnTo>
                <a:lnTo>
                  <a:pt x="1256159" y="1133021"/>
                </a:lnTo>
                <a:lnTo>
                  <a:pt x="1283649" y="1145281"/>
                </a:lnTo>
                <a:lnTo>
                  <a:pt x="1309322" y="1156633"/>
                </a:lnTo>
                <a:lnTo>
                  <a:pt x="1332269" y="1167530"/>
                </a:lnTo>
                <a:lnTo>
                  <a:pt x="1352944" y="1177520"/>
                </a:lnTo>
                <a:lnTo>
                  <a:pt x="1371573" y="1186828"/>
                </a:lnTo>
                <a:lnTo>
                  <a:pt x="1387931" y="1195456"/>
                </a:lnTo>
                <a:lnTo>
                  <a:pt x="1401563" y="1203175"/>
                </a:lnTo>
                <a:lnTo>
                  <a:pt x="1413150" y="1210440"/>
                </a:lnTo>
                <a:lnTo>
                  <a:pt x="1418375" y="1213845"/>
                </a:lnTo>
                <a:lnTo>
                  <a:pt x="1423601" y="1217251"/>
                </a:lnTo>
                <a:lnTo>
                  <a:pt x="1428372" y="1221337"/>
                </a:lnTo>
                <a:lnTo>
                  <a:pt x="1433370" y="1225197"/>
                </a:lnTo>
                <a:lnTo>
                  <a:pt x="1438141" y="1229284"/>
                </a:lnTo>
                <a:lnTo>
                  <a:pt x="1442912" y="1233597"/>
                </a:lnTo>
                <a:lnTo>
                  <a:pt x="1447456" y="1237911"/>
                </a:lnTo>
                <a:lnTo>
                  <a:pt x="1452000" y="1242678"/>
                </a:lnTo>
                <a:lnTo>
                  <a:pt x="1456317" y="1247673"/>
                </a:lnTo>
                <a:lnTo>
                  <a:pt x="1460406" y="1252441"/>
                </a:lnTo>
                <a:lnTo>
                  <a:pt x="1464496" y="1257663"/>
                </a:lnTo>
                <a:lnTo>
                  <a:pt x="1468813" y="1263111"/>
                </a:lnTo>
                <a:lnTo>
                  <a:pt x="1472902" y="1268787"/>
                </a:lnTo>
                <a:lnTo>
                  <a:pt x="1476537" y="1274463"/>
                </a:lnTo>
                <a:lnTo>
                  <a:pt x="1480399" y="1280139"/>
                </a:lnTo>
                <a:lnTo>
                  <a:pt x="1484035" y="1286269"/>
                </a:lnTo>
                <a:lnTo>
                  <a:pt x="1487670" y="1292399"/>
                </a:lnTo>
                <a:lnTo>
                  <a:pt x="1490623" y="1298983"/>
                </a:lnTo>
                <a:lnTo>
                  <a:pt x="1493804" y="1305340"/>
                </a:lnTo>
                <a:lnTo>
                  <a:pt x="1496530" y="1312378"/>
                </a:lnTo>
                <a:lnTo>
                  <a:pt x="1499257" y="1319416"/>
                </a:lnTo>
                <a:lnTo>
                  <a:pt x="1501529" y="1326454"/>
                </a:lnTo>
                <a:lnTo>
                  <a:pt x="1503573" y="1333719"/>
                </a:lnTo>
                <a:lnTo>
                  <a:pt x="1505618" y="1341211"/>
                </a:lnTo>
                <a:lnTo>
                  <a:pt x="1507208" y="1348930"/>
                </a:lnTo>
                <a:lnTo>
                  <a:pt x="1508799" y="1357103"/>
                </a:lnTo>
                <a:lnTo>
                  <a:pt x="1509935" y="1365049"/>
                </a:lnTo>
                <a:lnTo>
                  <a:pt x="1511071" y="1373450"/>
                </a:lnTo>
                <a:lnTo>
                  <a:pt x="1511752" y="1382077"/>
                </a:lnTo>
                <a:lnTo>
                  <a:pt x="1512434" y="1390477"/>
                </a:lnTo>
                <a:lnTo>
                  <a:pt x="1512661" y="1399559"/>
                </a:lnTo>
                <a:lnTo>
                  <a:pt x="1512888" y="1408640"/>
                </a:lnTo>
                <a:lnTo>
                  <a:pt x="1512434" y="1423170"/>
                </a:lnTo>
                <a:lnTo>
                  <a:pt x="1512207" y="1429981"/>
                </a:lnTo>
                <a:lnTo>
                  <a:pt x="1511525" y="1437019"/>
                </a:lnTo>
                <a:lnTo>
                  <a:pt x="1510843" y="1444057"/>
                </a:lnTo>
                <a:lnTo>
                  <a:pt x="1509935" y="1450641"/>
                </a:lnTo>
                <a:lnTo>
                  <a:pt x="1509026" y="1457452"/>
                </a:lnTo>
                <a:lnTo>
                  <a:pt x="1507890" y="1463809"/>
                </a:lnTo>
                <a:lnTo>
                  <a:pt x="1506754" y="1470620"/>
                </a:lnTo>
                <a:lnTo>
                  <a:pt x="1505164" y="1476750"/>
                </a:lnTo>
                <a:lnTo>
                  <a:pt x="1503573" y="1483334"/>
                </a:lnTo>
                <a:lnTo>
                  <a:pt x="1501756" y="1489464"/>
                </a:lnTo>
                <a:lnTo>
                  <a:pt x="1499938" y="1495367"/>
                </a:lnTo>
                <a:lnTo>
                  <a:pt x="1497893" y="1501270"/>
                </a:lnTo>
                <a:lnTo>
                  <a:pt x="1495621" y="1507172"/>
                </a:lnTo>
                <a:lnTo>
                  <a:pt x="1493350" y="1513302"/>
                </a:lnTo>
                <a:lnTo>
                  <a:pt x="1490850" y="1518978"/>
                </a:lnTo>
                <a:lnTo>
                  <a:pt x="1488124" y="1524200"/>
                </a:lnTo>
                <a:lnTo>
                  <a:pt x="1485171" y="1529876"/>
                </a:lnTo>
                <a:lnTo>
                  <a:pt x="1482444" y="1535325"/>
                </a:lnTo>
                <a:lnTo>
                  <a:pt x="1479263" y="1540546"/>
                </a:lnTo>
                <a:lnTo>
                  <a:pt x="1475856" y="1545768"/>
                </a:lnTo>
                <a:lnTo>
                  <a:pt x="1472675" y="1550990"/>
                </a:lnTo>
                <a:lnTo>
                  <a:pt x="1469040" y="1555985"/>
                </a:lnTo>
                <a:lnTo>
                  <a:pt x="1465405" y="1560979"/>
                </a:lnTo>
                <a:lnTo>
                  <a:pt x="1461542" y="1565520"/>
                </a:lnTo>
                <a:lnTo>
                  <a:pt x="1457226" y="1570288"/>
                </a:lnTo>
                <a:lnTo>
                  <a:pt x="1453136" y="1574828"/>
                </a:lnTo>
                <a:lnTo>
                  <a:pt x="1448819" y="1579596"/>
                </a:lnTo>
                <a:lnTo>
                  <a:pt x="1444503" y="1583910"/>
                </a:lnTo>
                <a:lnTo>
                  <a:pt x="1439732" y="1588223"/>
                </a:lnTo>
                <a:lnTo>
                  <a:pt x="1434961" y="1592537"/>
                </a:lnTo>
                <a:lnTo>
                  <a:pt x="1429962" y="1596624"/>
                </a:lnTo>
                <a:lnTo>
                  <a:pt x="1424964" y="1600710"/>
                </a:lnTo>
                <a:lnTo>
                  <a:pt x="1419511" y="1604570"/>
                </a:lnTo>
                <a:lnTo>
                  <a:pt x="1414286" y="1608429"/>
                </a:lnTo>
                <a:lnTo>
                  <a:pt x="1408833" y="1612062"/>
                </a:lnTo>
                <a:lnTo>
                  <a:pt x="1403153" y="1615694"/>
                </a:lnTo>
                <a:lnTo>
                  <a:pt x="1397019" y="1619327"/>
                </a:lnTo>
                <a:lnTo>
                  <a:pt x="1391112" y="1622732"/>
                </a:lnTo>
                <a:lnTo>
                  <a:pt x="1384978" y="1625911"/>
                </a:lnTo>
                <a:lnTo>
                  <a:pt x="1378844" y="1629089"/>
                </a:lnTo>
                <a:lnTo>
                  <a:pt x="1372255" y="1632268"/>
                </a:lnTo>
                <a:lnTo>
                  <a:pt x="1365666" y="1635219"/>
                </a:lnTo>
                <a:lnTo>
                  <a:pt x="1351808" y="1640895"/>
                </a:lnTo>
                <a:lnTo>
                  <a:pt x="1337722" y="1646344"/>
                </a:lnTo>
                <a:lnTo>
                  <a:pt x="1322727" y="1651339"/>
                </a:lnTo>
                <a:lnTo>
                  <a:pt x="1307278" y="1655879"/>
                </a:lnTo>
                <a:lnTo>
                  <a:pt x="1291147" y="1660193"/>
                </a:lnTo>
                <a:lnTo>
                  <a:pt x="1274334" y="1664052"/>
                </a:lnTo>
                <a:lnTo>
                  <a:pt x="1257068" y="1667231"/>
                </a:lnTo>
                <a:lnTo>
                  <a:pt x="1239347" y="1670182"/>
                </a:lnTo>
                <a:lnTo>
                  <a:pt x="1220717" y="1672680"/>
                </a:lnTo>
                <a:lnTo>
                  <a:pt x="1201632" y="1674723"/>
                </a:lnTo>
                <a:lnTo>
                  <a:pt x="1201632" y="1757363"/>
                </a:lnTo>
                <a:lnTo>
                  <a:pt x="1062362" y="1757363"/>
                </a:lnTo>
                <a:lnTo>
                  <a:pt x="1062362" y="1672226"/>
                </a:lnTo>
                <a:lnTo>
                  <a:pt x="1047367" y="1670863"/>
                </a:lnTo>
                <a:lnTo>
                  <a:pt x="1032600" y="1669047"/>
                </a:lnTo>
                <a:lnTo>
                  <a:pt x="1017832" y="1667004"/>
                </a:lnTo>
                <a:lnTo>
                  <a:pt x="1003519" y="1664734"/>
                </a:lnTo>
                <a:lnTo>
                  <a:pt x="989660" y="1662009"/>
                </a:lnTo>
                <a:lnTo>
                  <a:pt x="975801" y="1658604"/>
                </a:lnTo>
                <a:lnTo>
                  <a:pt x="961942" y="1654971"/>
                </a:lnTo>
                <a:lnTo>
                  <a:pt x="948765" y="1651112"/>
                </a:lnTo>
                <a:lnTo>
                  <a:pt x="935588" y="1646571"/>
                </a:lnTo>
                <a:lnTo>
                  <a:pt x="922638" y="1641803"/>
                </a:lnTo>
                <a:lnTo>
                  <a:pt x="910142" y="1636581"/>
                </a:lnTo>
                <a:lnTo>
                  <a:pt x="897646" y="1630906"/>
                </a:lnTo>
                <a:lnTo>
                  <a:pt x="885605" y="1625003"/>
                </a:lnTo>
                <a:lnTo>
                  <a:pt x="873564" y="1618646"/>
                </a:lnTo>
                <a:lnTo>
                  <a:pt x="861977" y="1611835"/>
                </a:lnTo>
                <a:lnTo>
                  <a:pt x="850617" y="1604570"/>
                </a:lnTo>
                <a:lnTo>
                  <a:pt x="844937" y="1600937"/>
                </a:lnTo>
                <a:lnTo>
                  <a:pt x="839485" y="1596851"/>
                </a:lnTo>
                <a:lnTo>
                  <a:pt x="834259" y="1592991"/>
                </a:lnTo>
                <a:lnTo>
                  <a:pt x="829488" y="1588677"/>
                </a:lnTo>
                <a:lnTo>
                  <a:pt x="824490" y="1584137"/>
                </a:lnTo>
                <a:lnTo>
                  <a:pt x="819946" y="1579596"/>
                </a:lnTo>
                <a:lnTo>
                  <a:pt x="815175" y="1574601"/>
                </a:lnTo>
                <a:lnTo>
                  <a:pt x="810858" y="1569834"/>
                </a:lnTo>
                <a:lnTo>
                  <a:pt x="806769" y="1564612"/>
                </a:lnTo>
                <a:lnTo>
                  <a:pt x="802907" y="1559390"/>
                </a:lnTo>
                <a:lnTo>
                  <a:pt x="799044" y="1553714"/>
                </a:lnTo>
                <a:lnTo>
                  <a:pt x="795409" y="1548265"/>
                </a:lnTo>
                <a:lnTo>
                  <a:pt x="792001" y="1542363"/>
                </a:lnTo>
                <a:lnTo>
                  <a:pt x="788593" y="1536460"/>
                </a:lnTo>
                <a:lnTo>
                  <a:pt x="785640" y="1530330"/>
                </a:lnTo>
                <a:lnTo>
                  <a:pt x="782686" y="1523746"/>
                </a:lnTo>
                <a:lnTo>
                  <a:pt x="779733" y="1517389"/>
                </a:lnTo>
                <a:lnTo>
                  <a:pt x="777234" y="1510578"/>
                </a:lnTo>
                <a:lnTo>
                  <a:pt x="774962" y="1503994"/>
                </a:lnTo>
                <a:lnTo>
                  <a:pt x="772690" y="1496956"/>
                </a:lnTo>
                <a:lnTo>
                  <a:pt x="770872" y="1489691"/>
                </a:lnTo>
                <a:lnTo>
                  <a:pt x="768827" y="1482199"/>
                </a:lnTo>
                <a:lnTo>
                  <a:pt x="767237" y="1474707"/>
                </a:lnTo>
                <a:lnTo>
                  <a:pt x="765647" y="1466987"/>
                </a:lnTo>
                <a:lnTo>
                  <a:pt x="764284" y="1459268"/>
                </a:lnTo>
                <a:lnTo>
                  <a:pt x="763148" y="1451322"/>
                </a:lnTo>
                <a:lnTo>
                  <a:pt x="762239" y="1442922"/>
                </a:lnTo>
                <a:lnTo>
                  <a:pt x="761557" y="1434522"/>
                </a:lnTo>
                <a:lnTo>
                  <a:pt x="760648" y="1425894"/>
                </a:lnTo>
                <a:lnTo>
                  <a:pt x="760194" y="1417494"/>
                </a:lnTo>
                <a:lnTo>
                  <a:pt x="759967" y="1408413"/>
                </a:lnTo>
                <a:lnTo>
                  <a:pt x="759967" y="1399332"/>
                </a:lnTo>
                <a:lnTo>
                  <a:pt x="759967" y="1356422"/>
                </a:lnTo>
                <a:lnTo>
                  <a:pt x="1062362" y="1356422"/>
                </a:lnTo>
                <a:lnTo>
                  <a:pt x="1062362" y="1410229"/>
                </a:lnTo>
                <a:lnTo>
                  <a:pt x="1062589" y="1431343"/>
                </a:lnTo>
                <a:lnTo>
                  <a:pt x="1062817" y="1450187"/>
                </a:lnTo>
                <a:lnTo>
                  <a:pt x="1063498" y="1466987"/>
                </a:lnTo>
                <a:lnTo>
                  <a:pt x="1064634" y="1481972"/>
                </a:lnTo>
                <a:lnTo>
                  <a:pt x="1065770" y="1494686"/>
                </a:lnTo>
                <a:lnTo>
                  <a:pt x="1067588" y="1505129"/>
                </a:lnTo>
                <a:lnTo>
                  <a:pt x="1068496" y="1509670"/>
                </a:lnTo>
                <a:lnTo>
                  <a:pt x="1069405" y="1513756"/>
                </a:lnTo>
                <a:lnTo>
                  <a:pt x="1070541" y="1517162"/>
                </a:lnTo>
                <a:lnTo>
                  <a:pt x="1071450" y="1519886"/>
                </a:lnTo>
                <a:lnTo>
                  <a:pt x="1072813" y="1522611"/>
                </a:lnTo>
                <a:lnTo>
                  <a:pt x="1074403" y="1525108"/>
                </a:lnTo>
                <a:lnTo>
                  <a:pt x="1076221" y="1527378"/>
                </a:lnTo>
                <a:lnTo>
                  <a:pt x="1078039" y="1529422"/>
                </a:lnTo>
                <a:lnTo>
                  <a:pt x="1080083" y="1531238"/>
                </a:lnTo>
                <a:lnTo>
                  <a:pt x="1082355" y="1533054"/>
                </a:lnTo>
                <a:lnTo>
                  <a:pt x="1085082" y="1534643"/>
                </a:lnTo>
                <a:lnTo>
                  <a:pt x="1087581" y="1536233"/>
                </a:lnTo>
                <a:lnTo>
                  <a:pt x="1090761" y="1537368"/>
                </a:lnTo>
                <a:lnTo>
                  <a:pt x="1093715" y="1538503"/>
                </a:lnTo>
                <a:lnTo>
                  <a:pt x="1097123" y="1539184"/>
                </a:lnTo>
                <a:lnTo>
                  <a:pt x="1100758" y="1540092"/>
                </a:lnTo>
                <a:lnTo>
                  <a:pt x="1104393" y="1540773"/>
                </a:lnTo>
                <a:lnTo>
                  <a:pt x="1108255" y="1541000"/>
                </a:lnTo>
                <a:lnTo>
                  <a:pt x="1112572" y="1541454"/>
                </a:lnTo>
                <a:lnTo>
                  <a:pt x="1117116" y="1541681"/>
                </a:lnTo>
                <a:lnTo>
                  <a:pt x="1124386" y="1541454"/>
                </a:lnTo>
                <a:lnTo>
                  <a:pt x="1131202" y="1540546"/>
                </a:lnTo>
                <a:lnTo>
                  <a:pt x="1137791" y="1539184"/>
                </a:lnTo>
                <a:lnTo>
                  <a:pt x="1143698" y="1537822"/>
                </a:lnTo>
                <a:lnTo>
                  <a:pt x="1149150" y="1535779"/>
                </a:lnTo>
                <a:lnTo>
                  <a:pt x="1151649" y="1534416"/>
                </a:lnTo>
                <a:lnTo>
                  <a:pt x="1153921" y="1533054"/>
                </a:lnTo>
                <a:lnTo>
                  <a:pt x="1156421" y="1531465"/>
                </a:lnTo>
                <a:lnTo>
                  <a:pt x="1158693" y="1529876"/>
                </a:lnTo>
                <a:lnTo>
                  <a:pt x="1160737" y="1528514"/>
                </a:lnTo>
                <a:lnTo>
                  <a:pt x="1162555" y="1526697"/>
                </a:lnTo>
                <a:lnTo>
                  <a:pt x="1164372" y="1524654"/>
                </a:lnTo>
                <a:lnTo>
                  <a:pt x="1166190" y="1522611"/>
                </a:lnTo>
                <a:lnTo>
                  <a:pt x="1167780" y="1520340"/>
                </a:lnTo>
                <a:lnTo>
                  <a:pt x="1169144" y="1518070"/>
                </a:lnTo>
                <a:lnTo>
                  <a:pt x="1170507" y="1515800"/>
                </a:lnTo>
                <a:lnTo>
                  <a:pt x="1171870" y="1513529"/>
                </a:lnTo>
                <a:lnTo>
                  <a:pt x="1173915" y="1508081"/>
                </a:lnTo>
                <a:lnTo>
                  <a:pt x="1175505" y="1502405"/>
                </a:lnTo>
                <a:lnTo>
                  <a:pt x="1176641" y="1496275"/>
                </a:lnTo>
                <a:lnTo>
                  <a:pt x="1177323" y="1489464"/>
                </a:lnTo>
                <a:lnTo>
                  <a:pt x="1177550" y="1482199"/>
                </a:lnTo>
                <a:lnTo>
                  <a:pt x="1177323" y="1464717"/>
                </a:lnTo>
                <a:lnTo>
                  <a:pt x="1176641" y="1448144"/>
                </a:lnTo>
                <a:lnTo>
                  <a:pt x="1175505" y="1432932"/>
                </a:lnTo>
                <a:lnTo>
                  <a:pt x="1173915" y="1419083"/>
                </a:lnTo>
                <a:lnTo>
                  <a:pt x="1173006" y="1412727"/>
                </a:lnTo>
                <a:lnTo>
                  <a:pt x="1172097" y="1406597"/>
                </a:lnTo>
                <a:lnTo>
                  <a:pt x="1170734" y="1400921"/>
                </a:lnTo>
                <a:lnTo>
                  <a:pt x="1169598" y="1395245"/>
                </a:lnTo>
                <a:lnTo>
                  <a:pt x="1168235" y="1390250"/>
                </a:lnTo>
                <a:lnTo>
                  <a:pt x="1166644" y="1385482"/>
                </a:lnTo>
                <a:lnTo>
                  <a:pt x="1165054" y="1380942"/>
                </a:lnTo>
                <a:lnTo>
                  <a:pt x="1163236" y="1376855"/>
                </a:lnTo>
                <a:lnTo>
                  <a:pt x="1161192" y="1372769"/>
                </a:lnTo>
                <a:lnTo>
                  <a:pt x="1158693" y="1368909"/>
                </a:lnTo>
                <a:lnTo>
                  <a:pt x="1155512" y="1364822"/>
                </a:lnTo>
                <a:lnTo>
                  <a:pt x="1151877" y="1360736"/>
                </a:lnTo>
                <a:lnTo>
                  <a:pt x="1147787" y="1356422"/>
                </a:lnTo>
                <a:lnTo>
                  <a:pt x="1142789" y="1352336"/>
                </a:lnTo>
                <a:lnTo>
                  <a:pt x="1137791" y="1348022"/>
                </a:lnTo>
                <a:lnTo>
                  <a:pt x="1132111" y="1343708"/>
                </a:lnTo>
                <a:lnTo>
                  <a:pt x="1125522" y="1339395"/>
                </a:lnTo>
                <a:lnTo>
                  <a:pt x="1118479" y="1334854"/>
                </a:lnTo>
                <a:lnTo>
                  <a:pt x="1111436" y="1330540"/>
                </a:lnTo>
                <a:lnTo>
                  <a:pt x="1103257" y="1326000"/>
                </a:lnTo>
                <a:lnTo>
                  <a:pt x="1094851" y="1321459"/>
                </a:lnTo>
                <a:lnTo>
                  <a:pt x="1085763" y="1316918"/>
                </a:lnTo>
                <a:lnTo>
                  <a:pt x="1076221" y="1312378"/>
                </a:lnTo>
                <a:lnTo>
                  <a:pt x="1066225" y="1307610"/>
                </a:lnTo>
                <a:lnTo>
                  <a:pt x="1032827" y="1292399"/>
                </a:lnTo>
                <a:lnTo>
                  <a:pt x="1002383" y="1278323"/>
                </a:lnTo>
                <a:lnTo>
                  <a:pt x="974665" y="1265155"/>
                </a:lnTo>
                <a:lnTo>
                  <a:pt x="949901" y="1252895"/>
                </a:lnTo>
                <a:lnTo>
                  <a:pt x="927636" y="1242224"/>
                </a:lnTo>
                <a:lnTo>
                  <a:pt x="908325" y="1232008"/>
                </a:lnTo>
                <a:lnTo>
                  <a:pt x="891739" y="1222927"/>
                </a:lnTo>
                <a:lnTo>
                  <a:pt x="877881" y="1215207"/>
                </a:lnTo>
                <a:lnTo>
                  <a:pt x="871746" y="1211348"/>
                </a:lnTo>
                <a:lnTo>
                  <a:pt x="865612" y="1207261"/>
                </a:lnTo>
                <a:lnTo>
                  <a:pt x="859705" y="1203175"/>
                </a:lnTo>
                <a:lnTo>
                  <a:pt x="853798" y="1198861"/>
                </a:lnTo>
                <a:lnTo>
                  <a:pt x="848118" y="1194320"/>
                </a:lnTo>
                <a:lnTo>
                  <a:pt x="842438" y="1189780"/>
                </a:lnTo>
                <a:lnTo>
                  <a:pt x="836986" y="1184558"/>
                </a:lnTo>
                <a:lnTo>
                  <a:pt x="831533" y="1179563"/>
                </a:lnTo>
                <a:lnTo>
                  <a:pt x="826080" y="1174341"/>
                </a:lnTo>
                <a:lnTo>
                  <a:pt x="820855" y="1168893"/>
                </a:lnTo>
                <a:lnTo>
                  <a:pt x="815857" y="1163217"/>
                </a:lnTo>
                <a:lnTo>
                  <a:pt x="810858" y="1157314"/>
                </a:lnTo>
                <a:lnTo>
                  <a:pt x="805860" y="1151184"/>
                </a:lnTo>
                <a:lnTo>
                  <a:pt x="801089" y="1145054"/>
                </a:lnTo>
                <a:lnTo>
                  <a:pt x="796318" y="1138697"/>
                </a:lnTo>
                <a:lnTo>
                  <a:pt x="791774" y="1131886"/>
                </a:lnTo>
                <a:lnTo>
                  <a:pt x="787230" y="1125302"/>
                </a:lnTo>
                <a:lnTo>
                  <a:pt x="783141" y="1118264"/>
                </a:lnTo>
                <a:lnTo>
                  <a:pt x="779506" y="1111226"/>
                </a:lnTo>
                <a:lnTo>
                  <a:pt x="775870" y="1104188"/>
                </a:lnTo>
                <a:lnTo>
                  <a:pt x="772690" y="1097150"/>
                </a:lnTo>
                <a:lnTo>
                  <a:pt x="769736" y="1089658"/>
                </a:lnTo>
                <a:lnTo>
                  <a:pt x="767010" y="1082393"/>
                </a:lnTo>
                <a:lnTo>
                  <a:pt x="764511" y="1074674"/>
                </a:lnTo>
                <a:lnTo>
                  <a:pt x="762466" y="1067182"/>
                </a:lnTo>
                <a:lnTo>
                  <a:pt x="760648" y="1059463"/>
                </a:lnTo>
                <a:lnTo>
                  <a:pt x="759058" y="1051289"/>
                </a:lnTo>
                <a:lnTo>
                  <a:pt x="757922" y="1043343"/>
                </a:lnTo>
                <a:lnTo>
                  <a:pt x="756786" y="1035397"/>
                </a:lnTo>
                <a:lnTo>
                  <a:pt x="756105" y="1026997"/>
                </a:lnTo>
                <a:lnTo>
                  <a:pt x="755650" y="1018824"/>
                </a:lnTo>
                <a:lnTo>
                  <a:pt x="755650" y="1010423"/>
                </a:lnTo>
                <a:lnTo>
                  <a:pt x="755877" y="998164"/>
                </a:lnTo>
                <a:lnTo>
                  <a:pt x="756105" y="992488"/>
                </a:lnTo>
                <a:lnTo>
                  <a:pt x="756786" y="986585"/>
                </a:lnTo>
                <a:lnTo>
                  <a:pt x="757468" y="980909"/>
                </a:lnTo>
                <a:lnTo>
                  <a:pt x="758149" y="975233"/>
                </a:lnTo>
                <a:lnTo>
                  <a:pt x="759058" y="969557"/>
                </a:lnTo>
                <a:lnTo>
                  <a:pt x="760194" y="963881"/>
                </a:lnTo>
                <a:lnTo>
                  <a:pt x="761557" y="958433"/>
                </a:lnTo>
                <a:lnTo>
                  <a:pt x="763148" y="953211"/>
                </a:lnTo>
                <a:lnTo>
                  <a:pt x="764511" y="947762"/>
                </a:lnTo>
                <a:lnTo>
                  <a:pt x="766328" y="942767"/>
                </a:lnTo>
                <a:lnTo>
                  <a:pt x="768146" y="937546"/>
                </a:lnTo>
                <a:lnTo>
                  <a:pt x="770191" y="932551"/>
                </a:lnTo>
                <a:lnTo>
                  <a:pt x="772235" y="927783"/>
                </a:lnTo>
                <a:lnTo>
                  <a:pt x="774734" y="922788"/>
                </a:lnTo>
                <a:lnTo>
                  <a:pt x="777234" y="918248"/>
                </a:lnTo>
                <a:lnTo>
                  <a:pt x="779733" y="913253"/>
                </a:lnTo>
                <a:lnTo>
                  <a:pt x="782459" y="908485"/>
                </a:lnTo>
                <a:lnTo>
                  <a:pt x="785640" y="904172"/>
                </a:lnTo>
                <a:lnTo>
                  <a:pt x="788593" y="899858"/>
                </a:lnTo>
                <a:lnTo>
                  <a:pt x="791774" y="895544"/>
                </a:lnTo>
                <a:lnTo>
                  <a:pt x="795182" y="891004"/>
                </a:lnTo>
                <a:lnTo>
                  <a:pt x="798817" y="886917"/>
                </a:lnTo>
                <a:lnTo>
                  <a:pt x="802225" y="882831"/>
                </a:lnTo>
                <a:lnTo>
                  <a:pt x="806087" y="878744"/>
                </a:lnTo>
                <a:lnTo>
                  <a:pt x="810177" y="874884"/>
                </a:lnTo>
                <a:lnTo>
                  <a:pt x="814266" y="870798"/>
                </a:lnTo>
                <a:lnTo>
                  <a:pt x="818583" y="867392"/>
                </a:lnTo>
                <a:lnTo>
                  <a:pt x="822900" y="863533"/>
                </a:lnTo>
                <a:lnTo>
                  <a:pt x="827443" y="859900"/>
                </a:lnTo>
                <a:lnTo>
                  <a:pt x="832215" y="856495"/>
                </a:lnTo>
                <a:lnTo>
                  <a:pt x="842211" y="849457"/>
                </a:lnTo>
                <a:lnTo>
                  <a:pt x="852662" y="843100"/>
                </a:lnTo>
                <a:lnTo>
                  <a:pt x="863567" y="836743"/>
                </a:lnTo>
                <a:lnTo>
                  <a:pt x="875381" y="831067"/>
                </a:lnTo>
                <a:lnTo>
                  <a:pt x="887650" y="825618"/>
                </a:lnTo>
                <a:lnTo>
                  <a:pt x="900600" y="820623"/>
                </a:lnTo>
                <a:lnTo>
                  <a:pt x="914004" y="815629"/>
                </a:lnTo>
                <a:lnTo>
                  <a:pt x="928090" y="811315"/>
                </a:lnTo>
                <a:lnTo>
                  <a:pt x="942858" y="807228"/>
                </a:lnTo>
                <a:lnTo>
                  <a:pt x="958080" y="803369"/>
                </a:lnTo>
                <a:lnTo>
                  <a:pt x="973984" y="799736"/>
                </a:lnTo>
                <a:lnTo>
                  <a:pt x="990342" y="796558"/>
                </a:lnTo>
                <a:lnTo>
                  <a:pt x="1007381" y="794061"/>
                </a:lnTo>
                <a:lnTo>
                  <a:pt x="1025102" y="791336"/>
                </a:lnTo>
                <a:lnTo>
                  <a:pt x="1043505" y="789293"/>
                </a:lnTo>
                <a:lnTo>
                  <a:pt x="1062362" y="787477"/>
                </a:lnTo>
                <a:lnTo>
                  <a:pt x="1062362" y="717550"/>
                </a:lnTo>
                <a:close/>
                <a:moveTo>
                  <a:pt x="1134383" y="590324"/>
                </a:moveTo>
                <a:lnTo>
                  <a:pt x="1117597" y="590550"/>
                </a:lnTo>
                <a:lnTo>
                  <a:pt x="1101038" y="591004"/>
                </a:lnTo>
                <a:lnTo>
                  <a:pt x="1084480" y="592138"/>
                </a:lnTo>
                <a:lnTo>
                  <a:pt x="1068375" y="593725"/>
                </a:lnTo>
                <a:lnTo>
                  <a:pt x="1052043" y="595540"/>
                </a:lnTo>
                <a:lnTo>
                  <a:pt x="1035711" y="597807"/>
                </a:lnTo>
                <a:lnTo>
                  <a:pt x="1019833" y="600302"/>
                </a:lnTo>
                <a:lnTo>
                  <a:pt x="1003728" y="603477"/>
                </a:lnTo>
                <a:lnTo>
                  <a:pt x="988077" y="606879"/>
                </a:lnTo>
                <a:lnTo>
                  <a:pt x="972652" y="610734"/>
                </a:lnTo>
                <a:lnTo>
                  <a:pt x="957001" y="614816"/>
                </a:lnTo>
                <a:lnTo>
                  <a:pt x="941803" y="619579"/>
                </a:lnTo>
                <a:lnTo>
                  <a:pt x="926605" y="624341"/>
                </a:lnTo>
                <a:lnTo>
                  <a:pt x="911634" y="629557"/>
                </a:lnTo>
                <a:lnTo>
                  <a:pt x="896890" y="635227"/>
                </a:lnTo>
                <a:lnTo>
                  <a:pt x="882373" y="641124"/>
                </a:lnTo>
                <a:lnTo>
                  <a:pt x="867856" y="647247"/>
                </a:lnTo>
                <a:lnTo>
                  <a:pt x="853566" y="654050"/>
                </a:lnTo>
                <a:lnTo>
                  <a:pt x="839502" y="661081"/>
                </a:lnTo>
                <a:lnTo>
                  <a:pt x="825892" y="668565"/>
                </a:lnTo>
                <a:lnTo>
                  <a:pt x="812056" y="676049"/>
                </a:lnTo>
                <a:lnTo>
                  <a:pt x="798673" y="683986"/>
                </a:lnTo>
                <a:lnTo>
                  <a:pt x="785289" y="692150"/>
                </a:lnTo>
                <a:lnTo>
                  <a:pt x="772360" y="700768"/>
                </a:lnTo>
                <a:lnTo>
                  <a:pt x="759431" y="709840"/>
                </a:lnTo>
                <a:lnTo>
                  <a:pt x="746728" y="718685"/>
                </a:lnTo>
                <a:lnTo>
                  <a:pt x="734479" y="728210"/>
                </a:lnTo>
                <a:lnTo>
                  <a:pt x="722684" y="738188"/>
                </a:lnTo>
                <a:lnTo>
                  <a:pt x="710662" y="748167"/>
                </a:lnTo>
                <a:lnTo>
                  <a:pt x="698867" y="758372"/>
                </a:lnTo>
                <a:lnTo>
                  <a:pt x="687525" y="769031"/>
                </a:lnTo>
                <a:lnTo>
                  <a:pt x="676410" y="779917"/>
                </a:lnTo>
                <a:lnTo>
                  <a:pt x="665522" y="791029"/>
                </a:lnTo>
                <a:lnTo>
                  <a:pt x="655088" y="802369"/>
                </a:lnTo>
                <a:lnTo>
                  <a:pt x="644654" y="813935"/>
                </a:lnTo>
                <a:lnTo>
                  <a:pt x="634673" y="825728"/>
                </a:lnTo>
                <a:lnTo>
                  <a:pt x="624920" y="837974"/>
                </a:lnTo>
                <a:lnTo>
                  <a:pt x="615619" y="850221"/>
                </a:lnTo>
                <a:lnTo>
                  <a:pt x="606319" y="862921"/>
                </a:lnTo>
                <a:lnTo>
                  <a:pt x="597473" y="875621"/>
                </a:lnTo>
                <a:lnTo>
                  <a:pt x="588853" y="888774"/>
                </a:lnTo>
                <a:lnTo>
                  <a:pt x="580461" y="901928"/>
                </a:lnTo>
                <a:lnTo>
                  <a:pt x="572748" y="915308"/>
                </a:lnTo>
                <a:lnTo>
                  <a:pt x="565036" y="928915"/>
                </a:lnTo>
                <a:lnTo>
                  <a:pt x="557778" y="942749"/>
                </a:lnTo>
                <a:lnTo>
                  <a:pt x="550746" y="957037"/>
                </a:lnTo>
                <a:lnTo>
                  <a:pt x="544168" y="971324"/>
                </a:lnTo>
                <a:lnTo>
                  <a:pt x="537590" y="985612"/>
                </a:lnTo>
                <a:lnTo>
                  <a:pt x="531692" y="1000126"/>
                </a:lnTo>
                <a:lnTo>
                  <a:pt x="526021" y="1015094"/>
                </a:lnTo>
                <a:lnTo>
                  <a:pt x="520804" y="1030062"/>
                </a:lnTo>
                <a:lnTo>
                  <a:pt x="516041" y="1045029"/>
                </a:lnTo>
                <a:lnTo>
                  <a:pt x="511277" y="1060451"/>
                </a:lnTo>
                <a:lnTo>
                  <a:pt x="507194" y="1075646"/>
                </a:lnTo>
                <a:lnTo>
                  <a:pt x="503338" y="1091294"/>
                </a:lnTo>
                <a:lnTo>
                  <a:pt x="499936" y="1107169"/>
                </a:lnTo>
                <a:lnTo>
                  <a:pt x="496760" y="1122817"/>
                </a:lnTo>
                <a:lnTo>
                  <a:pt x="494265" y="1138919"/>
                </a:lnTo>
                <a:lnTo>
                  <a:pt x="491997" y="1155021"/>
                </a:lnTo>
                <a:lnTo>
                  <a:pt x="490182" y="1171349"/>
                </a:lnTo>
                <a:lnTo>
                  <a:pt x="488594" y="1187905"/>
                </a:lnTo>
                <a:lnTo>
                  <a:pt x="487687" y="1204233"/>
                </a:lnTo>
                <a:lnTo>
                  <a:pt x="487006" y="1220788"/>
                </a:lnTo>
                <a:lnTo>
                  <a:pt x="486779" y="1237571"/>
                </a:lnTo>
                <a:lnTo>
                  <a:pt x="487006" y="1254126"/>
                </a:lnTo>
                <a:lnTo>
                  <a:pt x="487687" y="1270908"/>
                </a:lnTo>
                <a:lnTo>
                  <a:pt x="488594" y="1287463"/>
                </a:lnTo>
                <a:lnTo>
                  <a:pt x="490182" y="1303565"/>
                </a:lnTo>
                <a:lnTo>
                  <a:pt x="491997" y="1319894"/>
                </a:lnTo>
                <a:lnTo>
                  <a:pt x="494265" y="1336222"/>
                </a:lnTo>
                <a:lnTo>
                  <a:pt x="496760" y="1352097"/>
                </a:lnTo>
                <a:lnTo>
                  <a:pt x="499936" y="1368199"/>
                </a:lnTo>
                <a:lnTo>
                  <a:pt x="503338" y="1383847"/>
                </a:lnTo>
                <a:lnTo>
                  <a:pt x="507194" y="1399269"/>
                </a:lnTo>
                <a:lnTo>
                  <a:pt x="511277" y="1414690"/>
                </a:lnTo>
                <a:lnTo>
                  <a:pt x="516041" y="1429885"/>
                </a:lnTo>
                <a:lnTo>
                  <a:pt x="520804" y="1445306"/>
                </a:lnTo>
                <a:lnTo>
                  <a:pt x="526021" y="1460047"/>
                </a:lnTo>
                <a:lnTo>
                  <a:pt x="531692" y="1474789"/>
                </a:lnTo>
                <a:lnTo>
                  <a:pt x="537590" y="1489530"/>
                </a:lnTo>
                <a:lnTo>
                  <a:pt x="544168" y="1504044"/>
                </a:lnTo>
                <a:lnTo>
                  <a:pt x="550746" y="1518105"/>
                </a:lnTo>
                <a:lnTo>
                  <a:pt x="557778" y="1532165"/>
                </a:lnTo>
                <a:lnTo>
                  <a:pt x="565036" y="1545999"/>
                </a:lnTo>
                <a:lnTo>
                  <a:pt x="572748" y="1559606"/>
                </a:lnTo>
                <a:lnTo>
                  <a:pt x="580461" y="1573214"/>
                </a:lnTo>
                <a:lnTo>
                  <a:pt x="588853" y="1586594"/>
                </a:lnTo>
                <a:lnTo>
                  <a:pt x="597473" y="1599521"/>
                </a:lnTo>
                <a:lnTo>
                  <a:pt x="606319" y="1612221"/>
                </a:lnTo>
                <a:lnTo>
                  <a:pt x="615619" y="1624921"/>
                </a:lnTo>
                <a:lnTo>
                  <a:pt x="624920" y="1637167"/>
                </a:lnTo>
                <a:lnTo>
                  <a:pt x="634673" y="1649187"/>
                </a:lnTo>
                <a:lnTo>
                  <a:pt x="644654" y="1660980"/>
                </a:lnTo>
                <a:lnTo>
                  <a:pt x="655088" y="1672546"/>
                </a:lnTo>
                <a:lnTo>
                  <a:pt x="665522" y="1684339"/>
                </a:lnTo>
                <a:lnTo>
                  <a:pt x="676410" y="1695451"/>
                </a:lnTo>
                <a:lnTo>
                  <a:pt x="687525" y="1706110"/>
                </a:lnTo>
                <a:lnTo>
                  <a:pt x="698867" y="1716769"/>
                </a:lnTo>
                <a:lnTo>
                  <a:pt x="710662" y="1726974"/>
                </a:lnTo>
                <a:lnTo>
                  <a:pt x="722684" y="1737180"/>
                </a:lnTo>
                <a:lnTo>
                  <a:pt x="734479" y="1746705"/>
                </a:lnTo>
                <a:lnTo>
                  <a:pt x="746728" y="1756230"/>
                </a:lnTo>
                <a:lnTo>
                  <a:pt x="759431" y="1765528"/>
                </a:lnTo>
                <a:lnTo>
                  <a:pt x="772360" y="1774146"/>
                </a:lnTo>
                <a:lnTo>
                  <a:pt x="785289" y="1782764"/>
                </a:lnTo>
                <a:lnTo>
                  <a:pt x="798673" y="1790928"/>
                </a:lnTo>
                <a:lnTo>
                  <a:pt x="812056" y="1799092"/>
                </a:lnTo>
                <a:lnTo>
                  <a:pt x="825892" y="1806803"/>
                </a:lnTo>
                <a:lnTo>
                  <a:pt x="839502" y="1814060"/>
                </a:lnTo>
                <a:lnTo>
                  <a:pt x="853566" y="1820864"/>
                </a:lnTo>
                <a:lnTo>
                  <a:pt x="867856" y="1827667"/>
                </a:lnTo>
                <a:lnTo>
                  <a:pt x="882373" y="1834017"/>
                </a:lnTo>
                <a:lnTo>
                  <a:pt x="896890" y="1839914"/>
                </a:lnTo>
                <a:lnTo>
                  <a:pt x="911634" y="1845583"/>
                </a:lnTo>
                <a:lnTo>
                  <a:pt x="926605" y="1850799"/>
                </a:lnTo>
                <a:lnTo>
                  <a:pt x="941803" y="1855789"/>
                </a:lnTo>
                <a:lnTo>
                  <a:pt x="957001" y="1860324"/>
                </a:lnTo>
                <a:lnTo>
                  <a:pt x="972652" y="1864406"/>
                </a:lnTo>
                <a:lnTo>
                  <a:pt x="988077" y="1868489"/>
                </a:lnTo>
                <a:lnTo>
                  <a:pt x="1003728" y="1871664"/>
                </a:lnTo>
                <a:lnTo>
                  <a:pt x="1019833" y="1874839"/>
                </a:lnTo>
                <a:lnTo>
                  <a:pt x="1035711" y="1877333"/>
                </a:lnTo>
                <a:lnTo>
                  <a:pt x="1052043" y="1879828"/>
                </a:lnTo>
                <a:lnTo>
                  <a:pt x="1068375" y="1881415"/>
                </a:lnTo>
                <a:lnTo>
                  <a:pt x="1084480" y="1883003"/>
                </a:lnTo>
                <a:lnTo>
                  <a:pt x="1101038" y="1884137"/>
                </a:lnTo>
                <a:lnTo>
                  <a:pt x="1117597" y="1884590"/>
                </a:lnTo>
                <a:lnTo>
                  <a:pt x="1134383" y="1884817"/>
                </a:lnTo>
                <a:lnTo>
                  <a:pt x="1151168" y="1884590"/>
                </a:lnTo>
                <a:lnTo>
                  <a:pt x="1167500" y="1884137"/>
                </a:lnTo>
                <a:lnTo>
                  <a:pt x="1184059" y="1883003"/>
                </a:lnTo>
                <a:lnTo>
                  <a:pt x="1200617" y="1881415"/>
                </a:lnTo>
                <a:lnTo>
                  <a:pt x="1216949" y="1879828"/>
                </a:lnTo>
                <a:lnTo>
                  <a:pt x="1232827" y="1877333"/>
                </a:lnTo>
                <a:lnTo>
                  <a:pt x="1249159" y="1874839"/>
                </a:lnTo>
                <a:lnTo>
                  <a:pt x="1264810" y="1871664"/>
                </a:lnTo>
                <a:lnTo>
                  <a:pt x="1280689" y="1868489"/>
                </a:lnTo>
                <a:lnTo>
                  <a:pt x="1296340" y="1864406"/>
                </a:lnTo>
                <a:lnTo>
                  <a:pt x="1311538" y="1860324"/>
                </a:lnTo>
                <a:lnTo>
                  <a:pt x="1326962" y="1855789"/>
                </a:lnTo>
                <a:lnTo>
                  <a:pt x="1341933" y="1850799"/>
                </a:lnTo>
                <a:lnTo>
                  <a:pt x="1356904" y="1845583"/>
                </a:lnTo>
                <a:lnTo>
                  <a:pt x="1371875" y="1839914"/>
                </a:lnTo>
                <a:lnTo>
                  <a:pt x="1386392" y="1834017"/>
                </a:lnTo>
                <a:lnTo>
                  <a:pt x="1400909" y="1827667"/>
                </a:lnTo>
                <a:lnTo>
                  <a:pt x="1414973" y="1820864"/>
                </a:lnTo>
                <a:lnTo>
                  <a:pt x="1429263" y="1814060"/>
                </a:lnTo>
                <a:lnTo>
                  <a:pt x="1443100" y="1806803"/>
                </a:lnTo>
                <a:lnTo>
                  <a:pt x="1456710" y="1799092"/>
                </a:lnTo>
                <a:lnTo>
                  <a:pt x="1470093" y="1790928"/>
                </a:lnTo>
                <a:lnTo>
                  <a:pt x="1483249" y="1782764"/>
                </a:lnTo>
                <a:lnTo>
                  <a:pt x="1496405" y="1774146"/>
                </a:lnTo>
                <a:lnTo>
                  <a:pt x="1509108" y="1765528"/>
                </a:lnTo>
                <a:lnTo>
                  <a:pt x="1521810" y="1756230"/>
                </a:lnTo>
                <a:lnTo>
                  <a:pt x="1534286" y="1746705"/>
                </a:lnTo>
                <a:lnTo>
                  <a:pt x="1546308" y="1737180"/>
                </a:lnTo>
                <a:lnTo>
                  <a:pt x="1558103" y="1726974"/>
                </a:lnTo>
                <a:lnTo>
                  <a:pt x="1569672" y="1716769"/>
                </a:lnTo>
                <a:lnTo>
                  <a:pt x="1581240" y="1706110"/>
                </a:lnTo>
                <a:lnTo>
                  <a:pt x="1592128" y="1695451"/>
                </a:lnTo>
                <a:lnTo>
                  <a:pt x="1603016" y="1684339"/>
                </a:lnTo>
                <a:lnTo>
                  <a:pt x="1613677" y="1672546"/>
                </a:lnTo>
                <a:lnTo>
                  <a:pt x="1623884" y="1660980"/>
                </a:lnTo>
                <a:lnTo>
                  <a:pt x="1634092" y="1649187"/>
                </a:lnTo>
                <a:lnTo>
                  <a:pt x="1643845" y="1637167"/>
                </a:lnTo>
                <a:lnTo>
                  <a:pt x="1653372" y="1624921"/>
                </a:lnTo>
                <a:lnTo>
                  <a:pt x="1662445" y="1612221"/>
                </a:lnTo>
                <a:lnTo>
                  <a:pt x="1671519" y="1599521"/>
                </a:lnTo>
                <a:lnTo>
                  <a:pt x="1679911" y="1586594"/>
                </a:lnTo>
                <a:lnTo>
                  <a:pt x="1688304" y="1573214"/>
                </a:lnTo>
                <a:lnTo>
                  <a:pt x="1696243" y="1559606"/>
                </a:lnTo>
                <a:lnTo>
                  <a:pt x="1703729" y="1545999"/>
                </a:lnTo>
                <a:lnTo>
                  <a:pt x="1711214" y="1532165"/>
                </a:lnTo>
                <a:lnTo>
                  <a:pt x="1718019" y="1518105"/>
                </a:lnTo>
                <a:lnTo>
                  <a:pt x="1724824" y="1504044"/>
                </a:lnTo>
                <a:lnTo>
                  <a:pt x="1730948" y="1489530"/>
                </a:lnTo>
                <a:lnTo>
                  <a:pt x="1736846" y="1474789"/>
                </a:lnTo>
                <a:lnTo>
                  <a:pt x="1742517" y="1460047"/>
                </a:lnTo>
                <a:lnTo>
                  <a:pt x="1747734" y="1445306"/>
                </a:lnTo>
                <a:lnTo>
                  <a:pt x="1752724" y="1429885"/>
                </a:lnTo>
                <a:lnTo>
                  <a:pt x="1757261" y="1414690"/>
                </a:lnTo>
                <a:lnTo>
                  <a:pt x="1761571" y="1399269"/>
                </a:lnTo>
                <a:lnTo>
                  <a:pt x="1765427" y="1383847"/>
                </a:lnTo>
                <a:lnTo>
                  <a:pt x="1768602" y="1368199"/>
                </a:lnTo>
                <a:lnTo>
                  <a:pt x="1771778" y="1352097"/>
                </a:lnTo>
                <a:lnTo>
                  <a:pt x="1774273" y="1336222"/>
                </a:lnTo>
                <a:lnTo>
                  <a:pt x="1776768" y="1319894"/>
                </a:lnTo>
                <a:lnTo>
                  <a:pt x="1778583" y="1303565"/>
                </a:lnTo>
                <a:lnTo>
                  <a:pt x="1779944" y="1287463"/>
                </a:lnTo>
                <a:lnTo>
                  <a:pt x="1781078" y="1270908"/>
                </a:lnTo>
                <a:lnTo>
                  <a:pt x="1781532" y="1254126"/>
                </a:lnTo>
                <a:lnTo>
                  <a:pt x="1781759" y="1237571"/>
                </a:lnTo>
                <a:lnTo>
                  <a:pt x="1781532" y="1220788"/>
                </a:lnTo>
                <a:lnTo>
                  <a:pt x="1781078" y="1204233"/>
                </a:lnTo>
                <a:lnTo>
                  <a:pt x="1779944" y="1187905"/>
                </a:lnTo>
                <a:lnTo>
                  <a:pt x="1778583" y="1171349"/>
                </a:lnTo>
                <a:lnTo>
                  <a:pt x="1776768" y="1155021"/>
                </a:lnTo>
                <a:lnTo>
                  <a:pt x="1774273" y="1138919"/>
                </a:lnTo>
                <a:lnTo>
                  <a:pt x="1771778" y="1122817"/>
                </a:lnTo>
                <a:lnTo>
                  <a:pt x="1768602" y="1107169"/>
                </a:lnTo>
                <a:lnTo>
                  <a:pt x="1765427" y="1091294"/>
                </a:lnTo>
                <a:lnTo>
                  <a:pt x="1761571" y="1075646"/>
                </a:lnTo>
                <a:lnTo>
                  <a:pt x="1757261" y="1060451"/>
                </a:lnTo>
                <a:lnTo>
                  <a:pt x="1752724" y="1045029"/>
                </a:lnTo>
                <a:lnTo>
                  <a:pt x="1747734" y="1030062"/>
                </a:lnTo>
                <a:lnTo>
                  <a:pt x="1742517" y="1015094"/>
                </a:lnTo>
                <a:lnTo>
                  <a:pt x="1736846" y="1000126"/>
                </a:lnTo>
                <a:lnTo>
                  <a:pt x="1730948" y="985612"/>
                </a:lnTo>
                <a:lnTo>
                  <a:pt x="1724824" y="971324"/>
                </a:lnTo>
                <a:lnTo>
                  <a:pt x="1718019" y="957037"/>
                </a:lnTo>
                <a:lnTo>
                  <a:pt x="1711214" y="942749"/>
                </a:lnTo>
                <a:lnTo>
                  <a:pt x="1703729" y="928915"/>
                </a:lnTo>
                <a:lnTo>
                  <a:pt x="1696243" y="915308"/>
                </a:lnTo>
                <a:lnTo>
                  <a:pt x="1688304" y="901928"/>
                </a:lnTo>
                <a:lnTo>
                  <a:pt x="1679911" y="888774"/>
                </a:lnTo>
                <a:lnTo>
                  <a:pt x="1671519" y="875621"/>
                </a:lnTo>
                <a:lnTo>
                  <a:pt x="1662445" y="862921"/>
                </a:lnTo>
                <a:lnTo>
                  <a:pt x="1653372" y="850221"/>
                </a:lnTo>
                <a:lnTo>
                  <a:pt x="1643845" y="837974"/>
                </a:lnTo>
                <a:lnTo>
                  <a:pt x="1634092" y="825728"/>
                </a:lnTo>
                <a:lnTo>
                  <a:pt x="1623884" y="813935"/>
                </a:lnTo>
                <a:lnTo>
                  <a:pt x="1613677" y="802369"/>
                </a:lnTo>
                <a:lnTo>
                  <a:pt x="1603016" y="791029"/>
                </a:lnTo>
                <a:lnTo>
                  <a:pt x="1592128" y="779917"/>
                </a:lnTo>
                <a:lnTo>
                  <a:pt x="1581240" y="769031"/>
                </a:lnTo>
                <a:lnTo>
                  <a:pt x="1569672" y="758372"/>
                </a:lnTo>
                <a:lnTo>
                  <a:pt x="1558103" y="748167"/>
                </a:lnTo>
                <a:lnTo>
                  <a:pt x="1546308" y="738188"/>
                </a:lnTo>
                <a:lnTo>
                  <a:pt x="1534286" y="728210"/>
                </a:lnTo>
                <a:lnTo>
                  <a:pt x="1521810" y="718685"/>
                </a:lnTo>
                <a:lnTo>
                  <a:pt x="1509108" y="709840"/>
                </a:lnTo>
                <a:lnTo>
                  <a:pt x="1496405" y="700768"/>
                </a:lnTo>
                <a:lnTo>
                  <a:pt x="1483249" y="692150"/>
                </a:lnTo>
                <a:lnTo>
                  <a:pt x="1470093" y="683986"/>
                </a:lnTo>
                <a:lnTo>
                  <a:pt x="1456710" y="676049"/>
                </a:lnTo>
                <a:lnTo>
                  <a:pt x="1443100" y="668565"/>
                </a:lnTo>
                <a:lnTo>
                  <a:pt x="1429263" y="661081"/>
                </a:lnTo>
                <a:lnTo>
                  <a:pt x="1414973" y="654050"/>
                </a:lnTo>
                <a:lnTo>
                  <a:pt x="1400909" y="647247"/>
                </a:lnTo>
                <a:lnTo>
                  <a:pt x="1386392" y="641124"/>
                </a:lnTo>
                <a:lnTo>
                  <a:pt x="1371875" y="635227"/>
                </a:lnTo>
                <a:lnTo>
                  <a:pt x="1356904" y="629557"/>
                </a:lnTo>
                <a:lnTo>
                  <a:pt x="1341933" y="624341"/>
                </a:lnTo>
                <a:lnTo>
                  <a:pt x="1326962" y="619579"/>
                </a:lnTo>
                <a:lnTo>
                  <a:pt x="1311538" y="614816"/>
                </a:lnTo>
                <a:lnTo>
                  <a:pt x="1296340" y="610734"/>
                </a:lnTo>
                <a:lnTo>
                  <a:pt x="1280689" y="606879"/>
                </a:lnTo>
                <a:lnTo>
                  <a:pt x="1264810" y="603477"/>
                </a:lnTo>
                <a:lnTo>
                  <a:pt x="1249159" y="600302"/>
                </a:lnTo>
                <a:lnTo>
                  <a:pt x="1232827" y="597807"/>
                </a:lnTo>
                <a:lnTo>
                  <a:pt x="1216949" y="595540"/>
                </a:lnTo>
                <a:lnTo>
                  <a:pt x="1200617" y="593725"/>
                </a:lnTo>
                <a:lnTo>
                  <a:pt x="1184059" y="592138"/>
                </a:lnTo>
                <a:lnTo>
                  <a:pt x="1167500" y="591004"/>
                </a:lnTo>
                <a:lnTo>
                  <a:pt x="1151168" y="590550"/>
                </a:lnTo>
                <a:lnTo>
                  <a:pt x="1134383" y="590324"/>
                </a:lnTo>
                <a:close/>
                <a:moveTo>
                  <a:pt x="127706" y="417513"/>
                </a:moveTo>
                <a:lnTo>
                  <a:pt x="2140832" y="417513"/>
                </a:lnTo>
                <a:lnTo>
                  <a:pt x="2147637" y="417740"/>
                </a:lnTo>
                <a:lnTo>
                  <a:pt x="2153988" y="418420"/>
                </a:lnTo>
                <a:lnTo>
                  <a:pt x="2160567" y="419100"/>
                </a:lnTo>
                <a:lnTo>
                  <a:pt x="2166691" y="420234"/>
                </a:lnTo>
                <a:lnTo>
                  <a:pt x="2173042" y="421595"/>
                </a:lnTo>
                <a:lnTo>
                  <a:pt x="2179167" y="423182"/>
                </a:lnTo>
                <a:lnTo>
                  <a:pt x="2185064" y="425223"/>
                </a:lnTo>
                <a:lnTo>
                  <a:pt x="2190735" y="427718"/>
                </a:lnTo>
                <a:lnTo>
                  <a:pt x="2196406" y="430213"/>
                </a:lnTo>
                <a:lnTo>
                  <a:pt x="2201850" y="432934"/>
                </a:lnTo>
                <a:lnTo>
                  <a:pt x="2207294" y="436109"/>
                </a:lnTo>
                <a:lnTo>
                  <a:pt x="2212511" y="439511"/>
                </a:lnTo>
                <a:lnTo>
                  <a:pt x="2217274" y="442913"/>
                </a:lnTo>
                <a:lnTo>
                  <a:pt x="2222265" y="446768"/>
                </a:lnTo>
                <a:lnTo>
                  <a:pt x="2226801" y="450850"/>
                </a:lnTo>
                <a:lnTo>
                  <a:pt x="2231338" y="454932"/>
                </a:lnTo>
                <a:lnTo>
                  <a:pt x="2235648" y="459241"/>
                </a:lnTo>
                <a:lnTo>
                  <a:pt x="2239504" y="464004"/>
                </a:lnTo>
                <a:lnTo>
                  <a:pt x="2243360" y="468766"/>
                </a:lnTo>
                <a:lnTo>
                  <a:pt x="2246989" y="473756"/>
                </a:lnTo>
                <a:lnTo>
                  <a:pt x="2250392" y="478972"/>
                </a:lnTo>
                <a:lnTo>
                  <a:pt x="2253340" y="484415"/>
                </a:lnTo>
                <a:lnTo>
                  <a:pt x="2256062" y="489857"/>
                </a:lnTo>
                <a:lnTo>
                  <a:pt x="2258558" y="495527"/>
                </a:lnTo>
                <a:lnTo>
                  <a:pt x="2260826" y="501423"/>
                </a:lnTo>
                <a:lnTo>
                  <a:pt x="2262867" y="507320"/>
                </a:lnTo>
                <a:lnTo>
                  <a:pt x="2264682" y="513216"/>
                </a:lnTo>
                <a:lnTo>
                  <a:pt x="2266043" y="519340"/>
                </a:lnTo>
                <a:lnTo>
                  <a:pt x="2267404" y="525916"/>
                </a:lnTo>
                <a:lnTo>
                  <a:pt x="2268084" y="532040"/>
                </a:lnTo>
                <a:lnTo>
                  <a:pt x="2268538" y="538390"/>
                </a:lnTo>
                <a:lnTo>
                  <a:pt x="2268538" y="545193"/>
                </a:lnTo>
                <a:lnTo>
                  <a:pt x="2268538" y="1929948"/>
                </a:lnTo>
                <a:lnTo>
                  <a:pt x="2268538" y="1936524"/>
                </a:lnTo>
                <a:lnTo>
                  <a:pt x="2268084" y="1942874"/>
                </a:lnTo>
                <a:lnTo>
                  <a:pt x="2267404" y="1949451"/>
                </a:lnTo>
                <a:lnTo>
                  <a:pt x="2266043" y="1955574"/>
                </a:lnTo>
                <a:lnTo>
                  <a:pt x="2264682" y="1961698"/>
                </a:lnTo>
                <a:lnTo>
                  <a:pt x="2262867" y="1967821"/>
                </a:lnTo>
                <a:lnTo>
                  <a:pt x="2260826" y="1973944"/>
                </a:lnTo>
                <a:lnTo>
                  <a:pt x="2258558" y="1979614"/>
                </a:lnTo>
                <a:lnTo>
                  <a:pt x="2256062" y="1985283"/>
                </a:lnTo>
                <a:lnTo>
                  <a:pt x="2253340" y="1990499"/>
                </a:lnTo>
                <a:lnTo>
                  <a:pt x="2250392" y="1995942"/>
                </a:lnTo>
                <a:lnTo>
                  <a:pt x="2246989" y="2001158"/>
                </a:lnTo>
                <a:lnTo>
                  <a:pt x="2243360" y="2006374"/>
                </a:lnTo>
                <a:lnTo>
                  <a:pt x="2239504" y="2010910"/>
                </a:lnTo>
                <a:lnTo>
                  <a:pt x="2235648" y="2015673"/>
                </a:lnTo>
                <a:lnTo>
                  <a:pt x="2231338" y="2019982"/>
                </a:lnTo>
                <a:lnTo>
                  <a:pt x="2226801" y="2024290"/>
                </a:lnTo>
                <a:lnTo>
                  <a:pt x="2222265" y="2028373"/>
                </a:lnTo>
                <a:lnTo>
                  <a:pt x="2217274" y="2032228"/>
                </a:lnTo>
                <a:lnTo>
                  <a:pt x="2212511" y="2035630"/>
                </a:lnTo>
                <a:lnTo>
                  <a:pt x="2207294" y="2039032"/>
                </a:lnTo>
                <a:lnTo>
                  <a:pt x="2201850" y="2042207"/>
                </a:lnTo>
                <a:lnTo>
                  <a:pt x="2196406" y="2044928"/>
                </a:lnTo>
                <a:lnTo>
                  <a:pt x="2190735" y="2047423"/>
                </a:lnTo>
                <a:lnTo>
                  <a:pt x="2185064" y="2049690"/>
                </a:lnTo>
                <a:lnTo>
                  <a:pt x="2179167" y="2051732"/>
                </a:lnTo>
                <a:lnTo>
                  <a:pt x="2173042" y="2053546"/>
                </a:lnTo>
                <a:lnTo>
                  <a:pt x="2166691" y="2054907"/>
                </a:lnTo>
                <a:lnTo>
                  <a:pt x="2160567" y="2056040"/>
                </a:lnTo>
                <a:lnTo>
                  <a:pt x="2153988" y="2056948"/>
                </a:lnTo>
                <a:lnTo>
                  <a:pt x="2147637" y="2057401"/>
                </a:lnTo>
                <a:lnTo>
                  <a:pt x="2140832" y="2057401"/>
                </a:lnTo>
                <a:lnTo>
                  <a:pt x="127706" y="2057401"/>
                </a:lnTo>
                <a:lnTo>
                  <a:pt x="121355" y="2057401"/>
                </a:lnTo>
                <a:lnTo>
                  <a:pt x="114776" y="2056948"/>
                </a:lnTo>
                <a:lnTo>
                  <a:pt x="108425" y="2056040"/>
                </a:lnTo>
                <a:lnTo>
                  <a:pt x="101847" y="2054907"/>
                </a:lnTo>
                <a:lnTo>
                  <a:pt x="95723" y="2053546"/>
                </a:lnTo>
                <a:lnTo>
                  <a:pt x="89825" y="2051732"/>
                </a:lnTo>
                <a:lnTo>
                  <a:pt x="83927" y="2049690"/>
                </a:lnTo>
                <a:lnTo>
                  <a:pt x="77803" y="2047423"/>
                </a:lnTo>
                <a:lnTo>
                  <a:pt x="72586" y="2044928"/>
                </a:lnTo>
                <a:lnTo>
                  <a:pt x="66915" y="2042207"/>
                </a:lnTo>
                <a:lnTo>
                  <a:pt x="61471" y="2039032"/>
                </a:lnTo>
                <a:lnTo>
                  <a:pt x="56254" y="2035630"/>
                </a:lnTo>
                <a:lnTo>
                  <a:pt x="51264" y="2032228"/>
                </a:lnTo>
                <a:lnTo>
                  <a:pt x="46500" y="2028373"/>
                </a:lnTo>
                <a:lnTo>
                  <a:pt x="41737" y="2024290"/>
                </a:lnTo>
                <a:lnTo>
                  <a:pt x="37427" y="2019982"/>
                </a:lnTo>
                <a:lnTo>
                  <a:pt x="33344" y="2015673"/>
                </a:lnTo>
                <a:lnTo>
                  <a:pt x="29261" y="2010910"/>
                </a:lnTo>
                <a:lnTo>
                  <a:pt x="25632" y="2006374"/>
                </a:lnTo>
                <a:lnTo>
                  <a:pt x="22002" y="2001158"/>
                </a:lnTo>
                <a:lnTo>
                  <a:pt x="18600" y="1995942"/>
                </a:lnTo>
                <a:lnTo>
                  <a:pt x="15424" y="1990499"/>
                </a:lnTo>
                <a:lnTo>
                  <a:pt x="12702" y="1985283"/>
                </a:lnTo>
                <a:lnTo>
                  <a:pt x="9980" y="1979614"/>
                </a:lnTo>
                <a:lnTo>
                  <a:pt x="7712" y="1973944"/>
                </a:lnTo>
                <a:lnTo>
                  <a:pt x="5671" y="1967821"/>
                </a:lnTo>
                <a:lnTo>
                  <a:pt x="4083" y="1961698"/>
                </a:lnTo>
                <a:lnTo>
                  <a:pt x="2495" y="1955574"/>
                </a:lnTo>
                <a:lnTo>
                  <a:pt x="1588" y="1949451"/>
                </a:lnTo>
                <a:lnTo>
                  <a:pt x="680" y="1942874"/>
                </a:lnTo>
                <a:lnTo>
                  <a:pt x="227" y="1936524"/>
                </a:lnTo>
                <a:lnTo>
                  <a:pt x="0" y="1929948"/>
                </a:lnTo>
                <a:lnTo>
                  <a:pt x="0" y="545193"/>
                </a:lnTo>
                <a:lnTo>
                  <a:pt x="227" y="538390"/>
                </a:lnTo>
                <a:lnTo>
                  <a:pt x="680" y="532040"/>
                </a:lnTo>
                <a:lnTo>
                  <a:pt x="1588" y="525916"/>
                </a:lnTo>
                <a:lnTo>
                  <a:pt x="2495" y="519340"/>
                </a:lnTo>
                <a:lnTo>
                  <a:pt x="4083" y="513216"/>
                </a:lnTo>
                <a:lnTo>
                  <a:pt x="5671" y="507320"/>
                </a:lnTo>
                <a:lnTo>
                  <a:pt x="7712" y="501423"/>
                </a:lnTo>
                <a:lnTo>
                  <a:pt x="9980" y="495527"/>
                </a:lnTo>
                <a:lnTo>
                  <a:pt x="12702" y="489857"/>
                </a:lnTo>
                <a:lnTo>
                  <a:pt x="15424" y="484415"/>
                </a:lnTo>
                <a:lnTo>
                  <a:pt x="18600" y="478972"/>
                </a:lnTo>
                <a:lnTo>
                  <a:pt x="22002" y="473756"/>
                </a:lnTo>
                <a:lnTo>
                  <a:pt x="25632" y="468766"/>
                </a:lnTo>
                <a:lnTo>
                  <a:pt x="29261" y="464004"/>
                </a:lnTo>
                <a:lnTo>
                  <a:pt x="33344" y="459241"/>
                </a:lnTo>
                <a:lnTo>
                  <a:pt x="37427" y="454932"/>
                </a:lnTo>
                <a:lnTo>
                  <a:pt x="41737" y="450850"/>
                </a:lnTo>
                <a:lnTo>
                  <a:pt x="46500" y="446768"/>
                </a:lnTo>
                <a:lnTo>
                  <a:pt x="51264" y="442913"/>
                </a:lnTo>
                <a:lnTo>
                  <a:pt x="56254" y="439511"/>
                </a:lnTo>
                <a:lnTo>
                  <a:pt x="61471" y="436109"/>
                </a:lnTo>
                <a:lnTo>
                  <a:pt x="66915" y="432934"/>
                </a:lnTo>
                <a:lnTo>
                  <a:pt x="72586" y="430213"/>
                </a:lnTo>
                <a:lnTo>
                  <a:pt x="77803" y="427718"/>
                </a:lnTo>
                <a:lnTo>
                  <a:pt x="83927" y="425223"/>
                </a:lnTo>
                <a:lnTo>
                  <a:pt x="89825" y="423182"/>
                </a:lnTo>
                <a:lnTo>
                  <a:pt x="95723" y="421595"/>
                </a:lnTo>
                <a:lnTo>
                  <a:pt x="101847" y="420234"/>
                </a:lnTo>
                <a:lnTo>
                  <a:pt x="108425" y="419100"/>
                </a:lnTo>
                <a:lnTo>
                  <a:pt x="114776" y="418420"/>
                </a:lnTo>
                <a:lnTo>
                  <a:pt x="121355" y="417740"/>
                </a:lnTo>
                <a:lnTo>
                  <a:pt x="127706" y="417513"/>
                </a:lnTo>
                <a:close/>
                <a:moveTo>
                  <a:pt x="892905" y="0"/>
                </a:moveTo>
                <a:lnTo>
                  <a:pt x="1374273" y="0"/>
                </a:lnTo>
                <a:lnTo>
                  <a:pt x="1383574" y="226"/>
                </a:lnTo>
                <a:lnTo>
                  <a:pt x="1392875" y="679"/>
                </a:lnTo>
                <a:lnTo>
                  <a:pt x="1402175" y="2038"/>
                </a:lnTo>
                <a:lnTo>
                  <a:pt x="1411022" y="3624"/>
                </a:lnTo>
                <a:lnTo>
                  <a:pt x="1419869" y="5662"/>
                </a:lnTo>
                <a:lnTo>
                  <a:pt x="1428716" y="8154"/>
                </a:lnTo>
                <a:lnTo>
                  <a:pt x="1437110" y="11098"/>
                </a:lnTo>
                <a:lnTo>
                  <a:pt x="1445503" y="14269"/>
                </a:lnTo>
                <a:lnTo>
                  <a:pt x="1453669" y="17893"/>
                </a:lnTo>
                <a:lnTo>
                  <a:pt x="1461382" y="21743"/>
                </a:lnTo>
                <a:lnTo>
                  <a:pt x="1469095" y="26500"/>
                </a:lnTo>
                <a:lnTo>
                  <a:pt x="1476581" y="31030"/>
                </a:lnTo>
                <a:lnTo>
                  <a:pt x="1483840" y="36239"/>
                </a:lnTo>
                <a:lnTo>
                  <a:pt x="1490872" y="41675"/>
                </a:lnTo>
                <a:lnTo>
                  <a:pt x="1497224" y="47337"/>
                </a:lnTo>
                <a:lnTo>
                  <a:pt x="1503802" y="53453"/>
                </a:lnTo>
                <a:lnTo>
                  <a:pt x="1509927" y="60021"/>
                </a:lnTo>
                <a:lnTo>
                  <a:pt x="1515598" y="66363"/>
                </a:lnTo>
                <a:lnTo>
                  <a:pt x="1521043" y="73384"/>
                </a:lnTo>
                <a:lnTo>
                  <a:pt x="1526260" y="80632"/>
                </a:lnTo>
                <a:lnTo>
                  <a:pt x="1530797" y="88107"/>
                </a:lnTo>
                <a:lnTo>
                  <a:pt x="1535334" y="95807"/>
                </a:lnTo>
                <a:lnTo>
                  <a:pt x="1539417" y="103508"/>
                </a:lnTo>
                <a:lnTo>
                  <a:pt x="1543047" y="111662"/>
                </a:lnTo>
                <a:lnTo>
                  <a:pt x="1546223" y="120043"/>
                </a:lnTo>
                <a:lnTo>
                  <a:pt x="1549172" y="128423"/>
                </a:lnTo>
                <a:lnTo>
                  <a:pt x="1551667" y="137256"/>
                </a:lnTo>
                <a:lnTo>
                  <a:pt x="1553709" y="146090"/>
                </a:lnTo>
                <a:lnTo>
                  <a:pt x="1555297" y="154923"/>
                </a:lnTo>
                <a:lnTo>
                  <a:pt x="1556658" y="163983"/>
                </a:lnTo>
                <a:lnTo>
                  <a:pt x="1557111" y="173269"/>
                </a:lnTo>
                <a:lnTo>
                  <a:pt x="1557338" y="182782"/>
                </a:lnTo>
                <a:lnTo>
                  <a:pt x="1557338" y="354013"/>
                </a:lnTo>
                <a:lnTo>
                  <a:pt x="1404217" y="354013"/>
                </a:lnTo>
                <a:lnTo>
                  <a:pt x="1404217" y="182782"/>
                </a:lnTo>
                <a:lnTo>
                  <a:pt x="1404217" y="179837"/>
                </a:lnTo>
                <a:lnTo>
                  <a:pt x="1403536" y="176667"/>
                </a:lnTo>
                <a:lnTo>
                  <a:pt x="1402856" y="173722"/>
                </a:lnTo>
                <a:lnTo>
                  <a:pt x="1401948" y="171231"/>
                </a:lnTo>
                <a:lnTo>
                  <a:pt x="1400587" y="168286"/>
                </a:lnTo>
                <a:lnTo>
                  <a:pt x="1398999" y="166021"/>
                </a:lnTo>
                <a:lnTo>
                  <a:pt x="1397412" y="163756"/>
                </a:lnTo>
                <a:lnTo>
                  <a:pt x="1395370" y="161718"/>
                </a:lnTo>
                <a:lnTo>
                  <a:pt x="1393328" y="159679"/>
                </a:lnTo>
                <a:lnTo>
                  <a:pt x="1391060" y="157867"/>
                </a:lnTo>
                <a:lnTo>
                  <a:pt x="1388338" y="156508"/>
                </a:lnTo>
                <a:lnTo>
                  <a:pt x="1385842" y="155149"/>
                </a:lnTo>
                <a:lnTo>
                  <a:pt x="1383347" y="154243"/>
                </a:lnTo>
                <a:lnTo>
                  <a:pt x="1380171" y="153564"/>
                </a:lnTo>
                <a:lnTo>
                  <a:pt x="1377222" y="152884"/>
                </a:lnTo>
                <a:lnTo>
                  <a:pt x="1374273" y="152658"/>
                </a:lnTo>
                <a:lnTo>
                  <a:pt x="892905" y="152658"/>
                </a:lnTo>
                <a:lnTo>
                  <a:pt x="889956" y="152884"/>
                </a:lnTo>
                <a:lnTo>
                  <a:pt x="886780" y="153564"/>
                </a:lnTo>
                <a:lnTo>
                  <a:pt x="884058" y="154243"/>
                </a:lnTo>
                <a:lnTo>
                  <a:pt x="881109" y="155149"/>
                </a:lnTo>
                <a:lnTo>
                  <a:pt x="878614" y="156508"/>
                </a:lnTo>
                <a:lnTo>
                  <a:pt x="876118" y="157867"/>
                </a:lnTo>
                <a:lnTo>
                  <a:pt x="873623" y="159679"/>
                </a:lnTo>
                <a:lnTo>
                  <a:pt x="871581" y="161718"/>
                </a:lnTo>
                <a:lnTo>
                  <a:pt x="869767" y="163756"/>
                </a:lnTo>
                <a:lnTo>
                  <a:pt x="867952" y="166021"/>
                </a:lnTo>
                <a:lnTo>
                  <a:pt x="866591" y="168286"/>
                </a:lnTo>
                <a:lnTo>
                  <a:pt x="865230" y="171231"/>
                </a:lnTo>
                <a:lnTo>
                  <a:pt x="864096" y="173722"/>
                </a:lnTo>
                <a:lnTo>
                  <a:pt x="863415" y="176667"/>
                </a:lnTo>
                <a:lnTo>
                  <a:pt x="863188" y="179837"/>
                </a:lnTo>
                <a:lnTo>
                  <a:pt x="862961" y="182782"/>
                </a:lnTo>
                <a:lnTo>
                  <a:pt x="862961" y="354013"/>
                </a:lnTo>
                <a:lnTo>
                  <a:pt x="709613" y="354013"/>
                </a:lnTo>
                <a:lnTo>
                  <a:pt x="709613" y="182782"/>
                </a:lnTo>
                <a:lnTo>
                  <a:pt x="709840" y="173269"/>
                </a:lnTo>
                <a:lnTo>
                  <a:pt x="710747" y="163983"/>
                </a:lnTo>
                <a:lnTo>
                  <a:pt x="711654" y="154923"/>
                </a:lnTo>
                <a:lnTo>
                  <a:pt x="713469" y="146090"/>
                </a:lnTo>
                <a:lnTo>
                  <a:pt x="715511" y="137256"/>
                </a:lnTo>
                <a:lnTo>
                  <a:pt x="718006" y="128423"/>
                </a:lnTo>
                <a:lnTo>
                  <a:pt x="720728" y="120043"/>
                </a:lnTo>
                <a:lnTo>
                  <a:pt x="724131" y="111662"/>
                </a:lnTo>
                <a:lnTo>
                  <a:pt x="727761" y="103508"/>
                </a:lnTo>
                <a:lnTo>
                  <a:pt x="731844" y="95807"/>
                </a:lnTo>
                <a:lnTo>
                  <a:pt x="736154" y="88107"/>
                </a:lnTo>
                <a:lnTo>
                  <a:pt x="741145" y="80632"/>
                </a:lnTo>
                <a:lnTo>
                  <a:pt x="745908" y="73384"/>
                </a:lnTo>
                <a:lnTo>
                  <a:pt x="751806" y="66363"/>
                </a:lnTo>
                <a:lnTo>
                  <a:pt x="757478" y="60021"/>
                </a:lnTo>
                <a:lnTo>
                  <a:pt x="763376" y="53453"/>
                </a:lnTo>
                <a:lnTo>
                  <a:pt x="769727" y="47337"/>
                </a:lnTo>
                <a:lnTo>
                  <a:pt x="776533" y="41675"/>
                </a:lnTo>
                <a:lnTo>
                  <a:pt x="783338" y="36239"/>
                </a:lnTo>
                <a:lnTo>
                  <a:pt x="790597" y="31030"/>
                </a:lnTo>
                <a:lnTo>
                  <a:pt x="797856" y="26500"/>
                </a:lnTo>
                <a:lnTo>
                  <a:pt x="805569" y="21743"/>
                </a:lnTo>
                <a:lnTo>
                  <a:pt x="813509" y="17893"/>
                </a:lnTo>
                <a:lnTo>
                  <a:pt x="821675" y="14269"/>
                </a:lnTo>
                <a:lnTo>
                  <a:pt x="830069" y="11098"/>
                </a:lnTo>
                <a:lnTo>
                  <a:pt x="838689" y="8154"/>
                </a:lnTo>
                <a:lnTo>
                  <a:pt x="847082" y="5662"/>
                </a:lnTo>
                <a:lnTo>
                  <a:pt x="856156" y="3624"/>
                </a:lnTo>
                <a:lnTo>
                  <a:pt x="865003" y="2038"/>
                </a:lnTo>
                <a:lnTo>
                  <a:pt x="874304" y="679"/>
                </a:lnTo>
                <a:lnTo>
                  <a:pt x="883604" y="226"/>
                </a:lnTo>
                <a:lnTo>
                  <a:pt x="89290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a:xfrm>
            <a:off x="7151642" y="2414113"/>
            <a:ext cx="596916" cy="502404"/>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文本框 16"/>
          <p:cNvSpPr txBox="1"/>
          <p:nvPr/>
        </p:nvSpPr>
        <p:spPr>
          <a:xfrm>
            <a:off x="3945356"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21</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1546</a:t>
            </a:r>
            <a:endParaRPr lang="zh-CN" altLang="en-US" sz="2800" dirty="0">
              <a:solidFill>
                <a:schemeClr val="bg1"/>
              </a:solidFill>
              <a:latin typeface="Helvetica" panose="020B0604020202030204" pitchFamily="34" charset="0"/>
            </a:endParaRPr>
          </a:p>
        </p:txBody>
      </p:sp>
      <p:sp>
        <p:nvSpPr>
          <p:cNvPr id="18" name="文本框 17"/>
          <p:cNvSpPr txBox="1"/>
          <p:nvPr/>
        </p:nvSpPr>
        <p:spPr>
          <a:xfrm>
            <a:off x="6573346"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14</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5471</a:t>
            </a:r>
            <a:endParaRPr lang="zh-CN" altLang="en-US" sz="2800" dirty="0">
              <a:solidFill>
                <a:schemeClr val="bg1"/>
              </a:solidFill>
              <a:latin typeface="Helvetica" panose="020B0604020202030204" pitchFamily="34" charset="0"/>
            </a:endParaRPr>
          </a:p>
        </p:txBody>
      </p:sp>
      <p:sp>
        <p:nvSpPr>
          <p:cNvPr id="19" name="文本框 18"/>
          <p:cNvSpPr txBox="1"/>
          <p:nvPr/>
        </p:nvSpPr>
        <p:spPr>
          <a:xfrm>
            <a:off x="9069039"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30</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5214</a:t>
            </a:r>
            <a:endParaRPr lang="zh-CN" altLang="en-US" sz="2800" dirty="0">
              <a:solidFill>
                <a:schemeClr val="bg1"/>
              </a:solidFill>
              <a:latin typeface="Helvetica" panose="020B0604020202030204" pitchFamily="34" charset="0"/>
            </a:endParaRPr>
          </a:p>
        </p:txBody>
      </p:sp>
      <p:sp>
        <p:nvSpPr>
          <p:cNvPr id="21" name="文本框 20"/>
          <p:cNvSpPr txBox="1"/>
          <p:nvPr/>
        </p:nvSpPr>
        <p:spPr>
          <a:xfrm>
            <a:off x="1036283"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22" name="文本框 21"/>
          <p:cNvSpPr txBox="1"/>
          <p:nvPr/>
        </p:nvSpPr>
        <p:spPr>
          <a:xfrm>
            <a:off x="3612185"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23" name="文本框 22"/>
          <p:cNvSpPr txBox="1"/>
          <p:nvPr/>
        </p:nvSpPr>
        <p:spPr>
          <a:xfrm>
            <a:off x="6240175"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24" name="文本框 23"/>
          <p:cNvSpPr txBox="1"/>
          <p:nvPr/>
        </p:nvSpPr>
        <p:spPr>
          <a:xfrm>
            <a:off x="8735868"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37315" y="580571"/>
            <a:ext cx="2917371"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WHAT WE DO</a:t>
            </a:r>
            <a:endParaRPr lang="zh-CN" altLang="en-US" sz="3200" dirty="0">
              <a:solidFill>
                <a:schemeClr val="bg2">
                  <a:lumMod val="25000"/>
                </a:schemeClr>
              </a:solidFill>
              <a:latin typeface="Helvetica" panose="020B0604020202030204" pitchFamily="34" charset="0"/>
            </a:endParaRPr>
          </a:p>
        </p:txBody>
      </p:sp>
      <p:cxnSp>
        <p:nvCxnSpPr>
          <p:cNvPr id="5" name="直接连接符 4"/>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KSO_Shape"/>
          <p:cNvSpPr/>
          <p:nvPr/>
        </p:nvSpPr>
        <p:spPr>
          <a:xfrm>
            <a:off x="2719614" y="2073727"/>
            <a:ext cx="589643" cy="4658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7" name="文本框 6"/>
          <p:cNvSpPr txBox="1"/>
          <p:nvPr/>
        </p:nvSpPr>
        <p:spPr>
          <a:xfrm>
            <a:off x="2165349" y="2683329"/>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WEB DESIGN</a:t>
            </a:r>
            <a:endParaRPr lang="zh-CN" altLang="en-US" sz="1400" dirty="0">
              <a:latin typeface="Helvetica" panose="020B0604020202030204" pitchFamily="34" charset="0"/>
            </a:endParaRPr>
          </a:p>
        </p:txBody>
      </p:sp>
      <p:sp>
        <p:nvSpPr>
          <p:cNvPr id="8" name="KSO_Shape"/>
          <p:cNvSpPr/>
          <p:nvPr/>
        </p:nvSpPr>
        <p:spPr bwMode="auto">
          <a:xfrm>
            <a:off x="5804381" y="2036669"/>
            <a:ext cx="287964" cy="53993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9" name="文本框 8"/>
          <p:cNvSpPr txBox="1"/>
          <p:nvPr/>
        </p:nvSpPr>
        <p:spPr>
          <a:xfrm>
            <a:off x="5099277" y="2683329"/>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UI DESIGN</a:t>
            </a:r>
            <a:endParaRPr lang="zh-CN" altLang="en-US" sz="1400" dirty="0">
              <a:latin typeface="Helvetica" panose="020B0604020202030204" pitchFamily="34" charset="0"/>
            </a:endParaRPr>
          </a:p>
        </p:txBody>
      </p:sp>
      <p:sp>
        <p:nvSpPr>
          <p:cNvPr id="10" name="KSO_Shape"/>
          <p:cNvSpPr/>
          <p:nvPr/>
        </p:nvSpPr>
        <p:spPr>
          <a:xfrm>
            <a:off x="8796857" y="2073727"/>
            <a:ext cx="585063" cy="4651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8240302" y="2683329"/>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PHOTOGRAPH</a:t>
            </a:r>
            <a:endParaRPr lang="zh-CN" altLang="en-US" sz="1400" dirty="0">
              <a:latin typeface="Helvetica" panose="020B0604020202030204" pitchFamily="34" charset="0"/>
            </a:endParaRPr>
          </a:p>
        </p:txBody>
      </p:sp>
      <p:sp>
        <p:nvSpPr>
          <p:cNvPr id="13" name="文本框 12"/>
          <p:cNvSpPr txBox="1"/>
          <p:nvPr/>
        </p:nvSpPr>
        <p:spPr>
          <a:xfrm>
            <a:off x="1804511" y="3134890"/>
            <a:ext cx="2419848"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Web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4" name="文本框 13"/>
          <p:cNvSpPr txBox="1"/>
          <p:nvPr/>
        </p:nvSpPr>
        <p:spPr>
          <a:xfrm>
            <a:off x="4738439" y="3134890"/>
            <a:ext cx="2419848"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UI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5" name="文本框 14"/>
          <p:cNvSpPr txBox="1"/>
          <p:nvPr/>
        </p:nvSpPr>
        <p:spPr>
          <a:xfrm>
            <a:off x="7844345" y="3134889"/>
            <a:ext cx="2490086"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6" name="文本框 15"/>
          <p:cNvSpPr txBox="1"/>
          <p:nvPr/>
        </p:nvSpPr>
        <p:spPr>
          <a:xfrm>
            <a:off x="5095008" y="4957050"/>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MUSIC</a:t>
            </a:r>
            <a:endParaRPr lang="zh-CN" altLang="en-US" sz="1400" dirty="0">
              <a:latin typeface="Helvetica" panose="020B0604020202030204" pitchFamily="34" charset="0"/>
            </a:endParaRPr>
          </a:p>
        </p:txBody>
      </p:sp>
      <p:sp>
        <p:nvSpPr>
          <p:cNvPr id="17" name="文本框 16"/>
          <p:cNvSpPr txBox="1"/>
          <p:nvPr/>
        </p:nvSpPr>
        <p:spPr>
          <a:xfrm>
            <a:off x="4699051" y="5408610"/>
            <a:ext cx="2490086"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8" name="KSO_Shape"/>
          <p:cNvSpPr/>
          <p:nvPr/>
        </p:nvSpPr>
        <p:spPr bwMode="auto">
          <a:xfrm>
            <a:off x="5602606" y="4474056"/>
            <a:ext cx="682976" cy="339211"/>
          </a:xfrm>
          <a:custGeom>
            <a:avLst/>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687510"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2575427" y="2704136"/>
            <a:ext cx="4358773"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THREE</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6716035" y="3073468"/>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15.欧美商务唯美商务风总结汇报企业计划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alpha val="2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宽屏</PresentationFormat>
  <Paragraphs>102</Paragraphs>
  <Slides>15</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Arial</vt:lpstr>
      <vt:lpstr>Broadway</vt:lpstr>
      <vt:lpstr>Calibri</vt:lpstr>
      <vt:lpstr>Calibri Light</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1815.欧美商务唯美商务风总结汇报企业计划PPT模板</dc:title>
  <dc:creator/>
  <cp:lastModifiedBy>天 下</cp:lastModifiedBy>
  <cp:revision>48</cp:revision>
  <dcterms:created xsi:type="dcterms:W3CDTF">2015-12-19T02:13:00Z</dcterms:created>
  <dcterms:modified xsi:type="dcterms:W3CDTF">2021-01-05T15:42:29Z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