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0" r:id="rId2"/>
    <p:sldId id="2764" r:id="rId3"/>
    <p:sldId id="2765" r:id="rId4"/>
    <p:sldId id="2654" r:id="rId5"/>
    <p:sldId id="2731" r:id="rId6"/>
    <p:sldId id="2732" r:id="rId7"/>
    <p:sldId id="2734" r:id="rId8"/>
    <p:sldId id="2766" r:id="rId9"/>
    <p:sldId id="2745" r:id="rId10"/>
    <p:sldId id="2735" r:id="rId11"/>
    <p:sldId id="2736" r:id="rId12"/>
    <p:sldId id="2737" r:id="rId13"/>
    <p:sldId id="2767" r:id="rId14"/>
    <p:sldId id="2744" r:id="rId15"/>
    <p:sldId id="2739" r:id="rId16"/>
    <p:sldId id="2740" r:id="rId17"/>
    <p:sldId id="2741" r:id="rId18"/>
    <p:sldId id="2768" r:id="rId19"/>
    <p:sldId id="2743" r:id="rId20"/>
    <p:sldId id="2733" r:id="rId21"/>
    <p:sldId id="2738" r:id="rId22"/>
    <p:sldId id="2769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4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6325C"/>
    <a:srgbClr val="FFFFFF"/>
    <a:srgbClr val="058D2A"/>
    <a:srgbClr val="FFC000"/>
    <a:srgbClr val="000000"/>
    <a:srgbClr val="003366"/>
    <a:srgbClr val="2DDE45"/>
    <a:srgbClr val="66CCFF"/>
    <a:srgbClr val="12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 varScale="1">
        <p:scale>
          <a:sx n="103" d="100"/>
          <a:sy n="103" d="100"/>
        </p:scale>
        <p:origin x="714" y="108"/>
      </p:cViewPr>
      <p:guideLst>
        <p:guide orient="horz" pos="328"/>
        <p:guide pos="4054"/>
        <p:guide pos="557"/>
        <p:guide orient="horz" pos="4183"/>
        <p:guide pos="7497"/>
        <p:guide pos="6881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238" y="1925638"/>
            <a:ext cx="11090275" cy="4589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</p:spPr>
        <p:txBody>
          <a:bodyPr/>
          <a:lstStyle/>
          <a:p>
            <a:fld id="{8B8CD9F9-72C8-4589-8A77-E0EAAC1A94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8C53447A-3CB4-4631-B405-5E14F97A7A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065" y="-7620"/>
            <a:ext cx="12882880" cy="7248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270"/>
            <a:ext cx="12873990" cy="7245350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444434" y="3666511"/>
            <a:ext cx="62130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 数据分析 新年计划</a:t>
            </a:r>
            <a:r>
              <a:rPr lang="en-US" altLang="zh-CN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PPT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65349" y="4328905"/>
            <a:ext cx="5371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Summary Data Analysis Plan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New Year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146435" y="4700537"/>
            <a:ext cx="480902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228520" y="1096567"/>
            <a:ext cx="8646120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尚黑 G0v1 细长体" pitchFamily="50" charset="-122"/>
                <a:ea typeface="造字工房尚黑 G0v1 细长体" pitchFamily="50" charset="-122"/>
                <a:cs typeface="Arial" panose="020B0604020202020204" pitchFamily="34" charset="0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4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854975" y="2350404"/>
            <a:ext cx="3341438" cy="2847579"/>
          </a:xfrm>
          <a:prstGeom prst="triangle">
            <a:avLst/>
          </a:prstGeom>
          <a:solidFill>
            <a:srgbClr val="E8E8E8">
              <a:alpha val="14000"/>
            </a:srgbClr>
          </a:solidFill>
          <a:ln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TextBox 7"/>
          <p:cNvSpPr txBox="1"/>
          <p:nvPr/>
        </p:nvSpPr>
        <p:spPr>
          <a:xfrm>
            <a:off x="3402927" y="2611114"/>
            <a:ext cx="2468880" cy="2688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6875" dirty="0">
                <a:solidFill>
                  <a:srgbClr val="E6325C"/>
                </a:solidFill>
              </a:rPr>
              <a:t>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802" y="3039572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条幅黑体" panose="02010601030101010101" charset="-122"/>
                <a:ea typeface="条幅黑体" panose="02010601030101010101" charset="-122"/>
                <a:cs typeface="方正豪体简体" panose="03000509000000000000" pitchFamily="65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5" name="等腰三角形 24"/>
          <p:cNvSpPr/>
          <p:nvPr/>
        </p:nvSpPr>
        <p:spPr>
          <a:xfrm rot="18035669">
            <a:off x="3351206" y="1803211"/>
            <a:ext cx="506278" cy="436447"/>
          </a:xfrm>
          <a:prstGeom prst="triangle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等腰三角形 25"/>
          <p:cNvSpPr/>
          <p:nvPr/>
        </p:nvSpPr>
        <p:spPr>
          <a:xfrm rot="21283757">
            <a:off x="2768999" y="2105818"/>
            <a:ext cx="269908" cy="2326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等腰三角形 26"/>
          <p:cNvSpPr/>
          <p:nvPr/>
        </p:nvSpPr>
        <p:spPr>
          <a:xfrm rot="15968008">
            <a:off x="2339078" y="2655777"/>
            <a:ext cx="427967" cy="31969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6196330" y="3930015"/>
            <a:ext cx="37280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319154" y="4364313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870316"/>
            <a:ext cx="18985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63382" y="4901740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2559" y="5403002"/>
            <a:ext cx="18985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5936" y="5127759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5249" y="5633762"/>
            <a:ext cx="18985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23830" y="4913458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7939" y="5419461"/>
            <a:ext cx="18985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371010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77013"/>
            <a:ext cx="18985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Flowchart: Merge 24"/>
          <p:cNvSpPr>
            <a:spLocks noChangeAspect="1"/>
          </p:cNvSpPr>
          <p:nvPr/>
        </p:nvSpPr>
        <p:spPr>
          <a:xfrm>
            <a:off x="1128780" y="2089042"/>
            <a:ext cx="2379074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lowchart: Merge 25"/>
          <p:cNvSpPr>
            <a:spLocks noChangeAspect="1"/>
          </p:cNvSpPr>
          <p:nvPr/>
        </p:nvSpPr>
        <p:spPr>
          <a:xfrm>
            <a:off x="3188076" y="2628142"/>
            <a:ext cx="2379074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lowchart: Merge 27"/>
          <p:cNvSpPr>
            <a:spLocks noChangeAspect="1"/>
          </p:cNvSpPr>
          <p:nvPr/>
        </p:nvSpPr>
        <p:spPr>
          <a:xfrm>
            <a:off x="7335131" y="2631491"/>
            <a:ext cx="2379073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lowchart: Merge 28"/>
          <p:cNvSpPr>
            <a:spLocks noChangeAspect="1"/>
          </p:cNvSpPr>
          <p:nvPr/>
        </p:nvSpPr>
        <p:spPr>
          <a:xfrm>
            <a:off x="9424564" y="2082345"/>
            <a:ext cx="2379073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lowchart: Merge 29"/>
          <p:cNvSpPr>
            <a:spLocks noChangeAspect="1"/>
          </p:cNvSpPr>
          <p:nvPr/>
        </p:nvSpPr>
        <p:spPr>
          <a:xfrm>
            <a:off x="4567637" y="1645372"/>
            <a:ext cx="3691666" cy="3417093"/>
          </a:xfrm>
          <a:prstGeom prst="flowChartMerg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130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7814" y="4549425"/>
            <a:ext cx="574175" cy="5741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475216" y="2257044"/>
            <a:ext cx="1973262" cy="118186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5"/>
              </a:spcBef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62370" y="3386138"/>
            <a:ext cx="1809750" cy="578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5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854975" y="2350404"/>
            <a:ext cx="3341438" cy="2847579"/>
          </a:xfrm>
          <a:prstGeom prst="triangle">
            <a:avLst/>
          </a:prstGeom>
          <a:solidFill>
            <a:srgbClr val="E8E8E8">
              <a:alpha val="14000"/>
            </a:srgbClr>
          </a:solidFill>
          <a:ln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TextBox 7"/>
          <p:cNvSpPr txBox="1"/>
          <p:nvPr/>
        </p:nvSpPr>
        <p:spPr>
          <a:xfrm>
            <a:off x="3402927" y="2611114"/>
            <a:ext cx="2402840" cy="2688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6875" dirty="0">
                <a:solidFill>
                  <a:srgbClr val="E6325C"/>
                </a:solidFill>
              </a:rPr>
              <a:t>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802" y="3039572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条幅黑体" panose="02010601030101010101" charset="-122"/>
                <a:ea typeface="条幅黑体" panose="02010601030101010101" charset="-122"/>
                <a:cs typeface="方正豪体简体" panose="03000509000000000000" pitchFamily="65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5" name="等腰三角形 24"/>
          <p:cNvSpPr/>
          <p:nvPr/>
        </p:nvSpPr>
        <p:spPr>
          <a:xfrm rot="18035669">
            <a:off x="3351206" y="1803211"/>
            <a:ext cx="506278" cy="436447"/>
          </a:xfrm>
          <a:prstGeom prst="triangle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等腰三角形 25"/>
          <p:cNvSpPr/>
          <p:nvPr/>
        </p:nvSpPr>
        <p:spPr>
          <a:xfrm rot="21283757">
            <a:off x="2768999" y="2105818"/>
            <a:ext cx="269908" cy="2326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等腰三角形 26"/>
          <p:cNvSpPr/>
          <p:nvPr/>
        </p:nvSpPr>
        <p:spPr>
          <a:xfrm rot="15968008">
            <a:off x="2339078" y="2655777"/>
            <a:ext cx="427967" cy="31969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6196330" y="3930015"/>
            <a:ext cx="38119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971821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7760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08420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21106" y="4410186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971821" y="4940397"/>
            <a:ext cx="18985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03074" y="4649599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253790" y="4940397"/>
            <a:ext cx="18985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7045" y="4410186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7760" y="4940397"/>
            <a:ext cx="18985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748175" y="4649599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800564" y="4940397"/>
            <a:ext cx="18985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1025119" y="4410185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10077509" y="4940397"/>
            <a:ext cx="189857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70392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420515" y="1923684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zh-CN" sz="2000" dirty="0">
              <a:solidFill>
                <a:srgbClr val="3C3C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4" name="矩形 3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0" y="1270"/>
            <a:ext cx="12851765" cy="7244080"/>
          </a:xfrm>
          <a:prstGeom prst="rect">
            <a:avLst/>
          </a:prstGeom>
        </p:spPr>
      </p:pic>
      <p:sp>
        <p:nvSpPr>
          <p:cNvPr id="42" name="MH_Other_1"/>
          <p:cNvSpPr/>
          <p:nvPr>
            <p:custDataLst>
              <p:tags r:id="rId2"/>
            </p:custDataLst>
          </p:nvPr>
        </p:nvSpPr>
        <p:spPr>
          <a:xfrm>
            <a:off x="6615111" y="196919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>
            <a:off x="6615111" y="297038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/>
          <p:nvPr>
            <p:custDataLst>
              <p:tags r:id="rId4"/>
            </p:custDataLst>
          </p:nvPr>
        </p:nvSpPr>
        <p:spPr>
          <a:xfrm>
            <a:off x="6615111" y="397156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>
            <a:off x="6615111" y="497275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6"/>
            </p:custDataLst>
          </p:nvPr>
        </p:nvSpPr>
        <p:spPr>
          <a:xfrm>
            <a:off x="2638539" y="3115858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7"/>
            </p:custDataLst>
          </p:nvPr>
        </p:nvSpPr>
        <p:spPr>
          <a:xfrm>
            <a:off x="710588" y="3932764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7706952" y="198222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7706952" y="299483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7706952" y="400745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7706952" y="502007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4" grpId="0" bldLvl="0" animBg="1"/>
      <p:bldP spid="16" grpId="0" bldLvl="0" animBg="1"/>
      <p:bldP spid="10" grpId="0" bldLvl="0" animBg="1"/>
      <p:bldP spid="11" grpId="0"/>
      <p:bldP spid="17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167404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50426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276881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40846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360590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13104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12852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361875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492550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492565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40846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371646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4472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371646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4472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24241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495661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24241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495661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14326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566681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14326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566681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4" name="矩形 3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4" name="矩形 3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-6350"/>
            <a:ext cx="12873990" cy="7245350"/>
          </a:xfrm>
          <a:prstGeom prst="rect">
            <a:avLst/>
          </a:prstGeom>
        </p:spPr>
      </p:pic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4176758" y="2976800"/>
            <a:ext cx="839016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760301" y="4431297"/>
            <a:ext cx="3223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854975" y="2350404"/>
            <a:ext cx="3341438" cy="2847579"/>
          </a:xfrm>
          <a:prstGeom prst="triangle">
            <a:avLst/>
          </a:prstGeom>
          <a:solidFill>
            <a:srgbClr val="E8E8E8">
              <a:alpha val="14000"/>
            </a:srgbClr>
          </a:solidFill>
          <a:ln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TextBox 7"/>
          <p:cNvSpPr txBox="1"/>
          <p:nvPr/>
        </p:nvSpPr>
        <p:spPr>
          <a:xfrm>
            <a:off x="3402927" y="2611114"/>
            <a:ext cx="2148840" cy="2688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6875" dirty="0">
                <a:solidFill>
                  <a:srgbClr val="E6325C"/>
                </a:solidFill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802" y="3039572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条幅黑体" panose="02010601030101010101" charset="-122"/>
                <a:ea typeface="条幅黑体" panose="02010601030101010101" charset="-122"/>
                <a:sym typeface="Arial" panose="020B0604020202020204" pitchFamily="34" charset="0"/>
              </a:rPr>
              <a:t>年度工作概述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条幅黑体" panose="02010601030101010101" charset="-122"/>
              <a:ea typeface="条幅黑体" panose="02010601030101010101" charset="-122"/>
              <a:cs typeface="方正豪体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25" name="等腰三角形 24"/>
          <p:cNvSpPr/>
          <p:nvPr/>
        </p:nvSpPr>
        <p:spPr>
          <a:xfrm rot="18035669">
            <a:off x="3351206" y="1803211"/>
            <a:ext cx="506278" cy="436447"/>
          </a:xfrm>
          <a:prstGeom prst="triangle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等腰三角形 25"/>
          <p:cNvSpPr/>
          <p:nvPr/>
        </p:nvSpPr>
        <p:spPr>
          <a:xfrm rot="21283757">
            <a:off x="2768999" y="2105818"/>
            <a:ext cx="269908" cy="2326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等腰三角形 26"/>
          <p:cNvSpPr/>
          <p:nvPr/>
        </p:nvSpPr>
        <p:spPr>
          <a:xfrm rot="15968008">
            <a:off x="2339078" y="2655777"/>
            <a:ext cx="427967" cy="31969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6196330" y="3930015"/>
            <a:ext cx="407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1710574"/>
            <a:ext cx="11233149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39819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812800" y="2733896"/>
            <a:ext cx="11233149" cy="38882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854975" y="2350404"/>
            <a:ext cx="3341438" cy="2847579"/>
          </a:xfrm>
          <a:prstGeom prst="triangle">
            <a:avLst/>
          </a:prstGeom>
          <a:solidFill>
            <a:srgbClr val="E8E8E8">
              <a:alpha val="14000"/>
            </a:srgbClr>
          </a:solidFill>
          <a:ln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TextBox 7"/>
          <p:cNvSpPr txBox="1"/>
          <p:nvPr/>
        </p:nvSpPr>
        <p:spPr>
          <a:xfrm>
            <a:off x="3402927" y="2611114"/>
            <a:ext cx="2408555" cy="2688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6875" dirty="0">
                <a:solidFill>
                  <a:srgbClr val="E6325C"/>
                </a:solidFill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802" y="3039572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条幅黑体" panose="02010601030101010101" charset="-122"/>
                <a:ea typeface="条幅黑体" panose="02010601030101010101" charset="-122"/>
                <a:cs typeface="方正豪体简体" panose="03000509000000000000" pitchFamily="65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5" name="等腰三角形 24"/>
          <p:cNvSpPr/>
          <p:nvPr/>
        </p:nvSpPr>
        <p:spPr>
          <a:xfrm rot="18035669">
            <a:off x="3351206" y="1803211"/>
            <a:ext cx="506278" cy="436447"/>
          </a:xfrm>
          <a:prstGeom prst="triangle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等腰三角形 25"/>
          <p:cNvSpPr/>
          <p:nvPr/>
        </p:nvSpPr>
        <p:spPr>
          <a:xfrm rot="21283757">
            <a:off x="2768999" y="2105818"/>
            <a:ext cx="269908" cy="2326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等腰三角形 26"/>
          <p:cNvSpPr/>
          <p:nvPr/>
        </p:nvSpPr>
        <p:spPr>
          <a:xfrm rot="15968008">
            <a:off x="2339078" y="2655777"/>
            <a:ext cx="427967" cy="31969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6196330" y="3930015"/>
            <a:ext cx="37376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2133317"/>
            <a:ext cx="5040511" cy="3947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456085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6429375" y="1456085"/>
            <a:ext cx="5616574" cy="50399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4243"/>
            <a:ext cx="4359857" cy="678978"/>
            <a:chOff x="0" y="592"/>
            <a:chExt cx="5208" cy="811"/>
          </a:xfrm>
        </p:grpSpPr>
        <p:sp>
          <p:nvSpPr>
            <p:cNvPr id="107" name="矩形 106"/>
            <p:cNvSpPr/>
            <p:nvPr/>
          </p:nvSpPr>
          <p:spPr>
            <a:xfrm>
              <a:off x="0" y="684"/>
              <a:ext cx="1190" cy="6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26" y="592"/>
              <a:ext cx="4082" cy="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126" y="1037"/>
              <a:ext cx="3702" cy="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00B0F0"/>
      </a:accent3>
      <a:accent4>
        <a:srgbClr val="92D050"/>
      </a:accent4>
      <a:accent5>
        <a:srgbClr val="00B0F0"/>
      </a:accent5>
      <a:accent6>
        <a:srgbClr val="92D050"/>
      </a:accent6>
      <a:hlink>
        <a:srgbClr val="00B0F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Microsoft Office PowerPoint</Application>
  <PresentationFormat>自定义</PresentationFormat>
  <Paragraphs>237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条幅黑体</vt:lpstr>
      <vt:lpstr>微软雅黑</vt:lpstr>
      <vt:lpstr>造字工房尚黑 G0v1 细长体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bt042</dc:title>
  <dc:creator/>
  <cp:lastModifiedBy/>
  <cp:revision>4</cp:revision>
  <dcterms:created xsi:type="dcterms:W3CDTF">2016-10-31T13:28:00Z</dcterms:created>
  <dcterms:modified xsi:type="dcterms:W3CDTF">2021-01-05T15:49:57Z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2</vt:lpwstr>
  </property>
</Properties>
</file>