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0" r:id="rId2"/>
    <p:sldId id="309" r:id="rId3"/>
    <p:sldId id="284" r:id="rId4"/>
    <p:sldId id="258" r:id="rId5"/>
    <p:sldId id="259" r:id="rId6"/>
    <p:sldId id="260" r:id="rId7"/>
    <p:sldId id="261" r:id="rId8"/>
    <p:sldId id="361" r:id="rId9"/>
    <p:sldId id="263" r:id="rId10"/>
    <p:sldId id="264" r:id="rId11"/>
    <p:sldId id="265" r:id="rId12"/>
    <p:sldId id="266" r:id="rId13"/>
    <p:sldId id="362" r:id="rId14"/>
    <p:sldId id="267" r:id="rId15"/>
    <p:sldId id="268" r:id="rId16"/>
    <p:sldId id="269" r:id="rId17"/>
    <p:sldId id="283" r:id="rId18"/>
    <p:sldId id="271" r:id="rId19"/>
    <p:sldId id="363" r:id="rId20"/>
    <p:sldId id="272" r:id="rId21"/>
    <p:sldId id="273" r:id="rId22"/>
    <p:sldId id="274" r:id="rId23"/>
    <p:sldId id="275" r:id="rId24"/>
    <p:sldId id="276" r:id="rId25"/>
    <p:sldId id="364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:wppc="http://www.wps.cn/officeDocument/PresentationCustomData" xmlns="" type="true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刘思蜀" initials="刘思蜀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7E93"/>
    <a:srgbClr val="EEC978"/>
    <a:srgbClr val="E26878"/>
    <a:srgbClr val="9DC03F"/>
    <a:srgbClr val="01A8A0"/>
    <a:srgbClr val="E8BC8D"/>
    <a:srgbClr val="FCF6E8"/>
    <a:srgbClr val="2C2887"/>
    <a:srgbClr val="B15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56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EC978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3C-4AC4-A5E1-DA4288353CD5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3C-4AC4-A5E1-DA4288353CD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3C-4AC4-A5E1-DA4288353CD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3C-4AC4-A5E1-DA4288353C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rgbClr val="333333"/>
                    </a:solidFill>
                    <a:latin typeface="微软雅黑" panose="020B0503020204020204" charset="-122"/>
                    <a:ea typeface="微软雅黑" panose="020B0503020204020204" charset="-122"/>
                    <a:cs typeface="Calibri" panose="020F0502020204030204"/>
                    <a:sym typeface="微软雅黑" panose="020B0503020204020204" charset="-122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90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3C-4AC4-A5E1-DA4288353C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87E9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rgbClr val="333333"/>
                    </a:solidFill>
                    <a:latin typeface="微软雅黑" panose="020B0503020204020204" charset="-122"/>
                    <a:ea typeface="微软雅黑" panose="020B0503020204020204" charset="-122"/>
                    <a:cs typeface="Calibri" panose="020F0502020204030204"/>
                    <a:sym typeface="微软雅黑" panose="020B050302020402020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75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3C-4AC4-A5E1-DA4288353C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EC978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rgbClr val="333333"/>
                    </a:solidFill>
                    <a:latin typeface="微软雅黑" panose="020B0503020204020204" charset="-122"/>
                    <a:ea typeface="微软雅黑" panose="020B0503020204020204" charset="-122"/>
                    <a:cs typeface="Calibri" panose="020F0502020204030204"/>
                    <a:sym typeface="微软雅黑" panose="020B050302020402020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75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3C-4AC4-A5E1-DA4288353C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rgbClr val="F87E9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195" b="1" i="0" u="none" strike="noStrike" kern="1200" baseline="0">
                    <a:solidFill>
                      <a:srgbClr val="333333"/>
                    </a:solidFill>
                    <a:latin typeface="微软雅黑" panose="020B0503020204020204" charset="-122"/>
                    <a:ea typeface="微软雅黑" panose="020B0503020204020204" charset="-122"/>
                    <a:cs typeface="Calibri" panose="020F0502020204030204"/>
                    <a:sym typeface="微软雅黑" panose="020B050302020402020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75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3C-4AC4-A5E1-DA4288353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axId val="-1552577536"/>
        <c:axId val="-1552569920"/>
      </c:barChart>
      <c:catAx>
        <c:axId val="-1552577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0" spcFirstLastPara="0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  <a:cs typeface="Calibri" panose="020F0502020204030204"/>
                <a:sym typeface="微软雅黑" panose="020B0503020204020204" charset="-122"/>
              </a:defRPr>
            </a:pPr>
            <a:endParaRPr lang="zh-CN"/>
          </a:p>
        </c:txPr>
        <c:crossAx val="-1552569920"/>
        <c:crosses val="autoZero"/>
        <c:auto val="1"/>
        <c:lblAlgn val="ctr"/>
        <c:lblOffset val="100"/>
        <c:noMultiLvlLbl val="0"/>
      </c:catAx>
      <c:valAx>
        <c:axId val="-15525699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in"/>
        <c:tickLblPos val="low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  <a:cs typeface="Calibri" panose="020F0502020204030204"/>
                <a:sym typeface="微软雅黑" panose="020B0503020204020204" charset="-122"/>
              </a:defRPr>
            </a:pPr>
            <a:endParaRPr lang="zh-CN"/>
          </a:p>
        </c:txPr>
        <c:crossAx val="-1552577536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195" b="1" i="0" u="none" strike="noStrike" baseline="0">
          <a:solidFill>
            <a:srgbClr val="333333"/>
          </a:solidFill>
          <a:latin typeface="微软雅黑" panose="020B0503020204020204" charset="-122"/>
          <a:ea typeface="微软雅黑" panose="020B0503020204020204" charset="-122"/>
          <a:cs typeface="Calibri" panose="020F0502020204030204"/>
          <a:sym typeface="微软雅黑" panose="020B0503020204020204" charset="-122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3BEA-1A68-466C-91D9-E73E20AE22C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D550B-9AA2-4956-8BF0-D0DCF0CF573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836289" y="796626"/>
            <a:ext cx="10530592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836289" y="796626"/>
            <a:ext cx="10530592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836289" y="796626"/>
            <a:ext cx="10530592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35918" y="209250"/>
            <a:ext cx="1162898" cy="9083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10779365" y="274351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Brand</a:t>
            </a:r>
            <a:endParaRPr lang="zh-CN" altLang="en-US" sz="2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0783748" y="597517"/>
            <a:ext cx="967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Promotion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0027933" y="157764"/>
            <a:ext cx="944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7639" y="342903"/>
            <a:ext cx="1162898" cy="67227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70245" y="707399"/>
            <a:ext cx="1446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target location</a:t>
            </a:r>
            <a:endParaRPr lang="zh-CN" altLang="en-US" sz="14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53112" y="30733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目标定位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4884291" y="6361471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2"/>
                </a:solidFill>
              </a:rPr>
              <a:t>www.yourconpany.com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35918" y="209250"/>
            <a:ext cx="1162898" cy="9083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10779365" y="274351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Brand</a:t>
            </a:r>
            <a:endParaRPr lang="zh-CN" altLang="en-US" sz="2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0783748" y="597517"/>
            <a:ext cx="967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Promotion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0027933" y="157764"/>
            <a:ext cx="944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7639" y="342903"/>
            <a:ext cx="1162898" cy="67227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70245" y="707399"/>
            <a:ext cx="1847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Promotion strategy</a:t>
            </a:r>
            <a:endParaRPr lang="zh-CN" altLang="en-US" sz="14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53112" y="30733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推广策略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4884291" y="6361471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2"/>
                </a:solidFill>
              </a:rPr>
              <a:t>www.yourconpany.com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35918" y="209250"/>
            <a:ext cx="1162898" cy="9083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10779365" y="274351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Brand</a:t>
            </a:r>
            <a:endParaRPr lang="zh-CN" altLang="en-US" sz="2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0783748" y="597517"/>
            <a:ext cx="967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Promotion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0027933" y="157764"/>
            <a:ext cx="944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7639" y="342903"/>
            <a:ext cx="1162898" cy="67227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70245" y="707399"/>
            <a:ext cx="1178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Brand story</a:t>
            </a:r>
            <a:endParaRPr lang="zh-CN" altLang="en-US" sz="14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53112" y="30733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品牌故事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35" y="0"/>
            <a:ext cx="12191332" cy="6858000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330691"/>
            <a:ext cx="2396221" cy="676275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0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0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493728"/>
            <a:ext cx="2394787" cy="35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70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10800000">
            <a:off x="8911472" y="3787225"/>
            <a:ext cx="3280528" cy="3070775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437561" y="420329"/>
            <a:ext cx="11316878" cy="6017342"/>
          </a:xfrm>
          <a:prstGeom prst="rect">
            <a:avLst/>
          </a:prstGeom>
          <a:noFill/>
          <a:ln w="19050">
            <a:solidFill>
              <a:srgbClr val="CD7C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o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9050" y="-27305"/>
            <a:ext cx="12219940" cy="68821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图片 82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Group 66"/>
          <p:cNvGrpSpPr/>
          <p:nvPr/>
        </p:nvGrpSpPr>
        <p:grpSpPr bwMode="auto">
          <a:xfrm>
            <a:off x="1868893" y="997143"/>
            <a:ext cx="4406732" cy="3713105"/>
            <a:chOff x="720" y="839"/>
            <a:chExt cx="3740" cy="31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" name="淘宝网Chenying0907出品 67"/>
            <p:cNvSpPr/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" name="淘宝网Chenying0907出品 68"/>
            <p:cNvSpPr/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" name="淘宝网Chenying0907出品 69"/>
            <p:cNvSpPr/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" name="淘宝网Chenying0907出品 70"/>
            <p:cNvSpPr/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" name="淘宝网Chenying0907出品 71"/>
            <p:cNvSpPr/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" name="淘宝网Chenying0907出品 72"/>
            <p:cNvSpPr/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淘宝网Chenying0907出品 73"/>
            <p:cNvSpPr/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淘宝网Chenying0907出品 74"/>
            <p:cNvSpPr/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" name="淘宝网Chenying0907出品 75"/>
            <p:cNvSpPr/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淘宝网Chenying0907出品 76"/>
            <p:cNvSpPr/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" name="淘宝网Chenying0907出品 77"/>
            <p:cNvSpPr/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淘宝网Chenying0907出品 78"/>
            <p:cNvSpPr/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" name="淘宝网Chenying0907出品 79"/>
            <p:cNvSpPr/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6" name="淘宝网Chenying0907出品 80"/>
            <p:cNvSpPr/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7" name="淘宝网Chenying0907出品 81"/>
            <p:cNvSpPr/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8" name="淘宝网Chenying0907出品 82"/>
            <p:cNvSpPr/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" name="淘宝网Chenying0907出品 83"/>
            <p:cNvSpPr/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0" name="淘宝网Chenying0907出品 84"/>
            <p:cNvSpPr/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1" name="淘宝网Chenying0907出品 85"/>
            <p:cNvSpPr/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2" name="淘宝网Chenying0907出品 86"/>
            <p:cNvSpPr/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3" name="淘宝网Chenying0907出品 87"/>
            <p:cNvSpPr/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4" name="淘宝网Chenying0907出品 88"/>
            <p:cNvSpPr/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5" name="淘宝网Chenying0907出品 89"/>
            <p:cNvSpPr/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6" name="淘宝网Chenying0907出品 90"/>
            <p:cNvSpPr/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7" name="淘宝网Chenying0907出品 91"/>
            <p:cNvSpPr/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8" name="淘宝网Chenying0907出品 92"/>
            <p:cNvSpPr/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9" name="淘宝网Chenying0907出品 93"/>
            <p:cNvSpPr/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0" name="淘宝网Chenying0907出品 94"/>
            <p:cNvSpPr/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1" name="淘宝网Chenying0907出品 95"/>
            <p:cNvSpPr/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2" name="淘宝网Chenying0907出品 96"/>
            <p:cNvSpPr/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3" name="淘宝网Chenying0907出品 97"/>
            <p:cNvSpPr/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4" name="淘宝网Chenying0907出品 98"/>
            <p:cNvSpPr/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5" name="淘宝网Chenying0907出品 99"/>
            <p:cNvSpPr/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6" name="淘宝网Chenying0907出品 100"/>
            <p:cNvSpPr/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7" name="淘宝网Chenying0907出品 101"/>
            <p:cNvSpPr/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8" name="淘宝网Chenying0907出品 102"/>
            <p:cNvSpPr/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9" name="淘宝网Chenying0907出品 103"/>
            <p:cNvSpPr/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0" name="淘宝网Chenying0907出品 104"/>
            <p:cNvSpPr/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1" name="淘宝网Chenying0907出品 105"/>
            <p:cNvSpPr/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2" name="淘宝网Chenying0907出品 106"/>
            <p:cNvSpPr/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3" name="淘宝网Chenying0907出品 107"/>
            <p:cNvSpPr/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4" name="淘宝网Chenying0907出品 108"/>
            <p:cNvSpPr/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5" name="淘宝网Chenying0907出品 109"/>
            <p:cNvSpPr/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6" name="淘宝网Chenying0907出品 110"/>
            <p:cNvSpPr/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7" name="淘宝网Chenying0907出品 111"/>
            <p:cNvSpPr/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8" name="淘宝网Chenying0907出品 112"/>
            <p:cNvSpPr/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9" name="淘宝网Chenying0907出品 113"/>
            <p:cNvSpPr/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0" name="淘宝网Chenying0907出品 114"/>
            <p:cNvSpPr/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1" name="淘宝网Chenying0907出品 115"/>
            <p:cNvSpPr/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2" name="淘宝网Chenying0907出品 116"/>
            <p:cNvSpPr/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3" name="淘宝网Chenying0907出品 117"/>
            <p:cNvSpPr/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4" name="淘宝网Chenying0907出品 118"/>
            <p:cNvSpPr/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5" name="淘宝网Chenying0907出品 119"/>
            <p:cNvSpPr/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6" name="淘宝网Chenying0907出品 120"/>
            <p:cNvSpPr/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7" name="淘宝网Chenying0907出品 121"/>
            <p:cNvSpPr/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8" name="淘宝网Chenying0907出品 122"/>
            <p:cNvSpPr/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9" name="淘宝网Chenying0907出品 123"/>
            <p:cNvSpPr/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0" name="淘宝网Chenying0907出品 124"/>
            <p:cNvSpPr/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1" name="淘宝网Chenying0907出品 125"/>
            <p:cNvSpPr/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  <a:close/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2" name="淘宝网Chenying0907出品 126"/>
            <p:cNvSpPr/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3" name="淘宝网Chenying0907出品 127"/>
            <p:cNvSpPr/>
            <p:nvPr/>
          </p:nvSpPr>
          <p:spPr bwMode="gray">
            <a:xfrm>
              <a:off x="2736" y="2154"/>
              <a:ext cx="464" cy="664"/>
            </a:xfrm>
            <a:custGeom>
              <a:avLst/>
              <a:gdLst>
                <a:gd name="T0" fmla="*/ 2 w 929"/>
                <a:gd name="T1" fmla="*/ 106 h 1329"/>
                <a:gd name="T2" fmla="*/ 21 w 929"/>
                <a:gd name="T3" fmla="*/ 126 h 1329"/>
                <a:gd name="T4" fmla="*/ 31 w 929"/>
                <a:gd name="T5" fmla="*/ 148 h 1329"/>
                <a:gd name="T6" fmla="*/ 26 w 929"/>
                <a:gd name="T7" fmla="*/ 170 h 1329"/>
                <a:gd name="T8" fmla="*/ 43 w 929"/>
                <a:gd name="T9" fmla="*/ 183 h 1329"/>
                <a:gd name="T10" fmla="*/ 68 w 929"/>
                <a:gd name="T11" fmla="*/ 187 h 1329"/>
                <a:gd name="T12" fmla="*/ 79 w 929"/>
                <a:gd name="T13" fmla="*/ 172 h 1329"/>
                <a:gd name="T14" fmla="*/ 78 w 929"/>
                <a:gd name="T15" fmla="*/ 153 h 1329"/>
                <a:gd name="T16" fmla="*/ 72 w 929"/>
                <a:gd name="T17" fmla="*/ 108 h 1329"/>
                <a:gd name="T18" fmla="*/ 92 w 929"/>
                <a:gd name="T19" fmla="*/ 113 h 1329"/>
                <a:gd name="T20" fmla="*/ 109 w 929"/>
                <a:gd name="T21" fmla="*/ 126 h 1329"/>
                <a:gd name="T22" fmla="*/ 143 w 929"/>
                <a:gd name="T23" fmla="*/ 150 h 1329"/>
                <a:gd name="T24" fmla="*/ 140 w 929"/>
                <a:gd name="T25" fmla="*/ 174 h 1329"/>
                <a:gd name="T26" fmla="*/ 112 w 929"/>
                <a:gd name="T27" fmla="*/ 189 h 1329"/>
                <a:gd name="T28" fmla="*/ 99 w 929"/>
                <a:gd name="T29" fmla="*/ 204 h 1329"/>
                <a:gd name="T30" fmla="*/ 71 w 929"/>
                <a:gd name="T31" fmla="*/ 199 h 1329"/>
                <a:gd name="T32" fmla="*/ 65 w 929"/>
                <a:gd name="T33" fmla="*/ 222 h 1329"/>
                <a:gd name="T34" fmla="*/ 70 w 929"/>
                <a:gd name="T35" fmla="*/ 249 h 1329"/>
                <a:gd name="T36" fmla="*/ 48 w 929"/>
                <a:gd name="T37" fmla="*/ 267 h 1329"/>
                <a:gd name="T38" fmla="*/ 53 w 929"/>
                <a:gd name="T39" fmla="*/ 285 h 1329"/>
                <a:gd name="T40" fmla="*/ 63 w 929"/>
                <a:gd name="T41" fmla="*/ 304 h 1329"/>
                <a:gd name="T42" fmla="*/ 110 w 929"/>
                <a:gd name="T43" fmla="*/ 308 h 1329"/>
                <a:gd name="T44" fmla="*/ 142 w 929"/>
                <a:gd name="T45" fmla="*/ 313 h 1329"/>
                <a:gd name="T46" fmla="*/ 172 w 929"/>
                <a:gd name="T47" fmla="*/ 324 h 1329"/>
                <a:gd name="T48" fmla="*/ 188 w 929"/>
                <a:gd name="T49" fmla="*/ 330 h 1329"/>
                <a:gd name="T50" fmla="*/ 181 w 929"/>
                <a:gd name="T51" fmla="*/ 308 h 1329"/>
                <a:gd name="T52" fmla="*/ 202 w 929"/>
                <a:gd name="T53" fmla="*/ 290 h 1329"/>
                <a:gd name="T54" fmla="*/ 178 w 929"/>
                <a:gd name="T55" fmla="*/ 276 h 1329"/>
                <a:gd name="T56" fmla="*/ 200 w 929"/>
                <a:gd name="T57" fmla="*/ 270 h 1329"/>
                <a:gd name="T58" fmla="*/ 231 w 929"/>
                <a:gd name="T59" fmla="*/ 266 h 1329"/>
                <a:gd name="T60" fmla="*/ 218 w 929"/>
                <a:gd name="T61" fmla="*/ 241 h 1329"/>
                <a:gd name="T62" fmla="*/ 202 w 929"/>
                <a:gd name="T63" fmla="*/ 211 h 1329"/>
                <a:gd name="T64" fmla="*/ 210 w 929"/>
                <a:gd name="T65" fmla="*/ 167 h 1329"/>
                <a:gd name="T66" fmla="*/ 200 w 929"/>
                <a:gd name="T67" fmla="*/ 112 h 1329"/>
                <a:gd name="T68" fmla="*/ 196 w 929"/>
                <a:gd name="T69" fmla="*/ 65 h 1329"/>
                <a:gd name="T70" fmla="*/ 214 w 929"/>
                <a:gd name="T71" fmla="*/ 21 h 1329"/>
                <a:gd name="T72" fmla="*/ 206 w 929"/>
                <a:gd name="T73" fmla="*/ 0 h 1329"/>
                <a:gd name="T74" fmla="*/ 182 w 929"/>
                <a:gd name="T75" fmla="*/ 10 h 1329"/>
                <a:gd name="T76" fmla="*/ 164 w 929"/>
                <a:gd name="T77" fmla="*/ 44 h 1329"/>
                <a:gd name="T78" fmla="*/ 129 w 929"/>
                <a:gd name="T79" fmla="*/ 87 h 1329"/>
                <a:gd name="T80" fmla="*/ 99 w 929"/>
                <a:gd name="T81" fmla="*/ 84 h 1329"/>
                <a:gd name="T82" fmla="*/ 74 w 929"/>
                <a:gd name="T83" fmla="*/ 70 h 1329"/>
                <a:gd name="T84" fmla="*/ 72 w 929"/>
                <a:gd name="T85" fmla="*/ 42 h 1329"/>
                <a:gd name="T86" fmla="*/ 68 w 929"/>
                <a:gd name="T87" fmla="*/ 18 h 1329"/>
                <a:gd name="T88" fmla="*/ 43 w 929"/>
                <a:gd name="T89" fmla="*/ 42 h 1329"/>
                <a:gd name="T90" fmla="*/ 26 w 929"/>
                <a:gd name="T91" fmla="*/ 90 h 13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9"/>
                <a:gd name="T139" fmla="*/ 0 h 1329"/>
                <a:gd name="T140" fmla="*/ 929 w 929"/>
                <a:gd name="T141" fmla="*/ 1329 h 132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9" h="1329">
                  <a:moveTo>
                    <a:pt x="0" y="406"/>
                  </a:moveTo>
                  <a:lnTo>
                    <a:pt x="8" y="425"/>
                  </a:lnTo>
                  <a:lnTo>
                    <a:pt x="36" y="461"/>
                  </a:lnTo>
                  <a:lnTo>
                    <a:pt x="87" y="504"/>
                  </a:lnTo>
                  <a:lnTo>
                    <a:pt x="85" y="538"/>
                  </a:lnTo>
                  <a:lnTo>
                    <a:pt x="124" y="595"/>
                  </a:lnTo>
                  <a:lnTo>
                    <a:pt x="107" y="636"/>
                  </a:lnTo>
                  <a:lnTo>
                    <a:pt x="107" y="681"/>
                  </a:lnTo>
                  <a:lnTo>
                    <a:pt x="150" y="697"/>
                  </a:lnTo>
                  <a:lnTo>
                    <a:pt x="174" y="732"/>
                  </a:lnTo>
                  <a:lnTo>
                    <a:pt x="239" y="762"/>
                  </a:lnTo>
                  <a:lnTo>
                    <a:pt x="272" y="748"/>
                  </a:lnTo>
                  <a:lnTo>
                    <a:pt x="278" y="705"/>
                  </a:lnTo>
                  <a:lnTo>
                    <a:pt x="317" y="689"/>
                  </a:lnTo>
                  <a:lnTo>
                    <a:pt x="335" y="648"/>
                  </a:lnTo>
                  <a:lnTo>
                    <a:pt x="315" y="612"/>
                  </a:lnTo>
                  <a:lnTo>
                    <a:pt x="264" y="593"/>
                  </a:lnTo>
                  <a:lnTo>
                    <a:pt x="288" y="435"/>
                  </a:lnTo>
                  <a:lnTo>
                    <a:pt x="319" y="451"/>
                  </a:lnTo>
                  <a:lnTo>
                    <a:pt x="370" y="453"/>
                  </a:lnTo>
                  <a:lnTo>
                    <a:pt x="372" y="484"/>
                  </a:lnTo>
                  <a:lnTo>
                    <a:pt x="439" y="504"/>
                  </a:lnTo>
                  <a:lnTo>
                    <a:pt x="563" y="559"/>
                  </a:lnTo>
                  <a:lnTo>
                    <a:pt x="575" y="603"/>
                  </a:lnTo>
                  <a:lnTo>
                    <a:pt x="550" y="646"/>
                  </a:lnTo>
                  <a:lnTo>
                    <a:pt x="561" y="697"/>
                  </a:lnTo>
                  <a:lnTo>
                    <a:pt x="557" y="750"/>
                  </a:lnTo>
                  <a:lnTo>
                    <a:pt x="449" y="758"/>
                  </a:lnTo>
                  <a:lnTo>
                    <a:pt x="449" y="807"/>
                  </a:lnTo>
                  <a:lnTo>
                    <a:pt x="396" y="819"/>
                  </a:lnTo>
                  <a:lnTo>
                    <a:pt x="349" y="793"/>
                  </a:lnTo>
                  <a:lnTo>
                    <a:pt x="286" y="797"/>
                  </a:lnTo>
                  <a:lnTo>
                    <a:pt x="288" y="851"/>
                  </a:lnTo>
                  <a:lnTo>
                    <a:pt x="260" y="890"/>
                  </a:lnTo>
                  <a:lnTo>
                    <a:pt x="305" y="921"/>
                  </a:lnTo>
                  <a:lnTo>
                    <a:pt x="282" y="998"/>
                  </a:lnTo>
                  <a:lnTo>
                    <a:pt x="292" y="1057"/>
                  </a:lnTo>
                  <a:lnTo>
                    <a:pt x="195" y="1071"/>
                  </a:lnTo>
                  <a:lnTo>
                    <a:pt x="211" y="1093"/>
                  </a:lnTo>
                  <a:lnTo>
                    <a:pt x="215" y="1142"/>
                  </a:lnTo>
                  <a:lnTo>
                    <a:pt x="191" y="1156"/>
                  </a:lnTo>
                  <a:lnTo>
                    <a:pt x="252" y="1217"/>
                  </a:lnTo>
                  <a:lnTo>
                    <a:pt x="345" y="1191"/>
                  </a:lnTo>
                  <a:lnTo>
                    <a:pt x="443" y="1232"/>
                  </a:lnTo>
                  <a:lnTo>
                    <a:pt x="506" y="1280"/>
                  </a:lnTo>
                  <a:lnTo>
                    <a:pt x="571" y="1254"/>
                  </a:lnTo>
                  <a:lnTo>
                    <a:pt x="642" y="1299"/>
                  </a:lnTo>
                  <a:lnTo>
                    <a:pt x="689" y="1299"/>
                  </a:lnTo>
                  <a:lnTo>
                    <a:pt x="691" y="1329"/>
                  </a:lnTo>
                  <a:lnTo>
                    <a:pt x="754" y="1323"/>
                  </a:lnTo>
                  <a:lnTo>
                    <a:pt x="756" y="1270"/>
                  </a:lnTo>
                  <a:lnTo>
                    <a:pt x="727" y="1234"/>
                  </a:lnTo>
                  <a:lnTo>
                    <a:pt x="748" y="1205"/>
                  </a:lnTo>
                  <a:lnTo>
                    <a:pt x="811" y="1163"/>
                  </a:lnTo>
                  <a:lnTo>
                    <a:pt x="776" y="1142"/>
                  </a:lnTo>
                  <a:lnTo>
                    <a:pt x="715" y="1104"/>
                  </a:lnTo>
                  <a:lnTo>
                    <a:pt x="733" y="1069"/>
                  </a:lnTo>
                  <a:lnTo>
                    <a:pt x="802" y="1083"/>
                  </a:lnTo>
                  <a:lnTo>
                    <a:pt x="880" y="1089"/>
                  </a:lnTo>
                  <a:lnTo>
                    <a:pt x="926" y="1065"/>
                  </a:lnTo>
                  <a:lnTo>
                    <a:pt x="929" y="1014"/>
                  </a:lnTo>
                  <a:lnTo>
                    <a:pt x="874" y="967"/>
                  </a:lnTo>
                  <a:lnTo>
                    <a:pt x="837" y="906"/>
                  </a:lnTo>
                  <a:lnTo>
                    <a:pt x="809" y="845"/>
                  </a:lnTo>
                  <a:lnTo>
                    <a:pt x="811" y="736"/>
                  </a:lnTo>
                  <a:lnTo>
                    <a:pt x="843" y="671"/>
                  </a:lnTo>
                  <a:lnTo>
                    <a:pt x="819" y="583"/>
                  </a:lnTo>
                  <a:lnTo>
                    <a:pt x="800" y="449"/>
                  </a:lnTo>
                  <a:lnTo>
                    <a:pt x="837" y="351"/>
                  </a:lnTo>
                  <a:lnTo>
                    <a:pt x="786" y="262"/>
                  </a:lnTo>
                  <a:lnTo>
                    <a:pt x="829" y="209"/>
                  </a:lnTo>
                  <a:lnTo>
                    <a:pt x="859" y="85"/>
                  </a:lnTo>
                  <a:lnTo>
                    <a:pt x="859" y="18"/>
                  </a:lnTo>
                  <a:lnTo>
                    <a:pt x="825" y="0"/>
                  </a:lnTo>
                  <a:lnTo>
                    <a:pt x="788" y="59"/>
                  </a:lnTo>
                  <a:lnTo>
                    <a:pt x="731" y="40"/>
                  </a:lnTo>
                  <a:lnTo>
                    <a:pt x="678" y="99"/>
                  </a:lnTo>
                  <a:lnTo>
                    <a:pt x="658" y="179"/>
                  </a:lnTo>
                  <a:lnTo>
                    <a:pt x="561" y="309"/>
                  </a:lnTo>
                  <a:lnTo>
                    <a:pt x="516" y="349"/>
                  </a:lnTo>
                  <a:lnTo>
                    <a:pt x="487" y="321"/>
                  </a:lnTo>
                  <a:lnTo>
                    <a:pt x="396" y="337"/>
                  </a:lnTo>
                  <a:lnTo>
                    <a:pt x="355" y="284"/>
                  </a:lnTo>
                  <a:lnTo>
                    <a:pt x="296" y="282"/>
                  </a:lnTo>
                  <a:lnTo>
                    <a:pt x="254" y="242"/>
                  </a:lnTo>
                  <a:lnTo>
                    <a:pt x="290" y="168"/>
                  </a:lnTo>
                  <a:lnTo>
                    <a:pt x="305" y="122"/>
                  </a:lnTo>
                  <a:lnTo>
                    <a:pt x="272" y="73"/>
                  </a:lnTo>
                  <a:lnTo>
                    <a:pt x="207" y="91"/>
                  </a:lnTo>
                  <a:lnTo>
                    <a:pt x="172" y="170"/>
                  </a:lnTo>
                  <a:lnTo>
                    <a:pt x="158" y="307"/>
                  </a:lnTo>
                  <a:lnTo>
                    <a:pt x="107" y="362"/>
                  </a:lnTo>
                  <a:lnTo>
                    <a:pt x="0" y="406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4" name="淘宝网Chenying0907出品 128"/>
            <p:cNvSpPr/>
            <p:nvPr/>
          </p:nvSpPr>
          <p:spPr bwMode="gray">
            <a:xfrm>
              <a:off x="3987" y="3238"/>
              <a:ext cx="121" cy="305"/>
            </a:xfrm>
            <a:custGeom>
              <a:avLst/>
              <a:gdLst>
                <a:gd name="T0" fmla="*/ 43 w 242"/>
                <a:gd name="T1" fmla="*/ 1 h 610"/>
                <a:gd name="T2" fmla="*/ 39 w 242"/>
                <a:gd name="T3" fmla="*/ 6 h 610"/>
                <a:gd name="T4" fmla="*/ 33 w 242"/>
                <a:gd name="T5" fmla="*/ 11 h 610"/>
                <a:gd name="T6" fmla="*/ 28 w 242"/>
                <a:gd name="T7" fmla="*/ 16 h 610"/>
                <a:gd name="T8" fmla="*/ 22 w 242"/>
                <a:gd name="T9" fmla="*/ 24 h 610"/>
                <a:gd name="T10" fmla="*/ 19 w 242"/>
                <a:gd name="T11" fmla="*/ 30 h 610"/>
                <a:gd name="T12" fmla="*/ 16 w 242"/>
                <a:gd name="T13" fmla="*/ 37 h 610"/>
                <a:gd name="T14" fmla="*/ 11 w 242"/>
                <a:gd name="T15" fmla="*/ 47 h 610"/>
                <a:gd name="T16" fmla="*/ 5 w 242"/>
                <a:gd name="T17" fmla="*/ 58 h 610"/>
                <a:gd name="T18" fmla="*/ 1 w 242"/>
                <a:gd name="T19" fmla="*/ 67 h 610"/>
                <a:gd name="T20" fmla="*/ 1 w 242"/>
                <a:gd name="T21" fmla="*/ 77 h 610"/>
                <a:gd name="T22" fmla="*/ 4 w 242"/>
                <a:gd name="T23" fmla="*/ 88 h 610"/>
                <a:gd name="T24" fmla="*/ 5 w 242"/>
                <a:gd name="T25" fmla="*/ 99 h 610"/>
                <a:gd name="T26" fmla="*/ 3 w 242"/>
                <a:gd name="T27" fmla="*/ 108 h 610"/>
                <a:gd name="T28" fmla="*/ 6 w 242"/>
                <a:gd name="T29" fmla="*/ 114 h 610"/>
                <a:gd name="T30" fmla="*/ 15 w 242"/>
                <a:gd name="T31" fmla="*/ 119 h 610"/>
                <a:gd name="T32" fmla="*/ 22 w 242"/>
                <a:gd name="T33" fmla="*/ 129 h 610"/>
                <a:gd name="T34" fmla="*/ 28 w 242"/>
                <a:gd name="T35" fmla="*/ 135 h 610"/>
                <a:gd name="T36" fmla="*/ 33 w 242"/>
                <a:gd name="T37" fmla="*/ 139 h 610"/>
                <a:gd name="T38" fmla="*/ 35 w 242"/>
                <a:gd name="T39" fmla="*/ 146 h 610"/>
                <a:gd name="T40" fmla="*/ 37 w 242"/>
                <a:gd name="T41" fmla="*/ 152 h 610"/>
                <a:gd name="T42" fmla="*/ 41 w 242"/>
                <a:gd name="T43" fmla="*/ 152 h 610"/>
                <a:gd name="T44" fmla="*/ 42 w 242"/>
                <a:gd name="T45" fmla="*/ 146 h 610"/>
                <a:gd name="T46" fmla="*/ 42 w 242"/>
                <a:gd name="T47" fmla="*/ 135 h 610"/>
                <a:gd name="T48" fmla="*/ 45 w 242"/>
                <a:gd name="T49" fmla="*/ 123 h 610"/>
                <a:gd name="T50" fmla="*/ 51 w 242"/>
                <a:gd name="T51" fmla="*/ 114 h 610"/>
                <a:gd name="T52" fmla="*/ 55 w 242"/>
                <a:gd name="T53" fmla="*/ 103 h 610"/>
                <a:gd name="T54" fmla="*/ 57 w 242"/>
                <a:gd name="T55" fmla="*/ 86 h 610"/>
                <a:gd name="T56" fmla="*/ 58 w 242"/>
                <a:gd name="T57" fmla="*/ 66 h 610"/>
                <a:gd name="T58" fmla="*/ 58 w 242"/>
                <a:gd name="T59" fmla="*/ 51 h 610"/>
                <a:gd name="T60" fmla="*/ 60 w 242"/>
                <a:gd name="T61" fmla="*/ 39 h 610"/>
                <a:gd name="T62" fmla="*/ 60 w 242"/>
                <a:gd name="T63" fmla="*/ 28 h 610"/>
                <a:gd name="T64" fmla="*/ 56 w 242"/>
                <a:gd name="T65" fmla="*/ 19 h 610"/>
                <a:gd name="T66" fmla="*/ 52 w 242"/>
                <a:gd name="T67" fmla="*/ 10 h 610"/>
                <a:gd name="T68" fmla="*/ 47 w 242"/>
                <a:gd name="T69" fmla="*/ 2 h 610"/>
                <a:gd name="T70" fmla="*/ 44 w 242"/>
                <a:gd name="T71" fmla="*/ 0 h 6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2"/>
                <a:gd name="T109" fmla="*/ 0 h 610"/>
                <a:gd name="T110" fmla="*/ 242 w 242"/>
                <a:gd name="T111" fmla="*/ 610 h 6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2" h="610">
                  <a:moveTo>
                    <a:pt x="173" y="0"/>
                  </a:moveTo>
                  <a:lnTo>
                    <a:pt x="172" y="4"/>
                  </a:lnTo>
                  <a:lnTo>
                    <a:pt x="164" y="12"/>
                  </a:lnTo>
                  <a:lnTo>
                    <a:pt x="154" y="24"/>
                  </a:lnTo>
                  <a:lnTo>
                    <a:pt x="144" y="36"/>
                  </a:lnTo>
                  <a:lnTo>
                    <a:pt x="132" y="44"/>
                  </a:lnTo>
                  <a:lnTo>
                    <a:pt x="122" y="49"/>
                  </a:lnTo>
                  <a:lnTo>
                    <a:pt x="111" y="63"/>
                  </a:lnTo>
                  <a:lnTo>
                    <a:pt x="97" y="79"/>
                  </a:lnTo>
                  <a:lnTo>
                    <a:pt x="87" y="97"/>
                  </a:lnTo>
                  <a:lnTo>
                    <a:pt x="77" y="112"/>
                  </a:lnTo>
                  <a:lnTo>
                    <a:pt x="73" y="122"/>
                  </a:lnTo>
                  <a:lnTo>
                    <a:pt x="71" y="132"/>
                  </a:lnTo>
                  <a:lnTo>
                    <a:pt x="63" y="148"/>
                  </a:lnTo>
                  <a:lnTo>
                    <a:pt x="53" y="168"/>
                  </a:lnTo>
                  <a:lnTo>
                    <a:pt x="44" y="189"/>
                  </a:lnTo>
                  <a:lnTo>
                    <a:pt x="32" y="213"/>
                  </a:lnTo>
                  <a:lnTo>
                    <a:pt x="20" y="234"/>
                  </a:lnTo>
                  <a:lnTo>
                    <a:pt x="10" y="254"/>
                  </a:lnTo>
                  <a:lnTo>
                    <a:pt x="4" y="268"/>
                  </a:lnTo>
                  <a:lnTo>
                    <a:pt x="0" y="288"/>
                  </a:lnTo>
                  <a:lnTo>
                    <a:pt x="2" y="309"/>
                  </a:lnTo>
                  <a:lnTo>
                    <a:pt x="8" y="331"/>
                  </a:lnTo>
                  <a:lnTo>
                    <a:pt x="14" y="354"/>
                  </a:lnTo>
                  <a:lnTo>
                    <a:pt x="18" y="376"/>
                  </a:lnTo>
                  <a:lnTo>
                    <a:pt x="18" y="396"/>
                  </a:lnTo>
                  <a:lnTo>
                    <a:pt x="14" y="414"/>
                  </a:lnTo>
                  <a:lnTo>
                    <a:pt x="12" y="431"/>
                  </a:lnTo>
                  <a:lnTo>
                    <a:pt x="14" y="445"/>
                  </a:lnTo>
                  <a:lnTo>
                    <a:pt x="24" y="455"/>
                  </a:lnTo>
                  <a:lnTo>
                    <a:pt x="42" y="467"/>
                  </a:lnTo>
                  <a:lnTo>
                    <a:pt x="57" y="477"/>
                  </a:lnTo>
                  <a:lnTo>
                    <a:pt x="71" y="492"/>
                  </a:lnTo>
                  <a:lnTo>
                    <a:pt x="85" y="514"/>
                  </a:lnTo>
                  <a:lnTo>
                    <a:pt x="99" y="530"/>
                  </a:lnTo>
                  <a:lnTo>
                    <a:pt x="111" y="540"/>
                  </a:lnTo>
                  <a:lnTo>
                    <a:pt x="122" y="547"/>
                  </a:lnTo>
                  <a:lnTo>
                    <a:pt x="130" y="555"/>
                  </a:lnTo>
                  <a:lnTo>
                    <a:pt x="136" y="569"/>
                  </a:lnTo>
                  <a:lnTo>
                    <a:pt x="140" y="583"/>
                  </a:lnTo>
                  <a:lnTo>
                    <a:pt x="144" y="597"/>
                  </a:lnTo>
                  <a:lnTo>
                    <a:pt x="148" y="606"/>
                  </a:lnTo>
                  <a:lnTo>
                    <a:pt x="154" y="610"/>
                  </a:lnTo>
                  <a:lnTo>
                    <a:pt x="162" y="606"/>
                  </a:lnTo>
                  <a:lnTo>
                    <a:pt x="168" y="597"/>
                  </a:lnTo>
                  <a:lnTo>
                    <a:pt x="168" y="581"/>
                  </a:lnTo>
                  <a:lnTo>
                    <a:pt x="168" y="559"/>
                  </a:lnTo>
                  <a:lnTo>
                    <a:pt x="168" y="538"/>
                  </a:lnTo>
                  <a:lnTo>
                    <a:pt x="172" y="516"/>
                  </a:lnTo>
                  <a:lnTo>
                    <a:pt x="179" y="494"/>
                  </a:lnTo>
                  <a:lnTo>
                    <a:pt x="189" y="475"/>
                  </a:lnTo>
                  <a:lnTo>
                    <a:pt x="201" y="457"/>
                  </a:lnTo>
                  <a:lnTo>
                    <a:pt x="211" y="435"/>
                  </a:lnTo>
                  <a:lnTo>
                    <a:pt x="217" y="412"/>
                  </a:lnTo>
                  <a:lnTo>
                    <a:pt x="221" y="380"/>
                  </a:lnTo>
                  <a:lnTo>
                    <a:pt x="225" y="343"/>
                  </a:lnTo>
                  <a:lnTo>
                    <a:pt x="227" y="303"/>
                  </a:lnTo>
                  <a:lnTo>
                    <a:pt x="229" y="264"/>
                  </a:lnTo>
                  <a:lnTo>
                    <a:pt x="227" y="231"/>
                  </a:lnTo>
                  <a:lnTo>
                    <a:pt x="229" y="203"/>
                  </a:lnTo>
                  <a:lnTo>
                    <a:pt x="233" y="179"/>
                  </a:lnTo>
                  <a:lnTo>
                    <a:pt x="240" y="156"/>
                  </a:lnTo>
                  <a:lnTo>
                    <a:pt x="242" y="134"/>
                  </a:lnTo>
                  <a:lnTo>
                    <a:pt x="238" y="112"/>
                  </a:lnTo>
                  <a:lnTo>
                    <a:pt x="229" y="89"/>
                  </a:lnTo>
                  <a:lnTo>
                    <a:pt x="223" y="73"/>
                  </a:lnTo>
                  <a:lnTo>
                    <a:pt x="215" y="59"/>
                  </a:lnTo>
                  <a:lnTo>
                    <a:pt x="207" y="42"/>
                  </a:lnTo>
                  <a:lnTo>
                    <a:pt x="195" y="22"/>
                  </a:lnTo>
                  <a:lnTo>
                    <a:pt x="185" y="10"/>
                  </a:lnTo>
                  <a:lnTo>
                    <a:pt x="177" y="2"/>
                  </a:lnTo>
                  <a:lnTo>
                    <a:pt x="173" y="0"/>
                  </a:lnTo>
                </a:path>
              </a:pathLst>
            </a:custGeom>
            <a:grpFill/>
            <a:ln w="1270">
              <a:solidFill>
                <a:srgbClr val="353336">
                  <a:alpha val="34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5" name="淘宝网Chenying0907出品 78"/>
          <p:cNvSpPr/>
          <p:nvPr/>
        </p:nvSpPr>
        <p:spPr bwMode="gray">
          <a:xfrm>
            <a:off x="4776864" y="3924191"/>
            <a:ext cx="664545" cy="566526"/>
          </a:xfrm>
          <a:custGeom>
            <a:avLst/>
            <a:gdLst>
              <a:gd name="T0" fmla="*/ 279 w 1128"/>
              <a:gd name="T1" fmla="*/ 62 h 960"/>
              <a:gd name="T2" fmla="*/ 272 w 1128"/>
              <a:gd name="T3" fmla="*/ 67 h 960"/>
              <a:gd name="T4" fmla="*/ 266 w 1128"/>
              <a:gd name="T5" fmla="*/ 77 h 960"/>
              <a:gd name="T6" fmla="*/ 261 w 1128"/>
              <a:gd name="T7" fmla="*/ 87 h 960"/>
              <a:gd name="T8" fmla="*/ 254 w 1128"/>
              <a:gd name="T9" fmla="*/ 97 h 960"/>
              <a:gd name="T10" fmla="*/ 241 w 1128"/>
              <a:gd name="T11" fmla="*/ 103 h 960"/>
              <a:gd name="T12" fmla="*/ 230 w 1128"/>
              <a:gd name="T13" fmla="*/ 104 h 960"/>
              <a:gd name="T14" fmla="*/ 216 w 1128"/>
              <a:gd name="T15" fmla="*/ 103 h 960"/>
              <a:gd name="T16" fmla="*/ 203 w 1128"/>
              <a:gd name="T17" fmla="*/ 110 h 960"/>
              <a:gd name="T18" fmla="*/ 199 w 1128"/>
              <a:gd name="T19" fmla="*/ 115 h 960"/>
              <a:gd name="T20" fmla="*/ 198 w 1128"/>
              <a:gd name="T21" fmla="*/ 118 h 960"/>
              <a:gd name="T22" fmla="*/ 196 w 1128"/>
              <a:gd name="T23" fmla="*/ 119 h 960"/>
              <a:gd name="T24" fmla="*/ 190 w 1128"/>
              <a:gd name="T25" fmla="*/ 114 h 960"/>
              <a:gd name="T26" fmla="*/ 183 w 1128"/>
              <a:gd name="T27" fmla="*/ 118 h 960"/>
              <a:gd name="T28" fmla="*/ 177 w 1128"/>
              <a:gd name="T29" fmla="*/ 127 h 960"/>
              <a:gd name="T30" fmla="*/ 164 w 1128"/>
              <a:gd name="T31" fmla="*/ 127 h 960"/>
              <a:gd name="T32" fmla="*/ 155 w 1128"/>
              <a:gd name="T33" fmla="*/ 120 h 960"/>
              <a:gd name="T34" fmla="*/ 148 w 1128"/>
              <a:gd name="T35" fmla="*/ 111 h 960"/>
              <a:gd name="T36" fmla="*/ 143 w 1128"/>
              <a:gd name="T37" fmla="*/ 113 h 960"/>
              <a:gd name="T38" fmla="*/ 147 w 1128"/>
              <a:gd name="T39" fmla="*/ 122 h 960"/>
              <a:gd name="T40" fmla="*/ 154 w 1128"/>
              <a:gd name="T41" fmla="*/ 130 h 960"/>
              <a:gd name="T42" fmla="*/ 153 w 1128"/>
              <a:gd name="T43" fmla="*/ 140 h 960"/>
              <a:gd name="T44" fmla="*/ 140 w 1128"/>
              <a:gd name="T45" fmla="*/ 149 h 960"/>
              <a:gd name="T46" fmla="*/ 134 w 1128"/>
              <a:gd name="T47" fmla="*/ 149 h 960"/>
              <a:gd name="T48" fmla="*/ 132 w 1128"/>
              <a:gd name="T49" fmla="*/ 148 h 960"/>
              <a:gd name="T50" fmla="*/ 130 w 1128"/>
              <a:gd name="T51" fmla="*/ 148 h 960"/>
              <a:gd name="T52" fmla="*/ 126 w 1128"/>
              <a:gd name="T53" fmla="*/ 154 h 960"/>
              <a:gd name="T54" fmla="*/ 116 w 1128"/>
              <a:gd name="T55" fmla="*/ 163 h 960"/>
              <a:gd name="T56" fmla="*/ 110 w 1128"/>
              <a:gd name="T57" fmla="*/ 167 h 960"/>
              <a:gd name="T58" fmla="*/ 97 w 1128"/>
              <a:gd name="T59" fmla="*/ 168 h 960"/>
              <a:gd name="T60" fmla="*/ 87 w 1128"/>
              <a:gd name="T61" fmla="*/ 171 h 960"/>
              <a:gd name="T62" fmla="*/ 75 w 1128"/>
              <a:gd name="T63" fmla="*/ 179 h 960"/>
              <a:gd name="T64" fmla="*/ 56 w 1128"/>
              <a:gd name="T65" fmla="*/ 185 h 960"/>
              <a:gd name="T66" fmla="*/ 46 w 1128"/>
              <a:gd name="T67" fmla="*/ 186 h 960"/>
              <a:gd name="T68" fmla="*/ 38 w 1128"/>
              <a:gd name="T69" fmla="*/ 194 h 960"/>
              <a:gd name="T70" fmla="*/ 29 w 1128"/>
              <a:gd name="T71" fmla="*/ 199 h 960"/>
              <a:gd name="T72" fmla="*/ 23 w 1128"/>
              <a:gd name="T73" fmla="*/ 207 h 960"/>
              <a:gd name="T74" fmla="*/ 26 w 1128"/>
              <a:gd name="T75" fmla="*/ 214 h 960"/>
              <a:gd name="T76" fmla="*/ 35 w 1128"/>
              <a:gd name="T77" fmla="*/ 227 h 960"/>
              <a:gd name="T78" fmla="*/ 35 w 1128"/>
              <a:gd name="T79" fmla="*/ 235 h 960"/>
              <a:gd name="T80" fmla="*/ 24 w 1128"/>
              <a:gd name="T81" fmla="*/ 240 h 960"/>
              <a:gd name="T82" fmla="*/ 13 w 1128"/>
              <a:gd name="T83" fmla="*/ 235 h 960"/>
              <a:gd name="T84" fmla="*/ 4 w 1128"/>
              <a:gd name="T85" fmla="*/ 222 h 960"/>
              <a:gd name="T86" fmla="*/ 1 w 1128"/>
              <a:gd name="T87" fmla="*/ 210 h 960"/>
              <a:gd name="T88" fmla="*/ 1 w 1128"/>
              <a:gd name="T89" fmla="*/ 200 h 960"/>
              <a:gd name="T90" fmla="*/ 8 w 1128"/>
              <a:gd name="T91" fmla="*/ 189 h 960"/>
              <a:gd name="T92" fmla="*/ 0 w 1128"/>
              <a:gd name="T93" fmla="*/ 184 h 960"/>
              <a:gd name="T94" fmla="*/ 19 w 1128"/>
              <a:gd name="T95" fmla="*/ 160 h 960"/>
              <a:gd name="T96" fmla="*/ 37 w 1128"/>
              <a:gd name="T97" fmla="*/ 139 h 960"/>
              <a:gd name="T98" fmla="*/ 59 w 1128"/>
              <a:gd name="T99" fmla="*/ 101 h 960"/>
              <a:gd name="T100" fmla="*/ 74 w 1128"/>
              <a:gd name="T101" fmla="*/ 62 h 960"/>
              <a:gd name="T102" fmla="*/ 82 w 1128"/>
              <a:gd name="T103" fmla="*/ 36 h 960"/>
              <a:gd name="T104" fmla="*/ 121 w 1128"/>
              <a:gd name="T105" fmla="*/ 3 h 960"/>
              <a:gd name="T106" fmla="*/ 156 w 1128"/>
              <a:gd name="T107" fmla="*/ 8 h 960"/>
              <a:gd name="T108" fmla="*/ 170 w 1128"/>
              <a:gd name="T109" fmla="*/ 24 h 960"/>
              <a:gd name="T110" fmla="*/ 185 w 1128"/>
              <a:gd name="T111" fmla="*/ 32 h 960"/>
              <a:gd name="T112" fmla="*/ 224 w 1128"/>
              <a:gd name="T113" fmla="*/ 15 h 960"/>
              <a:gd name="T114" fmla="*/ 272 w 1128"/>
              <a:gd name="T115" fmla="*/ 41 h 9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8"/>
              <a:gd name="T175" fmla="*/ 0 h 960"/>
              <a:gd name="T176" fmla="*/ 1128 w 1128"/>
              <a:gd name="T177" fmla="*/ 960 h 9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8" h="960">
                <a:moveTo>
                  <a:pt x="1128" y="246"/>
                </a:moveTo>
                <a:lnTo>
                  <a:pt x="1124" y="248"/>
                </a:lnTo>
                <a:lnTo>
                  <a:pt x="1116" y="250"/>
                </a:lnTo>
                <a:lnTo>
                  <a:pt x="1104" y="254"/>
                </a:lnTo>
                <a:lnTo>
                  <a:pt x="1094" y="259"/>
                </a:lnTo>
                <a:lnTo>
                  <a:pt x="1088" y="265"/>
                </a:lnTo>
                <a:lnTo>
                  <a:pt x="1083" y="275"/>
                </a:lnTo>
                <a:lnTo>
                  <a:pt x="1075" y="289"/>
                </a:lnTo>
                <a:lnTo>
                  <a:pt x="1063" y="305"/>
                </a:lnTo>
                <a:lnTo>
                  <a:pt x="1055" y="318"/>
                </a:lnTo>
                <a:lnTo>
                  <a:pt x="1047" y="332"/>
                </a:lnTo>
                <a:lnTo>
                  <a:pt x="1043" y="348"/>
                </a:lnTo>
                <a:lnTo>
                  <a:pt x="1037" y="362"/>
                </a:lnTo>
                <a:lnTo>
                  <a:pt x="1029" y="376"/>
                </a:lnTo>
                <a:lnTo>
                  <a:pt x="1016" y="387"/>
                </a:lnTo>
                <a:lnTo>
                  <a:pt x="1002" y="395"/>
                </a:lnTo>
                <a:lnTo>
                  <a:pt x="984" y="403"/>
                </a:lnTo>
                <a:lnTo>
                  <a:pt x="966" y="411"/>
                </a:lnTo>
                <a:lnTo>
                  <a:pt x="949" y="417"/>
                </a:lnTo>
                <a:lnTo>
                  <a:pt x="937" y="419"/>
                </a:lnTo>
                <a:lnTo>
                  <a:pt x="921" y="415"/>
                </a:lnTo>
                <a:lnTo>
                  <a:pt x="903" y="411"/>
                </a:lnTo>
                <a:lnTo>
                  <a:pt x="884" y="409"/>
                </a:lnTo>
                <a:lnTo>
                  <a:pt x="864" y="411"/>
                </a:lnTo>
                <a:lnTo>
                  <a:pt x="846" y="419"/>
                </a:lnTo>
                <a:lnTo>
                  <a:pt x="829" y="431"/>
                </a:lnTo>
                <a:lnTo>
                  <a:pt x="813" y="440"/>
                </a:lnTo>
                <a:lnTo>
                  <a:pt x="801" y="450"/>
                </a:lnTo>
                <a:lnTo>
                  <a:pt x="799" y="454"/>
                </a:lnTo>
                <a:lnTo>
                  <a:pt x="797" y="458"/>
                </a:lnTo>
                <a:lnTo>
                  <a:pt x="795" y="464"/>
                </a:lnTo>
                <a:lnTo>
                  <a:pt x="793" y="468"/>
                </a:lnTo>
                <a:lnTo>
                  <a:pt x="791" y="472"/>
                </a:lnTo>
                <a:lnTo>
                  <a:pt x="789" y="474"/>
                </a:lnTo>
                <a:lnTo>
                  <a:pt x="787" y="474"/>
                </a:lnTo>
                <a:lnTo>
                  <a:pt x="783" y="474"/>
                </a:lnTo>
                <a:lnTo>
                  <a:pt x="777" y="470"/>
                </a:lnTo>
                <a:lnTo>
                  <a:pt x="770" y="462"/>
                </a:lnTo>
                <a:lnTo>
                  <a:pt x="760" y="456"/>
                </a:lnTo>
                <a:lnTo>
                  <a:pt x="752" y="456"/>
                </a:lnTo>
                <a:lnTo>
                  <a:pt x="742" y="462"/>
                </a:lnTo>
                <a:lnTo>
                  <a:pt x="734" y="472"/>
                </a:lnTo>
                <a:lnTo>
                  <a:pt x="726" y="484"/>
                </a:lnTo>
                <a:lnTo>
                  <a:pt x="718" y="496"/>
                </a:lnTo>
                <a:lnTo>
                  <a:pt x="708" y="507"/>
                </a:lnTo>
                <a:lnTo>
                  <a:pt x="695" y="513"/>
                </a:lnTo>
                <a:lnTo>
                  <a:pt x="679" y="513"/>
                </a:lnTo>
                <a:lnTo>
                  <a:pt x="657" y="509"/>
                </a:lnTo>
                <a:lnTo>
                  <a:pt x="644" y="503"/>
                </a:lnTo>
                <a:lnTo>
                  <a:pt x="634" y="494"/>
                </a:lnTo>
                <a:lnTo>
                  <a:pt x="622" y="482"/>
                </a:lnTo>
                <a:lnTo>
                  <a:pt x="612" y="468"/>
                </a:lnTo>
                <a:lnTo>
                  <a:pt x="602" y="454"/>
                </a:lnTo>
                <a:lnTo>
                  <a:pt x="592" y="442"/>
                </a:lnTo>
                <a:lnTo>
                  <a:pt x="583" y="437"/>
                </a:lnTo>
                <a:lnTo>
                  <a:pt x="575" y="440"/>
                </a:lnTo>
                <a:lnTo>
                  <a:pt x="571" y="452"/>
                </a:lnTo>
                <a:lnTo>
                  <a:pt x="575" y="464"/>
                </a:lnTo>
                <a:lnTo>
                  <a:pt x="581" y="478"/>
                </a:lnTo>
                <a:lnTo>
                  <a:pt x="588" y="490"/>
                </a:lnTo>
                <a:lnTo>
                  <a:pt x="596" y="498"/>
                </a:lnTo>
                <a:lnTo>
                  <a:pt x="608" y="509"/>
                </a:lnTo>
                <a:lnTo>
                  <a:pt x="618" y="519"/>
                </a:lnTo>
                <a:lnTo>
                  <a:pt x="624" y="531"/>
                </a:lnTo>
                <a:lnTo>
                  <a:pt x="624" y="541"/>
                </a:lnTo>
                <a:lnTo>
                  <a:pt x="612" y="557"/>
                </a:lnTo>
                <a:lnTo>
                  <a:pt x="596" y="574"/>
                </a:lnTo>
                <a:lnTo>
                  <a:pt x="577" y="588"/>
                </a:lnTo>
                <a:lnTo>
                  <a:pt x="557" y="596"/>
                </a:lnTo>
                <a:lnTo>
                  <a:pt x="545" y="600"/>
                </a:lnTo>
                <a:lnTo>
                  <a:pt x="535" y="598"/>
                </a:lnTo>
                <a:lnTo>
                  <a:pt x="533" y="596"/>
                </a:lnTo>
                <a:lnTo>
                  <a:pt x="531" y="594"/>
                </a:lnTo>
                <a:lnTo>
                  <a:pt x="527" y="592"/>
                </a:lnTo>
                <a:lnTo>
                  <a:pt x="525" y="590"/>
                </a:lnTo>
                <a:lnTo>
                  <a:pt x="523" y="590"/>
                </a:lnTo>
                <a:lnTo>
                  <a:pt x="521" y="590"/>
                </a:lnTo>
                <a:lnTo>
                  <a:pt x="520" y="592"/>
                </a:lnTo>
                <a:lnTo>
                  <a:pt x="518" y="598"/>
                </a:lnTo>
                <a:lnTo>
                  <a:pt x="514" y="608"/>
                </a:lnTo>
                <a:lnTo>
                  <a:pt x="504" y="614"/>
                </a:lnTo>
                <a:lnTo>
                  <a:pt x="492" y="624"/>
                </a:lnTo>
                <a:lnTo>
                  <a:pt x="478" y="637"/>
                </a:lnTo>
                <a:lnTo>
                  <a:pt x="466" y="651"/>
                </a:lnTo>
                <a:lnTo>
                  <a:pt x="459" y="661"/>
                </a:lnTo>
                <a:lnTo>
                  <a:pt x="451" y="667"/>
                </a:lnTo>
                <a:lnTo>
                  <a:pt x="441" y="667"/>
                </a:lnTo>
                <a:lnTo>
                  <a:pt x="427" y="665"/>
                </a:lnTo>
                <a:lnTo>
                  <a:pt x="411" y="667"/>
                </a:lnTo>
                <a:lnTo>
                  <a:pt x="390" y="669"/>
                </a:lnTo>
                <a:lnTo>
                  <a:pt x="374" y="669"/>
                </a:lnTo>
                <a:lnTo>
                  <a:pt x="360" y="675"/>
                </a:lnTo>
                <a:lnTo>
                  <a:pt x="348" y="683"/>
                </a:lnTo>
                <a:lnTo>
                  <a:pt x="336" y="694"/>
                </a:lnTo>
                <a:lnTo>
                  <a:pt x="323" y="704"/>
                </a:lnTo>
                <a:lnTo>
                  <a:pt x="299" y="714"/>
                </a:lnTo>
                <a:lnTo>
                  <a:pt x="271" y="726"/>
                </a:lnTo>
                <a:lnTo>
                  <a:pt x="246" y="734"/>
                </a:lnTo>
                <a:lnTo>
                  <a:pt x="226" y="740"/>
                </a:lnTo>
                <a:lnTo>
                  <a:pt x="212" y="740"/>
                </a:lnTo>
                <a:lnTo>
                  <a:pt x="199" y="740"/>
                </a:lnTo>
                <a:lnTo>
                  <a:pt x="185" y="742"/>
                </a:lnTo>
                <a:lnTo>
                  <a:pt x="173" y="748"/>
                </a:lnTo>
                <a:lnTo>
                  <a:pt x="163" y="759"/>
                </a:lnTo>
                <a:lnTo>
                  <a:pt x="153" y="773"/>
                </a:lnTo>
                <a:lnTo>
                  <a:pt x="142" y="781"/>
                </a:lnTo>
                <a:lnTo>
                  <a:pt x="128" y="787"/>
                </a:lnTo>
                <a:lnTo>
                  <a:pt x="116" y="793"/>
                </a:lnTo>
                <a:lnTo>
                  <a:pt x="108" y="803"/>
                </a:lnTo>
                <a:lnTo>
                  <a:pt x="100" y="816"/>
                </a:lnTo>
                <a:lnTo>
                  <a:pt x="92" y="826"/>
                </a:lnTo>
                <a:lnTo>
                  <a:pt x="86" y="834"/>
                </a:lnTo>
                <a:lnTo>
                  <a:pt x="90" y="844"/>
                </a:lnTo>
                <a:lnTo>
                  <a:pt x="104" y="856"/>
                </a:lnTo>
                <a:lnTo>
                  <a:pt x="118" y="872"/>
                </a:lnTo>
                <a:lnTo>
                  <a:pt x="130" y="891"/>
                </a:lnTo>
                <a:lnTo>
                  <a:pt x="138" y="905"/>
                </a:lnTo>
                <a:lnTo>
                  <a:pt x="144" y="919"/>
                </a:lnTo>
                <a:lnTo>
                  <a:pt x="146" y="931"/>
                </a:lnTo>
                <a:lnTo>
                  <a:pt x="140" y="940"/>
                </a:lnTo>
                <a:lnTo>
                  <a:pt x="128" y="946"/>
                </a:lnTo>
                <a:lnTo>
                  <a:pt x="114" y="954"/>
                </a:lnTo>
                <a:lnTo>
                  <a:pt x="96" y="960"/>
                </a:lnTo>
                <a:lnTo>
                  <a:pt x="79" y="960"/>
                </a:lnTo>
                <a:lnTo>
                  <a:pt x="67" y="956"/>
                </a:lnTo>
                <a:lnTo>
                  <a:pt x="51" y="938"/>
                </a:lnTo>
                <a:lnTo>
                  <a:pt x="37" y="919"/>
                </a:lnTo>
                <a:lnTo>
                  <a:pt x="25" y="901"/>
                </a:lnTo>
                <a:lnTo>
                  <a:pt x="18" y="887"/>
                </a:lnTo>
                <a:lnTo>
                  <a:pt x="10" y="872"/>
                </a:lnTo>
                <a:lnTo>
                  <a:pt x="4" y="854"/>
                </a:lnTo>
                <a:lnTo>
                  <a:pt x="2" y="840"/>
                </a:lnTo>
                <a:lnTo>
                  <a:pt x="2" y="826"/>
                </a:lnTo>
                <a:lnTo>
                  <a:pt x="2" y="812"/>
                </a:lnTo>
                <a:lnTo>
                  <a:pt x="4" y="797"/>
                </a:lnTo>
                <a:lnTo>
                  <a:pt x="12" y="783"/>
                </a:lnTo>
                <a:lnTo>
                  <a:pt x="25" y="765"/>
                </a:lnTo>
                <a:lnTo>
                  <a:pt x="31" y="753"/>
                </a:lnTo>
                <a:lnTo>
                  <a:pt x="33" y="749"/>
                </a:lnTo>
                <a:lnTo>
                  <a:pt x="4" y="746"/>
                </a:lnTo>
                <a:lnTo>
                  <a:pt x="0" y="734"/>
                </a:lnTo>
                <a:lnTo>
                  <a:pt x="33" y="687"/>
                </a:lnTo>
                <a:lnTo>
                  <a:pt x="71" y="675"/>
                </a:lnTo>
                <a:lnTo>
                  <a:pt x="77" y="637"/>
                </a:lnTo>
                <a:lnTo>
                  <a:pt x="128" y="627"/>
                </a:lnTo>
                <a:lnTo>
                  <a:pt x="147" y="612"/>
                </a:lnTo>
                <a:lnTo>
                  <a:pt x="147" y="553"/>
                </a:lnTo>
                <a:lnTo>
                  <a:pt x="175" y="539"/>
                </a:lnTo>
                <a:lnTo>
                  <a:pt x="244" y="478"/>
                </a:lnTo>
                <a:lnTo>
                  <a:pt x="238" y="403"/>
                </a:lnTo>
                <a:lnTo>
                  <a:pt x="264" y="332"/>
                </a:lnTo>
                <a:lnTo>
                  <a:pt x="301" y="307"/>
                </a:lnTo>
                <a:lnTo>
                  <a:pt x="297" y="250"/>
                </a:lnTo>
                <a:lnTo>
                  <a:pt x="325" y="220"/>
                </a:lnTo>
                <a:lnTo>
                  <a:pt x="303" y="157"/>
                </a:lnTo>
                <a:lnTo>
                  <a:pt x="329" y="143"/>
                </a:lnTo>
                <a:lnTo>
                  <a:pt x="329" y="86"/>
                </a:lnTo>
                <a:lnTo>
                  <a:pt x="384" y="78"/>
                </a:lnTo>
                <a:lnTo>
                  <a:pt x="484" y="9"/>
                </a:lnTo>
                <a:lnTo>
                  <a:pt x="535" y="39"/>
                </a:lnTo>
                <a:lnTo>
                  <a:pt x="592" y="9"/>
                </a:lnTo>
                <a:lnTo>
                  <a:pt x="624" y="29"/>
                </a:lnTo>
                <a:lnTo>
                  <a:pt x="693" y="0"/>
                </a:lnTo>
                <a:lnTo>
                  <a:pt x="720" y="27"/>
                </a:lnTo>
                <a:lnTo>
                  <a:pt x="681" y="94"/>
                </a:lnTo>
                <a:lnTo>
                  <a:pt x="651" y="130"/>
                </a:lnTo>
                <a:lnTo>
                  <a:pt x="679" y="151"/>
                </a:lnTo>
                <a:lnTo>
                  <a:pt x="740" y="128"/>
                </a:lnTo>
                <a:lnTo>
                  <a:pt x="823" y="92"/>
                </a:lnTo>
                <a:lnTo>
                  <a:pt x="878" y="120"/>
                </a:lnTo>
                <a:lnTo>
                  <a:pt x="895" y="59"/>
                </a:lnTo>
                <a:lnTo>
                  <a:pt x="984" y="61"/>
                </a:lnTo>
                <a:lnTo>
                  <a:pt x="1053" y="96"/>
                </a:lnTo>
                <a:lnTo>
                  <a:pt x="1086" y="161"/>
                </a:lnTo>
                <a:lnTo>
                  <a:pt x="1110" y="216"/>
                </a:lnTo>
                <a:lnTo>
                  <a:pt x="1128" y="246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0518" tIns="45259" rIns="90518" bIns="45259" numCol="1" rtlCol="0" anchor="t" anchorCtr="0" compatLnSpc="1"/>
          <a:lstStyle/>
          <a:p>
            <a:pPr algn="ctr"/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" name="淘宝网Chenying0907出品 92"/>
          <p:cNvSpPr/>
          <p:nvPr/>
        </p:nvSpPr>
        <p:spPr bwMode="gray">
          <a:xfrm>
            <a:off x="5086750" y="2611741"/>
            <a:ext cx="580888" cy="390667"/>
          </a:xfrm>
          <a:custGeom>
            <a:avLst/>
            <a:gdLst>
              <a:gd name="T0" fmla="*/ 81 w 987"/>
              <a:gd name="T1" fmla="*/ 0 h 663"/>
              <a:gd name="T2" fmla="*/ 88 w 987"/>
              <a:gd name="T3" fmla="*/ 3 h 663"/>
              <a:gd name="T4" fmla="*/ 96 w 987"/>
              <a:gd name="T5" fmla="*/ 5 h 663"/>
              <a:gd name="T6" fmla="*/ 103 w 987"/>
              <a:gd name="T7" fmla="*/ 2 h 663"/>
              <a:gd name="T8" fmla="*/ 111 w 987"/>
              <a:gd name="T9" fmla="*/ 0 h 663"/>
              <a:gd name="T10" fmla="*/ 119 w 987"/>
              <a:gd name="T11" fmla="*/ 5 h 663"/>
              <a:gd name="T12" fmla="*/ 125 w 987"/>
              <a:gd name="T13" fmla="*/ 15 h 663"/>
              <a:gd name="T14" fmla="*/ 126 w 987"/>
              <a:gd name="T15" fmla="*/ 24 h 663"/>
              <a:gd name="T16" fmla="*/ 128 w 987"/>
              <a:gd name="T17" fmla="*/ 32 h 663"/>
              <a:gd name="T18" fmla="*/ 133 w 987"/>
              <a:gd name="T19" fmla="*/ 37 h 663"/>
              <a:gd name="T20" fmla="*/ 141 w 987"/>
              <a:gd name="T21" fmla="*/ 39 h 663"/>
              <a:gd name="T22" fmla="*/ 149 w 987"/>
              <a:gd name="T23" fmla="*/ 38 h 663"/>
              <a:gd name="T24" fmla="*/ 154 w 987"/>
              <a:gd name="T25" fmla="*/ 33 h 663"/>
              <a:gd name="T26" fmla="*/ 160 w 987"/>
              <a:gd name="T27" fmla="*/ 24 h 663"/>
              <a:gd name="T28" fmla="*/ 167 w 987"/>
              <a:gd name="T29" fmla="*/ 15 h 663"/>
              <a:gd name="T30" fmla="*/ 175 w 987"/>
              <a:gd name="T31" fmla="*/ 6 h 663"/>
              <a:gd name="T32" fmla="*/ 184 w 987"/>
              <a:gd name="T33" fmla="*/ 2 h 663"/>
              <a:gd name="T34" fmla="*/ 191 w 987"/>
              <a:gd name="T35" fmla="*/ 4 h 663"/>
              <a:gd name="T36" fmla="*/ 200 w 987"/>
              <a:gd name="T37" fmla="*/ 9 h 663"/>
              <a:gd name="T38" fmla="*/ 212 w 987"/>
              <a:gd name="T39" fmla="*/ 11 h 663"/>
              <a:gd name="T40" fmla="*/ 224 w 987"/>
              <a:gd name="T41" fmla="*/ 9 h 663"/>
              <a:gd name="T42" fmla="*/ 234 w 987"/>
              <a:gd name="T43" fmla="*/ 7 h 663"/>
              <a:gd name="T44" fmla="*/ 241 w 987"/>
              <a:gd name="T45" fmla="*/ 5 h 663"/>
              <a:gd name="T46" fmla="*/ 246 w 987"/>
              <a:gd name="T47" fmla="*/ 5 h 663"/>
              <a:gd name="T48" fmla="*/ 246 w 987"/>
              <a:gd name="T49" fmla="*/ 12 h 663"/>
              <a:gd name="T50" fmla="*/ 245 w 987"/>
              <a:gd name="T51" fmla="*/ 23 h 663"/>
              <a:gd name="T52" fmla="*/ 243 w 987"/>
              <a:gd name="T53" fmla="*/ 31 h 663"/>
              <a:gd name="T54" fmla="*/ 237 w 987"/>
              <a:gd name="T55" fmla="*/ 32 h 663"/>
              <a:gd name="T56" fmla="*/ 231 w 987"/>
              <a:gd name="T57" fmla="*/ 31 h 663"/>
              <a:gd name="T58" fmla="*/ 225 w 987"/>
              <a:gd name="T59" fmla="*/ 32 h 663"/>
              <a:gd name="T60" fmla="*/ 216 w 987"/>
              <a:gd name="T61" fmla="*/ 41 h 663"/>
              <a:gd name="T62" fmla="*/ 205 w 987"/>
              <a:gd name="T63" fmla="*/ 49 h 663"/>
              <a:gd name="T64" fmla="*/ 198 w 987"/>
              <a:gd name="T65" fmla="*/ 51 h 663"/>
              <a:gd name="T66" fmla="*/ 191 w 987"/>
              <a:gd name="T67" fmla="*/ 52 h 663"/>
              <a:gd name="T68" fmla="*/ 189 w 987"/>
              <a:gd name="T69" fmla="*/ 55 h 663"/>
              <a:gd name="T70" fmla="*/ 191 w 987"/>
              <a:gd name="T71" fmla="*/ 63 h 663"/>
              <a:gd name="T72" fmla="*/ 190 w 987"/>
              <a:gd name="T73" fmla="*/ 72 h 663"/>
              <a:gd name="T74" fmla="*/ 185 w 987"/>
              <a:gd name="T75" fmla="*/ 77 h 663"/>
              <a:gd name="T76" fmla="*/ 177 w 987"/>
              <a:gd name="T77" fmla="*/ 79 h 663"/>
              <a:gd name="T78" fmla="*/ 171 w 987"/>
              <a:gd name="T79" fmla="*/ 79 h 663"/>
              <a:gd name="T80" fmla="*/ 170 w 987"/>
              <a:gd name="T81" fmla="*/ 84 h 663"/>
              <a:gd name="T82" fmla="*/ 170 w 987"/>
              <a:gd name="T83" fmla="*/ 93 h 663"/>
              <a:gd name="T84" fmla="*/ 168 w 987"/>
              <a:gd name="T85" fmla="*/ 101 h 663"/>
              <a:gd name="T86" fmla="*/ 163 w 987"/>
              <a:gd name="T87" fmla="*/ 106 h 663"/>
              <a:gd name="T88" fmla="*/ 157 w 987"/>
              <a:gd name="T89" fmla="*/ 111 h 663"/>
              <a:gd name="T90" fmla="*/ 155 w 987"/>
              <a:gd name="T91" fmla="*/ 118 h 663"/>
              <a:gd name="T92" fmla="*/ 152 w 987"/>
              <a:gd name="T93" fmla="*/ 123 h 663"/>
              <a:gd name="T94" fmla="*/ 139 w 987"/>
              <a:gd name="T95" fmla="*/ 127 h 663"/>
              <a:gd name="T96" fmla="*/ 129 w 987"/>
              <a:gd name="T97" fmla="*/ 143 h 663"/>
              <a:gd name="T98" fmla="*/ 106 w 987"/>
              <a:gd name="T99" fmla="*/ 148 h 663"/>
              <a:gd name="T100" fmla="*/ 89 w 987"/>
              <a:gd name="T101" fmla="*/ 156 h 663"/>
              <a:gd name="T102" fmla="*/ 66 w 987"/>
              <a:gd name="T103" fmla="*/ 144 h 663"/>
              <a:gd name="T104" fmla="*/ 52 w 987"/>
              <a:gd name="T105" fmla="*/ 160 h 663"/>
              <a:gd name="T106" fmla="*/ 13 w 987"/>
              <a:gd name="T107" fmla="*/ 152 h 663"/>
              <a:gd name="T108" fmla="*/ 0 w 987"/>
              <a:gd name="T109" fmla="*/ 140 h 663"/>
              <a:gd name="T110" fmla="*/ 14 w 987"/>
              <a:gd name="T111" fmla="*/ 98 h 663"/>
              <a:gd name="T112" fmla="*/ 8 w 987"/>
              <a:gd name="T113" fmla="*/ 78 h 663"/>
              <a:gd name="T114" fmla="*/ 26 w 987"/>
              <a:gd name="T115" fmla="*/ 45 h 663"/>
              <a:gd name="T116" fmla="*/ 50 w 987"/>
              <a:gd name="T117" fmla="*/ 22 h 663"/>
              <a:gd name="T118" fmla="*/ 80 w 987"/>
              <a:gd name="T119" fmla="*/ 0 h 6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7"/>
              <a:gd name="T181" fmla="*/ 0 h 663"/>
              <a:gd name="T182" fmla="*/ 987 w 987"/>
              <a:gd name="T183" fmla="*/ 663 h 66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7" h="663">
                <a:moveTo>
                  <a:pt x="323" y="0"/>
                </a:moveTo>
                <a:lnTo>
                  <a:pt x="327" y="2"/>
                </a:lnTo>
                <a:lnTo>
                  <a:pt x="339" y="7"/>
                </a:lnTo>
                <a:lnTo>
                  <a:pt x="353" y="13"/>
                </a:lnTo>
                <a:lnTo>
                  <a:pt x="369" y="19"/>
                </a:lnTo>
                <a:lnTo>
                  <a:pt x="384" y="21"/>
                </a:lnTo>
                <a:lnTo>
                  <a:pt x="398" y="19"/>
                </a:lnTo>
                <a:lnTo>
                  <a:pt x="414" y="9"/>
                </a:lnTo>
                <a:lnTo>
                  <a:pt x="432" y="2"/>
                </a:lnTo>
                <a:lnTo>
                  <a:pt x="447" y="2"/>
                </a:lnTo>
                <a:lnTo>
                  <a:pt x="463" y="7"/>
                </a:lnTo>
                <a:lnTo>
                  <a:pt x="479" y="23"/>
                </a:lnTo>
                <a:lnTo>
                  <a:pt x="493" y="43"/>
                </a:lnTo>
                <a:lnTo>
                  <a:pt x="500" y="63"/>
                </a:lnTo>
                <a:lnTo>
                  <a:pt x="504" y="82"/>
                </a:lnTo>
                <a:lnTo>
                  <a:pt x="504" y="98"/>
                </a:lnTo>
                <a:lnTo>
                  <a:pt x="508" y="114"/>
                </a:lnTo>
                <a:lnTo>
                  <a:pt x="512" y="129"/>
                </a:lnTo>
                <a:lnTo>
                  <a:pt x="522" y="143"/>
                </a:lnTo>
                <a:lnTo>
                  <a:pt x="534" y="151"/>
                </a:lnTo>
                <a:lnTo>
                  <a:pt x="550" y="155"/>
                </a:lnTo>
                <a:lnTo>
                  <a:pt x="567" y="157"/>
                </a:lnTo>
                <a:lnTo>
                  <a:pt x="585" y="157"/>
                </a:lnTo>
                <a:lnTo>
                  <a:pt x="599" y="153"/>
                </a:lnTo>
                <a:lnTo>
                  <a:pt x="609" y="147"/>
                </a:lnTo>
                <a:lnTo>
                  <a:pt x="617" y="133"/>
                </a:lnTo>
                <a:lnTo>
                  <a:pt x="628" y="116"/>
                </a:lnTo>
                <a:lnTo>
                  <a:pt x="642" y="96"/>
                </a:lnTo>
                <a:lnTo>
                  <a:pt x="656" y="76"/>
                </a:lnTo>
                <a:lnTo>
                  <a:pt x="668" y="61"/>
                </a:lnTo>
                <a:lnTo>
                  <a:pt x="683" y="43"/>
                </a:lnTo>
                <a:lnTo>
                  <a:pt x="703" y="27"/>
                </a:lnTo>
                <a:lnTo>
                  <a:pt x="723" y="15"/>
                </a:lnTo>
                <a:lnTo>
                  <a:pt x="737" y="9"/>
                </a:lnTo>
                <a:lnTo>
                  <a:pt x="748" y="11"/>
                </a:lnTo>
                <a:lnTo>
                  <a:pt x="764" y="19"/>
                </a:lnTo>
                <a:lnTo>
                  <a:pt x="782" y="27"/>
                </a:lnTo>
                <a:lnTo>
                  <a:pt x="802" y="37"/>
                </a:lnTo>
                <a:lnTo>
                  <a:pt x="823" y="45"/>
                </a:lnTo>
                <a:lnTo>
                  <a:pt x="851" y="47"/>
                </a:lnTo>
                <a:lnTo>
                  <a:pt x="874" y="43"/>
                </a:lnTo>
                <a:lnTo>
                  <a:pt x="896" y="37"/>
                </a:lnTo>
                <a:lnTo>
                  <a:pt x="920" y="33"/>
                </a:lnTo>
                <a:lnTo>
                  <a:pt x="937" y="29"/>
                </a:lnTo>
                <a:lnTo>
                  <a:pt x="953" y="25"/>
                </a:lnTo>
                <a:lnTo>
                  <a:pt x="967" y="21"/>
                </a:lnTo>
                <a:lnTo>
                  <a:pt x="979" y="19"/>
                </a:lnTo>
                <a:lnTo>
                  <a:pt x="985" y="21"/>
                </a:lnTo>
                <a:lnTo>
                  <a:pt x="987" y="31"/>
                </a:lnTo>
                <a:lnTo>
                  <a:pt x="987" y="51"/>
                </a:lnTo>
                <a:lnTo>
                  <a:pt x="985" y="70"/>
                </a:lnTo>
                <a:lnTo>
                  <a:pt x="983" y="92"/>
                </a:lnTo>
                <a:lnTo>
                  <a:pt x="979" y="112"/>
                </a:lnTo>
                <a:lnTo>
                  <a:pt x="973" y="124"/>
                </a:lnTo>
                <a:lnTo>
                  <a:pt x="963" y="128"/>
                </a:lnTo>
                <a:lnTo>
                  <a:pt x="951" y="128"/>
                </a:lnTo>
                <a:lnTo>
                  <a:pt x="937" y="126"/>
                </a:lnTo>
                <a:lnTo>
                  <a:pt x="926" y="124"/>
                </a:lnTo>
                <a:lnTo>
                  <a:pt x="912" y="126"/>
                </a:lnTo>
                <a:lnTo>
                  <a:pt x="902" y="131"/>
                </a:lnTo>
                <a:lnTo>
                  <a:pt x="886" y="147"/>
                </a:lnTo>
                <a:lnTo>
                  <a:pt x="865" y="167"/>
                </a:lnTo>
                <a:lnTo>
                  <a:pt x="843" y="185"/>
                </a:lnTo>
                <a:lnTo>
                  <a:pt x="821" y="198"/>
                </a:lnTo>
                <a:lnTo>
                  <a:pt x="807" y="204"/>
                </a:lnTo>
                <a:lnTo>
                  <a:pt x="792" y="206"/>
                </a:lnTo>
                <a:lnTo>
                  <a:pt x="778" y="206"/>
                </a:lnTo>
                <a:lnTo>
                  <a:pt x="766" y="208"/>
                </a:lnTo>
                <a:lnTo>
                  <a:pt x="760" y="212"/>
                </a:lnTo>
                <a:lnTo>
                  <a:pt x="758" y="222"/>
                </a:lnTo>
                <a:lnTo>
                  <a:pt x="762" y="236"/>
                </a:lnTo>
                <a:lnTo>
                  <a:pt x="764" y="253"/>
                </a:lnTo>
                <a:lnTo>
                  <a:pt x="764" y="271"/>
                </a:lnTo>
                <a:lnTo>
                  <a:pt x="760" y="289"/>
                </a:lnTo>
                <a:lnTo>
                  <a:pt x="754" y="303"/>
                </a:lnTo>
                <a:lnTo>
                  <a:pt x="743" y="311"/>
                </a:lnTo>
                <a:lnTo>
                  <a:pt x="725" y="316"/>
                </a:lnTo>
                <a:lnTo>
                  <a:pt x="709" y="316"/>
                </a:lnTo>
                <a:lnTo>
                  <a:pt x="695" y="316"/>
                </a:lnTo>
                <a:lnTo>
                  <a:pt x="685" y="318"/>
                </a:lnTo>
                <a:lnTo>
                  <a:pt x="682" y="326"/>
                </a:lnTo>
                <a:lnTo>
                  <a:pt x="682" y="338"/>
                </a:lnTo>
                <a:lnTo>
                  <a:pt x="682" y="356"/>
                </a:lnTo>
                <a:lnTo>
                  <a:pt x="682" y="374"/>
                </a:lnTo>
                <a:lnTo>
                  <a:pt x="680" y="391"/>
                </a:lnTo>
                <a:lnTo>
                  <a:pt x="674" y="405"/>
                </a:lnTo>
                <a:lnTo>
                  <a:pt x="668" y="415"/>
                </a:lnTo>
                <a:lnTo>
                  <a:pt x="654" y="425"/>
                </a:lnTo>
                <a:lnTo>
                  <a:pt x="640" y="433"/>
                </a:lnTo>
                <a:lnTo>
                  <a:pt x="630" y="444"/>
                </a:lnTo>
                <a:lnTo>
                  <a:pt x="626" y="458"/>
                </a:lnTo>
                <a:lnTo>
                  <a:pt x="622" y="474"/>
                </a:lnTo>
                <a:lnTo>
                  <a:pt x="617" y="486"/>
                </a:lnTo>
                <a:lnTo>
                  <a:pt x="609" y="494"/>
                </a:lnTo>
                <a:lnTo>
                  <a:pt x="605" y="496"/>
                </a:lnTo>
                <a:lnTo>
                  <a:pt x="558" y="511"/>
                </a:lnTo>
                <a:lnTo>
                  <a:pt x="546" y="572"/>
                </a:lnTo>
                <a:lnTo>
                  <a:pt x="518" y="572"/>
                </a:lnTo>
                <a:lnTo>
                  <a:pt x="461" y="598"/>
                </a:lnTo>
                <a:lnTo>
                  <a:pt x="424" y="594"/>
                </a:lnTo>
                <a:lnTo>
                  <a:pt x="412" y="620"/>
                </a:lnTo>
                <a:lnTo>
                  <a:pt x="357" y="627"/>
                </a:lnTo>
                <a:lnTo>
                  <a:pt x="327" y="643"/>
                </a:lnTo>
                <a:lnTo>
                  <a:pt x="266" y="578"/>
                </a:lnTo>
                <a:lnTo>
                  <a:pt x="229" y="596"/>
                </a:lnTo>
                <a:lnTo>
                  <a:pt x="209" y="643"/>
                </a:lnTo>
                <a:lnTo>
                  <a:pt x="105" y="663"/>
                </a:lnTo>
                <a:lnTo>
                  <a:pt x="54" y="610"/>
                </a:lnTo>
                <a:lnTo>
                  <a:pt x="4" y="612"/>
                </a:lnTo>
                <a:lnTo>
                  <a:pt x="0" y="562"/>
                </a:lnTo>
                <a:lnTo>
                  <a:pt x="69" y="482"/>
                </a:lnTo>
                <a:lnTo>
                  <a:pt x="59" y="395"/>
                </a:lnTo>
                <a:lnTo>
                  <a:pt x="28" y="350"/>
                </a:lnTo>
                <a:lnTo>
                  <a:pt x="32" y="313"/>
                </a:lnTo>
                <a:lnTo>
                  <a:pt x="87" y="265"/>
                </a:lnTo>
                <a:lnTo>
                  <a:pt x="107" y="181"/>
                </a:lnTo>
                <a:lnTo>
                  <a:pt x="168" y="143"/>
                </a:lnTo>
                <a:lnTo>
                  <a:pt x="201" y="88"/>
                </a:lnTo>
                <a:lnTo>
                  <a:pt x="266" y="84"/>
                </a:lnTo>
                <a:lnTo>
                  <a:pt x="323" y="0"/>
                </a:lnTo>
              </a:path>
            </a:pathLst>
          </a:custGeom>
          <a:solidFill>
            <a:srgbClr val="EEC978"/>
          </a:solidFill>
          <a:ln>
            <a:noFill/>
          </a:ln>
        </p:spPr>
        <p:txBody>
          <a:bodyPr vert="horz" wrap="square" lIns="90518" tIns="45259" rIns="90518" bIns="45259" numCol="1" rtlCol="0" anchor="t" anchorCtr="0" compatLnSpc="1"/>
          <a:lstStyle/>
          <a:p>
            <a:pPr algn="ctr"/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7" name="淘宝网Chenying0907出品 100"/>
          <p:cNvSpPr/>
          <p:nvPr/>
        </p:nvSpPr>
        <p:spPr bwMode="gray">
          <a:xfrm>
            <a:off x="5312977" y="2012167"/>
            <a:ext cx="506656" cy="506334"/>
          </a:xfrm>
          <a:custGeom>
            <a:avLst/>
            <a:gdLst>
              <a:gd name="T0" fmla="*/ 182 w 860"/>
              <a:gd name="T1" fmla="*/ 145 h 858"/>
              <a:gd name="T2" fmla="*/ 179 w 860"/>
              <a:gd name="T3" fmla="*/ 149 h 858"/>
              <a:gd name="T4" fmla="*/ 174 w 860"/>
              <a:gd name="T5" fmla="*/ 152 h 858"/>
              <a:gd name="T6" fmla="*/ 166 w 860"/>
              <a:gd name="T7" fmla="*/ 154 h 858"/>
              <a:gd name="T8" fmla="*/ 156 w 860"/>
              <a:gd name="T9" fmla="*/ 157 h 858"/>
              <a:gd name="T10" fmla="*/ 149 w 860"/>
              <a:gd name="T11" fmla="*/ 163 h 858"/>
              <a:gd name="T12" fmla="*/ 140 w 860"/>
              <a:gd name="T13" fmla="*/ 170 h 858"/>
              <a:gd name="T14" fmla="*/ 133 w 860"/>
              <a:gd name="T15" fmla="*/ 176 h 858"/>
              <a:gd name="T16" fmla="*/ 129 w 860"/>
              <a:gd name="T17" fmla="*/ 180 h 858"/>
              <a:gd name="T18" fmla="*/ 123 w 860"/>
              <a:gd name="T19" fmla="*/ 186 h 858"/>
              <a:gd name="T20" fmla="*/ 119 w 860"/>
              <a:gd name="T21" fmla="*/ 194 h 858"/>
              <a:gd name="T22" fmla="*/ 113 w 860"/>
              <a:gd name="T23" fmla="*/ 201 h 858"/>
              <a:gd name="T24" fmla="*/ 107 w 860"/>
              <a:gd name="T25" fmla="*/ 204 h 858"/>
              <a:gd name="T26" fmla="*/ 103 w 860"/>
              <a:gd name="T27" fmla="*/ 208 h 858"/>
              <a:gd name="T28" fmla="*/ 95 w 860"/>
              <a:gd name="T29" fmla="*/ 213 h 858"/>
              <a:gd name="T30" fmla="*/ 89 w 860"/>
              <a:gd name="T31" fmla="*/ 215 h 858"/>
              <a:gd name="T32" fmla="*/ 88 w 860"/>
              <a:gd name="T33" fmla="*/ 210 h 858"/>
              <a:gd name="T34" fmla="*/ 92 w 860"/>
              <a:gd name="T35" fmla="*/ 204 h 858"/>
              <a:gd name="T36" fmla="*/ 98 w 860"/>
              <a:gd name="T37" fmla="*/ 198 h 858"/>
              <a:gd name="T38" fmla="*/ 103 w 860"/>
              <a:gd name="T39" fmla="*/ 191 h 858"/>
              <a:gd name="T40" fmla="*/ 101 w 860"/>
              <a:gd name="T41" fmla="*/ 187 h 858"/>
              <a:gd name="T42" fmla="*/ 95 w 860"/>
              <a:gd name="T43" fmla="*/ 184 h 858"/>
              <a:gd name="T44" fmla="*/ 91 w 860"/>
              <a:gd name="T45" fmla="*/ 179 h 858"/>
              <a:gd name="T46" fmla="*/ 93 w 860"/>
              <a:gd name="T47" fmla="*/ 170 h 858"/>
              <a:gd name="T48" fmla="*/ 100 w 860"/>
              <a:gd name="T49" fmla="*/ 159 h 858"/>
              <a:gd name="T50" fmla="*/ 107 w 860"/>
              <a:gd name="T51" fmla="*/ 148 h 858"/>
              <a:gd name="T52" fmla="*/ 110 w 860"/>
              <a:gd name="T53" fmla="*/ 140 h 858"/>
              <a:gd name="T54" fmla="*/ 110 w 860"/>
              <a:gd name="T55" fmla="*/ 135 h 858"/>
              <a:gd name="T56" fmla="*/ 105 w 860"/>
              <a:gd name="T57" fmla="*/ 129 h 858"/>
              <a:gd name="T58" fmla="*/ 99 w 860"/>
              <a:gd name="T59" fmla="*/ 123 h 858"/>
              <a:gd name="T60" fmla="*/ 94 w 860"/>
              <a:gd name="T61" fmla="*/ 122 h 858"/>
              <a:gd name="T62" fmla="*/ 87 w 860"/>
              <a:gd name="T63" fmla="*/ 123 h 858"/>
              <a:gd name="T64" fmla="*/ 78 w 860"/>
              <a:gd name="T65" fmla="*/ 123 h 858"/>
              <a:gd name="T66" fmla="*/ 74 w 860"/>
              <a:gd name="T67" fmla="*/ 124 h 858"/>
              <a:gd name="T68" fmla="*/ 70 w 860"/>
              <a:gd name="T69" fmla="*/ 134 h 858"/>
              <a:gd name="T70" fmla="*/ 66 w 860"/>
              <a:gd name="T71" fmla="*/ 145 h 858"/>
              <a:gd name="T72" fmla="*/ 60 w 860"/>
              <a:gd name="T73" fmla="*/ 152 h 858"/>
              <a:gd name="T74" fmla="*/ 53 w 860"/>
              <a:gd name="T75" fmla="*/ 163 h 858"/>
              <a:gd name="T76" fmla="*/ 46 w 860"/>
              <a:gd name="T77" fmla="*/ 169 h 858"/>
              <a:gd name="T78" fmla="*/ 41 w 860"/>
              <a:gd name="T79" fmla="*/ 172 h 858"/>
              <a:gd name="T80" fmla="*/ 34 w 860"/>
              <a:gd name="T81" fmla="*/ 167 h 858"/>
              <a:gd name="T82" fmla="*/ 14 w 860"/>
              <a:gd name="T83" fmla="*/ 147 h 858"/>
              <a:gd name="T84" fmla="*/ 5 w 860"/>
              <a:gd name="T85" fmla="*/ 127 h 858"/>
              <a:gd name="T86" fmla="*/ 7 w 860"/>
              <a:gd name="T87" fmla="*/ 101 h 858"/>
              <a:gd name="T88" fmla="*/ 3 w 860"/>
              <a:gd name="T89" fmla="*/ 79 h 858"/>
              <a:gd name="T90" fmla="*/ 21 w 860"/>
              <a:gd name="T91" fmla="*/ 80 h 858"/>
              <a:gd name="T92" fmla="*/ 43 w 860"/>
              <a:gd name="T93" fmla="*/ 78 h 858"/>
              <a:gd name="T94" fmla="*/ 69 w 860"/>
              <a:gd name="T95" fmla="*/ 53 h 858"/>
              <a:gd name="T96" fmla="*/ 94 w 860"/>
              <a:gd name="T97" fmla="*/ 44 h 858"/>
              <a:gd name="T98" fmla="*/ 108 w 860"/>
              <a:gd name="T99" fmla="*/ 37 h 858"/>
              <a:gd name="T100" fmla="*/ 131 w 860"/>
              <a:gd name="T101" fmla="*/ 12 h 858"/>
              <a:gd name="T102" fmla="*/ 149 w 860"/>
              <a:gd name="T103" fmla="*/ 6 h 858"/>
              <a:gd name="T104" fmla="*/ 182 w 860"/>
              <a:gd name="T105" fmla="*/ 30 h 858"/>
              <a:gd name="T106" fmla="*/ 194 w 860"/>
              <a:gd name="T107" fmla="*/ 60 h 858"/>
              <a:gd name="T108" fmla="*/ 215 w 860"/>
              <a:gd name="T109" fmla="*/ 101 h 858"/>
              <a:gd name="T110" fmla="*/ 183 w 860"/>
              <a:gd name="T111" fmla="*/ 134 h 8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60"/>
              <a:gd name="T169" fmla="*/ 0 h 858"/>
              <a:gd name="T170" fmla="*/ 860 w 860"/>
              <a:gd name="T171" fmla="*/ 858 h 85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60" h="858">
                <a:moveTo>
                  <a:pt x="725" y="575"/>
                </a:moveTo>
                <a:lnTo>
                  <a:pt x="725" y="579"/>
                </a:lnTo>
                <a:lnTo>
                  <a:pt x="719" y="585"/>
                </a:lnTo>
                <a:lnTo>
                  <a:pt x="713" y="594"/>
                </a:lnTo>
                <a:lnTo>
                  <a:pt x="705" y="604"/>
                </a:lnTo>
                <a:lnTo>
                  <a:pt x="695" y="608"/>
                </a:lnTo>
                <a:lnTo>
                  <a:pt x="681" y="610"/>
                </a:lnTo>
                <a:lnTo>
                  <a:pt x="664" y="614"/>
                </a:lnTo>
                <a:lnTo>
                  <a:pt x="642" y="618"/>
                </a:lnTo>
                <a:lnTo>
                  <a:pt x="622" y="626"/>
                </a:lnTo>
                <a:lnTo>
                  <a:pt x="607" y="638"/>
                </a:lnTo>
                <a:lnTo>
                  <a:pt x="593" y="651"/>
                </a:lnTo>
                <a:lnTo>
                  <a:pt x="577" y="665"/>
                </a:lnTo>
                <a:lnTo>
                  <a:pt x="559" y="679"/>
                </a:lnTo>
                <a:lnTo>
                  <a:pt x="544" y="693"/>
                </a:lnTo>
                <a:lnTo>
                  <a:pt x="530" y="703"/>
                </a:lnTo>
                <a:lnTo>
                  <a:pt x="522" y="711"/>
                </a:lnTo>
                <a:lnTo>
                  <a:pt x="514" y="718"/>
                </a:lnTo>
                <a:lnTo>
                  <a:pt x="502" y="730"/>
                </a:lnTo>
                <a:lnTo>
                  <a:pt x="492" y="744"/>
                </a:lnTo>
                <a:lnTo>
                  <a:pt x="481" y="760"/>
                </a:lnTo>
                <a:lnTo>
                  <a:pt x="475" y="774"/>
                </a:lnTo>
                <a:lnTo>
                  <a:pt x="465" y="789"/>
                </a:lnTo>
                <a:lnTo>
                  <a:pt x="451" y="801"/>
                </a:lnTo>
                <a:lnTo>
                  <a:pt x="437" y="809"/>
                </a:lnTo>
                <a:lnTo>
                  <a:pt x="427" y="815"/>
                </a:lnTo>
                <a:lnTo>
                  <a:pt x="422" y="823"/>
                </a:lnTo>
                <a:lnTo>
                  <a:pt x="410" y="831"/>
                </a:lnTo>
                <a:lnTo>
                  <a:pt x="394" y="840"/>
                </a:lnTo>
                <a:lnTo>
                  <a:pt x="380" y="850"/>
                </a:lnTo>
                <a:lnTo>
                  <a:pt x="364" y="856"/>
                </a:lnTo>
                <a:lnTo>
                  <a:pt x="355" y="858"/>
                </a:lnTo>
                <a:lnTo>
                  <a:pt x="349" y="854"/>
                </a:lnTo>
                <a:lnTo>
                  <a:pt x="349" y="838"/>
                </a:lnTo>
                <a:lnTo>
                  <a:pt x="355" y="827"/>
                </a:lnTo>
                <a:lnTo>
                  <a:pt x="366" y="815"/>
                </a:lnTo>
                <a:lnTo>
                  <a:pt x="380" y="801"/>
                </a:lnTo>
                <a:lnTo>
                  <a:pt x="392" y="789"/>
                </a:lnTo>
                <a:lnTo>
                  <a:pt x="404" y="775"/>
                </a:lnTo>
                <a:lnTo>
                  <a:pt x="410" y="764"/>
                </a:lnTo>
                <a:lnTo>
                  <a:pt x="410" y="754"/>
                </a:lnTo>
                <a:lnTo>
                  <a:pt x="404" y="748"/>
                </a:lnTo>
                <a:lnTo>
                  <a:pt x="392" y="742"/>
                </a:lnTo>
                <a:lnTo>
                  <a:pt x="380" y="734"/>
                </a:lnTo>
                <a:lnTo>
                  <a:pt x="370" y="726"/>
                </a:lnTo>
                <a:lnTo>
                  <a:pt x="364" y="716"/>
                </a:lnTo>
                <a:lnTo>
                  <a:pt x="364" y="699"/>
                </a:lnTo>
                <a:lnTo>
                  <a:pt x="372" y="679"/>
                </a:lnTo>
                <a:lnTo>
                  <a:pt x="382" y="661"/>
                </a:lnTo>
                <a:lnTo>
                  <a:pt x="400" y="636"/>
                </a:lnTo>
                <a:lnTo>
                  <a:pt x="418" y="608"/>
                </a:lnTo>
                <a:lnTo>
                  <a:pt x="425" y="592"/>
                </a:lnTo>
                <a:lnTo>
                  <a:pt x="433" y="575"/>
                </a:lnTo>
                <a:lnTo>
                  <a:pt x="441" y="559"/>
                </a:lnTo>
                <a:lnTo>
                  <a:pt x="443" y="547"/>
                </a:lnTo>
                <a:lnTo>
                  <a:pt x="439" y="537"/>
                </a:lnTo>
                <a:lnTo>
                  <a:pt x="429" y="526"/>
                </a:lnTo>
                <a:lnTo>
                  <a:pt x="418" y="514"/>
                </a:lnTo>
                <a:lnTo>
                  <a:pt x="404" y="502"/>
                </a:lnTo>
                <a:lnTo>
                  <a:pt x="394" y="494"/>
                </a:lnTo>
                <a:lnTo>
                  <a:pt x="384" y="490"/>
                </a:lnTo>
                <a:lnTo>
                  <a:pt x="374" y="490"/>
                </a:lnTo>
                <a:lnTo>
                  <a:pt x="362" y="492"/>
                </a:lnTo>
                <a:lnTo>
                  <a:pt x="345" y="494"/>
                </a:lnTo>
                <a:lnTo>
                  <a:pt x="325" y="494"/>
                </a:lnTo>
                <a:lnTo>
                  <a:pt x="311" y="492"/>
                </a:lnTo>
                <a:lnTo>
                  <a:pt x="301" y="492"/>
                </a:lnTo>
                <a:lnTo>
                  <a:pt x="294" y="498"/>
                </a:lnTo>
                <a:lnTo>
                  <a:pt x="286" y="512"/>
                </a:lnTo>
                <a:lnTo>
                  <a:pt x="280" y="533"/>
                </a:lnTo>
                <a:lnTo>
                  <a:pt x="272" y="557"/>
                </a:lnTo>
                <a:lnTo>
                  <a:pt x="264" y="577"/>
                </a:lnTo>
                <a:lnTo>
                  <a:pt x="254" y="592"/>
                </a:lnTo>
                <a:lnTo>
                  <a:pt x="242" y="608"/>
                </a:lnTo>
                <a:lnTo>
                  <a:pt x="227" y="630"/>
                </a:lnTo>
                <a:lnTo>
                  <a:pt x="211" y="650"/>
                </a:lnTo>
                <a:lnTo>
                  <a:pt x="197" y="663"/>
                </a:lnTo>
                <a:lnTo>
                  <a:pt x="183" y="673"/>
                </a:lnTo>
                <a:lnTo>
                  <a:pt x="172" y="681"/>
                </a:lnTo>
                <a:lnTo>
                  <a:pt x="162" y="687"/>
                </a:lnTo>
                <a:lnTo>
                  <a:pt x="158" y="691"/>
                </a:lnTo>
                <a:lnTo>
                  <a:pt x="134" y="667"/>
                </a:lnTo>
                <a:lnTo>
                  <a:pt x="103" y="620"/>
                </a:lnTo>
                <a:lnTo>
                  <a:pt x="55" y="587"/>
                </a:lnTo>
                <a:lnTo>
                  <a:pt x="0" y="569"/>
                </a:lnTo>
                <a:lnTo>
                  <a:pt x="20" y="510"/>
                </a:lnTo>
                <a:lnTo>
                  <a:pt x="53" y="457"/>
                </a:lnTo>
                <a:lnTo>
                  <a:pt x="30" y="402"/>
                </a:lnTo>
                <a:lnTo>
                  <a:pt x="30" y="337"/>
                </a:lnTo>
                <a:lnTo>
                  <a:pt x="10" y="315"/>
                </a:lnTo>
                <a:lnTo>
                  <a:pt x="40" y="285"/>
                </a:lnTo>
                <a:lnTo>
                  <a:pt x="81" y="317"/>
                </a:lnTo>
                <a:lnTo>
                  <a:pt x="126" y="382"/>
                </a:lnTo>
                <a:lnTo>
                  <a:pt x="170" y="311"/>
                </a:lnTo>
                <a:lnTo>
                  <a:pt x="215" y="274"/>
                </a:lnTo>
                <a:lnTo>
                  <a:pt x="274" y="209"/>
                </a:lnTo>
                <a:lnTo>
                  <a:pt x="349" y="189"/>
                </a:lnTo>
                <a:lnTo>
                  <a:pt x="376" y="173"/>
                </a:lnTo>
                <a:lnTo>
                  <a:pt x="380" y="134"/>
                </a:lnTo>
                <a:lnTo>
                  <a:pt x="431" y="146"/>
                </a:lnTo>
                <a:lnTo>
                  <a:pt x="475" y="108"/>
                </a:lnTo>
                <a:lnTo>
                  <a:pt x="524" y="47"/>
                </a:lnTo>
                <a:lnTo>
                  <a:pt x="524" y="0"/>
                </a:lnTo>
                <a:lnTo>
                  <a:pt x="595" y="22"/>
                </a:lnTo>
                <a:lnTo>
                  <a:pt x="679" y="45"/>
                </a:lnTo>
                <a:lnTo>
                  <a:pt x="725" y="120"/>
                </a:lnTo>
                <a:lnTo>
                  <a:pt x="784" y="187"/>
                </a:lnTo>
                <a:lnTo>
                  <a:pt x="774" y="240"/>
                </a:lnTo>
                <a:lnTo>
                  <a:pt x="860" y="317"/>
                </a:lnTo>
                <a:lnTo>
                  <a:pt x="860" y="402"/>
                </a:lnTo>
                <a:lnTo>
                  <a:pt x="815" y="425"/>
                </a:lnTo>
                <a:lnTo>
                  <a:pt x="731" y="533"/>
                </a:lnTo>
                <a:lnTo>
                  <a:pt x="725" y="575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0518" tIns="45259" rIns="90518" bIns="45259" numCol="1" rtlCol="0" anchor="t" anchorCtr="0" compatLnSpc="1"/>
          <a:lstStyle/>
          <a:p>
            <a:pPr algn="ctr"/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8" name="淘宝网Chenying0907出品 82"/>
          <p:cNvSpPr/>
          <p:nvPr/>
        </p:nvSpPr>
        <p:spPr bwMode="gray">
          <a:xfrm>
            <a:off x="5436790" y="3284488"/>
            <a:ext cx="333451" cy="375324"/>
          </a:xfrm>
          <a:custGeom>
            <a:avLst/>
            <a:gdLst>
              <a:gd name="T0" fmla="*/ 109 w 565"/>
              <a:gd name="T1" fmla="*/ 11 h 638"/>
              <a:gd name="T2" fmla="*/ 106 w 565"/>
              <a:gd name="T3" fmla="*/ 11 h 638"/>
              <a:gd name="T4" fmla="*/ 103 w 565"/>
              <a:gd name="T5" fmla="*/ 14 h 638"/>
              <a:gd name="T6" fmla="*/ 100 w 565"/>
              <a:gd name="T7" fmla="*/ 21 h 638"/>
              <a:gd name="T8" fmla="*/ 99 w 565"/>
              <a:gd name="T9" fmla="*/ 28 h 638"/>
              <a:gd name="T10" fmla="*/ 96 w 565"/>
              <a:gd name="T11" fmla="*/ 31 h 638"/>
              <a:gd name="T12" fmla="*/ 90 w 565"/>
              <a:gd name="T13" fmla="*/ 29 h 638"/>
              <a:gd name="T14" fmla="*/ 84 w 565"/>
              <a:gd name="T15" fmla="*/ 26 h 638"/>
              <a:gd name="T16" fmla="*/ 80 w 565"/>
              <a:gd name="T17" fmla="*/ 26 h 638"/>
              <a:gd name="T18" fmla="*/ 82 w 565"/>
              <a:gd name="T19" fmla="*/ 32 h 638"/>
              <a:gd name="T20" fmla="*/ 87 w 565"/>
              <a:gd name="T21" fmla="*/ 36 h 638"/>
              <a:gd name="T22" fmla="*/ 93 w 565"/>
              <a:gd name="T23" fmla="*/ 38 h 638"/>
              <a:gd name="T24" fmla="*/ 101 w 565"/>
              <a:gd name="T25" fmla="*/ 35 h 638"/>
              <a:gd name="T26" fmla="*/ 104 w 565"/>
              <a:gd name="T27" fmla="*/ 31 h 638"/>
              <a:gd name="T28" fmla="*/ 106 w 565"/>
              <a:gd name="T29" fmla="*/ 25 h 638"/>
              <a:gd name="T30" fmla="*/ 110 w 565"/>
              <a:gd name="T31" fmla="*/ 24 h 638"/>
              <a:gd name="T32" fmla="*/ 117 w 565"/>
              <a:gd name="T33" fmla="*/ 30 h 638"/>
              <a:gd name="T34" fmla="*/ 126 w 565"/>
              <a:gd name="T35" fmla="*/ 34 h 638"/>
              <a:gd name="T36" fmla="*/ 131 w 565"/>
              <a:gd name="T37" fmla="*/ 36 h 638"/>
              <a:gd name="T38" fmla="*/ 138 w 565"/>
              <a:gd name="T39" fmla="*/ 38 h 638"/>
              <a:gd name="T40" fmla="*/ 142 w 565"/>
              <a:gd name="T41" fmla="*/ 44 h 638"/>
              <a:gd name="T42" fmla="*/ 139 w 565"/>
              <a:gd name="T43" fmla="*/ 51 h 638"/>
              <a:gd name="T44" fmla="*/ 133 w 565"/>
              <a:gd name="T45" fmla="*/ 58 h 638"/>
              <a:gd name="T46" fmla="*/ 130 w 565"/>
              <a:gd name="T47" fmla="*/ 60 h 638"/>
              <a:gd name="T48" fmla="*/ 134 w 565"/>
              <a:gd name="T49" fmla="*/ 60 h 638"/>
              <a:gd name="T50" fmla="*/ 139 w 565"/>
              <a:gd name="T51" fmla="*/ 60 h 638"/>
              <a:gd name="T52" fmla="*/ 141 w 565"/>
              <a:gd name="T53" fmla="*/ 63 h 638"/>
              <a:gd name="T54" fmla="*/ 136 w 565"/>
              <a:gd name="T55" fmla="*/ 67 h 638"/>
              <a:gd name="T56" fmla="*/ 129 w 565"/>
              <a:gd name="T57" fmla="*/ 71 h 638"/>
              <a:gd name="T58" fmla="*/ 126 w 565"/>
              <a:gd name="T59" fmla="*/ 73 h 638"/>
              <a:gd name="T60" fmla="*/ 129 w 565"/>
              <a:gd name="T61" fmla="*/ 73 h 638"/>
              <a:gd name="T62" fmla="*/ 135 w 565"/>
              <a:gd name="T63" fmla="*/ 78 h 638"/>
              <a:gd name="T64" fmla="*/ 136 w 565"/>
              <a:gd name="T65" fmla="*/ 88 h 638"/>
              <a:gd name="T66" fmla="*/ 138 w 565"/>
              <a:gd name="T67" fmla="*/ 98 h 638"/>
              <a:gd name="T68" fmla="*/ 141 w 565"/>
              <a:gd name="T69" fmla="*/ 104 h 638"/>
              <a:gd name="T70" fmla="*/ 141 w 565"/>
              <a:gd name="T71" fmla="*/ 108 h 638"/>
              <a:gd name="T72" fmla="*/ 136 w 565"/>
              <a:gd name="T73" fmla="*/ 112 h 638"/>
              <a:gd name="T74" fmla="*/ 129 w 565"/>
              <a:gd name="T75" fmla="*/ 111 h 638"/>
              <a:gd name="T76" fmla="*/ 123 w 565"/>
              <a:gd name="T77" fmla="*/ 110 h 638"/>
              <a:gd name="T78" fmla="*/ 119 w 565"/>
              <a:gd name="T79" fmla="*/ 116 h 638"/>
              <a:gd name="T80" fmla="*/ 118 w 565"/>
              <a:gd name="T81" fmla="*/ 122 h 638"/>
              <a:gd name="T82" fmla="*/ 116 w 565"/>
              <a:gd name="T83" fmla="*/ 129 h 638"/>
              <a:gd name="T84" fmla="*/ 113 w 565"/>
              <a:gd name="T85" fmla="*/ 136 h 638"/>
              <a:gd name="T86" fmla="*/ 112 w 565"/>
              <a:gd name="T87" fmla="*/ 146 h 638"/>
              <a:gd name="T88" fmla="*/ 112 w 565"/>
              <a:gd name="T89" fmla="*/ 150 h 638"/>
              <a:gd name="T90" fmla="*/ 102 w 565"/>
              <a:gd name="T91" fmla="*/ 158 h 638"/>
              <a:gd name="T92" fmla="*/ 88 w 565"/>
              <a:gd name="T93" fmla="*/ 158 h 638"/>
              <a:gd name="T94" fmla="*/ 69 w 565"/>
              <a:gd name="T95" fmla="*/ 148 h 638"/>
              <a:gd name="T96" fmla="*/ 47 w 565"/>
              <a:gd name="T97" fmla="*/ 155 h 638"/>
              <a:gd name="T98" fmla="*/ 35 w 565"/>
              <a:gd name="T99" fmla="*/ 128 h 638"/>
              <a:gd name="T100" fmla="*/ 20 w 565"/>
              <a:gd name="T101" fmla="*/ 113 h 638"/>
              <a:gd name="T102" fmla="*/ 5 w 565"/>
              <a:gd name="T103" fmla="*/ 83 h 638"/>
              <a:gd name="T104" fmla="*/ 27 w 565"/>
              <a:gd name="T105" fmla="*/ 49 h 638"/>
              <a:gd name="T106" fmla="*/ 42 w 565"/>
              <a:gd name="T107" fmla="*/ 36 h 638"/>
              <a:gd name="T108" fmla="*/ 46 w 565"/>
              <a:gd name="T109" fmla="*/ 12 h 638"/>
              <a:gd name="T110" fmla="*/ 56 w 565"/>
              <a:gd name="T111" fmla="*/ 0 h 638"/>
              <a:gd name="T112" fmla="*/ 76 w 565"/>
              <a:gd name="T113" fmla="*/ 7 h 638"/>
              <a:gd name="T114" fmla="*/ 96 w 565"/>
              <a:gd name="T115" fmla="*/ 1 h 638"/>
              <a:gd name="T116" fmla="*/ 109 w 565"/>
              <a:gd name="T117" fmla="*/ 11 h 6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65"/>
              <a:gd name="T178" fmla="*/ 0 h 638"/>
              <a:gd name="T179" fmla="*/ 565 w 565"/>
              <a:gd name="T180" fmla="*/ 638 h 6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65" h="638">
                <a:moveTo>
                  <a:pt x="433" y="44"/>
                </a:moveTo>
                <a:lnTo>
                  <a:pt x="433" y="44"/>
                </a:lnTo>
                <a:lnTo>
                  <a:pt x="429" y="46"/>
                </a:lnTo>
                <a:lnTo>
                  <a:pt x="423" y="47"/>
                </a:lnTo>
                <a:lnTo>
                  <a:pt x="417" y="53"/>
                </a:lnTo>
                <a:lnTo>
                  <a:pt x="411" y="59"/>
                </a:lnTo>
                <a:lnTo>
                  <a:pt x="403" y="69"/>
                </a:lnTo>
                <a:lnTo>
                  <a:pt x="398" y="85"/>
                </a:lnTo>
                <a:lnTo>
                  <a:pt x="396" y="99"/>
                </a:lnTo>
                <a:lnTo>
                  <a:pt x="394" y="112"/>
                </a:lnTo>
                <a:lnTo>
                  <a:pt x="392" y="122"/>
                </a:lnTo>
                <a:lnTo>
                  <a:pt x="384" y="126"/>
                </a:lnTo>
                <a:lnTo>
                  <a:pt x="372" y="122"/>
                </a:lnTo>
                <a:lnTo>
                  <a:pt x="360" y="118"/>
                </a:lnTo>
                <a:lnTo>
                  <a:pt x="346" y="110"/>
                </a:lnTo>
                <a:lnTo>
                  <a:pt x="335" y="107"/>
                </a:lnTo>
                <a:lnTo>
                  <a:pt x="325" y="105"/>
                </a:lnTo>
                <a:lnTo>
                  <a:pt x="319" y="107"/>
                </a:lnTo>
                <a:lnTo>
                  <a:pt x="317" y="118"/>
                </a:lnTo>
                <a:lnTo>
                  <a:pt x="325" y="128"/>
                </a:lnTo>
                <a:lnTo>
                  <a:pt x="337" y="138"/>
                </a:lnTo>
                <a:lnTo>
                  <a:pt x="346" y="146"/>
                </a:lnTo>
                <a:lnTo>
                  <a:pt x="358" y="152"/>
                </a:lnTo>
                <a:lnTo>
                  <a:pt x="372" y="154"/>
                </a:lnTo>
                <a:lnTo>
                  <a:pt x="388" y="150"/>
                </a:lnTo>
                <a:lnTo>
                  <a:pt x="402" y="142"/>
                </a:lnTo>
                <a:lnTo>
                  <a:pt x="407" y="134"/>
                </a:lnTo>
                <a:lnTo>
                  <a:pt x="413" y="124"/>
                </a:lnTo>
                <a:lnTo>
                  <a:pt x="417" y="112"/>
                </a:lnTo>
                <a:lnTo>
                  <a:pt x="423" y="103"/>
                </a:lnTo>
                <a:lnTo>
                  <a:pt x="429" y="97"/>
                </a:lnTo>
                <a:lnTo>
                  <a:pt x="437" y="97"/>
                </a:lnTo>
                <a:lnTo>
                  <a:pt x="447" y="105"/>
                </a:lnTo>
                <a:lnTo>
                  <a:pt x="468" y="122"/>
                </a:lnTo>
                <a:lnTo>
                  <a:pt x="486" y="132"/>
                </a:lnTo>
                <a:lnTo>
                  <a:pt x="502" y="138"/>
                </a:lnTo>
                <a:lnTo>
                  <a:pt x="514" y="142"/>
                </a:lnTo>
                <a:lnTo>
                  <a:pt x="524" y="144"/>
                </a:lnTo>
                <a:lnTo>
                  <a:pt x="537" y="148"/>
                </a:lnTo>
                <a:lnTo>
                  <a:pt x="549" y="154"/>
                </a:lnTo>
                <a:lnTo>
                  <a:pt x="559" y="164"/>
                </a:lnTo>
                <a:lnTo>
                  <a:pt x="565" y="177"/>
                </a:lnTo>
                <a:lnTo>
                  <a:pt x="561" y="191"/>
                </a:lnTo>
                <a:lnTo>
                  <a:pt x="553" y="207"/>
                </a:lnTo>
                <a:lnTo>
                  <a:pt x="543" y="221"/>
                </a:lnTo>
                <a:lnTo>
                  <a:pt x="531" y="232"/>
                </a:lnTo>
                <a:lnTo>
                  <a:pt x="524" y="240"/>
                </a:lnTo>
                <a:lnTo>
                  <a:pt x="520" y="242"/>
                </a:lnTo>
                <a:lnTo>
                  <a:pt x="524" y="242"/>
                </a:lnTo>
                <a:lnTo>
                  <a:pt x="533" y="242"/>
                </a:lnTo>
                <a:lnTo>
                  <a:pt x="543" y="240"/>
                </a:lnTo>
                <a:lnTo>
                  <a:pt x="555" y="242"/>
                </a:lnTo>
                <a:lnTo>
                  <a:pt x="561" y="246"/>
                </a:lnTo>
                <a:lnTo>
                  <a:pt x="561" y="252"/>
                </a:lnTo>
                <a:lnTo>
                  <a:pt x="555" y="262"/>
                </a:lnTo>
                <a:lnTo>
                  <a:pt x="543" y="270"/>
                </a:lnTo>
                <a:lnTo>
                  <a:pt x="529" y="278"/>
                </a:lnTo>
                <a:lnTo>
                  <a:pt x="516" y="286"/>
                </a:lnTo>
                <a:lnTo>
                  <a:pt x="506" y="290"/>
                </a:lnTo>
                <a:lnTo>
                  <a:pt x="502" y="292"/>
                </a:lnTo>
                <a:lnTo>
                  <a:pt x="506" y="292"/>
                </a:lnTo>
                <a:lnTo>
                  <a:pt x="516" y="295"/>
                </a:lnTo>
                <a:lnTo>
                  <a:pt x="528" y="303"/>
                </a:lnTo>
                <a:lnTo>
                  <a:pt x="537" y="315"/>
                </a:lnTo>
                <a:lnTo>
                  <a:pt x="541" y="329"/>
                </a:lnTo>
                <a:lnTo>
                  <a:pt x="543" y="353"/>
                </a:lnTo>
                <a:lnTo>
                  <a:pt x="543" y="374"/>
                </a:lnTo>
                <a:lnTo>
                  <a:pt x="549" y="396"/>
                </a:lnTo>
                <a:lnTo>
                  <a:pt x="555" y="408"/>
                </a:lnTo>
                <a:lnTo>
                  <a:pt x="561" y="418"/>
                </a:lnTo>
                <a:lnTo>
                  <a:pt x="565" y="425"/>
                </a:lnTo>
                <a:lnTo>
                  <a:pt x="563" y="435"/>
                </a:lnTo>
                <a:lnTo>
                  <a:pt x="553" y="445"/>
                </a:lnTo>
                <a:lnTo>
                  <a:pt x="541" y="451"/>
                </a:lnTo>
                <a:lnTo>
                  <a:pt x="528" y="449"/>
                </a:lnTo>
                <a:lnTo>
                  <a:pt x="514" y="445"/>
                </a:lnTo>
                <a:lnTo>
                  <a:pt x="502" y="441"/>
                </a:lnTo>
                <a:lnTo>
                  <a:pt x="490" y="443"/>
                </a:lnTo>
                <a:lnTo>
                  <a:pt x="482" y="453"/>
                </a:lnTo>
                <a:lnTo>
                  <a:pt x="476" y="465"/>
                </a:lnTo>
                <a:lnTo>
                  <a:pt x="474" y="479"/>
                </a:lnTo>
                <a:lnTo>
                  <a:pt x="472" y="492"/>
                </a:lnTo>
                <a:lnTo>
                  <a:pt x="470" y="506"/>
                </a:lnTo>
                <a:lnTo>
                  <a:pt x="463" y="518"/>
                </a:lnTo>
                <a:lnTo>
                  <a:pt x="457" y="532"/>
                </a:lnTo>
                <a:lnTo>
                  <a:pt x="449" y="545"/>
                </a:lnTo>
                <a:lnTo>
                  <a:pt x="447" y="567"/>
                </a:lnTo>
                <a:lnTo>
                  <a:pt x="445" y="587"/>
                </a:lnTo>
                <a:lnTo>
                  <a:pt x="445" y="599"/>
                </a:lnTo>
                <a:lnTo>
                  <a:pt x="445" y="604"/>
                </a:lnTo>
                <a:lnTo>
                  <a:pt x="445" y="606"/>
                </a:lnTo>
                <a:lnTo>
                  <a:pt x="405" y="634"/>
                </a:lnTo>
                <a:lnTo>
                  <a:pt x="382" y="610"/>
                </a:lnTo>
                <a:lnTo>
                  <a:pt x="350" y="634"/>
                </a:lnTo>
                <a:lnTo>
                  <a:pt x="317" y="638"/>
                </a:lnTo>
                <a:lnTo>
                  <a:pt x="274" y="595"/>
                </a:lnTo>
                <a:lnTo>
                  <a:pt x="234" y="638"/>
                </a:lnTo>
                <a:lnTo>
                  <a:pt x="185" y="622"/>
                </a:lnTo>
                <a:lnTo>
                  <a:pt x="146" y="565"/>
                </a:lnTo>
                <a:lnTo>
                  <a:pt x="140" y="514"/>
                </a:lnTo>
                <a:lnTo>
                  <a:pt x="91" y="514"/>
                </a:lnTo>
                <a:lnTo>
                  <a:pt x="77" y="453"/>
                </a:lnTo>
                <a:lnTo>
                  <a:pt x="0" y="394"/>
                </a:lnTo>
                <a:lnTo>
                  <a:pt x="18" y="333"/>
                </a:lnTo>
                <a:lnTo>
                  <a:pt x="77" y="272"/>
                </a:lnTo>
                <a:lnTo>
                  <a:pt x="106" y="199"/>
                </a:lnTo>
                <a:lnTo>
                  <a:pt x="134" y="156"/>
                </a:lnTo>
                <a:lnTo>
                  <a:pt x="165" y="144"/>
                </a:lnTo>
                <a:lnTo>
                  <a:pt x="144" y="101"/>
                </a:lnTo>
                <a:lnTo>
                  <a:pt x="183" y="51"/>
                </a:lnTo>
                <a:lnTo>
                  <a:pt x="179" y="8"/>
                </a:lnTo>
                <a:lnTo>
                  <a:pt x="224" y="0"/>
                </a:lnTo>
                <a:lnTo>
                  <a:pt x="252" y="34"/>
                </a:lnTo>
                <a:lnTo>
                  <a:pt x="301" y="30"/>
                </a:lnTo>
                <a:lnTo>
                  <a:pt x="344" y="20"/>
                </a:lnTo>
                <a:lnTo>
                  <a:pt x="384" y="4"/>
                </a:lnTo>
                <a:lnTo>
                  <a:pt x="415" y="22"/>
                </a:lnTo>
                <a:lnTo>
                  <a:pt x="433" y="44"/>
                </a:lnTo>
              </a:path>
            </a:pathLst>
          </a:custGeom>
          <a:solidFill>
            <a:srgbClr val="EEC978"/>
          </a:solidFill>
          <a:ln>
            <a:noFill/>
          </a:ln>
        </p:spPr>
        <p:txBody>
          <a:bodyPr vert="horz" wrap="square" lIns="90518" tIns="45259" rIns="90518" bIns="45259" numCol="1" rtlCol="0" anchor="t" anchorCtr="0" compatLnSpc="1"/>
          <a:lstStyle/>
          <a:p>
            <a:pPr algn="ctr"/>
            <a:endParaRPr lang="zh-CN" altLang="en-US" sz="14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69" name="淘宝网Chenying0907出品 68"/>
          <p:cNvCxnSpPr/>
          <p:nvPr/>
        </p:nvCxnSpPr>
        <p:spPr>
          <a:xfrm>
            <a:off x="5758615" y="2330249"/>
            <a:ext cx="187346" cy="184712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淘宝网Chenying0907出品 69"/>
          <p:cNvCxnSpPr/>
          <p:nvPr/>
        </p:nvCxnSpPr>
        <p:spPr>
          <a:xfrm>
            <a:off x="5945960" y="2514958"/>
            <a:ext cx="1671214" cy="0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淘宝网Chenying0907出品 70"/>
          <p:cNvCxnSpPr/>
          <p:nvPr/>
        </p:nvCxnSpPr>
        <p:spPr>
          <a:xfrm>
            <a:off x="5600184" y="2709051"/>
            <a:ext cx="187346" cy="184712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淘宝网Chenying0907出品 71"/>
          <p:cNvCxnSpPr/>
          <p:nvPr/>
        </p:nvCxnSpPr>
        <p:spPr>
          <a:xfrm>
            <a:off x="5787531" y="2893760"/>
            <a:ext cx="1829645" cy="0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淘宝网Chenying0907出品 72"/>
          <p:cNvCxnSpPr/>
          <p:nvPr/>
        </p:nvCxnSpPr>
        <p:spPr>
          <a:xfrm flipV="1">
            <a:off x="5711232" y="3387174"/>
            <a:ext cx="234726" cy="152253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淘宝网Chenying0907出品 73"/>
          <p:cNvCxnSpPr/>
          <p:nvPr/>
        </p:nvCxnSpPr>
        <p:spPr>
          <a:xfrm>
            <a:off x="5945960" y="3387172"/>
            <a:ext cx="1671214" cy="0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淘宝网Chenying0907出品 74"/>
          <p:cNvCxnSpPr/>
          <p:nvPr/>
        </p:nvCxnSpPr>
        <p:spPr>
          <a:xfrm>
            <a:off x="5222250" y="4243454"/>
            <a:ext cx="187346" cy="184712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淘宝网Chenying0907出品 75"/>
          <p:cNvCxnSpPr/>
          <p:nvPr/>
        </p:nvCxnSpPr>
        <p:spPr>
          <a:xfrm>
            <a:off x="5409596" y="4428163"/>
            <a:ext cx="2123523" cy="0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淘宝网Chenying0907出品 76"/>
          <p:cNvSpPr/>
          <p:nvPr/>
        </p:nvSpPr>
        <p:spPr>
          <a:xfrm>
            <a:off x="6309732" y="2157753"/>
            <a:ext cx="1506220" cy="344170"/>
          </a:xfrm>
          <a:prstGeom prst="rect">
            <a:avLst/>
          </a:prstGeom>
        </p:spPr>
        <p:txBody>
          <a:bodyPr wrap="none" lIns="67876" tIns="33938" rIns="67876" bIns="33938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点击添加文本</a:t>
            </a:r>
          </a:p>
        </p:txBody>
      </p:sp>
      <p:sp>
        <p:nvSpPr>
          <p:cNvPr id="78" name="淘宝网Chenying0907出品 77"/>
          <p:cNvSpPr/>
          <p:nvPr/>
        </p:nvSpPr>
        <p:spPr>
          <a:xfrm>
            <a:off x="6148116" y="2476009"/>
            <a:ext cx="1829449" cy="458470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点击添加文本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9" name="淘宝网Chenying0907出品 78"/>
          <p:cNvSpPr/>
          <p:nvPr/>
        </p:nvSpPr>
        <p:spPr>
          <a:xfrm>
            <a:off x="6156415" y="2966279"/>
            <a:ext cx="1736090" cy="45847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点击添加文本</a:t>
            </a:r>
          </a:p>
        </p:txBody>
      </p:sp>
      <p:sp>
        <p:nvSpPr>
          <p:cNvPr id="80" name="淘宝网Chenying0907出品 79"/>
          <p:cNvSpPr/>
          <p:nvPr/>
        </p:nvSpPr>
        <p:spPr>
          <a:xfrm>
            <a:off x="6198665" y="3990272"/>
            <a:ext cx="1506220" cy="344170"/>
          </a:xfrm>
          <a:prstGeom prst="rect">
            <a:avLst/>
          </a:prstGeom>
        </p:spPr>
        <p:txBody>
          <a:bodyPr wrap="none" lIns="67876" tIns="33938" rIns="67876" bIns="33938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点击添加文本</a:t>
            </a:r>
          </a:p>
        </p:txBody>
      </p:sp>
      <p:sp>
        <p:nvSpPr>
          <p:cNvPr id="81" name="淘宝网Chenying0907出品标注 80"/>
          <p:cNvSpPr/>
          <p:nvPr/>
        </p:nvSpPr>
        <p:spPr>
          <a:xfrm>
            <a:off x="8015140" y="1727725"/>
            <a:ext cx="2152285" cy="2898409"/>
          </a:xfrm>
          <a:prstGeom prst="wedgeRectCallout">
            <a:avLst>
              <a:gd name="adj1" fmla="val -72333"/>
              <a:gd name="adj2" fmla="val 19715"/>
            </a:avLst>
          </a:prstGeom>
          <a:solidFill>
            <a:srgbClr val="F87E9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22030" y="1828079"/>
            <a:ext cx="2045393" cy="2705100"/>
          </a:xfrm>
          <a:prstGeom prst="rect">
            <a:avLst/>
          </a:prstGeom>
          <a:noFill/>
        </p:spPr>
        <p:txBody>
          <a:bodyPr wrap="square" lIns="67876" tIns="33938" rIns="67876" bIns="33938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7" name="Title 20"/>
          <p:cNvSpPr txBox="1"/>
          <p:nvPr/>
        </p:nvSpPr>
        <p:spPr>
          <a:xfrm>
            <a:off x="4461548" y="4886013"/>
            <a:ext cx="2513509" cy="43088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zh-CN"/>
            </a:defPPr>
            <a:lvl1pPr defTabSz="1021080">
              <a:defRPr sz="2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微软雅黑" panose="020B0503020204020204" charset="-122"/>
              </a:rPr>
              <a:t>输入您的副标题</a:t>
            </a:r>
            <a:endParaRPr lang="en-US" dirty="0"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5" grpId="0" bldLvl="0" animBg="1"/>
          <p:bldP spid="66" grpId="0" bldLvl="0" animBg="1"/>
          <p:bldP spid="67" grpId="0" bldLvl="0" animBg="1"/>
          <p:bldP spid="68" grpId="0" bldLvl="0" animBg="1"/>
          <p:bldP spid="77" grpId="0"/>
          <p:bldP spid="78" grpId="0"/>
          <p:bldP spid="79" grpId="0"/>
          <p:bldP spid="80" grpId="0"/>
          <p:bldP spid="81" grpId="0" bldLvl="0" animBg="1"/>
          <p:bldP spid="82" grpId="0"/>
          <p:bldP spid="82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5" grpId="0" bldLvl="0" animBg="1"/>
          <p:bldP spid="66" grpId="0" bldLvl="0" animBg="1"/>
          <p:bldP spid="67" grpId="0" bldLvl="0" animBg="1"/>
          <p:bldP spid="68" grpId="0" bldLvl="0" animBg="1"/>
          <p:bldP spid="77" grpId="0"/>
          <p:bldP spid="78" grpId="0"/>
          <p:bldP spid="79" grpId="0"/>
          <p:bldP spid="80" grpId="0"/>
          <p:bldP spid="81" grpId="0" bldLvl="0" animBg="1"/>
          <p:bldP spid="82" grpId="0"/>
          <p:bldP spid="82" grpId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sp>
        <p:nvSpPr>
          <p:cNvPr id="2" name="Line 1"/>
          <p:cNvSpPr>
            <a:spLocks noChangeShapeType="1"/>
          </p:cNvSpPr>
          <p:nvPr/>
        </p:nvSpPr>
        <p:spPr bwMode="auto">
          <a:xfrm>
            <a:off x="1528388" y="3789040"/>
            <a:ext cx="9181218" cy="0"/>
          </a:xfrm>
          <a:prstGeom prst="line">
            <a:avLst/>
          </a:prstGeom>
          <a:ln w="12700" cmpd="sng"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5400000" scaled="1"/>
            </a:gra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defTabSz="170815">
              <a:defRPr/>
            </a:pPr>
            <a:endParaRPr lang="es-ES" sz="120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Helvetica" charset="0"/>
              <a:sym typeface="微软雅黑" panose="020B0503020204020204" charset="-122"/>
            </a:endParaRPr>
          </a:p>
        </p:txBody>
      </p:sp>
      <p:grpSp>
        <p:nvGrpSpPr>
          <p:cNvPr id="3" name="淘宝网Chenying0907出品 2"/>
          <p:cNvGrpSpPr/>
          <p:nvPr/>
        </p:nvGrpSpPr>
        <p:grpSpPr>
          <a:xfrm>
            <a:off x="2092380" y="2827816"/>
            <a:ext cx="8069415" cy="1918865"/>
            <a:chOff x="3274588" y="5383213"/>
            <a:chExt cx="17985212" cy="4051300"/>
          </a:xfrm>
        </p:grpSpPr>
        <p:sp>
          <p:nvSpPr>
            <p:cNvPr id="4" name="AutoShape 3"/>
            <p:cNvSpPr/>
            <p:nvPr/>
          </p:nvSpPr>
          <p:spPr bwMode="auto">
            <a:xfrm>
              <a:off x="13693775" y="5383213"/>
              <a:ext cx="4035425" cy="20113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" name="AutoShape 4"/>
            <p:cNvSpPr/>
            <p:nvPr/>
          </p:nvSpPr>
          <p:spPr bwMode="auto">
            <a:xfrm rot="10800000" flipH="1">
              <a:off x="10210800" y="7407275"/>
              <a:ext cx="4033838" cy="2011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" name="AutoShape 5"/>
            <p:cNvSpPr/>
            <p:nvPr/>
          </p:nvSpPr>
          <p:spPr bwMode="auto">
            <a:xfrm>
              <a:off x="6688138" y="5383213"/>
              <a:ext cx="4035425" cy="20113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" name="AutoShape 7"/>
            <p:cNvSpPr/>
            <p:nvPr/>
          </p:nvSpPr>
          <p:spPr bwMode="auto">
            <a:xfrm rot="10800000" flipH="1">
              <a:off x="3274588" y="7407275"/>
              <a:ext cx="4033837" cy="2011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" name="AutoShape 10"/>
            <p:cNvSpPr/>
            <p:nvPr/>
          </p:nvSpPr>
          <p:spPr bwMode="auto">
            <a:xfrm rot="10800000" flipH="1">
              <a:off x="17225963" y="7424738"/>
              <a:ext cx="4033837" cy="2009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9" name="淘宝网Chenying0907出品 8"/>
          <p:cNvGrpSpPr/>
          <p:nvPr/>
        </p:nvGrpSpPr>
        <p:grpSpPr>
          <a:xfrm>
            <a:off x="2077141" y="2827685"/>
            <a:ext cx="8109821" cy="1911345"/>
            <a:chOff x="3179763" y="5416550"/>
            <a:chExt cx="18075275" cy="4035425"/>
          </a:xfrm>
        </p:grpSpPr>
        <p:sp>
          <p:nvSpPr>
            <p:cNvPr id="10" name="AutoShape 6"/>
            <p:cNvSpPr/>
            <p:nvPr/>
          </p:nvSpPr>
          <p:spPr bwMode="auto">
            <a:xfrm>
              <a:off x="3179763" y="5416550"/>
              <a:ext cx="4033837" cy="2011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1" name="AutoShape 8"/>
            <p:cNvSpPr/>
            <p:nvPr/>
          </p:nvSpPr>
          <p:spPr bwMode="auto">
            <a:xfrm rot="10800000" flipH="1">
              <a:off x="6677369" y="7440613"/>
              <a:ext cx="4033838" cy="20113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AutoShape 9"/>
            <p:cNvSpPr/>
            <p:nvPr/>
          </p:nvSpPr>
          <p:spPr bwMode="auto">
            <a:xfrm>
              <a:off x="10206038" y="5416550"/>
              <a:ext cx="4033837" cy="2011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" name="AutoShape 11"/>
            <p:cNvSpPr/>
            <p:nvPr/>
          </p:nvSpPr>
          <p:spPr bwMode="auto">
            <a:xfrm>
              <a:off x="17221200" y="5416550"/>
              <a:ext cx="4033838" cy="2011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AutoShape 12"/>
            <p:cNvSpPr/>
            <p:nvPr/>
          </p:nvSpPr>
          <p:spPr bwMode="auto">
            <a:xfrm rot="10800000" flipH="1">
              <a:off x="13693775" y="7440613"/>
              <a:ext cx="4035425" cy="20113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74" y="5862"/>
                  </a:moveTo>
                  <a:cubicBezTo>
                    <a:pt x="15135" y="5862"/>
                    <a:pt x="18675" y="12960"/>
                    <a:pt x="18675" y="21599"/>
                  </a:cubicBezTo>
                  <a:cubicBezTo>
                    <a:pt x="21599" y="21599"/>
                    <a:pt x="21599" y="21599"/>
                    <a:pt x="21599" y="21599"/>
                  </a:cubicBezTo>
                  <a:cubicBezTo>
                    <a:pt x="21599" y="9565"/>
                    <a:pt x="16777" y="0"/>
                    <a:pt x="10774" y="0"/>
                  </a:cubicBezTo>
                  <a:cubicBezTo>
                    <a:pt x="4771" y="0"/>
                    <a:pt x="0" y="9565"/>
                    <a:pt x="0" y="21599"/>
                  </a:cubicBezTo>
                  <a:cubicBezTo>
                    <a:pt x="2924" y="21599"/>
                    <a:pt x="2924" y="21599"/>
                    <a:pt x="2924" y="21599"/>
                  </a:cubicBezTo>
                  <a:cubicBezTo>
                    <a:pt x="2924" y="12960"/>
                    <a:pt x="6464" y="5862"/>
                    <a:pt x="10774" y="586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7" name="淘宝网Chenying0907出品 26"/>
          <p:cNvGrpSpPr/>
          <p:nvPr/>
        </p:nvGrpSpPr>
        <p:grpSpPr>
          <a:xfrm>
            <a:off x="4234407" y="3530494"/>
            <a:ext cx="590198" cy="587126"/>
            <a:chOff x="8058150" y="6735763"/>
            <a:chExt cx="1381125" cy="1382712"/>
          </a:xfrm>
        </p:grpSpPr>
        <p:sp>
          <p:nvSpPr>
            <p:cNvPr id="28" name="AutoShape 14"/>
            <p:cNvSpPr/>
            <p:nvPr/>
          </p:nvSpPr>
          <p:spPr bwMode="auto">
            <a:xfrm>
              <a:off x="8058150" y="6735763"/>
              <a:ext cx="1381125" cy="1382712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9" name="AutoShape 32"/>
            <p:cNvSpPr/>
            <p:nvPr/>
          </p:nvSpPr>
          <p:spPr bwMode="auto">
            <a:xfrm>
              <a:off x="8515350" y="7150100"/>
              <a:ext cx="568325" cy="5683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7" y="0"/>
                  </a:moveTo>
                  <a:cubicBezTo>
                    <a:pt x="19649" y="0"/>
                    <a:pt x="20287" y="264"/>
                    <a:pt x="20812" y="796"/>
                  </a:cubicBezTo>
                  <a:cubicBezTo>
                    <a:pt x="21335" y="1321"/>
                    <a:pt x="21599" y="1962"/>
                    <a:pt x="21599" y="2711"/>
                  </a:cubicBezTo>
                  <a:lnTo>
                    <a:pt x="21599" y="18882"/>
                  </a:lnTo>
                  <a:cubicBezTo>
                    <a:pt x="21599" y="19267"/>
                    <a:pt x="21526" y="19623"/>
                    <a:pt x="21382" y="19952"/>
                  </a:cubicBezTo>
                  <a:cubicBezTo>
                    <a:pt x="21235" y="20281"/>
                    <a:pt x="21041" y="20563"/>
                    <a:pt x="20803" y="20804"/>
                  </a:cubicBezTo>
                  <a:cubicBezTo>
                    <a:pt x="20566" y="21042"/>
                    <a:pt x="20278" y="21232"/>
                    <a:pt x="19940" y="21376"/>
                  </a:cubicBezTo>
                  <a:cubicBezTo>
                    <a:pt x="19602" y="21523"/>
                    <a:pt x="19256" y="21594"/>
                    <a:pt x="18897" y="21594"/>
                  </a:cubicBezTo>
                  <a:lnTo>
                    <a:pt x="12065" y="21594"/>
                  </a:lnTo>
                  <a:lnTo>
                    <a:pt x="12065" y="12552"/>
                  </a:lnTo>
                  <a:lnTo>
                    <a:pt x="14486" y="12552"/>
                  </a:lnTo>
                  <a:cubicBezTo>
                    <a:pt x="14594" y="12552"/>
                    <a:pt x="14697" y="12516"/>
                    <a:pt x="14788" y="12440"/>
                  </a:cubicBezTo>
                  <a:cubicBezTo>
                    <a:pt x="14876" y="12367"/>
                    <a:pt x="14920" y="12267"/>
                    <a:pt x="14920" y="12143"/>
                  </a:cubicBezTo>
                  <a:lnTo>
                    <a:pt x="15088" y="9779"/>
                  </a:lnTo>
                  <a:cubicBezTo>
                    <a:pt x="15088" y="9649"/>
                    <a:pt x="15050" y="9538"/>
                    <a:pt x="14976" y="9444"/>
                  </a:cubicBezTo>
                  <a:cubicBezTo>
                    <a:pt x="14882" y="9350"/>
                    <a:pt x="14773" y="9303"/>
                    <a:pt x="14653" y="9303"/>
                  </a:cubicBezTo>
                  <a:lnTo>
                    <a:pt x="12065" y="9303"/>
                  </a:lnTo>
                  <a:lnTo>
                    <a:pt x="12065" y="8263"/>
                  </a:lnTo>
                  <a:cubicBezTo>
                    <a:pt x="12065" y="7878"/>
                    <a:pt x="12115" y="7622"/>
                    <a:pt x="12215" y="7496"/>
                  </a:cubicBezTo>
                  <a:cubicBezTo>
                    <a:pt x="12312" y="7370"/>
                    <a:pt x="12565" y="7308"/>
                    <a:pt x="12964" y="7308"/>
                  </a:cubicBezTo>
                  <a:cubicBezTo>
                    <a:pt x="13202" y="7308"/>
                    <a:pt x="13458" y="7326"/>
                    <a:pt x="13745" y="7367"/>
                  </a:cubicBezTo>
                  <a:cubicBezTo>
                    <a:pt x="14033" y="7405"/>
                    <a:pt x="14306" y="7455"/>
                    <a:pt x="14568" y="7520"/>
                  </a:cubicBezTo>
                  <a:cubicBezTo>
                    <a:pt x="14624" y="7520"/>
                    <a:pt x="14685" y="7514"/>
                    <a:pt x="14759" y="7499"/>
                  </a:cubicBezTo>
                  <a:cubicBezTo>
                    <a:pt x="14829" y="7484"/>
                    <a:pt x="14882" y="7458"/>
                    <a:pt x="14920" y="7423"/>
                  </a:cubicBezTo>
                  <a:cubicBezTo>
                    <a:pt x="15014" y="7367"/>
                    <a:pt x="15079" y="7264"/>
                    <a:pt x="15117" y="7114"/>
                  </a:cubicBezTo>
                  <a:lnTo>
                    <a:pt x="15437" y="4837"/>
                  </a:lnTo>
                  <a:cubicBezTo>
                    <a:pt x="15478" y="4564"/>
                    <a:pt x="15361" y="4403"/>
                    <a:pt x="15088" y="4347"/>
                  </a:cubicBezTo>
                  <a:cubicBezTo>
                    <a:pt x="14245" y="4112"/>
                    <a:pt x="13364" y="4000"/>
                    <a:pt x="12444" y="4009"/>
                  </a:cubicBezTo>
                  <a:cubicBezTo>
                    <a:pt x="9625" y="4009"/>
                    <a:pt x="8212" y="5384"/>
                    <a:pt x="8212" y="8128"/>
                  </a:cubicBezTo>
                  <a:lnTo>
                    <a:pt x="8212" y="9308"/>
                  </a:lnTo>
                  <a:lnTo>
                    <a:pt x="6764" y="9308"/>
                  </a:lnTo>
                  <a:cubicBezTo>
                    <a:pt x="6455" y="9308"/>
                    <a:pt x="6306" y="9458"/>
                    <a:pt x="6317" y="9758"/>
                  </a:cubicBezTo>
                  <a:lnTo>
                    <a:pt x="6317" y="12120"/>
                  </a:lnTo>
                  <a:cubicBezTo>
                    <a:pt x="6317" y="12234"/>
                    <a:pt x="6356" y="12334"/>
                    <a:pt x="6444" y="12425"/>
                  </a:cubicBezTo>
                  <a:cubicBezTo>
                    <a:pt x="6526" y="12514"/>
                    <a:pt x="6632" y="12558"/>
                    <a:pt x="6764" y="12558"/>
                  </a:cubicBezTo>
                  <a:lnTo>
                    <a:pt x="8212" y="12558"/>
                  </a:lnTo>
                  <a:lnTo>
                    <a:pt x="8212" y="21599"/>
                  </a:lnTo>
                  <a:lnTo>
                    <a:pt x="2684" y="21599"/>
                  </a:lnTo>
                  <a:cubicBezTo>
                    <a:pt x="2320" y="21599"/>
                    <a:pt x="1973" y="21529"/>
                    <a:pt x="1647" y="21382"/>
                  </a:cubicBezTo>
                  <a:cubicBezTo>
                    <a:pt x="1321" y="21238"/>
                    <a:pt x="1033" y="21047"/>
                    <a:pt x="795" y="20809"/>
                  </a:cubicBezTo>
                  <a:cubicBezTo>
                    <a:pt x="558" y="20569"/>
                    <a:pt x="364" y="20287"/>
                    <a:pt x="220" y="19957"/>
                  </a:cubicBezTo>
                  <a:cubicBezTo>
                    <a:pt x="76" y="19628"/>
                    <a:pt x="0" y="19273"/>
                    <a:pt x="0" y="18888"/>
                  </a:cubicBezTo>
                  <a:lnTo>
                    <a:pt x="0" y="2717"/>
                  </a:lnTo>
                  <a:cubicBezTo>
                    <a:pt x="0" y="2352"/>
                    <a:pt x="76" y="2000"/>
                    <a:pt x="220" y="1662"/>
                  </a:cubicBezTo>
                  <a:cubicBezTo>
                    <a:pt x="364" y="1327"/>
                    <a:pt x="558" y="1036"/>
                    <a:pt x="795" y="801"/>
                  </a:cubicBezTo>
                  <a:cubicBezTo>
                    <a:pt x="1033" y="557"/>
                    <a:pt x="1321" y="369"/>
                    <a:pt x="1647" y="222"/>
                  </a:cubicBezTo>
                  <a:cubicBezTo>
                    <a:pt x="1973" y="75"/>
                    <a:pt x="2320" y="5"/>
                    <a:pt x="2684" y="5"/>
                  </a:cubicBezTo>
                  <a:lnTo>
                    <a:pt x="18897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241935">
                <a:defRPr/>
              </a:pPr>
              <a:endParaRPr lang="es-ES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</p:grpSp>
      <p:grpSp>
        <p:nvGrpSpPr>
          <p:cNvPr id="30" name="淘宝网Chenying0907出品 29"/>
          <p:cNvGrpSpPr/>
          <p:nvPr/>
        </p:nvGrpSpPr>
        <p:grpSpPr>
          <a:xfrm>
            <a:off x="8986933" y="3530494"/>
            <a:ext cx="590198" cy="587126"/>
            <a:chOff x="18583275" y="6735763"/>
            <a:chExt cx="1381125" cy="1382712"/>
          </a:xfrm>
        </p:grpSpPr>
        <p:sp>
          <p:nvSpPr>
            <p:cNvPr id="31" name="AutoShape 17"/>
            <p:cNvSpPr/>
            <p:nvPr/>
          </p:nvSpPr>
          <p:spPr bwMode="auto">
            <a:xfrm>
              <a:off x="18583275" y="6735763"/>
              <a:ext cx="1381125" cy="1382712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2" name="AutoShape 33"/>
            <p:cNvSpPr/>
            <p:nvPr/>
          </p:nvSpPr>
          <p:spPr bwMode="auto">
            <a:xfrm>
              <a:off x="18996025" y="7172325"/>
              <a:ext cx="568325" cy="473075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1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241935">
                <a:defRPr/>
              </a:pPr>
              <a:endParaRPr lang="es-ES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</p:grpSp>
      <p:grpSp>
        <p:nvGrpSpPr>
          <p:cNvPr id="33" name="淘宝网Chenying0907出品 32"/>
          <p:cNvGrpSpPr/>
          <p:nvPr/>
        </p:nvGrpSpPr>
        <p:grpSpPr>
          <a:xfrm>
            <a:off x="5812919" y="3530494"/>
            <a:ext cx="590198" cy="587126"/>
            <a:chOff x="11566525" y="6735763"/>
            <a:chExt cx="1381125" cy="1382712"/>
          </a:xfrm>
        </p:grpSpPr>
        <p:sp>
          <p:nvSpPr>
            <p:cNvPr id="34" name="AutoShape 15"/>
            <p:cNvSpPr/>
            <p:nvPr/>
          </p:nvSpPr>
          <p:spPr bwMode="auto">
            <a:xfrm>
              <a:off x="11566525" y="6735763"/>
              <a:ext cx="1381125" cy="1382712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5" name="AutoShape 34"/>
            <p:cNvSpPr/>
            <p:nvPr/>
          </p:nvSpPr>
          <p:spPr bwMode="auto">
            <a:xfrm>
              <a:off x="12001500" y="7169150"/>
              <a:ext cx="568325" cy="473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3222"/>
                  </a:moveTo>
                  <a:cubicBezTo>
                    <a:pt x="20632" y="3222"/>
                    <a:pt x="20946" y="3384"/>
                    <a:pt x="21208" y="3713"/>
                  </a:cubicBezTo>
                  <a:cubicBezTo>
                    <a:pt x="21470" y="4042"/>
                    <a:pt x="21599" y="4427"/>
                    <a:pt x="21599" y="4865"/>
                  </a:cubicBezTo>
                  <a:lnTo>
                    <a:pt x="21599" y="19984"/>
                  </a:lnTo>
                  <a:cubicBezTo>
                    <a:pt x="21599" y="20421"/>
                    <a:pt x="21470" y="20803"/>
                    <a:pt x="21208" y="21121"/>
                  </a:cubicBezTo>
                  <a:cubicBezTo>
                    <a:pt x="20946" y="21441"/>
                    <a:pt x="20632" y="21600"/>
                    <a:pt x="20263" y="21600"/>
                  </a:cubicBezTo>
                  <a:lnTo>
                    <a:pt x="1348" y="21600"/>
                  </a:lnTo>
                  <a:cubicBezTo>
                    <a:pt x="981" y="21600"/>
                    <a:pt x="663" y="21441"/>
                    <a:pt x="399" y="21121"/>
                  </a:cubicBezTo>
                  <a:cubicBezTo>
                    <a:pt x="134" y="20803"/>
                    <a:pt x="0" y="20421"/>
                    <a:pt x="0" y="19984"/>
                  </a:cubicBezTo>
                  <a:lnTo>
                    <a:pt x="0" y="4865"/>
                  </a:lnTo>
                  <a:cubicBezTo>
                    <a:pt x="0" y="4427"/>
                    <a:pt x="134" y="4042"/>
                    <a:pt x="399" y="3713"/>
                  </a:cubicBezTo>
                  <a:cubicBezTo>
                    <a:pt x="663" y="3384"/>
                    <a:pt x="981" y="3222"/>
                    <a:pt x="1348" y="3222"/>
                  </a:cubicBezTo>
                  <a:lnTo>
                    <a:pt x="5638" y="3222"/>
                  </a:lnTo>
                  <a:lnTo>
                    <a:pt x="6318" y="1460"/>
                  </a:lnTo>
                  <a:cubicBezTo>
                    <a:pt x="6458" y="1057"/>
                    <a:pt x="6717" y="713"/>
                    <a:pt x="7089" y="425"/>
                  </a:cubicBezTo>
                  <a:cubicBezTo>
                    <a:pt x="7466" y="143"/>
                    <a:pt x="7838" y="0"/>
                    <a:pt x="8203" y="0"/>
                  </a:cubicBezTo>
                  <a:lnTo>
                    <a:pt x="13396" y="0"/>
                  </a:lnTo>
                  <a:cubicBezTo>
                    <a:pt x="13763" y="0"/>
                    <a:pt x="14135" y="143"/>
                    <a:pt x="14510" y="425"/>
                  </a:cubicBezTo>
                  <a:cubicBezTo>
                    <a:pt x="14884" y="713"/>
                    <a:pt x="15146" y="1057"/>
                    <a:pt x="15293" y="1460"/>
                  </a:cubicBezTo>
                  <a:lnTo>
                    <a:pt x="15961" y="3222"/>
                  </a:lnTo>
                  <a:lnTo>
                    <a:pt x="20263" y="3222"/>
                  </a:lnTo>
                  <a:close/>
                  <a:moveTo>
                    <a:pt x="10806" y="19185"/>
                  </a:moveTo>
                  <a:cubicBezTo>
                    <a:pt x="11572" y="19185"/>
                    <a:pt x="12299" y="19002"/>
                    <a:pt x="12987" y="18650"/>
                  </a:cubicBezTo>
                  <a:cubicBezTo>
                    <a:pt x="13672" y="18294"/>
                    <a:pt x="14270" y="17810"/>
                    <a:pt x="14774" y="17196"/>
                  </a:cubicBezTo>
                  <a:cubicBezTo>
                    <a:pt x="15278" y="16582"/>
                    <a:pt x="15677" y="15862"/>
                    <a:pt x="15974" y="15048"/>
                  </a:cubicBezTo>
                  <a:cubicBezTo>
                    <a:pt x="16270" y="14234"/>
                    <a:pt x="16419" y="13356"/>
                    <a:pt x="16419" y="12421"/>
                  </a:cubicBezTo>
                  <a:cubicBezTo>
                    <a:pt x="16419" y="11499"/>
                    <a:pt x="16270" y="10623"/>
                    <a:pt x="15974" y="9795"/>
                  </a:cubicBezTo>
                  <a:cubicBezTo>
                    <a:pt x="15677" y="8966"/>
                    <a:pt x="15278" y="8249"/>
                    <a:pt x="14774" y="7644"/>
                  </a:cubicBezTo>
                  <a:cubicBezTo>
                    <a:pt x="14270" y="7036"/>
                    <a:pt x="13672" y="6557"/>
                    <a:pt x="12987" y="6199"/>
                  </a:cubicBezTo>
                  <a:cubicBezTo>
                    <a:pt x="12299" y="5843"/>
                    <a:pt x="11572" y="5667"/>
                    <a:pt x="10806" y="5667"/>
                  </a:cubicBezTo>
                  <a:cubicBezTo>
                    <a:pt x="10039" y="5667"/>
                    <a:pt x="9312" y="5846"/>
                    <a:pt x="8619" y="6199"/>
                  </a:cubicBezTo>
                  <a:cubicBezTo>
                    <a:pt x="7929" y="6557"/>
                    <a:pt x="7332" y="7036"/>
                    <a:pt x="6827" y="7644"/>
                  </a:cubicBezTo>
                  <a:cubicBezTo>
                    <a:pt x="6323" y="8249"/>
                    <a:pt x="5922" y="8963"/>
                    <a:pt x="5625" y="9789"/>
                  </a:cubicBezTo>
                  <a:cubicBezTo>
                    <a:pt x="5329" y="10612"/>
                    <a:pt x="5180" y="11490"/>
                    <a:pt x="5180" y="12421"/>
                  </a:cubicBezTo>
                  <a:cubicBezTo>
                    <a:pt x="5180" y="13356"/>
                    <a:pt x="5329" y="14234"/>
                    <a:pt x="5625" y="15048"/>
                  </a:cubicBezTo>
                  <a:cubicBezTo>
                    <a:pt x="5922" y="15862"/>
                    <a:pt x="6323" y="16582"/>
                    <a:pt x="6827" y="17196"/>
                  </a:cubicBezTo>
                  <a:cubicBezTo>
                    <a:pt x="7332" y="17810"/>
                    <a:pt x="7929" y="18294"/>
                    <a:pt x="8619" y="18650"/>
                  </a:cubicBezTo>
                  <a:cubicBezTo>
                    <a:pt x="9312" y="19005"/>
                    <a:pt x="10039" y="19185"/>
                    <a:pt x="10806" y="19185"/>
                  </a:cubicBezTo>
                  <a:moveTo>
                    <a:pt x="10806" y="7832"/>
                  </a:moveTo>
                  <a:cubicBezTo>
                    <a:pt x="11337" y="7832"/>
                    <a:pt x="11834" y="7953"/>
                    <a:pt x="12294" y="8191"/>
                  </a:cubicBezTo>
                  <a:cubicBezTo>
                    <a:pt x="12754" y="8432"/>
                    <a:pt x="13158" y="8755"/>
                    <a:pt x="13501" y="9169"/>
                  </a:cubicBezTo>
                  <a:cubicBezTo>
                    <a:pt x="13846" y="9583"/>
                    <a:pt x="14118" y="10068"/>
                    <a:pt x="14316" y="10623"/>
                  </a:cubicBezTo>
                  <a:cubicBezTo>
                    <a:pt x="14515" y="11184"/>
                    <a:pt x="14615" y="11781"/>
                    <a:pt x="14615" y="12421"/>
                  </a:cubicBezTo>
                  <a:cubicBezTo>
                    <a:pt x="14615" y="13056"/>
                    <a:pt x="14515" y="13649"/>
                    <a:pt x="14316" y="14205"/>
                  </a:cubicBezTo>
                  <a:cubicBezTo>
                    <a:pt x="14118" y="14757"/>
                    <a:pt x="13846" y="15245"/>
                    <a:pt x="13501" y="15668"/>
                  </a:cubicBezTo>
                  <a:cubicBezTo>
                    <a:pt x="13158" y="16091"/>
                    <a:pt x="12752" y="16420"/>
                    <a:pt x="12289" y="16661"/>
                  </a:cubicBezTo>
                  <a:cubicBezTo>
                    <a:pt x="11824" y="16899"/>
                    <a:pt x="11330" y="17016"/>
                    <a:pt x="10806" y="17016"/>
                  </a:cubicBezTo>
                  <a:cubicBezTo>
                    <a:pt x="10274" y="17016"/>
                    <a:pt x="9777" y="16899"/>
                    <a:pt x="9312" y="16661"/>
                  </a:cubicBezTo>
                  <a:cubicBezTo>
                    <a:pt x="8847" y="16420"/>
                    <a:pt x="8443" y="16091"/>
                    <a:pt x="8100" y="15668"/>
                  </a:cubicBezTo>
                  <a:cubicBezTo>
                    <a:pt x="7755" y="15245"/>
                    <a:pt x="7483" y="14754"/>
                    <a:pt x="7285" y="14199"/>
                  </a:cubicBezTo>
                  <a:cubicBezTo>
                    <a:pt x="7084" y="13641"/>
                    <a:pt x="6984" y="13044"/>
                    <a:pt x="6984" y="12421"/>
                  </a:cubicBezTo>
                  <a:cubicBezTo>
                    <a:pt x="6984" y="11781"/>
                    <a:pt x="7084" y="11184"/>
                    <a:pt x="7285" y="10623"/>
                  </a:cubicBezTo>
                  <a:cubicBezTo>
                    <a:pt x="7483" y="10068"/>
                    <a:pt x="7755" y="9583"/>
                    <a:pt x="8100" y="9169"/>
                  </a:cubicBezTo>
                  <a:cubicBezTo>
                    <a:pt x="8443" y="8755"/>
                    <a:pt x="8847" y="8431"/>
                    <a:pt x="9312" y="8191"/>
                  </a:cubicBezTo>
                  <a:cubicBezTo>
                    <a:pt x="9777" y="7953"/>
                    <a:pt x="10274" y="7832"/>
                    <a:pt x="10806" y="78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241935">
                <a:defRPr/>
              </a:pPr>
              <a:endParaRPr lang="es-ES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</p:grpSp>
      <p:grpSp>
        <p:nvGrpSpPr>
          <p:cNvPr id="36" name="淘宝网Chenying0907出品 35"/>
          <p:cNvGrpSpPr/>
          <p:nvPr/>
        </p:nvGrpSpPr>
        <p:grpSpPr>
          <a:xfrm>
            <a:off x="7360846" y="3530494"/>
            <a:ext cx="590198" cy="587126"/>
            <a:chOff x="15074900" y="6735763"/>
            <a:chExt cx="1381125" cy="1382712"/>
          </a:xfrm>
        </p:grpSpPr>
        <p:sp>
          <p:nvSpPr>
            <p:cNvPr id="37" name="AutoShape 16"/>
            <p:cNvSpPr/>
            <p:nvPr/>
          </p:nvSpPr>
          <p:spPr bwMode="auto">
            <a:xfrm>
              <a:off x="15074900" y="6735763"/>
              <a:ext cx="1381125" cy="1382712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8" name="AutoShape 35"/>
            <p:cNvSpPr/>
            <p:nvPr/>
          </p:nvSpPr>
          <p:spPr bwMode="auto">
            <a:xfrm>
              <a:off x="15520988" y="7192963"/>
              <a:ext cx="568325" cy="473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0"/>
                  </a:moveTo>
                  <a:cubicBezTo>
                    <a:pt x="20630" y="0"/>
                    <a:pt x="20943" y="161"/>
                    <a:pt x="21205" y="478"/>
                  </a:cubicBezTo>
                  <a:cubicBezTo>
                    <a:pt x="21467" y="798"/>
                    <a:pt x="21600" y="1177"/>
                    <a:pt x="21600" y="1618"/>
                  </a:cubicBezTo>
                  <a:lnTo>
                    <a:pt x="21600" y="19981"/>
                  </a:lnTo>
                  <a:cubicBezTo>
                    <a:pt x="21600" y="20422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81" y="21599"/>
                    <a:pt x="663" y="21438"/>
                    <a:pt x="399" y="21121"/>
                  </a:cubicBezTo>
                  <a:cubicBezTo>
                    <a:pt x="132" y="20801"/>
                    <a:pt x="0" y="20422"/>
                    <a:pt x="0" y="19981"/>
                  </a:cubicBezTo>
                  <a:lnTo>
                    <a:pt x="0" y="1618"/>
                  </a:lnTo>
                  <a:cubicBezTo>
                    <a:pt x="0" y="1177"/>
                    <a:pt x="132" y="798"/>
                    <a:pt x="399" y="478"/>
                  </a:cubicBezTo>
                  <a:cubicBezTo>
                    <a:pt x="663" y="161"/>
                    <a:pt x="981" y="0"/>
                    <a:pt x="1346" y="0"/>
                  </a:cubicBezTo>
                  <a:lnTo>
                    <a:pt x="20263" y="0"/>
                  </a:lnTo>
                  <a:close/>
                  <a:moveTo>
                    <a:pt x="4051" y="2170"/>
                  </a:moveTo>
                  <a:cubicBezTo>
                    <a:pt x="4051" y="2020"/>
                    <a:pt x="4010" y="1891"/>
                    <a:pt x="3924" y="1782"/>
                  </a:cubicBezTo>
                  <a:cubicBezTo>
                    <a:pt x="3838" y="1677"/>
                    <a:pt x="3728" y="1621"/>
                    <a:pt x="3593" y="1621"/>
                  </a:cubicBezTo>
                  <a:lnTo>
                    <a:pt x="1801" y="1621"/>
                  </a:lnTo>
                  <a:cubicBezTo>
                    <a:pt x="1676" y="1621"/>
                    <a:pt x="1569" y="1674"/>
                    <a:pt x="1481" y="1776"/>
                  </a:cubicBezTo>
                  <a:cubicBezTo>
                    <a:pt x="1390" y="1879"/>
                    <a:pt x="1344" y="2011"/>
                    <a:pt x="1344" y="2170"/>
                  </a:cubicBezTo>
                  <a:lnTo>
                    <a:pt x="1344" y="4320"/>
                  </a:lnTo>
                  <a:cubicBezTo>
                    <a:pt x="1344" y="4470"/>
                    <a:pt x="1388" y="4602"/>
                    <a:pt x="1473" y="4708"/>
                  </a:cubicBezTo>
                  <a:cubicBezTo>
                    <a:pt x="1559" y="4816"/>
                    <a:pt x="1669" y="4866"/>
                    <a:pt x="1801" y="4866"/>
                  </a:cubicBezTo>
                  <a:lnTo>
                    <a:pt x="3593" y="4866"/>
                  </a:lnTo>
                  <a:cubicBezTo>
                    <a:pt x="3721" y="4866"/>
                    <a:pt x="3828" y="4819"/>
                    <a:pt x="3917" y="4717"/>
                  </a:cubicBezTo>
                  <a:cubicBezTo>
                    <a:pt x="4007" y="4614"/>
                    <a:pt x="4051" y="4482"/>
                    <a:pt x="4051" y="4320"/>
                  </a:cubicBezTo>
                  <a:lnTo>
                    <a:pt x="4051" y="2170"/>
                  </a:lnTo>
                  <a:close/>
                  <a:moveTo>
                    <a:pt x="4051" y="7201"/>
                  </a:moveTo>
                  <a:cubicBezTo>
                    <a:pt x="4051" y="7055"/>
                    <a:pt x="4010" y="6925"/>
                    <a:pt x="3924" y="6817"/>
                  </a:cubicBezTo>
                  <a:cubicBezTo>
                    <a:pt x="3838" y="6708"/>
                    <a:pt x="3728" y="6655"/>
                    <a:pt x="3593" y="6655"/>
                  </a:cubicBezTo>
                  <a:lnTo>
                    <a:pt x="1801" y="6655"/>
                  </a:lnTo>
                  <a:cubicBezTo>
                    <a:pt x="1676" y="6655"/>
                    <a:pt x="1569" y="6708"/>
                    <a:pt x="1481" y="6817"/>
                  </a:cubicBezTo>
                  <a:cubicBezTo>
                    <a:pt x="1390" y="6925"/>
                    <a:pt x="1344" y="7055"/>
                    <a:pt x="1344" y="7201"/>
                  </a:cubicBezTo>
                  <a:lnTo>
                    <a:pt x="1344" y="9369"/>
                  </a:lnTo>
                  <a:cubicBezTo>
                    <a:pt x="1344" y="9516"/>
                    <a:pt x="1388" y="9645"/>
                    <a:pt x="1473" y="9757"/>
                  </a:cubicBezTo>
                  <a:cubicBezTo>
                    <a:pt x="1559" y="9863"/>
                    <a:pt x="1669" y="9915"/>
                    <a:pt x="1801" y="9915"/>
                  </a:cubicBezTo>
                  <a:lnTo>
                    <a:pt x="3593" y="9915"/>
                  </a:lnTo>
                  <a:cubicBezTo>
                    <a:pt x="3721" y="9915"/>
                    <a:pt x="3828" y="9863"/>
                    <a:pt x="3917" y="9757"/>
                  </a:cubicBezTo>
                  <a:cubicBezTo>
                    <a:pt x="4007" y="9645"/>
                    <a:pt x="4051" y="9516"/>
                    <a:pt x="4051" y="9369"/>
                  </a:cubicBezTo>
                  <a:lnTo>
                    <a:pt x="4051" y="7201"/>
                  </a:lnTo>
                  <a:close/>
                  <a:moveTo>
                    <a:pt x="4051" y="12233"/>
                  </a:moveTo>
                  <a:cubicBezTo>
                    <a:pt x="4051" y="12083"/>
                    <a:pt x="4010" y="11957"/>
                    <a:pt x="3924" y="11845"/>
                  </a:cubicBezTo>
                  <a:cubicBezTo>
                    <a:pt x="3838" y="11739"/>
                    <a:pt x="3728" y="11687"/>
                    <a:pt x="3593" y="11687"/>
                  </a:cubicBezTo>
                  <a:lnTo>
                    <a:pt x="1801" y="11687"/>
                  </a:lnTo>
                  <a:cubicBezTo>
                    <a:pt x="1676" y="11687"/>
                    <a:pt x="1569" y="11739"/>
                    <a:pt x="1481" y="11845"/>
                  </a:cubicBezTo>
                  <a:cubicBezTo>
                    <a:pt x="1390" y="11957"/>
                    <a:pt x="1344" y="12083"/>
                    <a:pt x="1344" y="12233"/>
                  </a:cubicBezTo>
                  <a:lnTo>
                    <a:pt x="1344" y="14401"/>
                  </a:lnTo>
                  <a:cubicBezTo>
                    <a:pt x="1344" y="14547"/>
                    <a:pt x="1388" y="14677"/>
                    <a:pt x="1473" y="14785"/>
                  </a:cubicBezTo>
                  <a:cubicBezTo>
                    <a:pt x="1559" y="14894"/>
                    <a:pt x="1669" y="14947"/>
                    <a:pt x="1801" y="14947"/>
                  </a:cubicBezTo>
                  <a:lnTo>
                    <a:pt x="3593" y="14947"/>
                  </a:lnTo>
                  <a:cubicBezTo>
                    <a:pt x="3721" y="14947"/>
                    <a:pt x="3828" y="14894"/>
                    <a:pt x="3917" y="14785"/>
                  </a:cubicBezTo>
                  <a:cubicBezTo>
                    <a:pt x="4007" y="14677"/>
                    <a:pt x="4051" y="14547"/>
                    <a:pt x="4051" y="14401"/>
                  </a:cubicBezTo>
                  <a:lnTo>
                    <a:pt x="4051" y="12233"/>
                  </a:lnTo>
                  <a:close/>
                  <a:moveTo>
                    <a:pt x="4051" y="17285"/>
                  </a:moveTo>
                  <a:cubicBezTo>
                    <a:pt x="4051" y="17135"/>
                    <a:pt x="4010" y="17006"/>
                    <a:pt x="3924" y="16897"/>
                  </a:cubicBezTo>
                  <a:cubicBezTo>
                    <a:pt x="3838" y="16791"/>
                    <a:pt x="3728" y="16736"/>
                    <a:pt x="3593" y="16736"/>
                  </a:cubicBezTo>
                  <a:lnTo>
                    <a:pt x="1801" y="16736"/>
                  </a:lnTo>
                  <a:cubicBezTo>
                    <a:pt x="1676" y="16736"/>
                    <a:pt x="1569" y="16789"/>
                    <a:pt x="1481" y="16891"/>
                  </a:cubicBezTo>
                  <a:cubicBezTo>
                    <a:pt x="1390" y="16994"/>
                    <a:pt x="1344" y="17123"/>
                    <a:pt x="1344" y="17285"/>
                  </a:cubicBezTo>
                  <a:lnTo>
                    <a:pt x="1344" y="19435"/>
                  </a:lnTo>
                  <a:cubicBezTo>
                    <a:pt x="1344" y="19585"/>
                    <a:pt x="1388" y="19714"/>
                    <a:pt x="1473" y="19823"/>
                  </a:cubicBezTo>
                  <a:cubicBezTo>
                    <a:pt x="1559" y="19928"/>
                    <a:pt x="1669" y="19984"/>
                    <a:pt x="1801" y="19984"/>
                  </a:cubicBezTo>
                  <a:lnTo>
                    <a:pt x="3593" y="19984"/>
                  </a:lnTo>
                  <a:cubicBezTo>
                    <a:pt x="3721" y="19984"/>
                    <a:pt x="3828" y="19931"/>
                    <a:pt x="3917" y="19828"/>
                  </a:cubicBezTo>
                  <a:cubicBezTo>
                    <a:pt x="4007" y="19726"/>
                    <a:pt x="4051" y="19596"/>
                    <a:pt x="4051" y="19435"/>
                  </a:cubicBezTo>
                  <a:lnTo>
                    <a:pt x="4051" y="17285"/>
                  </a:lnTo>
                  <a:close/>
                  <a:moveTo>
                    <a:pt x="16194" y="2170"/>
                  </a:moveTo>
                  <a:cubicBezTo>
                    <a:pt x="16194" y="2020"/>
                    <a:pt x="16150" y="1891"/>
                    <a:pt x="16064" y="1782"/>
                  </a:cubicBezTo>
                  <a:cubicBezTo>
                    <a:pt x="15979" y="1677"/>
                    <a:pt x="15871" y="1621"/>
                    <a:pt x="15736" y="1621"/>
                  </a:cubicBezTo>
                  <a:lnTo>
                    <a:pt x="5858" y="1621"/>
                  </a:lnTo>
                  <a:cubicBezTo>
                    <a:pt x="5731" y="1621"/>
                    <a:pt x="5623" y="1674"/>
                    <a:pt x="5535" y="1776"/>
                  </a:cubicBezTo>
                  <a:cubicBezTo>
                    <a:pt x="5444" y="1879"/>
                    <a:pt x="5400" y="2011"/>
                    <a:pt x="5400" y="2170"/>
                  </a:cubicBezTo>
                  <a:lnTo>
                    <a:pt x="5400" y="9369"/>
                  </a:lnTo>
                  <a:cubicBezTo>
                    <a:pt x="5400" y="9516"/>
                    <a:pt x="5442" y="9645"/>
                    <a:pt x="5527" y="9757"/>
                  </a:cubicBezTo>
                  <a:cubicBezTo>
                    <a:pt x="5616" y="9863"/>
                    <a:pt x="5723" y="9915"/>
                    <a:pt x="5858" y="9915"/>
                  </a:cubicBezTo>
                  <a:lnTo>
                    <a:pt x="15736" y="9915"/>
                  </a:lnTo>
                  <a:cubicBezTo>
                    <a:pt x="15861" y="9915"/>
                    <a:pt x="15969" y="9863"/>
                    <a:pt x="16059" y="9757"/>
                  </a:cubicBezTo>
                  <a:cubicBezTo>
                    <a:pt x="16147" y="9645"/>
                    <a:pt x="16194" y="9516"/>
                    <a:pt x="16194" y="9369"/>
                  </a:cubicBezTo>
                  <a:lnTo>
                    <a:pt x="16194" y="2170"/>
                  </a:lnTo>
                  <a:close/>
                  <a:moveTo>
                    <a:pt x="16194" y="12233"/>
                  </a:moveTo>
                  <a:cubicBezTo>
                    <a:pt x="16194" y="12083"/>
                    <a:pt x="16150" y="11957"/>
                    <a:pt x="16064" y="11845"/>
                  </a:cubicBezTo>
                  <a:cubicBezTo>
                    <a:pt x="15979" y="11739"/>
                    <a:pt x="15871" y="11687"/>
                    <a:pt x="15736" y="11687"/>
                  </a:cubicBezTo>
                  <a:lnTo>
                    <a:pt x="5858" y="11687"/>
                  </a:lnTo>
                  <a:cubicBezTo>
                    <a:pt x="5731" y="11687"/>
                    <a:pt x="5623" y="11739"/>
                    <a:pt x="5535" y="11845"/>
                  </a:cubicBezTo>
                  <a:cubicBezTo>
                    <a:pt x="5444" y="11957"/>
                    <a:pt x="5400" y="12083"/>
                    <a:pt x="5400" y="12233"/>
                  </a:cubicBezTo>
                  <a:lnTo>
                    <a:pt x="5400" y="19432"/>
                  </a:lnTo>
                  <a:cubicBezTo>
                    <a:pt x="5400" y="19582"/>
                    <a:pt x="5442" y="19711"/>
                    <a:pt x="5527" y="19820"/>
                  </a:cubicBezTo>
                  <a:cubicBezTo>
                    <a:pt x="5616" y="19925"/>
                    <a:pt x="5723" y="19981"/>
                    <a:pt x="5858" y="19981"/>
                  </a:cubicBezTo>
                  <a:lnTo>
                    <a:pt x="15736" y="19981"/>
                  </a:lnTo>
                  <a:cubicBezTo>
                    <a:pt x="15861" y="19981"/>
                    <a:pt x="15969" y="19928"/>
                    <a:pt x="16059" y="19826"/>
                  </a:cubicBezTo>
                  <a:cubicBezTo>
                    <a:pt x="16147" y="19723"/>
                    <a:pt x="16194" y="19594"/>
                    <a:pt x="16194" y="19432"/>
                  </a:cubicBezTo>
                  <a:lnTo>
                    <a:pt x="16194" y="12233"/>
                  </a:lnTo>
                  <a:close/>
                  <a:moveTo>
                    <a:pt x="20263" y="2170"/>
                  </a:moveTo>
                  <a:cubicBezTo>
                    <a:pt x="20263" y="2020"/>
                    <a:pt x="20216" y="1891"/>
                    <a:pt x="20128" y="1782"/>
                  </a:cubicBezTo>
                  <a:cubicBezTo>
                    <a:pt x="20038" y="1677"/>
                    <a:pt x="19930" y="1621"/>
                    <a:pt x="19805" y="1621"/>
                  </a:cubicBezTo>
                  <a:lnTo>
                    <a:pt x="18001" y="1621"/>
                  </a:lnTo>
                  <a:cubicBezTo>
                    <a:pt x="17876" y="1621"/>
                    <a:pt x="17768" y="1674"/>
                    <a:pt x="17678" y="1776"/>
                  </a:cubicBezTo>
                  <a:cubicBezTo>
                    <a:pt x="17589" y="1879"/>
                    <a:pt x="17545" y="2011"/>
                    <a:pt x="17545" y="2170"/>
                  </a:cubicBezTo>
                  <a:lnTo>
                    <a:pt x="17545" y="4320"/>
                  </a:lnTo>
                  <a:cubicBezTo>
                    <a:pt x="17545" y="4470"/>
                    <a:pt x="17589" y="4602"/>
                    <a:pt x="17678" y="4708"/>
                  </a:cubicBezTo>
                  <a:cubicBezTo>
                    <a:pt x="17768" y="4816"/>
                    <a:pt x="17876" y="4866"/>
                    <a:pt x="18001" y="4866"/>
                  </a:cubicBezTo>
                  <a:lnTo>
                    <a:pt x="19805" y="4866"/>
                  </a:lnTo>
                  <a:cubicBezTo>
                    <a:pt x="19930" y="4866"/>
                    <a:pt x="20038" y="4819"/>
                    <a:pt x="20128" y="4717"/>
                  </a:cubicBezTo>
                  <a:cubicBezTo>
                    <a:pt x="20216" y="4614"/>
                    <a:pt x="20263" y="4482"/>
                    <a:pt x="20263" y="4320"/>
                  </a:cubicBezTo>
                  <a:lnTo>
                    <a:pt x="20263" y="2170"/>
                  </a:lnTo>
                  <a:close/>
                  <a:moveTo>
                    <a:pt x="20263" y="7201"/>
                  </a:moveTo>
                  <a:cubicBezTo>
                    <a:pt x="20263" y="7055"/>
                    <a:pt x="20216" y="6925"/>
                    <a:pt x="20128" y="6817"/>
                  </a:cubicBezTo>
                  <a:cubicBezTo>
                    <a:pt x="20038" y="6708"/>
                    <a:pt x="19930" y="6655"/>
                    <a:pt x="19805" y="6655"/>
                  </a:cubicBezTo>
                  <a:lnTo>
                    <a:pt x="18001" y="6655"/>
                  </a:lnTo>
                  <a:cubicBezTo>
                    <a:pt x="17876" y="6655"/>
                    <a:pt x="17768" y="6708"/>
                    <a:pt x="17678" y="6817"/>
                  </a:cubicBezTo>
                  <a:cubicBezTo>
                    <a:pt x="17589" y="6925"/>
                    <a:pt x="17545" y="7055"/>
                    <a:pt x="17545" y="7201"/>
                  </a:cubicBezTo>
                  <a:lnTo>
                    <a:pt x="17545" y="9369"/>
                  </a:lnTo>
                  <a:cubicBezTo>
                    <a:pt x="17545" y="9516"/>
                    <a:pt x="17589" y="9645"/>
                    <a:pt x="17678" y="9757"/>
                  </a:cubicBezTo>
                  <a:cubicBezTo>
                    <a:pt x="17768" y="9863"/>
                    <a:pt x="17876" y="9915"/>
                    <a:pt x="18001" y="9915"/>
                  </a:cubicBezTo>
                  <a:lnTo>
                    <a:pt x="19805" y="9915"/>
                  </a:lnTo>
                  <a:cubicBezTo>
                    <a:pt x="19930" y="9915"/>
                    <a:pt x="20038" y="9863"/>
                    <a:pt x="20128" y="9757"/>
                  </a:cubicBezTo>
                  <a:cubicBezTo>
                    <a:pt x="20216" y="9645"/>
                    <a:pt x="20263" y="9516"/>
                    <a:pt x="20263" y="9369"/>
                  </a:cubicBezTo>
                  <a:lnTo>
                    <a:pt x="20263" y="7201"/>
                  </a:lnTo>
                  <a:close/>
                  <a:moveTo>
                    <a:pt x="20263" y="12233"/>
                  </a:moveTo>
                  <a:cubicBezTo>
                    <a:pt x="20263" y="12083"/>
                    <a:pt x="20216" y="11957"/>
                    <a:pt x="20128" y="11845"/>
                  </a:cubicBezTo>
                  <a:cubicBezTo>
                    <a:pt x="20038" y="11739"/>
                    <a:pt x="19930" y="11687"/>
                    <a:pt x="19805" y="11687"/>
                  </a:cubicBezTo>
                  <a:lnTo>
                    <a:pt x="18001" y="11687"/>
                  </a:lnTo>
                  <a:cubicBezTo>
                    <a:pt x="17876" y="11687"/>
                    <a:pt x="17768" y="11739"/>
                    <a:pt x="17678" y="11845"/>
                  </a:cubicBezTo>
                  <a:cubicBezTo>
                    <a:pt x="17589" y="11957"/>
                    <a:pt x="17545" y="12083"/>
                    <a:pt x="17545" y="12233"/>
                  </a:cubicBezTo>
                  <a:lnTo>
                    <a:pt x="17545" y="14401"/>
                  </a:lnTo>
                  <a:cubicBezTo>
                    <a:pt x="17545" y="14547"/>
                    <a:pt x="17589" y="14677"/>
                    <a:pt x="17678" y="14785"/>
                  </a:cubicBezTo>
                  <a:cubicBezTo>
                    <a:pt x="17768" y="14894"/>
                    <a:pt x="17876" y="14947"/>
                    <a:pt x="18001" y="14947"/>
                  </a:cubicBezTo>
                  <a:lnTo>
                    <a:pt x="19805" y="14947"/>
                  </a:lnTo>
                  <a:cubicBezTo>
                    <a:pt x="19930" y="14947"/>
                    <a:pt x="20038" y="14894"/>
                    <a:pt x="20128" y="14785"/>
                  </a:cubicBezTo>
                  <a:cubicBezTo>
                    <a:pt x="20216" y="14677"/>
                    <a:pt x="20263" y="14547"/>
                    <a:pt x="20263" y="14401"/>
                  </a:cubicBezTo>
                  <a:lnTo>
                    <a:pt x="20263" y="12233"/>
                  </a:lnTo>
                  <a:close/>
                  <a:moveTo>
                    <a:pt x="20263" y="17285"/>
                  </a:moveTo>
                  <a:cubicBezTo>
                    <a:pt x="20263" y="17135"/>
                    <a:pt x="20216" y="17006"/>
                    <a:pt x="20128" y="16897"/>
                  </a:cubicBezTo>
                  <a:cubicBezTo>
                    <a:pt x="20038" y="16791"/>
                    <a:pt x="19930" y="16736"/>
                    <a:pt x="19805" y="16736"/>
                  </a:cubicBezTo>
                  <a:lnTo>
                    <a:pt x="18001" y="16736"/>
                  </a:lnTo>
                  <a:cubicBezTo>
                    <a:pt x="17876" y="16736"/>
                    <a:pt x="17768" y="16789"/>
                    <a:pt x="17678" y="16891"/>
                  </a:cubicBezTo>
                  <a:cubicBezTo>
                    <a:pt x="17589" y="16994"/>
                    <a:pt x="17545" y="17123"/>
                    <a:pt x="17545" y="17285"/>
                  </a:cubicBezTo>
                  <a:lnTo>
                    <a:pt x="17545" y="19435"/>
                  </a:lnTo>
                  <a:cubicBezTo>
                    <a:pt x="17545" y="19585"/>
                    <a:pt x="17589" y="19714"/>
                    <a:pt x="17678" y="19823"/>
                  </a:cubicBezTo>
                  <a:cubicBezTo>
                    <a:pt x="17768" y="19928"/>
                    <a:pt x="17876" y="19984"/>
                    <a:pt x="18001" y="19984"/>
                  </a:cubicBezTo>
                  <a:lnTo>
                    <a:pt x="19805" y="19984"/>
                  </a:lnTo>
                  <a:cubicBezTo>
                    <a:pt x="19930" y="19984"/>
                    <a:pt x="20038" y="19931"/>
                    <a:pt x="20128" y="19828"/>
                  </a:cubicBezTo>
                  <a:cubicBezTo>
                    <a:pt x="20216" y="19726"/>
                    <a:pt x="20263" y="19596"/>
                    <a:pt x="20263" y="19435"/>
                  </a:cubicBezTo>
                  <a:lnTo>
                    <a:pt x="20263" y="172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241935">
                <a:defRPr/>
              </a:pPr>
              <a:endParaRPr lang="es-ES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</p:grpSp>
      <p:grpSp>
        <p:nvGrpSpPr>
          <p:cNvPr id="39" name="淘宝网Chenying0907出品 38"/>
          <p:cNvGrpSpPr/>
          <p:nvPr/>
        </p:nvGrpSpPr>
        <p:grpSpPr>
          <a:xfrm>
            <a:off x="2686702" y="3530494"/>
            <a:ext cx="590198" cy="587126"/>
            <a:chOff x="4575175" y="6735763"/>
            <a:chExt cx="1381125" cy="1382712"/>
          </a:xfrm>
        </p:grpSpPr>
        <p:sp>
          <p:nvSpPr>
            <p:cNvPr id="40" name="AutoShape 13"/>
            <p:cNvSpPr/>
            <p:nvPr/>
          </p:nvSpPr>
          <p:spPr bwMode="auto">
            <a:xfrm>
              <a:off x="4575175" y="6735763"/>
              <a:ext cx="1381125" cy="1382712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1" name="AutoShape 36"/>
            <p:cNvSpPr/>
            <p:nvPr/>
          </p:nvSpPr>
          <p:spPr bwMode="auto">
            <a:xfrm>
              <a:off x="5018088" y="7162800"/>
              <a:ext cx="568325" cy="5683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357" y="18801"/>
                  </a:moveTo>
                  <a:cubicBezTo>
                    <a:pt x="21518" y="18965"/>
                    <a:pt x="21599" y="19177"/>
                    <a:pt x="21599" y="19436"/>
                  </a:cubicBezTo>
                  <a:cubicBezTo>
                    <a:pt x="21599" y="19580"/>
                    <a:pt x="21518" y="19775"/>
                    <a:pt x="21357" y="20018"/>
                  </a:cubicBezTo>
                  <a:cubicBezTo>
                    <a:pt x="21193" y="20261"/>
                    <a:pt x="20989" y="20504"/>
                    <a:pt x="20746" y="20741"/>
                  </a:cubicBezTo>
                  <a:cubicBezTo>
                    <a:pt x="20503" y="20978"/>
                    <a:pt x="20260" y="21184"/>
                    <a:pt x="20023" y="21348"/>
                  </a:cubicBezTo>
                  <a:cubicBezTo>
                    <a:pt x="19783" y="21518"/>
                    <a:pt x="19593" y="21599"/>
                    <a:pt x="19447" y="21599"/>
                  </a:cubicBezTo>
                  <a:cubicBezTo>
                    <a:pt x="19189" y="21599"/>
                    <a:pt x="18975" y="21515"/>
                    <a:pt x="18811" y="21343"/>
                  </a:cubicBezTo>
                  <a:lnTo>
                    <a:pt x="13957" y="16502"/>
                  </a:lnTo>
                  <a:cubicBezTo>
                    <a:pt x="13217" y="16980"/>
                    <a:pt x="12428" y="17350"/>
                    <a:pt x="11589" y="17604"/>
                  </a:cubicBezTo>
                  <a:cubicBezTo>
                    <a:pt x="10750" y="17864"/>
                    <a:pt x="9891" y="17991"/>
                    <a:pt x="9007" y="17991"/>
                  </a:cubicBezTo>
                  <a:cubicBezTo>
                    <a:pt x="7769" y="17991"/>
                    <a:pt x="6608" y="17759"/>
                    <a:pt x="5517" y="17290"/>
                  </a:cubicBezTo>
                  <a:cubicBezTo>
                    <a:pt x="4427" y="16822"/>
                    <a:pt x="3469" y="16175"/>
                    <a:pt x="2644" y="15353"/>
                  </a:cubicBezTo>
                  <a:cubicBezTo>
                    <a:pt x="1816" y="14534"/>
                    <a:pt x="1172" y="13580"/>
                    <a:pt x="700" y="12487"/>
                  </a:cubicBezTo>
                  <a:cubicBezTo>
                    <a:pt x="231" y="11400"/>
                    <a:pt x="0" y="10236"/>
                    <a:pt x="0" y="8999"/>
                  </a:cubicBezTo>
                  <a:cubicBezTo>
                    <a:pt x="0" y="7768"/>
                    <a:pt x="231" y="6602"/>
                    <a:pt x="700" y="5515"/>
                  </a:cubicBezTo>
                  <a:cubicBezTo>
                    <a:pt x="1169" y="4422"/>
                    <a:pt x="1816" y="3467"/>
                    <a:pt x="2644" y="2645"/>
                  </a:cubicBezTo>
                  <a:cubicBezTo>
                    <a:pt x="3469" y="1827"/>
                    <a:pt x="4424" y="1180"/>
                    <a:pt x="5512" y="708"/>
                  </a:cubicBezTo>
                  <a:cubicBezTo>
                    <a:pt x="6600" y="237"/>
                    <a:pt x="7764" y="0"/>
                    <a:pt x="9007" y="0"/>
                  </a:cubicBezTo>
                  <a:cubicBezTo>
                    <a:pt x="10244" y="0"/>
                    <a:pt x="11403" y="237"/>
                    <a:pt x="12488" y="708"/>
                  </a:cubicBezTo>
                  <a:cubicBezTo>
                    <a:pt x="13573" y="1180"/>
                    <a:pt x="14530" y="1827"/>
                    <a:pt x="15358" y="2645"/>
                  </a:cubicBezTo>
                  <a:cubicBezTo>
                    <a:pt x="16183" y="3467"/>
                    <a:pt x="16830" y="4422"/>
                    <a:pt x="17299" y="5515"/>
                  </a:cubicBezTo>
                  <a:cubicBezTo>
                    <a:pt x="17768" y="6602"/>
                    <a:pt x="18003" y="7768"/>
                    <a:pt x="18003" y="8999"/>
                  </a:cubicBezTo>
                  <a:cubicBezTo>
                    <a:pt x="18003" y="9886"/>
                    <a:pt x="17873" y="10747"/>
                    <a:pt x="17616" y="11589"/>
                  </a:cubicBezTo>
                  <a:cubicBezTo>
                    <a:pt x="17359" y="12433"/>
                    <a:pt x="16991" y="13218"/>
                    <a:pt x="16514" y="13947"/>
                  </a:cubicBezTo>
                  <a:lnTo>
                    <a:pt x="21357" y="18801"/>
                  </a:lnTo>
                  <a:close/>
                  <a:moveTo>
                    <a:pt x="3596" y="8999"/>
                  </a:moveTo>
                  <a:cubicBezTo>
                    <a:pt x="3596" y="9759"/>
                    <a:pt x="3740" y="10465"/>
                    <a:pt x="4028" y="11117"/>
                  </a:cubicBezTo>
                  <a:cubicBezTo>
                    <a:pt x="4317" y="11770"/>
                    <a:pt x="4707" y="12337"/>
                    <a:pt x="5193" y="12820"/>
                  </a:cubicBezTo>
                  <a:cubicBezTo>
                    <a:pt x="5679" y="13300"/>
                    <a:pt x="6252" y="13684"/>
                    <a:pt x="6908" y="13969"/>
                  </a:cubicBezTo>
                  <a:cubicBezTo>
                    <a:pt x="7566" y="14252"/>
                    <a:pt x="8264" y="14393"/>
                    <a:pt x="9004" y="14393"/>
                  </a:cubicBezTo>
                  <a:cubicBezTo>
                    <a:pt x="9744" y="14393"/>
                    <a:pt x="10439" y="14252"/>
                    <a:pt x="11092" y="13969"/>
                  </a:cubicBezTo>
                  <a:cubicBezTo>
                    <a:pt x="11745" y="13684"/>
                    <a:pt x="12318" y="13300"/>
                    <a:pt x="12801" y="12820"/>
                  </a:cubicBezTo>
                  <a:cubicBezTo>
                    <a:pt x="13290" y="12337"/>
                    <a:pt x="13677" y="11770"/>
                    <a:pt x="13965" y="11117"/>
                  </a:cubicBezTo>
                  <a:cubicBezTo>
                    <a:pt x="14254" y="10465"/>
                    <a:pt x="14398" y="9759"/>
                    <a:pt x="14398" y="8999"/>
                  </a:cubicBezTo>
                  <a:cubicBezTo>
                    <a:pt x="14398" y="8259"/>
                    <a:pt x="14254" y="7565"/>
                    <a:pt x="13965" y="6912"/>
                  </a:cubicBezTo>
                  <a:cubicBezTo>
                    <a:pt x="13674" y="6257"/>
                    <a:pt x="13290" y="5684"/>
                    <a:pt x="12801" y="5192"/>
                  </a:cubicBezTo>
                  <a:cubicBezTo>
                    <a:pt x="12315" y="4704"/>
                    <a:pt x="11745" y="4317"/>
                    <a:pt x="11092" y="4032"/>
                  </a:cubicBezTo>
                  <a:cubicBezTo>
                    <a:pt x="10439" y="3749"/>
                    <a:pt x="9741" y="3605"/>
                    <a:pt x="9004" y="3605"/>
                  </a:cubicBezTo>
                  <a:cubicBezTo>
                    <a:pt x="8267" y="3605"/>
                    <a:pt x="7566" y="3749"/>
                    <a:pt x="6908" y="4032"/>
                  </a:cubicBezTo>
                  <a:cubicBezTo>
                    <a:pt x="6252" y="4317"/>
                    <a:pt x="5676" y="4704"/>
                    <a:pt x="5193" y="5192"/>
                  </a:cubicBezTo>
                  <a:cubicBezTo>
                    <a:pt x="4707" y="5684"/>
                    <a:pt x="4317" y="6257"/>
                    <a:pt x="4028" y="6912"/>
                  </a:cubicBezTo>
                  <a:cubicBezTo>
                    <a:pt x="3740" y="7565"/>
                    <a:pt x="3596" y="8256"/>
                    <a:pt x="3596" y="8999"/>
                  </a:cubicBezTo>
                  <a:moveTo>
                    <a:pt x="9007" y="5591"/>
                  </a:moveTo>
                  <a:cubicBezTo>
                    <a:pt x="9185" y="5591"/>
                    <a:pt x="9343" y="5656"/>
                    <a:pt x="9473" y="5785"/>
                  </a:cubicBezTo>
                  <a:cubicBezTo>
                    <a:pt x="9603" y="5918"/>
                    <a:pt x="9668" y="6082"/>
                    <a:pt x="9668" y="6279"/>
                  </a:cubicBezTo>
                  <a:cubicBezTo>
                    <a:pt x="9668" y="6460"/>
                    <a:pt x="9603" y="6616"/>
                    <a:pt x="9473" y="6745"/>
                  </a:cubicBezTo>
                  <a:cubicBezTo>
                    <a:pt x="9343" y="6878"/>
                    <a:pt x="9185" y="6943"/>
                    <a:pt x="9007" y="6943"/>
                  </a:cubicBezTo>
                  <a:cubicBezTo>
                    <a:pt x="8439" y="6943"/>
                    <a:pt x="7953" y="7144"/>
                    <a:pt x="7552" y="7536"/>
                  </a:cubicBezTo>
                  <a:cubicBezTo>
                    <a:pt x="7151" y="7934"/>
                    <a:pt x="6950" y="8423"/>
                    <a:pt x="6950" y="8996"/>
                  </a:cubicBezTo>
                  <a:cubicBezTo>
                    <a:pt x="6950" y="9180"/>
                    <a:pt x="6885" y="9332"/>
                    <a:pt x="6755" y="9465"/>
                  </a:cubicBezTo>
                  <a:cubicBezTo>
                    <a:pt x="6622" y="9595"/>
                    <a:pt x="6467" y="9657"/>
                    <a:pt x="6289" y="9657"/>
                  </a:cubicBezTo>
                  <a:cubicBezTo>
                    <a:pt x="6080" y="9657"/>
                    <a:pt x="5913" y="9595"/>
                    <a:pt x="5786" y="9465"/>
                  </a:cubicBezTo>
                  <a:cubicBezTo>
                    <a:pt x="5659" y="9332"/>
                    <a:pt x="5599" y="9180"/>
                    <a:pt x="5599" y="8996"/>
                  </a:cubicBezTo>
                  <a:cubicBezTo>
                    <a:pt x="5599" y="8539"/>
                    <a:pt x="5684" y="8104"/>
                    <a:pt x="5862" y="7686"/>
                  </a:cubicBezTo>
                  <a:cubicBezTo>
                    <a:pt x="6037" y="7271"/>
                    <a:pt x="6280" y="6907"/>
                    <a:pt x="6597" y="6590"/>
                  </a:cubicBezTo>
                  <a:cubicBezTo>
                    <a:pt x="6905" y="6277"/>
                    <a:pt x="7264" y="6028"/>
                    <a:pt x="7676" y="5856"/>
                  </a:cubicBezTo>
                  <a:cubicBezTo>
                    <a:pt x="8086" y="5681"/>
                    <a:pt x="8529" y="5591"/>
                    <a:pt x="9007" y="559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241935">
                <a:defRPr/>
              </a:pPr>
              <a:endParaRPr lang="es-ES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</p:grpSp>
      <p:sp>
        <p:nvSpPr>
          <p:cNvPr id="49" name="AutoShape 31"/>
          <p:cNvSpPr/>
          <p:nvPr/>
        </p:nvSpPr>
        <p:spPr bwMode="auto">
          <a:xfrm>
            <a:off x="2022503" y="5025294"/>
            <a:ext cx="1625176" cy="1946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0" name="AutoShape 31"/>
          <p:cNvSpPr/>
          <p:nvPr/>
        </p:nvSpPr>
        <p:spPr bwMode="auto">
          <a:xfrm>
            <a:off x="4131414" y="5025294"/>
            <a:ext cx="1625176" cy="1946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1" name="AutoShape 31"/>
          <p:cNvSpPr/>
          <p:nvPr/>
        </p:nvSpPr>
        <p:spPr bwMode="auto">
          <a:xfrm>
            <a:off x="6240325" y="5025294"/>
            <a:ext cx="1625176" cy="1946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2" name="AutoShape 31"/>
          <p:cNvSpPr/>
          <p:nvPr/>
        </p:nvSpPr>
        <p:spPr bwMode="auto">
          <a:xfrm>
            <a:off x="8349236" y="5025294"/>
            <a:ext cx="1625176" cy="1946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Group 3"/>
          <p:cNvGrpSpPr/>
          <p:nvPr/>
        </p:nvGrpSpPr>
        <p:grpSpPr>
          <a:xfrm>
            <a:off x="3914813" y="1844824"/>
            <a:ext cx="1409824" cy="1318898"/>
            <a:chOff x="3396598" y="4580216"/>
            <a:chExt cx="3758878" cy="3538906"/>
          </a:xfrm>
        </p:grpSpPr>
        <p:sp>
          <p:nvSpPr>
            <p:cNvPr id="3" name="淘宝网Chenying0907出品 198"/>
            <p:cNvSpPr>
              <a:spLocks noChangeArrowheads="1"/>
            </p:cNvSpPr>
            <p:nvPr/>
          </p:nvSpPr>
          <p:spPr bwMode="auto">
            <a:xfrm>
              <a:off x="3396598" y="4580216"/>
              <a:ext cx="3758878" cy="2945793"/>
            </a:xfrm>
            <a:custGeom>
              <a:avLst/>
              <a:gdLst>
                <a:gd name="T0" fmla="*/ 6747 w 6765"/>
                <a:gd name="T1" fmla="*/ 647 h 5285"/>
                <a:gd name="T2" fmla="*/ 6747 w 6765"/>
                <a:gd name="T3" fmla="*/ 647 h 5285"/>
                <a:gd name="T4" fmla="*/ 6744 w 6765"/>
                <a:gd name="T5" fmla="*/ 561 h 5285"/>
                <a:gd name="T6" fmla="*/ 5557 w 6765"/>
                <a:gd name="T7" fmla="*/ 561 h 5285"/>
                <a:gd name="T8" fmla="*/ 5578 w 6765"/>
                <a:gd name="T9" fmla="*/ 144 h 5285"/>
                <a:gd name="T10" fmla="*/ 5639 w 6765"/>
                <a:gd name="T11" fmla="*/ 144 h 5285"/>
                <a:gd name="T12" fmla="*/ 5711 w 6765"/>
                <a:gd name="T13" fmla="*/ 72 h 5285"/>
                <a:gd name="T14" fmla="*/ 5639 w 6765"/>
                <a:gd name="T15" fmla="*/ 0 h 5285"/>
                <a:gd name="T16" fmla="*/ 5578 w 6765"/>
                <a:gd name="T17" fmla="*/ 0 h 5285"/>
                <a:gd name="T18" fmla="*/ 3382 w 6765"/>
                <a:gd name="T19" fmla="*/ 0 h 5285"/>
                <a:gd name="T20" fmla="*/ 1187 w 6765"/>
                <a:gd name="T21" fmla="*/ 0 h 5285"/>
                <a:gd name="T22" fmla="*/ 1125 w 6765"/>
                <a:gd name="T23" fmla="*/ 0 h 5285"/>
                <a:gd name="T24" fmla="*/ 1053 w 6765"/>
                <a:gd name="T25" fmla="*/ 72 h 5285"/>
                <a:gd name="T26" fmla="*/ 1125 w 6765"/>
                <a:gd name="T27" fmla="*/ 144 h 5285"/>
                <a:gd name="T28" fmla="*/ 1187 w 6765"/>
                <a:gd name="T29" fmla="*/ 144 h 5285"/>
                <a:gd name="T30" fmla="*/ 1207 w 6765"/>
                <a:gd name="T31" fmla="*/ 561 h 5285"/>
                <a:gd name="T32" fmla="*/ 21 w 6765"/>
                <a:gd name="T33" fmla="*/ 561 h 5285"/>
                <a:gd name="T34" fmla="*/ 17 w 6765"/>
                <a:gd name="T35" fmla="*/ 647 h 5285"/>
                <a:gd name="T36" fmla="*/ 537 w 6765"/>
                <a:gd name="T37" fmla="*/ 1580 h 5285"/>
                <a:gd name="T38" fmla="*/ 906 w 6765"/>
                <a:gd name="T39" fmla="*/ 2264 h 5285"/>
                <a:gd name="T40" fmla="*/ 1655 w 6765"/>
                <a:gd name="T41" fmla="*/ 2264 h 5285"/>
                <a:gd name="T42" fmla="*/ 3037 w 6765"/>
                <a:gd name="T43" fmla="*/ 3345 h 5285"/>
                <a:gd name="T44" fmla="*/ 3037 w 6765"/>
                <a:gd name="T45" fmla="*/ 3837 h 5285"/>
                <a:gd name="T46" fmla="*/ 2979 w 6765"/>
                <a:gd name="T47" fmla="*/ 3837 h 5285"/>
                <a:gd name="T48" fmla="*/ 2979 w 6765"/>
                <a:gd name="T49" fmla="*/ 4313 h 5285"/>
                <a:gd name="T50" fmla="*/ 3037 w 6765"/>
                <a:gd name="T51" fmla="*/ 4313 h 5285"/>
                <a:gd name="T52" fmla="*/ 3037 w 6765"/>
                <a:gd name="T53" fmla="*/ 4613 h 5285"/>
                <a:gd name="T54" fmla="*/ 3016 w 6765"/>
                <a:gd name="T55" fmla="*/ 4613 h 5285"/>
                <a:gd name="T56" fmla="*/ 2845 w 6765"/>
                <a:gd name="T57" fmla="*/ 4784 h 5285"/>
                <a:gd name="T58" fmla="*/ 2845 w 6765"/>
                <a:gd name="T59" fmla="*/ 5113 h 5285"/>
                <a:gd name="T60" fmla="*/ 3016 w 6765"/>
                <a:gd name="T61" fmla="*/ 5284 h 5285"/>
                <a:gd name="T62" fmla="*/ 3037 w 6765"/>
                <a:gd name="T63" fmla="*/ 5284 h 5285"/>
                <a:gd name="T64" fmla="*/ 3727 w 6765"/>
                <a:gd name="T65" fmla="*/ 5284 h 5285"/>
                <a:gd name="T66" fmla="*/ 3748 w 6765"/>
                <a:gd name="T67" fmla="*/ 5284 h 5285"/>
                <a:gd name="T68" fmla="*/ 3919 w 6765"/>
                <a:gd name="T69" fmla="*/ 5113 h 5285"/>
                <a:gd name="T70" fmla="*/ 3919 w 6765"/>
                <a:gd name="T71" fmla="*/ 4784 h 5285"/>
                <a:gd name="T72" fmla="*/ 3748 w 6765"/>
                <a:gd name="T73" fmla="*/ 4613 h 5285"/>
                <a:gd name="T74" fmla="*/ 3727 w 6765"/>
                <a:gd name="T75" fmla="*/ 4613 h 5285"/>
                <a:gd name="T76" fmla="*/ 3727 w 6765"/>
                <a:gd name="T77" fmla="*/ 4313 h 5285"/>
                <a:gd name="T78" fmla="*/ 3786 w 6765"/>
                <a:gd name="T79" fmla="*/ 4313 h 5285"/>
                <a:gd name="T80" fmla="*/ 3786 w 6765"/>
                <a:gd name="T81" fmla="*/ 3837 h 5285"/>
                <a:gd name="T82" fmla="*/ 3727 w 6765"/>
                <a:gd name="T83" fmla="*/ 3837 h 5285"/>
                <a:gd name="T84" fmla="*/ 3727 w 6765"/>
                <a:gd name="T85" fmla="*/ 3345 h 5285"/>
                <a:gd name="T86" fmla="*/ 5109 w 6765"/>
                <a:gd name="T87" fmla="*/ 2264 h 5285"/>
                <a:gd name="T88" fmla="*/ 5858 w 6765"/>
                <a:gd name="T89" fmla="*/ 2264 h 5285"/>
                <a:gd name="T90" fmla="*/ 6227 w 6765"/>
                <a:gd name="T91" fmla="*/ 1580 h 5285"/>
                <a:gd name="T92" fmla="*/ 6747 w 6765"/>
                <a:gd name="T93" fmla="*/ 647 h 5285"/>
                <a:gd name="T94" fmla="*/ 1016 w 6765"/>
                <a:gd name="T95" fmla="*/ 2083 h 5285"/>
                <a:gd name="T96" fmla="*/ 1016 w 6765"/>
                <a:gd name="T97" fmla="*/ 2083 h 5285"/>
                <a:gd name="T98" fmla="*/ 663 w 6765"/>
                <a:gd name="T99" fmla="*/ 1433 h 5285"/>
                <a:gd name="T100" fmla="*/ 629 w 6765"/>
                <a:gd name="T101" fmla="*/ 1423 h 5285"/>
                <a:gd name="T102" fmla="*/ 198 w 6765"/>
                <a:gd name="T103" fmla="*/ 742 h 5285"/>
                <a:gd name="T104" fmla="*/ 1228 w 6765"/>
                <a:gd name="T105" fmla="*/ 742 h 5285"/>
                <a:gd name="T106" fmla="*/ 1566 w 6765"/>
                <a:gd name="T107" fmla="*/ 2083 h 5285"/>
                <a:gd name="T108" fmla="*/ 1016 w 6765"/>
                <a:gd name="T109" fmla="*/ 2083 h 5285"/>
                <a:gd name="T110" fmla="*/ 6135 w 6765"/>
                <a:gd name="T111" fmla="*/ 1423 h 5285"/>
                <a:gd name="T112" fmla="*/ 6135 w 6765"/>
                <a:gd name="T113" fmla="*/ 1423 h 5285"/>
                <a:gd name="T114" fmla="*/ 6101 w 6765"/>
                <a:gd name="T115" fmla="*/ 1433 h 5285"/>
                <a:gd name="T116" fmla="*/ 5749 w 6765"/>
                <a:gd name="T117" fmla="*/ 2083 h 5285"/>
                <a:gd name="T118" fmla="*/ 5198 w 6765"/>
                <a:gd name="T119" fmla="*/ 2083 h 5285"/>
                <a:gd name="T120" fmla="*/ 5537 w 6765"/>
                <a:gd name="T121" fmla="*/ 742 h 5285"/>
                <a:gd name="T122" fmla="*/ 6566 w 6765"/>
                <a:gd name="T123" fmla="*/ 742 h 5285"/>
                <a:gd name="T124" fmla="*/ 6135 w 6765"/>
                <a:gd name="T125" fmla="*/ 1423 h 5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65" h="5285">
                  <a:moveTo>
                    <a:pt x="6747" y="647"/>
                  </a:moveTo>
                  <a:lnTo>
                    <a:pt x="6747" y="647"/>
                  </a:lnTo>
                  <a:cubicBezTo>
                    <a:pt x="6744" y="561"/>
                    <a:pt x="6744" y="561"/>
                    <a:pt x="6744" y="561"/>
                  </a:cubicBezTo>
                  <a:cubicBezTo>
                    <a:pt x="5557" y="561"/>
                    <a:pt x="5557" y="561"/>
                    <a:pt x="5557" y="561"/>
                  </a:cubicBezTo>
                  <a:cubicBezTo>
                    <a:pt x="5571" y="387"/>
                    <a:pt x="5578" y="243"/>
                    <a:pt x="5578" y="144"/>
                  </a:cubicBezTo>
                  <a:cubicBezTo>
                    <a:pt x="5639" y="144"/>
                    <a:pt x="5639" y="144"/>
                    <a:pt x="5639" y="144"/>
                  </a:cubicBezTo>
                  <a:cubicBezTo>
                    <a:pt x="5680" y="144"/>
                    <a:pt x="5711" y="113"/>
                    <a:pt x="5711" y="72"/>
                  </a:cubicBezTo>
                  <a:cubicBezTo>
                    <a:pt x="5711" y="31"/>
                    <a:pt x="5680" y="0"/>
                    <a:pt x="5639" y="0"/>
                  </a:cubicBezTo>
                  <a:cubicBezTo>
                    <a:pt x="5578" y="0"/>
                    <a:pt x="5578" y="0"/>
                    <a:pt x="5578" y="0"/>
                  </a:cubicBezTo>
                  <a:cubicBezTo>
                    <a:pt x="3382" y="0"/>
                    <a:pt x="3382" y="0"/>
                    <a:pt x="3382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125" y="0"/>
                    <a:pt x="1125" y="0"/>
                    <a:pt x="1125" y="0"/>
                  </a:cubicBezTo>
                  <a:cubicBezTo>
                    <a:pt x="1084" y="0"/>
                    <a:pt x="1053" y="31"/>
                    <a:pt x="1053" y="72"/>
                  </a:cubicBezTo>
                  <a:cubicBezTo>
                    <a:pt x="1053" y="113"/>
                    <a:pt x="1084" y="144"/>
                    <a:pt x="1125" y="144"/>
                  </a:cubicBezTo>
                  <a:cubicBezTo>
                    <a:pt x="1187" y="144"/>
                    <a:pt x="1187" y="144"/>
                    <a:pt x="1187" y="144"/>
                  </a:cubicBezTo>
                  <a:cubicBezTo>
                    <a:pt x="1187" y="243"/>
                    <a:pt x="1194" y="387"/>
                    <a:pt x="1207" y="561"/>
                  </a:cubicBezTo>
                  <a:cubicBezTo>
                    <a:pt x="21" y="561"/>
                    <a:pt x="21" y="561"/>
                    <a:pt x="21" y="561"/>
                  </a:cubicBezTo>
                  <a:cubicBezTo>
                    <a:pt x="17" y="647"/>
                    <a:pt x="17" y="647"/>
                    <a:pt x="17" y="647"/>
                  </a:cubicBezTo>
                  <a:cubicBezTo>
                    <a:pt x="0" y="896"/>
                    <a:pt x="92" y="1402"/>
                    <a:pt x="537" y="1580"/>
                  </a:cubicBezTo>
                  <a:cubicBezTo>
                    <a:pt x="906" y="2264"/>
                    <a:pt x="906" y="2264"/>
                    <a:pt x="906" y="2264"/>
                  </a:cubicBezTo>
                  <a:cubicBezTo>
                    <a:pt x="1655" y="2264"/>
                    <a:pt x="1655" y="2264"/>
                    <a:pt x="1655" y="2264"/>
                  </a:cubicBezTo>
                  <a:cubicBezTo>
                    <a:pt x="1925" y="2791"/>
                    <a:pt x="2356" y="3232"/>
                    <a:pt x="3037" y="3345"/>
                  </a:cubicBezTo>
                  <a:cubicBezTo>
                    <a:pt x="3037" y="3837"/>
                    <a:pt x="3037" y="3837"/>
                    <a:pt x="3037" y="3837"/>
                  </a:cubicBezTo>
                  <a:cubicBezTo>
                    <a:pt x="2979" y="3837"/>
                    <a:pt x="2979" y="3837"/>
                    <a:pt x="2979" y="3837"/>
                  </a:cubicBezTo>
                  <a:cubicBezTo>
                    <a:pt x="2979" y="3837"/>
                    <a:pt x="2814" y="4097"/>
                    <a:pt x="2979" y="4313"/>
                  </a:cubicBezTo>
                  <a:cubicBezTo>
                    <a:pt x="3037" y="4313"/>
                    <a:pt x="3037" y="4313"/>
                    <a:pt x="3037" y="4313"/>
                  </a:cubicBezTo>
                  <a:cubicBezTo>
                    <a:pt x="3037" y="4613"/>
                    <a:pt x="3037" y="4613"/>
                    <a:pt x="3037" y="4613"/>
                  </a:cubicBezTo>
                  <a:cubicBezTo>
                    <a:pt x="3016" y="4613"/>
                    <a:pt x="3016" y="4613"/>
                    <a:pt x="3016" y="4613"/>
                  </a:cubicBezTo>
                  <a:cubicBezTo>
                    <a:pt x="2924" y="4613"/>
                    <a:pt x="2845" y="4689"/>
                    <a:pt x="2845" y="4784"/>
                  </a:cubicBezTo>
                  <a:cubicBezTo>
                    <a:pt x="2845" y="5113"/>
                    <a:pt x="2845" y="5113"/>
                    <a:pt x="2845" y="5113"/>
                  </a:cubicBezTo>
                  <a:cubicBezTo>
                    <a:pt x="2845" y="5208"/>
                    <a:pt x="2924" y="5284"/>
                    <a:pt x="3016" y="5284"/>
                  </a:cubicBezTo>
                  <a:cubicBezTo>
                    <a:pt x="3037" y="5284"/>
                    <a:pt x="3037" y="5284"/>
                    <a:pt x="3037" y="5284"/>
                  </a:cubicBezTo>
                  <a:cubicBezTo>
                    <a:pt x="3727" y="5284"/>
                    <a:pt x="3727" y="5284"/>
                    <a:pt x="3727" y="5284"/>
                  </a:cubicBezTo>
                  <a:cubicBezTo>
                    <a:pt x="3748" y="5284"/>
                    <a:pt x="3748" y="5284"/>
                    <a:pt x="3748" y="5284"/>
                  </a:cubicBezTo>
                  <a:cubicBezTo>
                    <a:pt x="3841" y="5284"/>
                    <a:pt x="3919" y="5208"/>
                    <a:pt x="3919" y="5113"/>
                  </a:cubicBezTo>
                  <a:cubicBezTo>
                    <a:pt x="3919" y="4784"/>
                    <a:pt x="3919" y="4784"/>
                    <a:pt x="3919" y="4784"/>
                  </a:cubicBezTo>
                  <a:cubicBezTo>
                    <a:pt x="3919" y="4689"/>
                    <a:pt x="3841" y="4613"/>
                    <a:pt x="3748" y="4613"/>
                  </a:cubicBezTo>
                  <a:cubicBezTo>
                    <a:pt x="3727" y="4613"/>
                    <a:pt x="3727" y="4613"/>
                    <a:pt x="3727" y="4613"/>
                  </a:cubicBezTo>
                  <a:cubicBezTo>
                    <a:pt x="3727" y="4313"/>
                    <a:pt x="3727" y="4313"/>
                    <a:pt x="3727" y="4313"/>
                  </a:cubicBezTo>
                  <a:cubicBezTo>
                    <a:pt x="3786" y="4313"/>
                    <a:pt x="3786" y="4313"/>
                    <a:pt x="3786" y="4313"/>
                  </a:cubicBezTo>
                  <a:cubicBezTo>
                    <a:pt x="3950" y="4097"/>
                    <a:pt x="3786" y="3837"/>
                    <a:pt x="3786" y="3837"/>
                  </a:cubicBezTo>
                  <a:cubicBezTo>
                    <a:pt x="3727" y="3837"/>
                    <a:pt x="3727" y="3837"/>
                    <a:pt x="3727" y="3837"/>
                  </a:cubicBezTo>
                  <a:cubicBezTo>
                    <a:pt x="3727" y="3345"/>
                    <a:pt x="3727" y="3345"/>
                    <a:pt x="3727" y="3345"/>
                  </a:cubicBezTo>
                  <a:cubicBezTo>
                    <a:pt x="4408" y="3232"/>
                    <a:pt x="4839" y="2791"/>
                    <a:pt x="5109" y="2264"/>
                  </a:cubicBezTo>
                  <a:cubicBezTo>
                    <a:pt x="5858" y="2264"/>
                    <a:pt x="5858" y="2264"/>
                    <a:pt x="5858" y="2264"/>
                  </a:cubicBezTo>
                  <a:cubicBezTo>
                    <a:pt x="6227" y="1580"/>
                    <a:pt x="6227" y="1580"/>
                    <a:pt x="6227" y="1580"/>
                  </a:cubicBezTo>
                  <a:cubicBezTo>
                    <a:pt x="6672" y="1402"/>
                    <a:pt x="6764" y="896"/>
                    <a:pt x="6747" y="647"/>
                  </a:cubicBezTo>
                  <a:close/>
                  <a:moveTo>
                    <a:pt x="1016" y="2083"/>
                  </a:moveTo>
                  <a:lnTo>
                    <a:pt x="1016" y="2083"/>
                  </a:lnTo>
                  <a:cubicBezTo>
                    <a:pt x="663" y="1433"/>
                    <a:pt x="663" y="1433"/>
                    <a:pt x="663" y="1433"/>
                  </a:cubicBezTo>
                  <a:cubicBezTo>
                    <a:pt x="629" y="1423"/>
                    <a:pt x="629" y="1423"/>
                    <a:pt x="629" y="1423"/>
                  </a:cubicBezTo>
                  <a:cubicBezTo>
                    <a:pt x="270" y="1297"/>
                    <a:pt x="205" y="913"/>
                    <a:pt x="198" y="742"/>
                  </a:cubicBezTo>
                  <a:cubicBezTo>
                    <a:pt x="1228" y="742"/>
                    <a:pt x="1228" y="742"/>
                    <a:pt x="1228" y="742"/>
                  </a:cubicBezTo>
                  <a:cubicBezTo>
                    <a:pt x="1272" y="1136"/>
                    <a:pt x="1368" y="1631"/>
                    <a:pt x="1566" y="2083"/>
                  </a:cubicBezTo>
                  <a:lnTo>
                    <a:pt x="1016" y="2083"/>
                  </a:lnTo>
                  <a:close/>
                  <a:moveTo>
                    <a:pt x="6135" y="1423"/>
                  </a:moveTo>
                  <a:lnTo>
                    <a:pt x="6135" y="1423"/>
                  </a:lnTo>
                  <a:cubicBezTo>
                    <a:pt x="6101" y="1433"/>
                    <a:pt x="6101" y="1433"/>
                    <a:pt x="6101" y="1433"/>
                  </a:cubicBezTo>
                  <a:cubicBezTo>
                    <a:pt x="5749" y="2083"/>
                    <a:pt x="5749" y="2083"/>
                    <a:pt x="5749" y="2083"/>
                  </a:cubicBezTo>
                  <a:cubicBezTo>
                    <a:pt x="5198" y="2083"/>
                    <a:pt x="5198" y="2083"/>
                    <a:pt x="5198" y="2083"/>
                  </a:cubicBezTo>
                  <a:cubicBezTo>
                    <a:pt x="5396" y="1631"/>
                    <a:pt x="5492" y="1136"/>
                    <a:pt x="5537" y="742"/>
                  </a:cubicBezTo>
                  <a:cubicBezTo>
                    <a:pt x="6566" y="742"/>
                    <a:pt x="6566" y="742"/>
                    <a:pt x="6566" y="742"/>
                  </a:cubicBezTo>
                  <a:cubicBezTo>
                    <a:pt x="6559" y="913"/>
                    <a:pt x="6498" y="1297"/>
                    <a:pt x="6135" y="1423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4" name="Group 2"/>
            <p:cNvGrpSpPr/>
            <p:nvPr/>
          </p:nvGrpSpPr>
          <p:grpSpPr>
            <a:xfrm>
              <a:off x="4427817" y="7533423"/>
              <a:ext cx="1698914" cy="585699"/>
              <a:chOff x="4427817" y="7533423"/>
              <a:chExt cx="1698914" cy="585699"/>
            </a:xfrm>
          </p:grpSpPr>
          <p:sp>
            <p:nvSpPr>
              <p:cNvPr id="7" name="淘宝网Chenying0907出品 204"/>
              <p:cNvSpPr>
                <a:spLocks noChangeArrowheads="1"/>
              </p:cNvSpPr>
              <p:nvPr/>
            </p:nvSpPr>
            <p:spPr bwMode="auto">
              <a:xfrm>
                <a:off x="4427817" y="7533423"/>
                <a:ext cx="1698914" cy="585699"/>
              </a:xfrm>
              <a:custGeom>
                <a:avLst/>
                <a:gdLst>
                  <a:gd name="T0" fmla="*/ 3036 w 3072"/>
                  <a:gd name="T1" fmla="*/ 143 h 1078"/>
                  <a:gd name="T2" fmla="*/ 3036 w 3072"/>
                  <a:gd name="T3" fmla="*/ 143 h 1078"/>
                  <a:gd name="T4" fmla="*/ 3071 w 3072"/>
                  <a:gd name="T5" fmla="*/ 92 h 1078"/>
                  <a:gd name="T6" fmla="*/ 3071 w 3072"/>
                  <a:gd name="T7" fmla="*/ 51 h 1078"/>
                  <a:gd name="T8" fmla="*/ 3036 w 3072"/>
                  <a:gd name="T9" fmla="*/ 0 h 1078"/>
                  <a:gd name="T10" fmla="*/ 34 w 3072"/>
                  <a:gd name="T11" fmla="*/ 0 h 1078"/>
                  <a:gd name="T12" fmla="*/ 0 w 3072"/>
                  <a:gd name="T13" fmla="*/ 51 h 1078"/>
                  <a:gd name="T14" fmla="*/ 0 w 3072"/>
                  <a:gd name="T15" fmla="*/ 92 h 1078"/>
                  <a:gd name="T16" fmla="*/ 34 w 3072"/>
                  <a:gd name="T17" fmla="*/ 143 h 1078"/>
                  <a:gd name="T18" fmla="*/ 82 w 3072"/>
                  <a:gd name="T19" fmla="*/ 143 h 1078"/>
                  <a:gd name="T20" fmla="*/ 82 w 3072"/>
                  <a:gd name="T21" fmla="*/ 933 h 1078"/>
                  <a:gd name="T22" fmla="*/ 34 w 3072"/>
                  <a:gd name="T23" fmla="*/ 933 h 1078"/>
                  <a:gd name="T24" fmla="*/ 0 w 3072"/>
                  <a:gd name="T25" fmla="*/ 984 h 1078"/>
                  <a:gd name="T26" fmla="*/ 0 w 3072"/>
                  <a:gd name="T27" fmla="*/ 1025 h 1078"/>
                  <a:gd name="T28" fmla="*/ 34 w 3072"/>
                  <a:gd name="T29" fmla="*/ 1077 h 1078"/>
                  <a:gd name="T30" fmla="*/ 3036 w 3072"/>
                  <a:gd name="T31" fmla="*/ 1077 h 1078"/>
                  <a:gd name="T32" fmla="*/ 3071 w 3072"/>
                  <a:gd name="T33" fmla="*/ 1025 h 1078"/>
                  <a:gd name="T34" fmla="*/ 3071 w 3072"/>
                  <a:gd name="T35" fmla="*/ 984 h 1078"/>
                  <a:gd name="T36" fmla="*/ 3036 w 3072"/>
                  <a:gd name="T37" fmla="*/ 933 h 1078"/>
                  <a:gd name="T38" fmla="*/ 2989 w 3072"/>
                  <a:gd name="T39" fmla="*/ 933 h 1078"/>
                  <a:gd name="T40" fmla="*/ 2989 w 3072"/>
                  <a:gd name="T41" fmla="*/ 143 h 1078"/>
                  <a:gd name="T42" fmla="*/ 3036 w 3072"/>
                  <a:gd name="T43" fmla="*/ 143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72" h="1078">
                    <a:moveTo>
                      <a:pt x="3036" y="143"/>
                    </a:moveTo>
                    <a:lnTo>
                      <a:pt x="3036" y="143"/>
                    </a:lnTo>
                    <a:cubicBezTo>
                      <a:pt x="3057" y="143"/>
                      <a:pt x="3071" y="119"/>
                      <a:pt x="3071" y="92"/>
                    </a:cubicBezTo>
                    <a:cubicBezTo>
                      <a:pt x="3071" y="51"/>
                      <a:pt x="3071" y="51"/>
                      <a:pt x="3071" y="51"/>
                    </a:cubicBezTo>
                    <a:cubicBezTo>
                      <a:pt x="3071" y="24"/>
                      <a:pt x="3057" y="0"/>
                      <a:pt x="3036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3" y="0"/>
                      <a:pt x="0" y="24"/>
                      <a:pt x="0" y="5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9"/>
                      <a:pt x="13" y="143"/>
                      <a:pt x="34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933"/>
                      <a:pt x="82" y="933"/>
                      <a:pt x="82" y="933"/>
                    </a:cubicBezTo>
                    <a:cubicBezTo>
                      <a:pt x="34" y="933"/>
                      <a:pt x="34" y="933"/>
                      <a:pt x="34" y="933"/>
                    </a:cubicBezTo>
                    <a:cubicBezTo>
                      <a:pt x="13" y="933"/>
                      <a:pt x="0" y="957"/>
                      <a:pt x="0" y="984"/>
                    </a:cubicBezTo>
                    <a:cubicBezTo>
                      <a:pt x="0" y="1025"/>
                      <a:pt x="0" y="1025"/>
                      <a:pt x="0" y="1025"/>
                    </a:cubicBezTo>
                    <a:cubicBezTo>
                      <a:pt x="0" y="1053"/>
                      <a:pt x="13" y="1077"/>
                      <a:pt x="34" y="1077"/>
                    </a:cubicBezTo>
                    <a:cubicBezTo>
                      <a:pt x="3036" y="1077"/>
                      <a:pt x="3036" y="1077"/>
                      <a:pt x="3036" y="1077"/>
                    </a:cubicBezTo>
                    <a:cubicBezTo>
                      <a:pt x="3057" y="1077"/>
                      <a:pt x="3071" y="1053"/>
                      <a:pt x="3071" y="1025"/>
                    </a:cubicBezTo>
                    <a:cubicBezTo>
                      <a:pt x="3071" y="984"/>
                      <a:pt x="3071" y="984"/>
                      <a:pt x="3071" y="984"/>
                    </a:cubicBezTo>
                    <a:cubicBezTo>
                      <a:pt x="3071" y="957"/>
                      <a:pt x="3057" y="933"/>
                      <a:pt x="3036" y="933"/>
                    </a:cubicBezTo>
                    <a:cubicBezTo>
                      <a:pt x="2989" y="933"/>
                      <a:pt x="2989" y="933"/>
                      <a:pt x="2989" y="933"/>
                    </a:cubicBezTo>
                    <a:cubicBezTo>
                      <a:pt x="2989" y="143"/>
                      <a:pt x="2989" y="143"/>
                      <a:pt x="2989" y="143"/>
                    </a:cubicBezTo>
                    <a:lnTo>
                      <a:pt x="3036" y="143"/>
                    </a:lnTo>
                  </a:path>
                </a:pathLst>
              </a:custGeom>
              <a:solidFill>
                <a:srgbClr val="F87E9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8" name="淘宝网Chenying0907出品 205"/>
              <p:cNvSpPr>
                <a:spLocks noChangeArrowheads="1"/>
              </p:cNvSpPr>
              <p:nvPr/>
            </p:nvSpPr>
            <p:spPr bwMode="auto">
              <a:xfrm>
                <a:off x="4798758" y="7614976"/>
                <a:ext cx="952084" cy="425064"/>
              </a:xfrm>
              <a:custGeom>
                <a:avLst/>
                <a:gdLst>
                  <a:gd name="T0" fmla="*/ 1738 w 1739"/>
                  <a:gd name="T1" fmla="*/ 790 h 791"/>
                  <a:gd name="T2" fmla="*/ 0 w 1739"/>
                  <a:gd name="T3" fmla="*/ 790 h 791"/>
                  <a:gd name="T4" fmla="*/ 0 w 1739"/>
                  <a:gd name="T5" fmla="*/ 0 h 791"/>
                  <a:gd name="T6" fmla="*/ 1738 w 1739"/>
                  <a:gd name="T7" fmla="*/ 0 h 791"/>
                  <a:gd name="T8" fmla="*/ 1738 w 1739"/>
                  <a:gd name="T9" fmla="*/ 79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9" h="791">
                    <a:moveTo>
                      <a:pt x="1738" y="790"/>
                    </a:moveTo>
                    <a:lnTo>
                      <a:pt x="0" y="790"/>
                    </a:lnTo>
                    <a:lnTo>
                      <a:pt x="0" y="0"/>
                    </a:lnTo>
                    <a:lnTo>
                      <a:pt x="1738" y="0"/>
                    </a:lnTo>
                    <a:lnTo>
                      <a:pt x="1738" y="790"/>
                    </a:lnTo>
                  </a:path>
                </a:pathLst>
              </a:custGeom>
              <a:gradFill>
                <a:gsLst>
                  <a:gs pos="0">
                    <a:schemeClr val="accent2">
                      <a:alpha val="50000"/>
                    </a:schemeClr>
                  </a:gs>
                  <a:gs pos="100000">
                    <a:schemeClr val="accent1">
                      <a:alpha val="71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5" name="淘宝网Chenying0907出品 206"/>
            <p:cNvSpPr>
              <a:spLocks noChangeArrowheads="1"/>
            </p:cNvSpPr>
            <p:nvPr/>
          </p:nvSpPr>
          <p:spPr bwMode="auto">
            <a:xfrm>
              <a:off x="4472330" y="7614976"/>
              <a:ext cx="1604942" cy="0"/>
            </a:xfrm>
            <a:custGeom>
              <a:avLst/>
              <a:gdLst>
                <a:gd name="T0" fmla="*/ 2907 w 2908"/>
                <a:gd name="T1" fmla="*/ 28 h 29"/>
                <a:gd name="T2" fmla="*/ 0 w 2908"/>
                <a:gd name="T3" fmla="*/ 28 h 29"/>
                <a:gd name="T4" fmla="*/ 0 w 2908"/>
                <a:gd name="T5" fmla="*/ 0 h 29"/>
                <a:gd name="T6" fmla="*/ 2907 w 2908"/>
                <a:gd name="T7" fmla="*/ 0 h 29"/>
                <a:gd name="T8" fmla="*/ 2907 w 2908"/>
                <a:gd name="T9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29">
                  <a:moveTo>
                    <a:pt x="2907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28"/>
                  </a:lnTo>
                </a:path>
              </a:pathLst>
            </a:custGeom>
            <a:gradFill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1">
                    <a:alpha val="71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" name="淘宝网Chenying0907出品 207"/>
            <p:cNvSpPr>
              <a:spLocks noChangeArrowheads="1"/>
            </p:cNvSpPr>
            <p:nvPr/>
          </p:nvSpPr>
          <p:spPr bwMode="auto">
            <a:xfrm>
              <a:off x="4472330" y="8052397"/>
              <a:ext cx="1604942" cy="0"/>
            </a:xfrm>
            <a:custGeom>
              <a:avLst/>
              <a:gdLst>
                <a:gd name="T0" fmla="*/ 2907 w 2908"/>
                <a:gd name="T1" fmla="*/ 7 h 8"/>
                <a:gd name="T2" fmla="*/ 0 w 2908"/>
                <a:gd name="T3" fmla="*/ 7 h 8"/>
                <a:gd name="T4" fmla="*/ 0 w 2908"/>
                <a:gd name="T5" fmla="*/ 0 h 8"/>
                <a:gd name="T6" fmla="*/ 2907 w 2908"/>
                <a:gd name="T7" fmla="*/ 0 h 8"/>
                <a:gd name="T8" fmla="*/ 2907 w 2908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8">
                  <a:moveTo>
                    <a:pt x="2907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7"/>
                  </a:lnTo>
                </a:path>
              </a:pathLst>
            </a:custGeom>
            <a:gradFill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1">
                    <a:alpha val="71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9" name="Group 88"/>
          <p:cNvGrpSpPr/>
          <p:nvPr/>
        </p:nvGrpSpPr>
        <p:grpSpPr>
          <a:xfrm>
            <a:off x="6265211" y="1844824"/>
            <a:ext cx="1409824" cy="1318898"/>
            <a:chOff x="3396598" y="4580216"/>
            <a:chExt cx="3758878" cy="3538906"/>
          </a:xfrm>
        </p:grpSpPr>
        <p:sp>
          <p:nvSpPr>
            <p:cNvPr id="10" name="淘宝网Chenying0907出品 198"/>
            <p:cNvSpPr>
              <a:spLocks noChangeArrowheads="1"/>
            </p:cNvSpPr>
            <p:nvPr/>
          </p:nvSpPr>
          <p:spPr bwMode="auto">
            <a:xfrm>
              <a:off x="3396598" y="4580216"/>
              <a:ext cx="3758878" cy="2945793"/>
            </a:xfrm>
            <a:custGeom>
              <a:avLst/>
              <a:gdLst>
                <a:gd name="T0" fmla="*/ 6747 w 6765"/>
                <a:gd name="T1" fmla="*/ 647 h 5285"/>
                <a:gd name="T2" fmla="*/ 6747 w 6765"/>
                <a:gd name="T3" fmla="*/ 647 h 5285"/>
                <a:gd name="T4" fmla="*/ 6744 w 6765"/>
                <a:gd name="T5" fmla="*/ 561 h 5285"/>
                <a:gd name="T6" fmla="*/ 5557 w 6765"/>
                <a:gd name="T7" fmla="*/ 561 h 5285"/>
                <a:gd name="T8" fmla="*/ 5578 w 6765"/>
                <a:gd name="T9" fmla="*/ 144 h 5285"/>
                <a:gd name="T10" fmla="*/ 5639 w 6765"/>
                <a:gd name="T11" fmla="*/ 144 h 5285"/>
                <a:gd name="T12" fmla="*/ 5711 w 6765"/>
                <a:gd name="T13" fmla="*/ 72 h 5285"/>
                <a:gd name="T14" fmla="*/ 5639 w 6765"/>
                <a:gd name="T15" fmla="*/ 0 h 5285"/>
                <a:gd name="T16" fmla="*/ 5578 w 6765"/>
                <a:gd name="T17" fmla="*/ 0 h 5285"/>
                <a:gd name="T18" fmla="*/ 3382 w 6765"/>
                <a:gd name="T19" fmla="*/ 0 h 5285"/>
                <a:gd name="T20" fmla="*/ 1187 w 6765"/>
                <a:gd name="T21" fmla="*/ 0 h 5285"/>
                <a:gd name="T22" fmla="*/ 1125 w 6765"/>
                <a:gd name="T23" fmla="*/ 0 h 5285"/>
                <a:gd name="T24" fmla="*/ 1053 w 6765"/>
                <a:gd name="T25" fmla="*/ 72 h 5285"/>
                <a:gd name="T26" fmla="*/ 1125 w 6765"/>
                <a:gd name="T27" fmla="*/ 144 h 5285"/>
                <a:gd name="T28" fmla="*/ 1187 w 6765"/>
                <a:gd name="T29" fmla="*/ 144 h 5285"/>
                <a:gd name="T30" fmla="*/ 1207 w 6765"/>
                <a:gd name="T31" fmla="*/ 561 h 5285"/>
                <a:gd name="T32" fmla="*/ 21 w 6765"/>
                <a:gd name="T33" fmla="*/ 561 h 5285"/>
                <a:gd name="T34" fmla="*/ 17 w 6765"/>
                <a:gd name="T35" fmla="*/ 647 h 5285"/>
                <a:gd name="T36" fmla="*/ 537 w 6765"/>
                <a:gd name="T37" fmla="*/ 1580 h 5285"/>
                <a:gd name="T38" fmla="*/ 906 w 6765"/>
                <a:gd name="T39" fmla="*/ 2264 h 5285"/>
                <a:gd name="T40" fmla="*/ 1655 w 6765"/>
                <a:gd name="T41" fmla="*/ 2264 h 5285"/>
                <a:gd name="T42" fmla="*/ 3037 w 6765"/>
                <a:gd name="T43" fmla="*/ 3345 h 5285"/>
                <a:gd name="T44" fmla="*/ 3037 w 6765"/>
                <a:gd name="T45" fmla="*/ 3837 h 5285"/>
                <a:gd name="T46" fmla="*/ 2979 w 6765"/>
                <a:gd name="T47" fmla="*/ 3837 h 5285"/>
                <a:gd name="T48" fmla="*/ 2979 w 6765"/>
                <a:gd name="T49" fmla="*/ 4313 h 5285"/>
                <a:gd name="T50" fmla="*/ 3037 w 6765"/>
                <a:gd name="T51" fmla="*/ 4313 h 5285"/>
                <a:gd name="T52" fmla="*/ 3037 w 6765"/>
                <a:gd name="T53" fmla="*/ 4613 h 5285"/>
                <a:gd name="T54" fmla="*/ 3016 w 6765"/>
                <a:gd name="T55" fmla="*/ 4613 h 5285"/>
                <a:gd name="T56" fmla="*/ 2845 w 6765"/>
                <a:gd name="T57" fmla="*/ 4784 h 5285"/>
                <a:gd name="T58" fmla="*/ 2845 w 6765"/>
                <a:gd name="T59" fmla="*/ 5113 h 5285"/>
                <a:gd name="T60" fmla="*/ 3016 w 6765"/>
                <a:gd name="T61" fmla="*/ 5284 h 5285"/>
                <a:gd name="T62" fmla="*/ 3037 w 6765"/>
                <a:gd name="T63" fmla="*/ 5284 h 5285"/>
                <a:gd name="T64" fmla="*/ 3727 w 6765"/>
                <a:gd name="T65" fmla="*/ 5284 h 5285"/>
                <a:gd name="T66" fmla="*/ 3748 w 6765"/>
                <a:gd name="T67" fmla="*/ 5284 h 5285"/>
                <a:gd name="T68" fmla="*/ 3919 w 6765"/>
                <a:gd name="T69" fmla="*/ 5113 h 5285"/>
                <a:gd name="T70" fmla="*/ 3919 w 6765"/>
                <a:gd name="T71" fmla="*/ 4784 h 5285"/>
                <a:gd name="T72" fmla="*/ 3748 w 6765"/>
                <a:gd name="T73" fmla="*/ 4613 h 5285"/>
                <a:gd name="T74" fmla="*/ 3727 w 6765"/>
                <a:gd name="T75" fmla="*/ 4613 h 5285"/>
                <a:gd name="T76" fmla="*/ 3727 w 6765"/>
                <a:gd name="T77" fmla="*/ 4313 h 5285"/>
                <a:gd name="T78" fmla="*/ 3786 w 6765"/>
                <a:gd name="T79" fmla="*/ 4313 h 5285"/>
                <a:gd name="T80" fmla="*/ 3786 w 6765"/>
                <a:gd name="T81" fmla="*/ 3837 h 5285"/>
                <a:gd name="T82" fmla="*/ 3727 w 6765"/>
                <a:gd name="T83" fmla="*/ 3837 h 5285"/>
                <a:gd name="T84" fmla="*/ 3727 w 6765"/>
                <a:gd name="T85" fmla="*/ 3345 h 5285"/>
                <a:gd name="T86" fmla="*/ 5109 w 6765"/>
                <a:gd name="T87" fmla="*/ 2264 h 5285"/>
                <a:gd name="T88" fmla="*/ 5858 w 6765"/>
                <a:gd name="T89" fmla="*/ 2264 h 5285"/>
                <a:gd name="T90" fmla="*/ 6227 w 6765"/>
                <a:gd name="T91" fmla="*/ 1580 h 5285"/>
                <a:gd name="T92" fmla="*/ 6747 w 6765"/>
                <a:gd name="T93" fmla="*/ 647 h 5285"/>
                <a:gd name="T94" fmla="*/ 1016 w 6765"/>
                <a:gd name="T95" fmla="*/ 2083 h 5285"/>
                <a:gd name="T96" fmla="*/ 1016 w 6765"/>
                <a:gd name="T97" fmla="*/ 2083 h 5285"/>
                <a:gd name="T98" fmla="*/ 663 w 6765"/>
                <a:gd name="T99" fmla="*/ 1433 h 5285"/>
                <a:gd name="T100" fmla="*/ 629 w 6765"/>
                <a:gd name="T101" fmla="*/ 1423 h 5285"/>
                <a:gd name="T102" fmla="*/ 198 w 6765"/>
                <a:gd name="T103" fmla="*/ 742 h 5285"/>
                <a:gd name="T104" fmla="*/ 1228 w 6765"/>
                <a:gd name="T105" fmla="*/ 742 h 5285"/>
                <a:gd name="T106" fmla="*/ 1566 w 6765"/>
                <a:gd name="T107" fmla="*/ 2083 h 5285"/>
                <a:gd name="T108" fmla="*/ 1016 w 6765"/>
                <a:gd name="T109" fmla="*/ 2083 h 5285"/>
                <a:gd name="T110" fmla="*/ 6135 w 6765"/>
                <a:gd name="T111" fmla="*/ 1423 h 5285"/>
                <a:gd name="T112" fmla="*/ 6135 w 6765"/>
                <a:gd name="T113" fmla="*/ 1423 h 5285"/>
                <a:gd name="T114" fmla="*/ 6101 w 6765"/>
                <a:gd name="T115" fmla="*/ 1433 h 5285"/>
                <a:gd name="T116" fmla="*/ 5749 w 6765"/>
                <a:gd name="T117" fmla="*/ 2083 h 5285"/>
                <a:gd name="T118" fmla="*/ 5198 w 6765"/>
                <a:gd name="T119" fmla="*/ 2083 h 5285"/>
                <a:gd name="T120" fmla="*/ 5537 w 6765"/>
                <a:gd name="T121" fmla="*/ 742 h 5285"/>
                <a:gd name="T122" fmla="*/ 6566 w 6765"/>
                <a:gd name="T123" fmla="*/ 742 h 5285"/>
                <a:gd name="T124" fmla="*/ 6135 w 6765"/>
                <a:gd name="T125" fmla="*/ 1423 h 5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65" h="5285">
                  <a:moveTo>
                    <a:pt x="6747" y="647"/>
                  </a:moveTo>
                  <a:lnTo>
                    <a:pt x="6747" y="647"/>
                  </a:lnTo>
                  <a:cubicBezTo>
                    <a:pt x="6744" y="561"/>
                    <a:pt x="6744" y="561"/>
                    <a:pt x="6744" y="561"/>
                  </a:cubicBezTo>
                  <a:cubicBezTo>
                    <a:pt x="5557" y="561"/>
                    <a:pt x="5557" y="561"/>
                    <a:pt x="5557" y="561"/>
                  </a:cubicBezTo>
                  <a:cubicBezTo>
                    <a:pt x="5571" y="387"/>
                    <a:pt x="5578" y="243"/>
                    <a:pt x="5578" y="144"/>
                  </a:cubicBezTo>
                  <a:cubicBezTo>
                    <a:pt x="5639" y="144"/>
                    <a:pt x="5639" y="144"/>
                    <a:pt x="5639" y="144"/>
                  </a:cubicBezTo>
                  <a:cubicBezTo>
                    <a:pt x="5680" y="144"/>
                    <a:pt x="5711" y="113"/>
                    <a:pt x="5711" y="72"/>
                  </a:cubicBezTo>
                  <a:cubicBezTo>
                    <a:pt x="5711" y="31"/>
                    <a:pt x="5680" y="0"/>
                    <a:pt x="5639" y="0"/>
                  </a:cubicBezTo>
                  <a:cubicBezTo>
                    <a:pt x="5578" y="0"/>
                    <a:pt x="5578" y="0"/>
                    <a:pt x="5578" y="0"/>
                  </a:cubicBezTo>
                  <a:cubicBezTo>
                    <a:pt x="3382" y="0"/>
                    <a:pt x="3382" y="0"/>
                    <a:pt x="3382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125" y="0"/>
                    <a:pt x="1125" y="0"/>
                    <a:pt x="1125" y="0"/>
                  </a:cubicBezTo>
                  <a:cubicBezTo>
                    <a:pt x="1084" y="0"/>
                    <a:pt x="1053" y="31"/>
                    <a:pt x="1053" y="72"/>
                  </a:cubicBezTo>
                  <a:cubicBezTo>
                    <a:pt x="1053" y="113"/>
                    <a:pt x="1084" y="144"/>
                    <a:pt x="1125" y="144"/>
                  </a:cubicBezTo>
                  <a:cubicBezTo>
                    <a:pt x="1187" y="144"/>
                    <a:pt x="1187" y="144"/>
                    <a:pt x="1187" y="144"/>
                  </a:cubicBezTo>
                  <a:cubicBezTo>
                    <a:pt x="1187" y="243"/>
                    <a:pt x="1194" y="387"/>
                    <a:pt x="1207" y="561"/>
                  </a:cubicBezTo>
                  <a:cubicBezTo>
                    <a:pt x="21" y="561"/>
                    <a:pt x="21" y="561"/>
                    <a:pt x="21" y="561"/>
                  </a:cubicBezTo>
                  <a:cubicBezTo>
                    <a:pt x="17" y="647"/>
                    <a:pt x="17" y="647"/>
                    <a:pt x="17" y="647"/>
                  </a:cubicBezTo>
                  <a:cubicBezTo>
                    <a:pt x="0" y="896"/>
                    <a:pt x="92" y="1402"/>
                    <a:pt x="537" y="1580"/>
                  </a:cubicBezTo>
                  <a:cubicBezTo>
                    <a:pt x="906" y="2264"/>
                    <a:pt x="906" y="2264"/>
                    <a:pt x="906" y="2264"/>
                  </a:cubicBezTo>
                  <a:cubicBezTo>
                    <a:pt x="1655" y="2264"/>
                    <a:pt x="1655" y="2264"/>
                    <a:pt x="1655" y="2264"/>
                  </a:cubicBezTo>
                  <a:cubicBezTo>
                    <a:pt x="1925" y="2791"/>
                    <a:pt x="2356" y="3232"/>
                    <a:pt x="3037" y="3345"/>
                  </a:cubicBezTo>
                  <a:cubicBezTo>
                    <a:pt x="3037" y="3837"/>
                    <a:pt x="3037" y="3837"/>
                    <a:pt x="3037" y="3837"/>
                  </a:cubicBezTo>
                  <a:cubicBezTo>
                    <a:pt x="2979" y="3837"/>
                    <a:pt x="2979" y="3837"/>
                    <a:pt x="2979" y="3837"/>
                  </a:cubicBezTo>
                  <a:cubicBezTo>
                    <a:pt x="2979" y="3837"/>
                    <a:pt x="2814" y="4097"/>
                    <a:pt x="2979" y="4313"/>
                  </a:cubicBezTo>
                  <a:cubicBezTo>
                    <a:pt x="3037" y="4313"/>
                    <a:pt x="3037" y="4313"/>
                    <a:pt x="3037" y="4313"/>
                  </a:cubicBezTo>
                  <a:cubicBezTo>
                    <a:pt x="3037" y="4613"/>
                    <a:pt x="3037" y="4613"/>
                    <a:pt x="3037" y="4613"/>
                  </a:cubicBezTo>
                  <a:cubicBezTo>
                    <a:pt x="3016" y="4613"/>
                    <a:pt x="3016" y="4613"/>
                    <a:pt x="3016" y="4613"/>
                  </a:cubicBezTo>
                  <a:cubicBezTo>
                    <a:pt x="2924" y="4613"/>
                    <a:pt x="2845" y="4689"/>
                    <a:pt x="2845" y="4784"/>
                  </a:cubicBezTo>
                  <a:cubicBezTo>
                    <a:pt x="2845" y="5113"/>
                    <a:pt x="2845" y="5113"/>
                    <a:pt x="2845" y="5113"/>
                  </a:cubicBezTo>
                  <a:cubicBezTo>
                    <a:pt x="2845" y="5208"/>
                    <a:pt x="2924" y="5284"/>
                    <a:pt x="3016" y="5284"/>
                  </a:cubicBezTo>
                  <a:cubicBezTo>
                    <a:pt x="3037" y="5284"/>
                    <a:pt x="3037" y="5284"/>
                    <a:pt x="3037" y="5284"/>
                  </a:cubicBezTo>
                  <a:cubicBezTo>
                    <a:pt x="3727" y="5284"/>
                    <a:pt x="3727" y="5284"/>
                    <a:pt x="3727" y="5284"/>
                  </a:cubicBezTo>
                  <a:cubicBezTo>
                    <a:pt x="3748" y="5284"/>
                    <a:pt x="3748" y="5284"/>
                    <a:pt x="3748" y="5284"/>
                  </a:cubicBezTo>
                  <a:cubicBezTo>
                    <a:pt x="3841" y="5284"/>
                    <a:pt x="3919" y="5208"/>
                    <a:pt x="3919" y="5113"/>
                  </a:cubicBezTo>
                  <a:cubicBezTo>
                    <a:pt x="3919" y="4784"/>
                    <a:pt x="3919" y="4784"/>
                    <a:pt x="3919" y="4784"/>
                  </a:cubicBezTo>
                  <a:cubicBezTo>
                    <a:pt x="3919" y="4689"/>
                    <a:pt x="3841" y="4613"/>
                    <a:pt x="3748" y="4613"/>
                  </a:cubicBezTo>
                  <a:cubicBezTo>
                    <a:pt x="3727" y="4613"/>
                    <a:pt x="3727" y="4613"/>
                    <a:pt x="3727" y="4613"/>
                  </a:cubicBezTo>
                  <a:cubicBezTo>
                    <a:pt x="3727" y="4313"/>
                    <a:pt x="3727" y="4313"/>
                    <a:pt x="3727" y="4313"/>
                  </a:cubicBezTo>
                  <a:cubicBezTo>
                    <a:pt x="3786" y="4313"/>
                    <a:pt x="3786" y="4313"/>
                    <a:pt x="3786" y="4313"/>
                  </a:cubicBezTo>
                  <a:cubicBezTo>
                    <a:pt x="3950" y="4097"/>
                    <a:pt x="3786" y="3837"/>
                    <a:pt x="3786" y="3837"/>
                  </a:cubicBezTo>
                  <a:cubicBezTo>
                    <a:pt x="3727" y="3837"/>
                    <a:pt x="3727" y="3837"/>
                    <a:pt x="3727" y="3837"/>
                  </a:cubicBezTo>
                  <a:cubicBezTo>
                    <a:pt x="3727" y="3345"/>
                    <a:pt x="3727" y="3345"/>
                    <a:pt x="3727" y="3345"/>
                  </a:cubicBezTo>
                  <a:cubicBezTo>
                    <a:pt x="4408" y="3232"/>
                    <a:pt x="4839" y="2791"/>
                    <a:pt x="5109" y="2264"/>
                  </a:cubicBezTo>
                  <a:cubicBezTo>
                    <a:pt x="5858" y="2264"/>
                    <a:pt x="5858" y="2264"/>
                    <a:pt x="5858" y="2264"/>
                  </a:cubicBezTo>
                  <a:cubicBezTo>
                    <a:pt x="6227" y="1580"/>
                    <a:pt x="6227" y="1580"/>
                    <a:pt x="6227" y="1580"/>
                  </a:cubicBezTo>
                  <a:cubicBezTo>
                    <a:pt x="6672" y="1402"/>
                    <a:pt x="6764" y="896"/>
                    <a:pt x="6747" y="647"/>
                  </a:cubicBezTo>
                  <a:close/>
                  <a:moveTo>
                    <a:pt x="1016" y="2083"/>
                  </a:moveTo>
                  <a:lnTo>
                    <a:pt x="1016" y="2083"/>
                  </a:lnTo>
                  <a:cubicBezTo>
                    <a:pt x="663" y="1433"/>
                    <a:pt x="663" y="1433"/>
                    <a:pt x="663" y="1433"/>
                  </a:cubicBezTo>
                  <a:cubicBezTo>
                    <a:pt x="629" y="1423"/>
                    <a:pt x="629" y="1423"/>
                    <a:pt x="629" y="1423"/>
                  </a:cubicBezTo>
                  <a:cubicBezTo>
                    <a:pt x="270" y="1297"/>
                    <a:pt x="205" y="913"/>
                    <a:pt x="198" y="742"/>
                  </a:cubicBezTo>
                  <a:cubicBezTo>
                    <a:pt x="1228" y="742"/>
                    <a:pt x="1228" y="742"/>
                    <a:pt x="1228" y="742"/>
                  </a:cubicBezTo>
                  <a:cubicBezTo>
                    <a:pt x="1272" y="1136"/>
                    <a:pt x="1368" y="1631"/>
                    <a:pt x="1566" y="2083"/>
                  </a:cubicBezTo>
                  <a:lnTo>
                    <a:pt x="1016" y="2083"/>
                  </a:lnTo>
                  <a:close/>
                  <a:moveTo>
                    <a:pt x="6135" y="1423"/>
                  </a:moveTo>
                  <a:lnTo>
                    <a:pt x="6135" y="1423"/>
                  </a:lnTo>
                  <a:cubicBezTo>
                    <a:pt x="6101" y="1433"/>
                    <a:pt x="6101" y="1433"/>
                    <a:pt x="6101" y="1433"/>
                  </a:cubicBezTo>
                  <a:cubicBezTo>
                    <a:pt x="5749" y="2083"/>
                    <a:pt x="5749" y="2083"/>
                    <a:pt x="5749" y="2083"/>
                  </a:cubicBezTo>
                  <a:cubicBezTo>
                    <a:pt x="5198" y="2083"/>
                    <a:pt x="5198" y="2083"/>
                    <a:pt x="5198" y="2083"/>
                  </a:cubicBezTo>
                  <a:cubicBezTo>
                    <a:pt x="5396" y="1631"/>
                    <a:pt x="5492" y="1136"/>
                    <a:pt x="5537" y="742"/>
                  </a:cubicBezTo>
                  <a:cubicBezTo>
                    <a:pt x="6566" y="742"/>
                    <a:pt x="6566" y="742"/>
                    <a:pt x="6566" y="742"/>
                  </a:cubicBezTo>
                  <a:cubicBezTo>
                    <a:pt x="6559" y="913"/>
                    <a:pt x="6498" y="1297"/>
                    <a:pt x="6135" y="1423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1" name="Group 90"/>
            <p:cNvGrpSpPr/>
            <p:nvPr/>
          </p:nvGrpSpPr>
          <p:grpSpPr>
            <a:xfrm>
              <a:off x="4427817" y="7533423"/>
              <a:ext cx="1698914" cy="585699"/>
              <a:chOff x="4427817" y="7533423"/>
              <a:chExt cx="1698914" cy="585699"/>
            </a:xfrm>
          </p:grpSpPr>
          <p:sp>
            <p:nvSpPr>
              <p:cNvPr id="14" name="淘宝网Chenying0907出品 204"/>
              <p:cNvSpPr>
                <a:spLocks noChangeArrowheads="1"/>
              </p:cNvSpPr>
              <p:nvPr/>
            </p:nvSpPr>
            <p:spPr bwMode="auto">
              <a:xfrm>
                <a:off x="4427817" y="7533423"/>
                <a:ext cx="1698914" cy="585699"/>
              </a:xfrm>
              <a:custGeom>
                <a:avLst/>
                <a:gdLst>
                  <a:gd name="T0" fmla="*/ 3036 w 3072"/>
                  <a:gd name="T1" fmla="*/ 143 h 1078"/>
                  <a:gd name="T2" fmla="*/ 3036 w 3072"/>
                  <a:gd name="T3" fmla="*/ 143 h 1078"/>
                  <a:gd name="T4" fmla="*/ 3071 w 3072"/>
                  <a:gd name="T5" fmla="*/ 92 h 1078"/>
                  <a:gd name="T6" fmla="*/ 3071 w 3072"/>
                  <a:gd name="T7" fmla="*/ 51 h 1078"/>
                  <a:gd name="T8" fmla="*/ 3036 w 3072"/>
                  <a:gd name="T9" fmla="*/ 0 h 1078"/>
                  <a:gd name="T10" fmla="*/ 34 w 3072"/>
                  <a:gd name="T11" fmla="*/ 0 h 1078"/>
                  <a:gd name="T12" fmla="*/ 0 w 3072"/>
                  <a:gd name="T13" fmla="*/ 51 h 1078"/>
                  <a:gd name="T14" fmla="*/ 0 w 3072"/>
                  <a:gd name="T15" fmla="*/ 92 h 1078"/>
                  <a:gd name="T16" fmla="*/ 34 w 3072"/>
                  <a:gd name="T17" fmla="*/ 143 h 1078"/>
                  <a:gd name="T18" fmla="*/ 82 w 3072"/>
                  <a:gd name="T19" fmla="*/ 143 h 1078"/>
                  <a:gd name="T20" fmla="*/ 82 w 3072"/>
                  <a:gd name="T21" fmla="*/ 933 h 1078"/>
                  <a:gd name="T22" fmla="*/ 34 w 3072"/>
                  <a:gd name="T23" fmla="*/ 933 h 1078"/>
                  <a:gd name="T24" fmla="*/ 0 w 3072"/>
                  <a:gd name="T25" fmla="*/ 984 h 1078"/>
                  <a:gd name="T26" fmla="*/ 0 w 3072"/>
                  <a:gd name="T27" fmla="*/ 1025 h 1078"/>
                  <a:gd name="T28" fmla="*/ 34 w 3072"/>
                  <a:gd name="T29" fmla="*/ 1077 h 1078"/>
                  <a:gd name="T30" fmla="*/ 3036 w 3072"/>
                  <a:gd name="T31" fmla="*/ 1077 h 1078"/>
                  <a:gd name="T32" fmla="*/ 3071 w 3072"/>
                  <a:gd name="T33" fmla="*/ 1025 h 1078"/>
                  <a:gd name="T34" fmla="*/ 3071 w 3072"/>
                  <a:gd name="T35" fmla="*/ 984 h 1078"/>
                  <a:gd name="T36" fmla="*/ 3036 w 3072"/>
                  <a:gd name="T37" fmla="*/ 933 h 1078"/>
                  <a:gd name="T38" fmla="*/ 2989 w 3072"/>
                  <a:gd name="T39" fmla="*/ 933 h 1078"/>
                  <a:gd name="T40" fmla="*/ 2989 w 3072"/>
                  <a:gd name="T41" fmla="*/ 143 h 1078"/>
                  <a:gd name="T42" fmla="*/ 3036 w 3072"/>
                  <a:gd name="T43" fmla="*/ 143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72" h="1078">
                    <a:moveTo>
                      <a:pt x="3036" y="143"/>
                    </a:moveTo>
                    <a:lnTo>
                      <a:pt x="3036" y="143"/>
                    </a:lnTo>
                    <a:cubicBezTo>
                      <a:pt x="3057" y="143"/>
                      <a:pt x="3071" y="119"/>
                      <a:pt x="3071" y="92"/>
                    </a:cubicBezTo>
                    <a:cubicBezTo>
                      <a:pt x="3071" y="51"/>
                      <a:pt x="3071" y="51"/>
                      <a:pt x="3071" y="51"/>
                    </a:cubicBezTo>
                    <a:cubicBezTo>
                      <a:pt x="3071" y="24"/>
                      <a:pt x="3057" y="0"/>
                      <a:pt x="3036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3" y="0"/>
                      <a:pt x="0" y="24"/>
                      <a:pt x="0" y="5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9"/>
                      <a:pt x="13" y="143"/>
                      <a:pt x="34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933"/>
                      <a:pt x="82" y="933"/>
                      <a:pt x="82" y="933"/>
                    </a:cubicBezTo>
                    <a:cubicBezTo>
                      <a:pt x="34" y="933"/>
                      <a:pt x="34" y="933"/>
                      <a:pt x="34" y="933"/>
                    </a:cubicBezTo>
                    <a:cubicBezTo>
                      <a:pt x="13" y="933"/>
                      <a:pt x="0" y="957"/>
                      <a:pt x="0" y="984"/>
                    </a:cubicBezTo>
                    <a:cubicBezTo>
                      <a:pt x="0" y="1025"/>
                      <a:pt x="0" y="1025"/>
                      <a:pt x="0" y="1025"/>
                    </a:cubicBezTo>
                    <a:cubicBezTo>
                      <a:pt x="0" y="1053"/>
                      <a:pt x="13" y="1077"/>
                      <a:pt x="34" y="1077"/>
                    </a:cubicBezTo>
                    <a:cubicBezTo>
                      <a:pt x="3036" y="1077"/>
                      <a:pt x="3036" y="1077"/>
                      <a:pt x="3036" y="1077"/>
                    </a:cubicBezTo>
                    <a:cubicBezTo>
                      <a:pt x="3057" y="1077"/>
                      <a:pt x="3071" y="1053"/>
                      <a:pt x="3071" y="1025"/>
                    </a:cubicBezTo>
                    <a:cubicBezTo>
                      <a:pt x="3071" y="984"/>
                      <a:pt x="3071" y="984"/>
                      <a:pt x="3071" y="984"/>
                    </a:cubicBezTo>
                    <a:cubicBezTo>
                      <a:pt x="3071" y="957"/>
                      <a:pt x="3057" y="933"/>
                      <a:pt x="3036" y="933"/>
                    </a:cubicBezTo>
                    <a:cubicBezTo>
                      <a:pt x="2989" y="933"/>
                      <a:pt x="2989" y="933"/>
                      <a:pt x="2989" y="933"/>
                    </a:cubicBezTo>
                    <a:cubicBezTo>
                      <a:pt x="2989" y="143"/>
                      <a:pt x="2989" y="143"/>
                      <a:pt x="2989" y="143"/>
                    </a:cubicBezTo>
                    <a:lnTo>
                      <a:pt x="3036" y="143"/>
                    </a:lnTo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5" name="淘宝网Chenying0907出品 205"/>
              <p:cNvSpPr>
                <a:spLocks noChangeArrowheads="1"/>
              </p:cNvSpPr>
              <p:nvPr/>
            </p:nvSpPr>
            <p:spPr bwMode="auto">
              <a:xfrm>
                <a:off x="4798758" y="7614976"/>
                <a:ext cx="952084" cy="425064"/>
              </a:xfrm>
              <a:custGeom>
                <a:avLst/>
                <a:gdLst>
                  <a:gd name="T0" fmla="*/ 1738 w 1739"/>
                  <a:gd name="T1" fmla="*/ 790 h 791"/>
                  <a:gd name="T2" fmla="*/ 0 w 1739"/>
                  <a:gd name="T3" fmla="*/ 790 h 791"/>
                  <a:gd name="T4" fmla="*/ 0 w 1739"/>
                  <a:gd name="T5" fmla="*/ 0 h 791"/>
                  <a:gd name="T6" fmla="*/ 1738 w 1739"/>
                  <a:gd name="T7" fmla="*/ 0 h 791"/>
                  <a:gd name="T8" fmla="*/ 1738 w 1739"/>
                  <a:gd name="T9" fmla="*/ 79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9" h="791">
                    <a:moveTo>
                      <a:pt x="1738" y="790"/>
                    </a:moveTo>
                    <a:lnTo>
                      <a:pt x="0" y="790"/>
                    </a:lnTo>
                    <a:lnTo>
                      <a:pt x="0" y="0"/>
                    </a:lnTo>
                    <a:lnTo>
                      <a:pt x="1738" y="0"/>
                    </a:lnTo>
                    <a:lnTo>
                      <a:pt x="1738" y="790"/>
                    </a:lnTo>
                  </a:path>
                </a:pathLst>
              </a:custGeom>
              <a:gradFill>
                <a:gsLst>
                  <a:gs pos="0">
                    <a:schemeClr val="accent3">
                      <a:alpha val="28000"/>
                    </a:schemeClr>
                  </a:gs>
                  <a:gs pos="100000">
                    <a:schemeClr val="accent1">
                      <a:alpha val="4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2" name="淘宝网Chenying0907出品 206"/>
            <p:cNvSpPr>
              <a:spLocks noChangeArrowheads="1"/>
            </p:cNvSpPr>
            <p:nvPr/>
          </p:nvSpPr>
          <p:spPr bwMode="auto">
            <a:xfrm>
              <a:off x="4472330" y="7614976"/>
              <a:ext cx="1604942" cy="0"/>
            </a:xfrm>
            <a:custGeom>
              <a:avLst/>
              <a:gdLst>
                <a:gd name="T0" fmla="*/ 2907 w 2908"/>
                <a:gd name="T1" fmla="*/ 28 h 29"/>
                <a:gd name="T2" fmla="*/ 0 w 2908"/>
                <a:gd name="T3" fmla="*/ 28 h 29"/>
                <a:gd name="T4" fmla="*/ 0 w 2908"/>
                <a:gd name="T5" fmla="*/ 0 h 29"/>
                <a:gd name="T6" fmla="*/ 2907 w 2908"/>
                <a:gd name="T7" fmla="*/ 0 h 29"/>
                <a:gd name="T8" fmla="*/ 2907 w 2908"/>
                <a:gd name="T9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29">
                  <a:moveTo>
                    <a:pt x="2907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28"/>
                  </a:lnTo>
                </a:path>
              </a:pathLst>
            </a:custGeom>
            <a:gradFill>
              <a:gsLst>
                <a:gs pos="0">
                  <a:schemeClr val="accent3">
                    <a:alpha val="28000"/>
                  </a:schemeClr>
                </a:gs>
                <a:gs pos="100000">
                  <a:schemeClr val="accent1">
                    <a:alpha val="4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" name="淘宝网Chenying0907出品 207"/>
            <p:cNvSpPr>
              <a:spLocks noChangeArrowheads="1"/>
            </p:cNvSpPr>
            <p:nvPr/>
          </p:nvSpPr>
          <p:spPr bwMode="auto">
            <a:xfrm>
              <a:off x="4472330" y="8052397"/>
              <a:ext cx="1604942" cy="0"/>
            </a:xfrm>
            <a:custGeom>
              <a:avLst/>
              <a:gdLst>
                <a:gd name="T0" fmla="*/ 2907 w 2908"/>
                <a:gd name="T1" fmla="*/ 7 h 8"/>
                <a:gd name="T2" fmla="*/ 0 w 2908"/>
                <a:gd name="T3" fmla="*/ 7 h 8"/>
                <a:gd name="T4" fmla="*/ 0 w 2908"/>
                <a:gd name="T5" fmla="*/ 0 h 8"/>
                <a:gd name="T6" fmla="*/ 2907 w 2908"/>
                <a:gd name="T7" fmla="*/ 0 h 8"/>
                <a:gd name="T8" fmla="*/ 2907 w 2908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8">
                  <a:moveTo>
                    <a:pt x="2907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7"/>
                  </a:lnTo>
                </a:path>
              </a:pathLst>
            </a:custGeom>
            <a:gradFill>
              <a:gsLst>
                <a:gs pos="0">
                  <a:schemeClr val="accent3">
                    <a:alpha val="28000"/>
                  </a:schemeClr>
                </a:gs>
                <a:gs pos="100000">
                  <a:schemeClr val="accent1">
                    <a:alpha val="4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6" name="Group 95"/>
          <p:cNvGrpSpPr/>
          <p:nvPr/>
        </p:nvGrpSpPr>
        <p:grpSpPr>
          <a:xfrm>
            <a:off x="8603273" y="1844824"/>
            <a:ext cx="1409824" cy="1318898"/>
            <a:chOff x="3396598" y="4580216"/>
            <a:chExt cx="3758878" cy="3538906"/>
          </a:xfrm>
        </p:grpSpPr>
        <p:sp>
          <p:nvSpPr>
            <p:cNvPr id="17" name="淘宝网Chenying0907出品 198"/>
            <p:cNvSpPr>
              <a:spLocks noChangeArrowheads="1"/>
            </p:cNvSpPr>
            <p:nvPr/>
          </p:nvSpPr>
          <p:spPr bwMode="auto">
            <a:xfrm>
              <a:off x="3396598" y="4580216"/>
              <a:ext cx="3758878" cy="2945793"/>
            </a:xfrm>
            <a:custGeom>
              <a:avLst/>
              <a:gdLst>
                <a:gd name="T0" fmla="*/ 6747 w 6765"/>
                <a:gd name="T1" fmla="*/ 647 h 5285"/>
                <a:gd name="T2" fmla="*/ 6747 w 6765"/>
                <a:gd name="T3" fmla="*/ 647 h 5285"/>
                <a:gd name="T4" fmla="*/ 6744 w 6765"/>
                <a:gd name="T5" fmla="*/ 561 h 5285"/>
                <a:gd name="T6" fmla="*/ 5557 w 6765"/>
                <a:gd name="T7" fmla="*/ 561 h 5285"/>
                <a:gd name="T8" fmla="*/ 5578 w 6765"/>
                <a:gd name="T9" fmla="*/ 144 h 5285"/>
                <a:gd name="T10" fmla="*/ 5639 w 6765"/>
                <a:gd name="T11" fmla="*/ 144 h 5285"/>
                <a:gd name="T12" fmla="*/ 5711 w 6765"/>
                <a:gd name="T13" fmla="*/ 72 h 5285"/>
                <a:gd name="T14" fmla="*/ 5639 w 6765"/>
                <a:gd name="T15" fmla="*/ 0 h 5285"/>
                <a:gd name="T16" fmla="*/ 5578 w 6765"/>
                <a:gd name="T17" fmla="*/ 0 h 5285"/>
                <a:gd name="T18" fmla="*/ 3382 w 6765"/>
                <a:gd name="T19" fmla="*/ 0 h 5285"/>
                <a:gd name="T20" fmla="*/ 1187 w 6765"/>
                <a:gd name="T21" fmla="*/ 0 h 5285"/>
                <a:gd name="T22" fmla="*/ 1125 w 6765"/>
                <a:gd name="T23" fmla="*/ 0 h 5285"/>
                <a:gd name="T24" fmla="*/ 1053 w 6765"/>
                <a:gd name="T25" fmla="*/ 72 h 5285"/>
                <a:gd name="T26" fmla="*/ 1125 w 6765"/>
                <a:gd name="T27" fmla="*/ 144 h 5285"/>
                <a:gd name="T28" fmla="*/ 1187 w 6765"/>
                <a:gd name="T29" fmla="*/ 144 h 5285"/>
                <a:gd name="T30" fmla="*/ 1207 w 6765"/>
                <a:gd name="T31" fmla="*/ 561 h 5285"/>
                <a:gd name="T32" fmla="*/ 21 w 6765"/>
                <a:gd name="T33" fmla="*/ 561 h 5285"/>
                <a:gd name="T34" fmla="*/ 17 w 6765"/>
                <a:gd name="T35" fmla="*/ 647 h 5285"/>
                <a:gd name="T36" fmla="*/ 537 w 6765"/>
                <a:gd name="T37" fmla="*/ 1580 h 5285"/>
                <a:gd name="T38" fmla="*/ 906 w 6765"/>
                <a:gd name="T39" fmla="*/ 2264 h 5285"/>
                <a:gd name="T40" fmla="*/ 1655 w 6765"/>
                <a:gd name="T41" fmla="*/ 2264 h 5285"/>
                <a:gd name="T42" fmla="*/ 3037 w 6765"/>
                <a:gd name="T43" fmla="*/ 3345 h 5285"/>
                <a:gd name="T44" fmla="*/ 3037 w 6765"/>
                <a:gd name="T45" fmla="*/ 3837 h 5285"/>
                <a:gd name="T46" fmla="*/ 2979 w 6765"/>
                <a:gd name="T47" fmla="*/ 3837 h 5285"/>
                <a:gd name="T48" fmla="*/ 2979 w 6765"/>
                <a:gd name="T49" fmla="*/ 4313 h 5285"/>
                <a:gd name="T50" fmla="*/ 3037 w 6765"/>
                <a:gd name="T51" fmla="*/ 4313 h 5285"/>
                <a:gd name="T52" fmla="*/ 3037 w 6765"/>
                <a:gd name="T53" fmla="*/ 4613 h 5285"/>
                <a:gd name="T54" fmla="*/ 3016 w 6765"/>
                <a:gd name="T55" fmla="*/ 4613 h 5285"/>
                <a:gd name="T56" fmla="*/ 2845 w 6765"/>
                <a:gd name="T57" fmla="*/ 4784 h 5285"/>
                <a:gd name="T58" fmla="*/ 2845 w 6765"/>
                <a:gd name="T59" fmla="*/ 5113 h 5285"/>
                <a:gd name="T60" fmla="*/ 3016 w 6765"/>
                <a:gd name="T61" fmla="*/ 5284 h 5285"/>
                <a:gd name="T62" fmla="*/ 3037 w 6765"/>
                <a:gd name="T63" fmla="*/ 5284 h 5285"/>
                <a:gd name="T64" fmla="*/ 3727 w 6765"/>
                <a:gd name="T65" fmla="*/ 5284 h 5285"/>
                <a:gd name="T66" fmla="*/ 3748 w 6765"/>
                <a:gd name="T67" fmla="*/ 5284 h 5285"/>
                <a:gd name="T68" fmla="*/ 3919 w 6765"/>
                <a:gd name="T69" fmla="*/ 5113 h 5285"/>
                <a:gd name="T70" fmla="*/ 3919 w 6765"/>
                <a:gd name="T71" fmla="*/ 4784 h 5285"/>
                <a:gd name="T72" fmla="*/ 3748 w 6765"/>
                <a:gd name="T73" fmla="*/ 4613 h 5285"/>
                <a:gd name="T74" fmla="*/ 3727 w 6765"/>
                <a:gd name="T75" fmla="*/ 4613 h 5285"/>
                <a:gd name="T76" fmla="*/ 3727 w 6765"/>
                <a:gd name="T77" fmla="*/ 4313 h 5285"/>
                <a:gd name="T78" fmla="*/ 3786 w 6765"/>
                <a:gd name="T79" fmla="*/ 4313 h 5285"/>
                <a:gd name="T80" fmla="*/ 3786 w 6765"/>
                <a:gd name="T81" fmla="*/ 3837 h 5285"/>
                <a:gd name="T82" fmla="*/ 3727 w 6765"/>
                <a:gd name="T83" fmla="*/ 3837 h 5285"/>
                <a:gd name="T84" fmla="*/ 3727 w 6765"/>
                <a:gd name="T85" fmla="*/ 3345 h 5285"/>
                <a:gd name="T86" fmla="*/ 5109 w 6765"/>
                <a:gd name="T87" fmla="*/ 2264 h 5285"/>
                <a:gd name="T88" fmla="*/ 5858 w 6765"/>
                <a:gd name="T89" fmla="*/ 2264 h 5285"/>
                <a:gd name="T90" fmla="*/ 6227 w 6765"/>
                <a:gd name="T91" fmla="*/ 1580 h 5285"/>
                <a:gd name="T92" fmla="*/ 6747 w 6765"/>
                <a:gd name="T93" fmla="*/ 647 h 5285"/>
                <a:gd name="T94" fmla="*/ 1016 w 6765"/>
                <a:gd name="T95" fmla="*/ 2083 h 5285"/>
                <a:gd name="T96" fmla="*/ 1016 w 6765"/>
                <a:gd name="T97" fmla="*/ 2083 h 5285"/>
                <a:gd name="T98" fmla="*/ 663 w 6765"/>
                <a:gd name="T99" fmla="*/ 1433 h 5285"/>
                <a:gd name="T100" fmla="*/ 629 w 6765"/>
                <a:gd name="T101" fmla="*/ 1423 h 5285"/>
                <a:gd name="T102" fmla="*/ 198 w 6765"/>
                <a:gd name="T103" fmla="*/ 742 h 5285"/>
                <a:gd name="T104" fmla="*/ 1228 w 6765"/>
                <a:gd name="T105" fmla="*/ 742 h 5285"/>
                <a:gd name="T106" fmla="*/ 1566 w 6765"/>
                <a:gd name="T107" fmla="*/ 2083 h 5285"/>
                <a:gd name="T108" fmla="*/ 1016 w 6765"/>
                <a:gd name="T109" fmla="*/ 2083 h 5285"/>
                <a:gd name="T110" fmla="*/ 6135 w 6765"/>
                <a:gd name="T111" fmla="*/ 1423 h 5285"/>
                <a:gd name="T112" fmla="*/ 6135 w 6765"/>
                <a:gd name="T113" fmla="*/ 1423 h 5285"/>
                <a:gd name="T114" fmla="*/ 6101 w 6765"/>
                <a:gd name="T115" fmla="*/ 1433 h 5285"/>
                <a:gd name="T116" fmla="*/ 5749 w 6765"/>
                <a:gd name="T117" fmla="*/ 2083 h 5285"/>
                <a:gd name="T118" fmla="*/ 5198 w 6765"/>
                <a:gd name="T119" fmla="*/ 2083 h 5285"/>
                <a:gd name="T120" fmla="*/ 5537 w 6765"/>
                <a:gd name="T121" fmla="*/ 742 h 5285"/>
                <a:gd name="T122" fmla="*/ 6566 w 6765"/>
                <a:gd name="T123" fmla="*/ 742 h 5285"/>
                <a:gd name="T124" fmla="*/ 6135 w 6765"/>
                <a:gd name="T125" fmla="*/ 1423 h 5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65" h="5285">
                  <a:moveTo>
                    <a:pt x="6747" y="647"/>
                  </a:moveTo>
                  <a:lnTo>
                    <a:pt x="6747" y="647"/>
                  </a:lnTo>
                  <a:cubicBezTo>
                    <a:pt x="6744" y="561"/>
                    <a:pt x="6744" y="561"/>
                    <a:pt x="6744" y="561"/>
                  </a:cubicBezTo>
                  <a:cubicBezTo>
                    <a:pt x="5557" y="561"/>
                    <a:pt x="5557" y="561"/>
                    <a:pt x="5557" y="561"/>
                  </a:cubicBezTo>
                  <a:cubicBezTo>
                    <a:pt x="5571" y="387"/>
                    <a:pt x="5578" y="243"/>
                    <a:pt x="5578" y="144"/>
                  </a:cubicBezTo>
                  <a:cubicBezTo>
                    <a:pt x="5639" y="144"/>
                    <a:pt x="5639" y="144"/>
                    <a:pt x="5639" y="144"/>
                  </a:cubicBezTo>
                  <a:cubicBezTo>
                    <a:pt x="5680" y="144"/>
                    <a:pt x="5711" y="113"/>
                    <a:pt x="5711" y="72"/>
                  </a:cubicBezTo>
                  <a:cubicBezTo>
                    <a:pt x="5711" y="31"/>
                    <a:pt x="5680" y="0"/>
                    <a:pt x="5639" y="0"/>
                  </a:cubicBezTo>
                  <a:cubicBezTo>
                    <a:pt x="5578" y="0"/>
                    <a:pt x="5578" y="0"/>
                    <a:pt x="5578" y="0"/>
                  </a:cubicBezTo>
                  <a:cubicBezTo>
                    <a:pt x="3382" y="0"/>
                    <a:pt x="3382" y="0"/>
                    <a:pt x="3382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125" y="0"/>
                    <a:pt x="1125" y="0"/>
                    <a:pt x="1125" y="0"/>
                  </a:cubicBezTo>
                  <a:cubicBezTo>
                    <a:pt x="1084" y="0"/>
                    <a:pt x="1053" y="31"/>
                    <a:pt x="1053" y="72"/>
                  </a:cubicBezTo>
                  <a:cubicBezTo>
                    <a:pt x="1053" y="113"/>
                    <a:pt x="1084" y="144"/>
                    <a:pt x="1125" y="144"/>
                  </a:cubicBezTo>
                  <a:cubicBezTo>
                    <a:pt x="1187" y="144"/>
                    <a:pt x="1187" y="144"/>
                    <a:pt x="1187" y="144"/>
                  </a:cubicBezTo>
                  <a:cubicBezTo>
                    <a:pt x="1187" y="243"/>
                    <a:pt x="1194" y="387"/>
                    <a:pt x="1207" y="561"/>
                  </a:cubicBezTo>
                  <a:cubicBezTo>
                    <a:pt x="21" y="561"/>
                    <a:pt x="21" y="561"/>
                    <a:pt x="21" y="561"/>
                  </a:cubicBezTo>
                  <a:cubicBezTo>
                    <a:pt x="17" y="647"/>
                    <a:pt x="17" y="647"/>
                    <a:pt x="17" y="647"/>
                  </a:cubicBezTo>
                  <a:cubicBezTo>
                    <a:pt x="0" y="896"/>
                    <a:pt x="92" y="1402"/>
                    <a:pt x="537" y="1580"/>
                  </a:cubicBezTo>
                  <a:cubicBezTo>
                    <a:pt x="906" y="2264"/>
                    <a:pt x="906" y="2264"/>
                    <a:pt x="906" y="2264"/>
                  </a:cubicBezTo>
                  <a:cubicBezTo>
                    <a:pt x="1655" y="2264"/>
                    <a:pt x="1655" y="2264"/>
                    <a:pt x="1655" y="2264"/>
                  </a:cubicBezTo>
                  <a:cubicBezTo>
                    <a:pt x="1925" y="2791"/>
                    <a:pt x="2356" y="3232"/>
                    <a:pt x="3037" y="3345"/>
                  </a:cubicBezTo>
                  <a:cubicBezTo>
                    <a:pt x="3037" y="3837"/>
                    <a:pt x="3037" y="3837"/>
                    <a:pt x="3037" y="3837"/>
                  </a:cubicBezTo>
                  <a:cubicBezTo>
                    <a:pt x="2979" y="3837"/>
                    <a:pt x="2979" y="3837"/>
                    <a:pt x="2979" y="3837"/>
                  </a:cubicBezTo>
                  <a:cubicBezTo>
                    <a:pt x="2979" y="3837"/>
                    <a:pt x="2814" y="4097"/>
                    <a:pt x="2979" y="4313"/>
                  </a:cubicBezTo>
                  <a:cubicBezTo>
                    <a:pt x="3037" y="4313"/>
                    <a:pt x="3037" y="4313"/>
                    <a:pt x="3037" y="4313"/>
                  </a:cubicBezTo>
                  <a:cubicBezTo>
                    <a:pt x="3037" y="4613"/>
                    <a:pt x="3037" y="4613"/>
                    <a:pt x="3037" y="4613"/>
                  </a:cubicBezTo>
                  <a:cubicBezTo>
                    <a:pt x="3016" y="4613"/>
                    <a:pt x="3016" y="4613"/>
                    <a:pt x="3016" y="4613"/>
                  </a:cubicBezTo>
                  <a:cubicBezTo>
                    <a:pt x="2924" y="4613"/>
                    <a:pt x="2845" y="4689"/>
                    <a:pt x="2845" y="4784"/>
                  </a:cubicBezTo>
                  <a:cubicBezTo>
                    <a:pt x="2845" y="5113"/>
                    <a:pt x="2845" y="5113"/>
                    <a:pt x="2845" y="5113"/>
                  </a:cubicBezTo>
                  <a:cubicBezTo>
                    <a:pt x="2845" y="5208"/>
                    <a:pt x="2924" y="5284"/>
                    <a:pt x="3016" y="5284"/>
                  </a:cubicBezTo>
                  <a:cubicBezTo>
                    <a:pt x="3037" y="5284"/>
                    <a:pt x="3037" y="5284"/>
                    <a:pt x="3037" y="5284"/>
                  </a:cubicBezTo>
                  <a:cubicBezTo>
                    <a:pt x="3727" y="5284"/>
                    <a:pt x="3727" y="5284"/>
                    <a:pt x="3727" y="5284"/>
                  </a:cubicBezTo>
                  <a:cubicBezTo>
                    <a:pt x="3748" y="5284"/>
                    <a:pt x="3748" y="5284"/>
                    <a:pt x="3748" y="5284"/>
                  </a:cubicBezTo>
                  <a:cubicBezTo>
                    <a:pt x="3841" y="5284"/>
                    <a:pt x="3919" y="5208"/>
                    <a:pt x="3919" y="5113"/>
                  </a:cubicBezTo>
                  <a:cubicBezTo>
                    <a:pt x="3919" y="4784"/>
                    <a:pt x="3919" y="4784"/>
                    <a:pt x="3919" y="4784"/>
                  </a:cubicBezTo>
                  <a:cubicBezTo>
                    <a:pt x="3919" y="4689"/>
                    <a:pt x="3841" y="4613"/>
                    <a:pt x="3748" y="4613"/>
                  </a:cubicBezTo>
                  <a:cubicBezTo>
                    <a:pt x="3727" y="4613"/>
                    <a:pt x="3727" y="4613"/>
                    <a:pt x="3727" y="4613"/>
                  </a:cubicBezTo>
                  <a:cubicBezTo>
                    <a:pt x="3727" y="4313"/>
                    <a:pt x="3727" y="4313"/>
                    <a:pt x="3727" y="4313"/>
                  </a:cubicBezTo>
                  <a:cubicBezTo>
                    <a:pt x="3786" y="4313"/>
                    <a:pt x="3786" y="4313"/>
                    <a:pt x="3786" y="4313"/>
                  </a:cubicBezTo>
                  <a:cubicBezTo>
                    <a:pt x="3950" y="4097"/>
                    <a:pt x="3786" y="3837"/>
                    <a:pt x="3786" y="3837"/>
                  </a:cubicBezTo>
                  <a:cubicBezTo>
                    <a:pt x="3727" y="3837"/>
                    <a:pt x="3727" y="3837"/>
                    <a:pt x="3727" y="3837"/>
                  </a:cubicBezTo>
                  <a:cubicBezTo>
                    <a:pt x="3727" y="3345"/>
                    <a:pt x="3727" y="3345"/>
                    <a:pt x="3727" y="3345"/>
                  </a:cubicBezTo>
                  <a:cubicBezTo>
                    <a:pt x="4408" y="3232"/>
                    <a:pt x="4839" y="2791"/>
                    <a:pt x="5109" y="2264"/>
                  </a:cubicBezTo>
                  <a:cubicBezTo>
                    <a:pt x="5858" y="2264"/>
                    <a:pt x="5858" y="2264"/>
                    <a:pt x="5858" y="2264"/>
                  </a:cubicBezTo>
                  <a:cubicBezTo>
                    <a:pt x="6227" y="1580"/>
                    <a:pt x="6227" y="1580"/>
                    <a:pt x="6227" y="1580"/>
                  </a:cubicBezTo>
                  <a:cubicBezTo>
                    <a:pt x="6672" y="1402"/>
                    <a:pt x="6764" y="896"/>
                    <a:pt x="6747" y="647"/>
                  </a:cubicBezTo>
                  <a:close/>
                  <a:moveTo>
                    <a:pt x="1016" y="2083"/>
                  </a:moveTo>
                  <a:lnTo>
                    <a:pt x="1016" y="2083"/>
                  </a:lnTo>
                  <a:cubicBezTo>
                    <a:pt x="663" y="1433"/>
                    <a:pt x="663" y="1433"/>
                    <a:pt x="663" y="1433"/>
                  </a:cubicBezTo>
                  <a:cubicBezTo>
                    <a:pt x="629" y="1423"/>
                    <a:pt x="629" y="1423"/>
                    <a:pt x="629" y="1423"/>
                  </a:cubicBezTo>
                  <a:cubicBezTo>
                    <a:pt x="270" y="1297"/>
                    <a:pt x="205" y="913"/>
                    <a:pt x="198" y="742"/>
                  </a:cubicBezTo>
                  <a:cubicBezTo>
                    <a:pt x="1228" y="742"/>
                    <a:pt x="1228" y="742"/>
                    <a:pt x="1228" y="742"/>
                  </a:cubicBezTo>
                  <a:cubicBezTo>
                    <a:pt x="1272" y="1136"/>
                    <a:pt x="1368" y="1631"/>
                    <a:pt x="1566" y="2083"/>
                  </a:cubicBezTo>
                  <a:lnTo>
                    <a:pt x="1016" y="2083"/>
                  </a:lnTo>
                  <a:close/>
                  <a:moveTo>
                    <a:pt x="6135" y="1423"/>
                  </a:moveTo>
                  <a:lnTo>
                    <a:pt x="6135" y="1423"/>
                  </a:lnTo>
                  <a:cubicBezTo>
                    <a:pt x="6101" y="1433"/>
                    <a:pt x="6101" y="1433"/>
                    <a:pt x="6101" y="1433"/>
                  </a:cubicBezTo>
                  <a:cubicBezTo>
                    <a:pt x="5749" y="2083"/>
                    <a:pt x="5749" y="2083"/>
                    <a:pt x="5749" y="2083"/>
                  </a:cubicBezTo>
                  <a:cubicBezTo>
                    <a:pt x="5198" y="2083"/>
                    <a:pt x="5198" y="2083"/>
                    <a:pt x="5198" y="2083"/>
                  </a:cubicBezTo>
                  <a:cubicBezTo>
                    <a:pt x="5396" y="1631"/>
                    <a:pt x="5492" y="1136"/>
                    <a:pt x="5537" y="742"/>
                  </a:cubicBezTo>
                  <a:cubicBezTo>
                    <a:pt x="6566" y="742"/>
                    <a:pt x="6566" y="742"/>
                    <a:pt x="6566" y="742"/>
                  </a:cubicBezTo>
                  <a:cubicBezTo>
                    <a:pt x="6559" y="913"/>
                    <a:pt x="6498" y="1297"/>
                    <a:pt x="6135" y="1423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8" name="Group 97"/>
            <p:cNvGrpSpPr/>
            <p:nvPr/>
          </p:nvGrpSpPr>
          <p:grpSpPr>
            <a:xfrm>
              <a:off x="4427817" y="7533423"/>
              <a:ext cx="1698914" cy="585699"/>
              <a:chOff x="4427817" y="7533423"/>
              <a:chExt cx="1698914" cy="585699"/>
            </a:xfrm>
          </p:grpSpPr>
          <p:sp>
            <p:nvSpPr>
              <p:cNvPr id="21" name="淘宝网Chenying0907出品 204"/>
              <p:cNvSpPr>
                <a:spLocks noChangeArrowheads="1"/>
              </p:cNvSpPr>
              <p:nvPr/>
            </p:nvSpPr>
            <p:spPr bwMode="auto">
              <a:xfrm>
                <a:off x="4427817" y="7533423"/>
                <a:ext cx="1698914" cy="585699"/>
              </a:xfrm>
              <a:custGeom>
                <a:avLst/>
                <a:gdLst>
                  <a:gd name="T0" fmla="*/ 3036 w 3072"/>
                  <a:gd name="T1" fmla="*/ 143 h 1078"/>
                  <a:gd name="T2" fmla="*/ 3036 w 3072"/>
                  <a:gd name="T3" fmla="*/ 143 h 1078"/>
                  <a:gd name="T4" fmla="*/ 3071 w 3072"/>
                  <a:gd name="T5" fmla="*/ 92 h 1078"/>
                  <a:gd name="T6" fmla="*/ 3071 w 3072"/>
                  <a:gd name="T7" fmla="*/ 51 h 1078"/>
                  <a:gd name="T8" fmla="*/ 3036 w 3072"/>
                  <a:gd name="T9" fmla="*/ 0 h 1078"/>
                  <a:gd name="T10" fmla="*/ 34 w 3072"/>
                  <a:gd name="T11" fmla="*/ 0 h 1078"/>
                  <a:gd name="T12" fmla="*/ 0 w 3072"/>
                  <a:gd name="T13" fmla="*/ 51 h 1078"/>
                  <a:gd name="T14" fmla="*/ 0 w 3072"/>
                  <a:gd name="T15" fmla="*/ 92 h 1078"/>
                  <a:gd name="T16" fmla="*/ 34 w 3072"/>
                  <a:gd name="T17" fmla="*/ 143 h 1078"/>
                  <a:gd name="T18" fmla="*/ 82 w 3072"/>
                  <a:gd name="T19" fmla="*/ 143 h 1078"/>
                  <a:gd name="T20" fmla="*/ 82 w 3072"/>
                  <a:gd name="T21" fmla="*/ 933 h 1078"/>
                  <a:gd name="T22" fmla="*/ 34 w 3072"/>
                  <a:gd name="T23" fmla="*/ 933 h 1078"/>
                  <a:gd name="T24" fmla="*/ 0 w 3072"/>
                  <a:gd name="T25" fmla="*/ 984 h 1078"/>
                  <a:gd name="T26" fmla="*/ 0 w 3072"/>
                  <a:gd name="T27" fmla="*/ 1025 h 1078"/>
                  <a:gd name="T28" fmla="*/ 34 w 3072"/>
                  <a:gd name="T29" fmla="*/ 1077 h 1078"/>
                  <a:gd name="T30" fmla="*/ 3036 w 3072"/>
                  <a:gd name="T31" fmla="*/ 1077 h 1078"/>
                  <a:gd name="T32" fmla="*/ 3071 w 3072"/>
                  <a:gd name="T33" fmla="*/ 1025 h 1078"/>
                  <a:gd name="T34" fmla="*/ 3071 w 3072"/>
                  <a:gd name="T35" fmla="*/ 984 h 1078"/>
                  <a:gd name="T36" fmla="*/ 3036 w 3072"/>
                  <a:gd name="T37" fmla="*/ 933 h 1078"/>
                  <a:gd name="T38" fmla="*/ 2989 w 3072"/>
                  <a:gd name="T39" fmla="*/ 933 h 1078"/>
                  <a:gd name="T40" fmla="*/ 2989 w 3072"/>
                  <a:gd name="T41" fmla="*/ 143 h 1078"/>
                  <a:gd name="T42" fmla="*/ 3036 w 3072"/>
                  <a:gd name="T43" fmla="*/ 143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72" h="1078">
                    <a:moveTo>
                      <a:pt x="3036" y="143"/>
                    </a:moveTo>
                    <a:lnTo>
                      <a:pt x="3036" y="143"/>
                    </a:lnTo>
                    <a:cubicBezTo>
                      <a:pt x="3057" y="143"/>
                      <a:pt x="3071" y="119"/>
                      <a:pt x="3071" y="92"/>
                    </a:cubicBezTo>
                    <a:cubicBezTo>
                      <a:pt x="3071" y="51"/>
                      <a:pt x="3071" y="51"/>
                      <a:pt x="3071" y="51"/>
                    </a:cubicBezTo>
                    <a:cubicBezTo>
                      <a:pt x="3071" y="24"/>
                      <a:pt x="3057" y="0"/>
                      <a:pt x="3036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3" y="0"/>
                      <a:pt x="0" y="24"/>
                      <a:pt x="0" y="5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9"/>
                      <a:pt x="13" y="143"/>
                      <a:pt x="34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933"/>
                      <a:pt x="82" y="933"/>
                      <a:pt x="82" y="933"/>
                    </a:cubicBezTo>
                    <a:cubicBezTo>
                      <a:pt x="34" y="933"/>
                      <a:pt x="34" y="933"/>
                      <a:pt x="34" y="933"/>
                    </a:cubicBezTo>
                    <a:cubicBezTo>
                      <a:pt x="13" y="933"/>
                      <a:pt x="0" y="957"/>
                      <a:pt x="0" y="984"/>
                    </a:cubicBezTo>
                    <a:cubicBezTo>
                      <a:pt x="0" y="1025"/>
                      <a:pt x="0" y="1025"/>
                      <a:pt x="0" y="1025"/>
                    </a:cubicBezTo>
                    <a:cubicBezTo>
                      <a:pt x="0" y="1053"/>
                      <a:pt x="13" y="1077"/>
                      <a:pt x="34" y="1077"/>
                    </a:cubicBezTo>
                    <a:cubicBezTo>
                      <a:pt x="3036" y="1077"/>
                      <a:pt x="3036" y="1077"/>
                      <a:pt x="3036" y="1077"/>
                    </a:cubicBezTo>
                    <a:cubicBezTo>
                      <a:pt x="3057" y="1077"/>
                      <a:pt x="3071" y="1053"/>
                      <a:pt x="3071" y="1025"/>
                    </a:cubicBezTo>
                    <a:cubicBezTo>
                      <a:pt x="3071" y="984"/>
                      <a:pt x="3071" y="984"/>
                      <a:pt x="3071" y="984"/>
                    </a:cubicBezTo>
                    <a:cubicBezTo>
                      <a:pt x="3071" y="957"/>
                      <a:pt x="3057" y="933"/>
                      <a:pt x="3036" y="933"/>
                    </a:cubicBezTo>
                    <a:cubicBezTo>
                      <a:pt x="2989" y="933"/>
                      <a:pt x="2989" y="933"/>
                      <a:pt x="2989" y="933"/>
                    </a:cubicBezTo>
                    <a:cubicBezTo>
                      <a:pt x="2989" y="143"/>
                      <a:pt x="2989" y="143"/>
                      <a:pt x="2989" y="143"/>
                    </a:cubicBezTo>
                    <a:lnTo>
                      <a:pt x="3036" y="143"/>
                    </a:lnTo>
                  </a:path>
                </a:pathLst>
              </a:custGeom>
              <a:solidFill>
                <a:srgbClr val="F87E9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2" name="淘宝网Chenying0907出品 205"/>
              <p:cNvSpPr>
                <a:spLocks noChangeArrowheads="1"/>
              </p:cNvSpPr>
              <p:nvPr/>
            </p:nvSpPr>
            <p:spPr bwMode="auto">
              <a:xfrm>
                <a:off x="4798758" y="7614976"/>
                <a:ext cx="952084" cy="425064"/>
              </a:xfrm>
              <a:custGeom>
                <a:avLst/>
                <a:gdLst>
                  <a:gd name="T0" fmla="*/ 1738 w 1739"/>
                  <a:gd name="T1" fmla="*/ 790 h 791"/>
                  <a:gd name="T2" fmla="*/ 0 w 1739"/>
                  <a:gd name="T3" fmla="*/ 790 h 791"/>
                  <a:gd name="T4" fmla="*/ 0 w 1739"/>
                  <a:gd name="T5" fmla="*/ 0 h 791"/>
                  <a:gd name="T6" fmla="*/ 1738 w 1739"/>
                  <a:gd name="T7" fmla="*/ 0 h 791"/>
                  <a:gd name="T8" fmla="*/ 1738 w 1739"/>
                  <a:gd name="T9" fmla="*/ 79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9" h="791">
                    <a:moveTo>
                      <a:pt x="1738" y="790"/>
                    </a:moveTo>
                    <a:lnTo>
                      <a:pt x="0" y="790"/>
                    </a:lnTo>
                    <a:lnTo>
                      <a:pt x="0" y="0"/>
                    </a:lnTo>
                    <a:lnTo>
                      <a:pt x="1738" y="0"/>
                    </a:lnTo>
                    <a:lnTo>
                      <a:pt x="1738" y="790"/>
                    </a:lnTo>
                  </a:path>
                </a:pathLst>
              </a:custGeom>
              <a:gradFill>
                <a:gsLst>
                  <a:gs pos="0">
                    <a:schemeClr val="accent2">
                      <a:alpha val="50000"/>
                    </a:schemeClr>
                  </a:gs>
                  <a:gs pos="100000">
                    <a:schemeClr val="accent1">
                      <a:alpha val="71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19" name="淘宝网Chenying0907出品 206"/>
            <p:cNvSpPr>
              <a:spLocks noChangeArrowheads="1"/>
            </p:cNvSpPr>
            <p:nvPr/>
          </p:nvSpPr>
          <p:spPr bwMode="auto">
            <a:xfrm>
              <a:off x="4472330" y="7614976"/>
              <a:ext cx="1604942" cy="0"/>
            </a:xfrm>
            <a:custGeom>
              <a:avLst/>
              <a:gdLst>
                <a:gd name="T0" fmla="*/ 2907 w 2908"/>
                <a:gd name="T1" fmla="*/ 28 h 29"/>
                <a:gd name="T2" fmla="*/ 0 w 2908"/>
                <a:gd name="T3" fmla="*/ 28 h 29"/>
                <a:gd name="T4" fmla="*/ 0 w 2908"/>
                <a:gd name="T5" fmla="*/ 0 h 29"/>
                <a:gd name="T6" fmla="*/ 2907 w 2908"/>
                <a:gd name="T7" fmla="*/ 0 h 29"/>
                <a:gd name="T8" fmla="*/ 2907 w 2908"/>
                <a:gd name="T9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29">
                  <a:moveTo>
                    <a:pt x="2907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28"/>
                  </a:lnTo>
                </a:path>
              </a:pathLst>
            </a:custGeom>
            <a:gradFill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1">
                    <a:alpha val="71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0" name="淘宝网Chenying0907出品 207"/>
            <p:cNvSpPr>
              <a:spLocks noChangeArrowheads="1"/>
            </p:cNvSpPr>
            <p:nvPr/>
          </p:nvSpPr>
          <p:spPr bwMode="auto">
            <a:xfrm>
              <a:off x="4472330" y="8052397"/>
              <a:ext cx="1604942" cy="0"/>
            </a:xfrm>
            <a:custGeom>
              <a:avLst/>
              <a:gdLst>
                <a:gd name="T0" fmla="*/ 2907 w 2908"/>
                <a:gd name="T1" fmla="*/ 7 h 8"/>
                <a:gd name="T2" fmla="*/ 0 w 2908"/>
                <a:gd name="T3" fmla="*/ 7 h 8"/>
                <a:gd name="T4" fmla="*/ 0 w 2908"/>
                <a:gd name="T5" fmla="*/ 0 h 8"/>
                <a:gd name="T6" fmla="*/ 2907 w 2908"/>
                <a:gd name="T7" fmla="*/ 0 h 8"/>
                <a:gd name="T8" fmla="*/ 2907 w 2908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8">
                  <a:moveTo>
                    <a:pt x="2907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7"/>
                  </a:lnTo>
                </a:path>
              </a:pathLst>
            </a:custGeom>
            <a:gradFill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1">
                    <a:alpha val="71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3" name="Group 102"/>
          <p:cNvGrpSpPr/>
          <p:nvPr/>
        </p:nvGrpSpPr>
        <p:grpSpPr>
          <a:xfrm>
            <a:off x="1609801" y="1844824"/>
            <a:ext cx="1409824" cy="1318898"/>
            <a:chOff x="3396598" y="4580216"/>
            <a:chExt cx="3758878" cy="3538906"/>
          </a:xfrm>
          <a:solidFill>
            <a:schemeClr val="accent2"/>
          </a:solidFill>
        </p:grpSpPr>
        <p:sp>
          <p:nvSpPr>
            <p:cNvPr id="24" name="淘宝网Chenying0907出品 198"/>
            <p:cNvSpPr>
              <a:spLocks noChangeArrowheads="1"/>
            </p:cNvSpPr>
            <p:nvPr/>
          </p:nvSpPr>
          <p:spPr bwMode="auto">
            <a:xfrm>
              <a:off x="3396598" y="4580216"/>
              <a:ext cx="3758878" cy="2945793"/>
            </a:xfrm>
            <a:custGeom>
              <a:avLst/>
              <a:gdLst>
                <a:gd name="T0" fmla="*/ 6747 w 6765"/>
                <a:gd name="T1" fmla="*/ 647 h 5285"/>
                <a:gd name="T2" fmla="*/ 6747 w 6765"/>
                <a:gd name="T3" fmla="*/ 647 h 5285"/>
                <a:gd name="T4" fmla="*/ 6744 w 6765"/>
                <a:gd name="T5" fmla="*/ 561 h 5285"/>
                <a:gd name="T6" fmla="*/ 5557 w 6765"/>
                <a:gd name="T7" fmla="*/ 561 h 5285"/>
                <a:gd name="T8" fmla="*/ 5578 w 6765"/>
                <a:gd name="T9" fmla="*/ 144 h 5285"/>
                <a:gd name="T10" fmla="*/ 5639 w 6765"/>
                <a:gd name="T11" fmla="*/ 144 h 5285"/>
                <a:gd name="T12" fmla="*/ 5711 w 6765"/>
                <a:gd name="T13" fmla="*/ 72 h 5285"/>
                <a:gd name="T14" fmla="*/ 5639 w 6765"/>
                <a:gd name="T15" fmla="*/ 0 h 5285"/>
                <a:gd name="T16" fmla="*/ 5578 w 6765"/>
                <a:gd name="T17" fmla="*/ 0 h 5285"/>
                <a:gd name="T18" fmla="*/ 3382 w 6765"/>
                <a:gd name="T19" fmla="*/ 0 h 5285"/>
                <a:gd name="T20" fmla="*/ 1187 w 6765"/>
                <a:gd name="T21" fmla="*/ 0 h 5285"/>
                <a:gd name="T22" fmla="*/ 1125 w 6765"/>
                <a:gd name="T23" fmla="*/ 0 h 5285"/>
                <a:gd name="T24" fmla="*/ 1053 w 6765"/>
                <a:gd name="T25" fmla="*/ 72 h 5285"/>
                <a:gd name="T26" fmla="*/ 1125 w 6765"/>
                <a:gd name="T27" fmla="*/ 144 h 5285"/>
                <a:gd name="T28" fmla="*/ 1187 w 6765"/>
                <a:gd name="T29" fmla="*/ 144 h 5285"/>
                <a:gd name="T30" fmla="*/ 1207 w 6765"/>
                <a:gd name="T31" fmla="*/ 561 h 5285"/>
                <a:gd name="T32" fmla="*/ 21 w 6765"/>
                <a:gd name="T33" fmla="*/ 561 h 5285"/>
                <a:gd name="T34" fmla="*/ 17 w 6765"/>
                <a:gd name="T35" fmla="*/ 647 h 5285"/>
                <a:gd name="T36" fmla="*/ 537 w 6765"/>
                <a:gd name="T37" fmla="*/ 1580 h 5285"/>
                <a:gd name="T38" fmla="*/ 906 w 6765"/>
                <a:gd name="T39" fmla="*/ 2264 h 5285"/>
                <a:gd name="T40" fmla="*/ 1655 w 6765"/>
                <a:gd name="T41" fmla="*/ 2264 h 5285"/>
                <a:gd name="T42" fmla="*/ 3037 w 6765"/>
                <a:gd name="T43" fmla="*/ 3345 h 5285"/>
                <a:gd name="T44" fmla="*/ 3037 w 6765"/>
                <a:gd name="T45" fmla="*/ 3837 h 5285"/>
                <a:gd name="T46" fmla="*/ 2979 w 6765"/>
                <a:gd name="T47" fmla="*/ 3837 h 5285"/>
                <a:gd name="T48" fmla="*/ 2979 w 6765"/>
                <a:gd name="T49" fmla="*/ 4313 h 5285"/>
                <a:gd name="T50" fmla="*/ 3037 w 6765"/>
                <a:gd name="T51" fmla="*/ 4313 h 5285"/>
                <a:gd name="T52" fmla="*/ 3037 w 6765"/>
                <a:gd name="T53" fmla="*/ 4613 h 5285"/>
                <a:gd name="T54" fmla="*/ 3016 w 6765"/>
                <a:gd name="T55" fmla="*/ 4613 h 5285"/>
                <a:gd name="T56" fmla="*/ 2845 w 6765"/>
                <a:gd name="T57" fmla="*/ 4784 h 5285"/>
                <a:gd name="T58" fmla="*/ 2845 w 6765"/>
                <a:gd name="T59" fmla="*/ 5113 h 5285"/>
                <a:gd name="T60" fmla="*/ 3016 w 6765"/>
                <a:gd name="T61" fmla="*/ 5284 h 5285"/>
                <a:gd name="T62" fmla="*/ 3037 w 6765"/>
                <a:gd name="T63" fmla="*/ 5284 h 5285"/>
                <a:gd name="T64" fmla="*/ 3727 w 6765"/>
                <a:gd name="T65" fmla="*/ 5284 h 5285"/>
                <a:gd name="T66" fmla="*/ 3748 w 6765"/>
                <a:gd name="T67" fmla="*/ 5284 h 5285"/>
                <a:gd name="T68" fmla="*/ 3919 w 6765"/>
                <a:gd name="T69" fmla="*/ 5113 h 5285"/>
                <a:gd name="T70" fmla="*/ 3919 w 6765"/>
                <a:gd name="T71" fmla="*/ 4784 h 5285"/>
                <a:gd name="T72" fmla="*/ 3748 w 6765"/>
                <a:gd name="T73" fmla="*/ 4613 h 5285"/>
                <a:gd name="T74" fmla="*/ 3727 w 6765"/>
                <a:gd name="T75" fmla="*/ 4613 h 5285"/>
                <a:gd name="T76" fmla="*/ 3727 w 6765"/>
                <a:gd name="T77" fmla="*/ 4313 h 5285"/>
                <a:gd name="T78" fmla="*/ 3786 w 6765"/>
                <a:gd name="T79" fmla="*/ 4313 h 5285"/>
                <a:gd name="T80" fmla="*/ 3786 w 6765"/>
                <a:gd name="T81" fmla="*/ 3837 h 5285"/>
                <a:gd name="T82" fmla="*/ 3727 w 6765"/>
                <a:gd name="T83" fmla="*/ 3837 h 5285"/>
                <a:gd name="T84" fmla="*/ 3727 w 6765"/>
                <a:gd name="T85" fmla="*/ 3345 h 5285"/>
                <a:gd name="T86" fmla="*/ 5109 w 6765"/>
                <a:gd name="T87" fmla="*/ 2264 h 5285"/>
                <a:gd name="T88" fmla="*/ 5858 w 6765"/>
                <a:gd name="T89" fmla="*/ 2264 h 5285"/>
                <a:gd name="T90" fmla="*/ 6227 w 6765"/>
                <a:gd name="T91" fmla="*/ 1580 h 5285"/>
                <a:gd name="T92" fmla="*/ 6747 w 6765"/>
                <a:gd name="T93" fmla="*/ 647 h 5285"/>
                <a:gd name="T94" fmla="*/ 1016 w 6765"/>
                <a:gd name="T95" fmla="*/ 2083 h 5285"/>
                <a:gd name="T96" fmla="*/ 1016 w 6765"/>
                <a:gd name="T97" fmla="*/ 2083 h 5285"/>
                <a:gd name="T98" fmla="*/ 663 w 6765"/>
                <a:gd name="T99" fmla="*/ 1433 h 5285"/>
                <a:gd name="T100" fmla="*/ 629 w 6765"/>
                <a:gd name="T101" fmla="*/ 1423 h 5285"/>
                <a:gd name="T102" fmla="*/ 198 w 6765"/>
                <a:gd name="T103" fmla="*/ 742 h 5285"/>
                <a:gd name="T104" fmla="*/ 1228 w 6765"/>
                <a:gd name="T105" fmla="*/ 742 h 5285"/>
                <a:gd name="T106" fmla="*/ 1566 w 6765"/>
                <a:gd name="T107" fmla="*/ 2083 h 5285"/>
                <a:gd name="T108" fmla="*/ 1016 w 6765"/>
                <a:gd name="T109" fmla="*/ 2083 h 5285"/>
                <a:gd name="T110" fmla="*/ 6135 w 6765"/>
                <a:gd name="T111" fmla="*/ 1423 h 5285"/>
                <a:gd name="T112" fmla="*/ 6135 w 6765"/>
                <a:gd name="T113" fmla="*/ 1423 h 5285"/>
                <a:gd name="T114" fmla="*/ 6101 w 6765"/>
                <a:gd name="T115" fmla="*/ 1433 h 5285"/>
                <a:gd name="T116" fmla="*/ 5749 w 6765"/>
                <a:gd name="T117" fmla="*/ 2083 h 5285"/>
                <a:gd name="T118" fmla="*/ 5198 w 6765"/>
                <a:gd name="T119" fmla="*/ 2083 h 5285"/>
                <a:gd name="T120" fmla="*/ 5537 w 6765"/>
                <a:gd name="T121" fmla="*/ 742 h 5285"/>
                <a:gd name="T122" fmla="*/ 6566 w 6765"/>
                <a:gd name="T123" fmla="*/ 742 h 5285"/>
                <a:gd name="T124" fmla="*/ 6135 w 6765"/>
                <a:gd name="T125" fmla="*/ 1423 h 5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65" h="5285">
                  <a:moveTo>
                    <a:pt x="6747" y="647"/>
                  </a:moveTo>
                  <a:lnTo>
                    <a:pt x="6747" y="647"/>
                  </a:lnTo>
                  <a:cubicBezTo>
                    <a:pt x="6744" y="561"/>
                    <a:pt x="6744" y="561"/>
                    <a:pt x="6744" y="561"/>
                  </a:cubicBezTo>
                  <a:cubicBezTo>
                    <a:pt x="5557" y="561"/>
                    <a:pt x="5557" y="561"/>
                    <a:pt x="5557" y="561"/>
                  </a:cubicBezTo>
                  <a:cubicBezTo>
                    <a:pt x="5571" y="387"/>
                    <a:pt x="5578" y="243"/>
                    <a:pt x="5578" y="144"/>
                  </a:cubicBezTo>
                  <a:cubicBezTo>
                    <a:pt x="5639" y="144"/>
                    <a:pt x="5639" y="144"/>
                    <a:pt x="5639" y="144"/>
                  </a:cubicBezTo>
                  <a:cubicBezTo>
                    <a:pt x="5680" y="144"/>
                    <a:pt x="5711" y="113"/>
                    <a:pt x="5711" y="72"/>
                  </a:cubicBezTo>
                  <a:cubicBezTo>
                    <a:pt x="5711" y="31"/>
                    <a:pt x="5680" y="0"/>
                    <a:pt x="5639" y="0"/>
                  </a:cubicBezTo>
                  <a:cubicBezTo>
                    <a:pt x="5578" y="0"/>
                    <a:pt x="5578" y="0"/>
                    <a:pt x="5578" y="0"/>
                  </a:cubicBezTo>
                  <a:cubicBezTo>
                    <a:pt x="3382" y="0"/>
                    <a:pt x="3382" y="0"/>
                    <a:pt x="3382" y="0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1125" y="0"/>
                    <a:pt x="1125" y="0"/>
                    <a:pt x="1125" y="0"/>
                  </a:cubicBezTo>
                  <a:cubicBezTo>
                    <a:pt x="1084" y="0"/>
                    <a:pt x="1053" y="31"/>
                    <a:pt x="1053" y="72"/>
                  </a:cubicBezTo>
                  <a:cubicBezTo>
                    <a:pt x="1053" y="113"/>
                    <a:pt x="1084" y="144"/>
                    <a:pt x="1125" y="144"/>
                  </a:cubicBezTo>
                  <a:cubicBezTo>
                    <a:pt x="1187" y="144"/>
                    <a:pt x="1187" y="144"/>
                    <a:pt x="1187" y="144"/>
                  </a:cubicBezTo>
                  <a:cubicBezTo>
                    <a:pt x="1187" y="243"/>
                    <a:pt x="1194" y="387"/>
                    <a:pt x="1207" y="561"/>
                  </a:cubicBezTo>
                  <a:cubicBezTo>
                    <a:pt x="21" y="561"/>
                    <a:pt x="21" y="561"/>
                    <a:pt x="21" y="561"/>
                  </a:cubicBezTo>
                  <a:cubicBezTo>
                    <a:pt x="17" y="647"/>
                    <a:pt x="17" y="647"/>
                    <a:pt x="17" y="647"/>
                  </a:cubicBezTo>
                  <a:cubicBezTo>
                    <a:pt x="0" y="896"/>
                    <a:pt x="92" y="1402"/>
                    <a:pt x="537" y="1580"/>
                  </a:cubicBezTo>
                  <a:cubicBezTo>
                    <a:pt x="906" y="2264"/>
                    <a:pt x="906" y="2264"/>
                    <a:pt x="906" y="2264"/>
                  </a:cubicBezTo>
                  <a:cubicBezTo>
                    <a:pt x="1655" y="2264"/>
                    <a:pt x="1655" y="2264"/>
                    <a:pt x="1655" y="2264"/>
                  </a:cubicBezTo>
                  <a:cubicBezTo>
                    <a:pt x="1925" y="2791"/>
                    <a:pt x="2356" y="3232"/>
                    <a:pt x="3037" y="3345"/>
                  </a:cubicBezTo>
                  <a:cubicBezTo>
                    <a:pt x="3037" y="3837"/>
                    <a:pt x="3037" y="3837"/>
                    <a:pt x="3037" y="3837"/>
                  </a:cubicBezTo>
                  <a:cubicBezTo>
                    <a:pt x="2979" y="3837"/>
                    <a:pt x="2979" y="3837"/>
                    <a:pt x="2979" y="3837"/>
                  </a:cubicBezTo>
                  <a:cubicBezTo>
                    <a:pt x="2979" y="3837"/>
                    <a:pt x="2814" y="4097"/>
                    <a:pt x="2979" y="4313"/>
                  </a:cubicBezTo>
                  <a:cubicBezTo>
                    <a:pt x="3037" y="4313"/>
                    <a:pt x="3037" y="4313"/>
                    <a:pt x="3037" y="4313"/>
                  </a:cubicBezTo>
                  <a:cubicBezTo>
                    <a:pt x="3037" y="4613"/>
                    <a:pt x="3037" y="4613"/>
                    <a:pt x="3037" y="4613"/>
                  </a:cubicBezTo>
                  <a:cubicBezTo>
                    <a:pt x="3016" y="4613"/>
                    <a:pt x="3016" y="4613"/>
                    <a:pt x="3016" y="4613"/>
                  </a:cubicBezTo>
                  <a:cubicBezTo>
                    <a:pt x="2924" y="4613"/>
                    <a:pt x="2845" y="4689"/>
                    <a:pt x="2845" y="4784"/>
                  </a:cubicBezTo>
                  <a:cubicBezTo>
                    <a:pt x="2845" y="5113"/>
                    <a:pt x="2845" y="5113"/>
                    <a:pt x="2845" y="5113"/>
                  </a:cubicBezTo>
                  <a:cubicBezTo>
                    <a:pt x="2845" y="5208"/>
                    <a:pt x="2924" y="5284"/>
                    <a:pt x="3016" y="5284"/>
                  </a:cubicBezTo>
                  <a:cubicBezTo>
                    <a:pt x="3037" y="5284"/>
                    <a:pt x="3037" y="5284"/>
                    <a:pt x="3037" y="5284"/>
                  </a:cubicBezTo>
                  <a:cubicBezTo>
                    <a:pt x="3727" y="5284"/>
                    <a:pt x="3727" y="5284"/>
                    <a:pt x="3727" y="5284"/>
                  </a:cubicBezTo>
                  <a:cubicBezTo>
                    <a:pt x="3748" y="5284"/>
                    <a:pt x="3748" y="5284"/>
                    <a:pt x="3748" y="5284"/>
                  </a:cubicBezTo>
                  <a:cubicBezTo>
                    <a:pt x="3841" y="5284"/>
                    <a:pt x="3919" y="5208"/>
                    <a:pt x="3919" y="5113"/>
                  </a:cubicBezTo>
                  <a:cubicBezTo>
                    <a:pt x="3919" y="4784"/>
                    <a:pt x="3919" y="4784"/>
                    <a:pt x="3919" y="4784"/>
                  </a:cubicBezTo>
                  <a:cubicBezTo>
                    <a:pt x="3919" y="4689"/>
                    <a:pt x="3841" y="4613"/>
                    <a:pt x="3748" y="4613"/>
                  </a:cubicBezTo>
                  <a:cubicBezTo>
                    <a:pt x="3727" y="4613"/>
                    <a:pt x="3727" y="4613"/>
                    <a:pt x="3727" y="4613"/>
                  </a:cubicBezTo>
                  <a:cubicBezTo>
                    <a:pt x="3727" y="4313"/>
                    <a:pt x="3727" y="4313"/>
                    <a:pt x="3727" y="4313"/>
                  </a:cubicBezTo>
                  <a:cubicBezTo>
                    <a:pt x="3786" y="4313"/>
                    <a:pt x="3786" y="4313"/>
                    <a:pt x="3786" y="4313"/>
                  </a:cubicBezTo>
                  <a:cubicBezTo>
                    <a:pt x="3950" y="4097"/>
                    <a:pt x="3786" y="3837"/>
                    <a:pt x="3786" y="3837"/>
                  </a:cubicBezTo>
                  <a:cubicBezTo>
                    <a:pt x="3727" y="3837"/>
                    <a:pt x="3727" y="3837"/>
                    <a:pt x="3727" y="3837"/>
                  </a:cubicBezTo>
                  <a:cubicBezTo>
                    <a:pt x="3727" y="3345"/>
                    <a:pt x="3727" y="3345"/>
                    <a:pt x="3727" y="3345"/>
                  </a:cubicBezTo>
                  <a:cubicBezTo>
                    <a:pt x="4408" y="3232"/>
                    <a:pt x="4839" y="2791"/>
                    <a:pt x="5109" y="2264"/>
                  </a:cubicBezTo>
                  <a:cubicBezTo>
                    <a:pt x="5858" y="2264"/>
                    <a:pt x="5858" y="2264"/>
                    <a:pt x="5858" y="2264"/>
                  </a:cubicBezTo>
                  <a:cubicBezTo>
                    <a:pt x="6227" y="1580"/>
                    <a:pt x="6227" y="1580"/>
                    <a:pt x="6227" y="1580"/>
                  </a:cubicBezTo>
                  <a:cubicBezTo>
                    <a:pt x="6672" y="1402"/>
                    <a:pt x="6764" y="896"/>
                    <a:pt x="6747" y="647"/>
                  </a:cubicBezTo>
                  <a:close/>
                  <a:moveTo>
                    <a:pt x="1016" y="2083"/>
                  </a:moveTo>
                  <a:lnTo>
                    <a:pt x="1016" y="2083"/>
                  </a:lnTo>
                  <a:cubicBezTo>
                    <a:pt x="663" y="1433"/>
                    <a:pt x="663" y="1433"/>
                    <a:pt x="663" y="1433"/>
                  </a:cubicBezTo>
                  <a:cubicBezTo>
                    <a:pt x="629" y="1423"/>
                    <a:pt x="629" y="1423"/>
                    <a:pt x="629" y="1423"/>
                  </a:cubicBezTo>
                  <a:cubicBezTo>
                    <a:pt x="270" y="1297"/>
                    <a:pt x="205" y="913"/>
                    <a:pt x="198" y="742"/>
                  </a:cubicBezTo>
                  <a:cubicBezTo>
                    <a:pt x="1228" y="742"/>
                    <a:pt x="1228" y="742"/>
                    <a:pt x="1228" y="742"/>
                  </a:cubicBezTo>
                  <a:cubicBezTo>
                    <a:pt x="1272" y="1136"/>
                    <a:pt x="1368" y="1631"/>
                    <a:pt x="1566" y="2083"/>
                  </a:cubicBezTo>
                  <a:lnTo>
                    <a:pt x="1016" y="2083"/>
                  </a:lnTo>
                  <a:close/>
                  <a:moveTo>
                    <a:pt x="6135" y="1423"/>
                  </a:moveTo>
                  <a:lnTo>
                    <a:pt x="6135" y="1423"/>
                  </a:lnTo>
                  <a:cubicBezTo>
                    <a:pt x="6101" y="1433"/>
                    <a:pt x="6101" y="1433"/>
                    <a:pt x="6101" y="1433"/>
                  </a:cubicBezTo>
                  <a:cubicBezTo>
                    <a:pt x="5749" y="2083"/>
                    <a:pt x="5749" y="2083"/>
                    <a:pt x="5749" y="2083"/>
                  </a:cubicBezTo>
                  <a:cubicBezTo>
                    <a:pt x="5198" y="2083"/>
                    <a:pt x="5198" y="2083"/>
                    <a:pt x="5198" y="2083"/>
                  </a:cubicBezTo>
                  <a:cubicBezTo>
                    <a:pt x="5396" y="1631"/>
                    <a:pt x="5492" y="1136"/>
                    <a:pt x="5537" y="742"/>
                  </a:cubicBezTo>
                  <a:cubicBezTo>
                    <a:pt x="6566" y="742"/>
                    <a:pt x="6566" y="742"/>
                    <a:pt x="6566" y="742"/>
                  </a:cubicBezTo>
                  <a:cubicBezTo>
                    <a:pt x="6559" y="913"/>
                    <a:pt x="6498" y="1297"/>
                    <a:pt x="6135" y="1423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25" name="Group 104"/>
            <p:cNvGrpSpPr/>
            <p:nvPr/>
          </p:nvGrpSpPr>
          <p:grpSpPr>
            <a:xfrm>
              <a:off x="4427817" y="7533423"/>
              <a:ext cx="1698914" cy="585699"/>
              <a:chOff x="4427817" y="7533423"/>
              <a:chExt cx="1698914" cy="585699"/>
            </a:xfrm>
            <a:grpFill/>
          </p:grpSpPr>
          <p:sp>
            <p:nvSpPr>
              <p:cNvPr id="28" name="淘宝网Chenying0907出品 204"/>
              <p:cNvSpPr>
                <a:spLocks noChangeArrowheads="1"/>
              </p:cNvSpPr>
              <p:nvPr/>
            </p:nvSpPr>
            <p:spPr bwMode="auto">
              <a:xfrm>
                <a:off x="4427817" y="7533423"/>
                <a:ext cx="1698914" cy="585699"/>
              </a:xfrm>
              <a:custGeom>
                <a:avLst/>
                <a:gdLst>
                  <a:gd name="T0" fmla="*/ 3036 w 3072"/>
                  <a:gd name="T1" fmla="*/ 143 h 1078"/>
                  <a:gd name="T2" fmla="*/ 3036 w 3072"/>
                  <a:gd name="T3" fmla="*/ 143 h 1078"/>
                  <a:gd name="T4" fmla="*/ 3071 w 3072"/>
                  <a:gd name="T5" fmla="*/ 92 h 1078"/>
                  <a:gd name="T6" fmla="*/ 3071 w 3072"/>
                  <a:gd name="T7" fmla="*/ 51 h 1078"/>
                  <a:gd name="T8" fmla="*/ 3036 w 3072"/>
                  <a:gd name="T9" fmla="*/ 0 h 1078"/>
                  <a:gd name="T10" fmla="*/ 34 w 3072"/>
                  <a:gd name="T11" fmla="*/ 0 h 1078"/>
                  <a:gd name="T12" fmla="*/ 0 w 3072"/>
                  <a:gd name="T13" fmla="*/ 51 h 1078"/>
                  <a:gd name="T14" fmla="*/ 0 w 3072"/>
                  <a:gd name="T15" fmla="*/ 92 h 1078"/>
                  <a:gd name="T16" fmla="*/ 34 w 3072"/>
                  <a:gd name="T17" fmla="*/ 143 h 1078"/>
                  <a:gd name="T18" fmla="*/ 82 w 3072"/>
                  <a:gd name="T19" fmla="*/ 143 h 1078"/>
                  <a:gd name="T20" fmla="*/ 82 w 3072"/>
                  <a:gd name="T21" fmla="*/ 933 h 1078"/>
                  <a:gd name="T22" fmla="*/ 34 w 3072"/>
                  <a:gd name="T23" fmla="*/ 933 h 1078"/>
                  <a:gd name="T24" fmla="*/ 0 w 3072"/>
                  <a:gd name="T25" fmla="*/ 984 h 1078"/>
                  <a:gd name="T26" fmla="*/ 0 w 3072"/>
                  <a:gd name="T27" fmla="*/ 1025 h 1078"/>
                  <a:gd name="T28" fmla="*/ 34 w 3072"/>
                  <a:gd name="T29" fmla="*/ 1077 h 1078"/>
                  <a:gd name="T30" fmla="*/ 3036 w 3072"/>
                  <a:gd name="T31" fmla="*/ 1077 h 1078"/>
                  <a:gd name="T32" fmla="*/ 3071 w 3072"/>
                  <a:gd name="T33" fmla="*/ 1025 h 1078"/>
                  <a:gd name="T34" fmla="*/ 3071 w 3072"/>
                  <a:gd name="T35" fmla="*/ 984 h 1078"/>
                  <a:gd name="T36" fmla="*/ 3036 w 3072"/>
                  <a:gd name="T37" fmla="*/ 933 h 1078"/>
                  <a:gd name="T38" fmla="*/ 2989 w 3072"/>
                  <a:gd name="T39" fmla="*/ 933 h 1078"/>
                  <a:gd name="T40" fmla="*/ 2989 w 3072"/>
                  <a:gd name="T41" fmla="*/ 143 h 1078"/>
                  <a:gd name="T42" fmla="*/ 3036 w 3072"/>
                  <a:gd name="T43" fmla="*/ 143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72" h="1078">
                    <a:moveTo>
                      <a:pt x="3036" y="143"/>
                    </a:moveTo>
                    <a:lnTo>
                      <a:pt x="3036" y="143"/>
                    </a:lnTo>
                    <a:cubicBezTo>
                      <a:pt x="3057" y="143"/>
                      <a:pt x="3071" y="119"/>
                      <a:pt x="3071" y="92"/>
                    </a:cubicBezTo>
                    <a:cubicBezTo>
                      <a:pt x="3071" y="51"/>
                      <a:pt x="3071" y="51"/>
                      <a:pt x="3071" y="51"/>
                    </a:cubicBezTo>
                    <a:cubicBezTo>
                      <a:pt x="3071" y="24"/>
                      <a:pt x="3057" y="0"/>
                      <a:pt x="3036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3" y="0"/>
                      <a:pt x="0" y="24"/>
                      <a:pt x="0" y="5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9"/>
                      <a:pt x="13" y="143"/>
                      <a:pt x="34" y="143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82" y="933"/>
                      <a:pt x="82" y="933"/>
                      <a:pt x="82" y="933"/>
                    </a:cubicBezTo>
                    <a:cubicBezTo>
                      <a:pt x="34" y="933"/>
                      <a:pt x="34" y="933"/>
                      <a:pt x="34" y="933"/>
                    </a:cubicBezTo>
                    <a:cubicBezTo>
                      <a:pt x="13" y="933"/>
                      <a:pt x="0" y="957"/>
                      <a:pt x="0" y="984"/>
                    </a:cubicBezTo>
                    <a:cubicBezTo>
                      <a:pt x="0" y="1025"/>
                      <a:pt x="0" y="1025"/>
                      <a:pt x="0" y="1025"/>
                    </a:cubicBezTo>
                    <a:cubicBezTo>
                      <a:pt x="0" y="1053"/>
                      <a:pt x="13" y="1077"/>
                      <a:pt x="34" y="1077"/>
                    </a:cubicBezTo>
                    <a:cubicBezTo>
                      <a:pt x="3036" y="1077"/>
                      <a:pt x="3036" y="1077"/>
                      <a:pt x="3036" y="1077"/>
                    </a:cubicBezTo>
                    <a:cubicBezTo>
                      <a:pt x="3057" y="1077"/>
                      <a:pt x="3071" y="1053"/>
                      <a:pt x="3071" y="1025"/>
                    </a:cubicBezTo>
                    <a:cubicBezTo>
                      <a:pt x="3071" y="984"/>
                      <a:pt x="3071" y="984"/>
                      <a:pt x="3071" y="984"/>
                    </a:cubicBezTo>
                    <a:cubicBezTo>
                      <a:pt x="3071" y="957"/>
                      <a:pt x="3057" y="933"/>
                      <a:pt x="3036" y="933"/>
                    </a:cubicBezTo>
                    <a:cubicBezTo>
                      <a:pt x="2989" y="933"/>
                      <a:pt x="2989" y="933"/>
                      <a:pt x="2989" y="933"/>
                    </a:cubicBezTo>
                    <a:cubicBezTo>
                      <a:pt x="2989" y="143"/>
                      <a:pt x="2989" y="143"/>
                      <a:pt x="2989" y="143"/>
                    </a:cubicBezTo>
                    <a:lnTo>
                      <a:pt x="3036" y="143"/>
                    </a:lnTo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9" name="淘宝网Chenying0907出品 205"/>
              <p:cNvSpPr>
                <a:spLocks noChangeArrowheads="1"/>
              </p:cNvSpPr>
              <p:nvPr/>
            </p:nvSpPr>
            <p:spPr bwMode="auto">
              <a:xfrm>
                <a:off x="4798758" y="7614976"/>
                <a:ext cx="952084" cy="425064"/>
              </a:xfrm>
              <a:custGeom>
                <a:avLst/>
                <a:gdLst>
                  <a:gd name="T0" fmla="*/ 1738 w 1739"/>
                  <a:gd name="T1" fmla="*/ 790 h 791"/>
                  <a:gd name="T2" fmla="*/ 0 w 1739"/>
                  <a:gd name="T3" fmla="*/ 790 h 791"/>
                  <a:gd name="T4" fmla="*/ 0 w 1739"/>
                  <a:gd name="T5" fmla="*/ 0 h 791"/>
                  <a:gd name="T6" fmla="*/ 1738 w 1739"/>
                  <a:gd name="T7" fmla="*/ 0 h 791"/>
                  <a:gd name="T8" fmla="*/ 1738 w 1739"/>
                  <a:gd name="T9" fmla="*/ 79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9" h="791">
                    <a:moveTo>
                      <a:pt x="1738" y="790"/>
                    </a:moveTo>
                    <a:lnTo>
                      <a:pt x="0" y="790"/>
                    </a:lnTo>
                    <a:lnTo>
                      <a:pt x="0" y="0"/>
                    </a:lnTo>
                    <a:lnTo>
                      <a:pt x="1738" y="0"/>
                    </a:lnTo>
                    <a:lnTo>
                      <a:pt x="1738" y="790"/>
                    </a:lnTo>
                  </a:path>
                </a:pathLst>
              </a:custGeom>
              <a:gradFill>
                <a:gsLst>
                  <a:gs pos="0">
                    <a:schemeClr val="accent3">
                      <a:alpha val="28000"/>
                    </a:schemeClr>
                  </a:gs>
                  <a:gs pos="100000">
                    <a:schemeClr val="accent1">
                      <a:alpha val="4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26" name="淘宝网Chenying0907出品 206"/>
            <p:cNvSpPr>
              <a:spLocks noChangeArrowheads="1"/>
            </p:cNvSpPr>
            <p:nvPr/>
          </p:nvSpPr>
          <p:spPr bwMode="auto">
            <a:xfrm>
              <a:off x="4472330" y="7614976"/>
              <a:ext cx="1604942" cy="0"/>
            </a:xfrm>
            <a:custGeom>
              <a:avLst/>
              <a:gdLst>
                <a:gd name="T0" fmla="*/ 2907 w 2908"/>
                <a:gd name="T1" fmla="*/ 28 h 29"/>
                <a:gd name="T2" fmla="*/ 0 w 2908"/>
                <a:gd name="T3" fmla="*/ 28 h 29"/>
                <a:gd name="T4" fmla="*/ 0 w 2908"/>
                <a:gd name="T5" fmla="*/ 0 h 29"/>
                <a:gd name="T6" fmla="*/ 2907 w 2908"/>
                <a:gd name="T7" fmla="*/ 0 h 29"/>
                <a:gd name="T8" fmla="*/ 2907 w 2908"/>
                <a:gd name="T9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29">
                  <a:moveTo>
                    <a:pt x="2907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28"/>
                  </a:lnTo>
                </a:path>
              </a:pathLst>
            </a:custGeom>
            <a:gradFill>
              <a:gsLst>
                <a:gs pos="0">
                  <a:schemeClr val="accent3">
                    <a:alpha val="28000"/>
                  </a:schemeClr>
                </a:gs>
                <a:gs pos="100000">
                  <a:schemeClr val="accent1">
                    <a:alpha val="4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7" name="淘宝网Chenying0907出品 207"/>
            <p:cNvSpPr>
              <a:spLocks noChangeArrowheads="1"/>
            </p:cNvSpPr>
            <p:nvPr/>
          </p:nvSpPr>
          <p:spPr bwMode="auto">
            <a:xfrm>
              <a:off x="4472330" y="8052397"/>
              <a:ext cx="1604942" cy="0"/>
            </a:xfrm>
            <a:custGeom>
              <a:avLst/>
              <a:gdLst>
                <a:gd name="T0" fmla="*/ 2907 w 2908"/>
                <a:gd name="T1" fmla="*/ 7 h 8"/>
                <a:gd name="T2" fmla="*/ 0 w 2908"/>
                <a:gd name="T3" fmla="*/ 7 h 8"/>
                <a:gd name="T4" fmla="*/ 0 w 2908"/>
                <a:gd name="T5" fmla="*/ 0 h 8"/>
                <a:gd name="T6" fmla="*/ 2907 w 2908"/>
                <a:gd name="T7" fmla="*/ 0 h 8"/>
                <a:gd name="T8" fmla="*/ 2907 w 2908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8" h="8">
                  <a:moveTo>
                    <a:pt x="2907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07" y="0"/>
                  </a:lnTo>
                  <a:lnTo>
                    <a:pt x="2907" y="7"/>
                  </a:lnTo>
                </a:path>
              </a:pathLst>
            </a:custGeom>
            <a:gradFill>
              <a:gsLst>
                <a:gs pos="0">
                  <a:schemeClr val="accent3">
                    <a:alpha val="28000"/>
                  </a:schemeClr>
                </a:gs>
                <a:gs pos="100000">
                  <a:schemeClr val="accent1">
                    <a:alpha val="4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017792" y="3533736"/>
            <a:ext cx="1292588" cy="461628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6856" y="3533736"/>
            <a:ext cx="1292588" cy="461628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69839" y="3533736"/>
            <a:ext cx="1292588" cy="461628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15470" y="3533736"/>
            <a:ext cx="1292588" cy="461628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5" name="Shape 1435"/>
          <p:cNvSpPr txBox="1"/>
          <p:nvPr/>
        </p:nvSpPr>
        <p:spPr>
          <a:xfrm>
            <a:off x="9997133" y="6587724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12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7" name="Title 20"/>
          <p:cNvSpPr txBox="1"/>
          <p:nvPr/>
        </p:nvSpPr>
        <p:spPr>
          <a:xfrm>
            <a:off x="1315206" y="1087281"/>
            <a:ext cx="2489200" cy="43053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zh-CN"/>
            </a:defPPr>
            <a:lvl1pPr defTabSz="1021080">
              <a:defRPr sz="2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微软雅黑" panose="020B0503020204020204" charset="-122"/>
              </a:rPr>
              <a:t>输入您的副标题</a:t>
            </a:r>
            <a:endParaRPr lang="en-US" altLang="zh-CN" dirty="0"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o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415" y="-16510"/>
            <a:ext cx="12209780" cy="690181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610610" y="1339850"/>
            <a:ext cx="4951095" cy="4356735"/>
            <a:chOff x="2260" y="2527"/>
            <a:chExt cx="7797" cy="6861"/>
          </a:xfrm>
        </p:grpSpPr>
        <p:sp>
          <p:nvSpPr>
            <p:cNvPr id="6" name="矩形 5"/>
            <p:cNvSpPr/>
            <p:nvPr/>
          </p:nvSpPr>
          <p:spPr>
            <a:xfrm>
              <a:off x="3960" y="6406"/>
              <a:ext cx="4249" cy="1043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F87E93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点击可添加标题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977" y="8148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397" y="8114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977" y="8806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6397" y="8772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260" y="7766"/>
              <a:ext cx="7797" cy="5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4348" y="2527"/>
              <a:ext cx="3291" cy="3291"/>
            </a:xfrm>
            <a:prstGeom prst="ellipse">
              <a:avLst/>
            </a:prstGeom>
            <a:solidFill>
              <a:srgbClr val="F87E93"/>
            </a:soli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文本框 17"/>
            <p:cNvSpPr txBox="1"/>
            <p:nvPr/>
          </p:nvSpPr>
          <p:spPr>
            <a:xfrm>
              <a:off x="4292" y="3301"/>
              <a:ext cx="334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03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Group 155"/>
          <p:cNvGrpSpPr/>
          <p:nvPr/>
        </p:nvGrpSpPr>
        <p:grpSpPr bwMode="auto">
          <a:xfrm>
            <a:off x="1127448" y="1988840"/>
            <a:ext cx="9657206" cy="2624501"/>
            <a:chOff x="803822" y="1016361"/>
            <a:chExt cx="7536357" cy="2044618"/>
          </a:xfrm>
        </p:grpSpPr>
        <p:cxnSp>
          <p:nvCxnSpPr>
            <p:cNvPr id="3" name="Straight Connector 148"/>
            <p:cNvCxnSpPr/>
            <p:nvPr/>
          </p:nvCxnSpPr>
          <p:spPr>
            <a:xfrm>
              <a:off x="803822" y="101636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149"/>
            <p:cNvCxnSpPr/>
            <p:nvPr/>
          </p:nvCxnSpPr>
          <p:spPr>
            <a:xfrm>
              <a:off x="803822" y="1357660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150"/>
            <p:cNvCxnSpPr/>
            <p:nvPr/>
          </p:nvCxnSpPr>
          <p:spPr>
            <a:xfrm>
              <a:off x="803822" y="1697372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1"/>
            <p:cNvCxnSpPr/>
            <p:nvPr/>
          </p:nvCxnSpPr>
          <p:spPr>
            <a:xfrm>
              <a:off x="803822" y="2038670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52"/>
            <p:cNvCxnSpPr/>
            <p:nvPr/>
          </p:nvCxnSpPr>
          <p:spPr>
            <a:xfrm>
              <a:off x="803822" y="2379969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53"/>
            <p:cNvCxnSpPr/>
            <p:nvPr/>
          </p:nvCxnSpPr>
          <p:spPr>
            <a:xfrm>
              <a:off x="803822" y="271968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4"/>
            <p:cNvCxnSpPr/>
            <p:nvPr/>
          </p:nvCxnSpPr>
          <p:spPr>
            <a:xfrm>
              <a:off x="803822" y="3060979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2"/>
          <p:cNvGrpSpPr/>
          <p:nvPr/>
        </p:nvGrpSpPr>
        <p:grpSpPr bwMode="auto">
          <a:xfrm>
            <a:off x="1198134" y="2337279"/>
            <a:ext cx="1171556" cy="2276062"/>
            <a:chOff x="942759" y="1534824"/>
            <a:chExt cx="914400" cy="1773235"/>
          </a:xfrm>
        </p:grpSpPr>
        <p:sp>
          <p:nvSpPr>
            <p:cNvPr id="12" name="Isosceles Triangle 20"/>
            <p:cNvSpPr/>
            <p:nvPr/>
          </p:nvSpPr>
          <p:spPr>
            <a:xfrm>
              <a:off x="942759" y="1895186"/>
              <a:ext cx="914400" cy="1412873"/>
            </a:xfrm>
            <a:prstGeom prst="triangle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96042" y="1534824"/>
              <a:ext cx="469430" cy="2517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90%</a:t>
              </a:r>
            </a:p>
          </p:txBody>
        </p:sp>
      </p:grpSp>
      <p:grpSp>
        <p:nvGrpSpPr>
          <p:cNvPr id="14" name="Group 73"/>
          <p:cNvGrpSpPr/>
          <p:nvPr/>
        </p:nvGrpSpPr>
        <p:grpSpPr bwMode="auto">
          <a:xfrm>
            <a:off x="2016622" y="2708133"/>
            <a:ext cx="1171556" cy="1905208"/>
            <a:chOff x="1547633" y="1822859"/>
            <a:chExt cx="1207008" cy="1485200"/>
          </a:xfrm>
        </p:grpSpPr>
        <p:sp>
          <p:nvSpPr>
            <p:cNvPr id="15" name="Isosceles Triangle 21"/>
            <p:cNvSpPr/>
            <p:nvPr/>
          </p:nvSpPr>
          <p:spPr>
            <a:xfrm>
              <a:off x="1547633" y="2197733"/>
              <a:ext cx="1207008" cy="1110326"/>
            </a:xfrm>
            <a:prstGeom prst="triangle">
              <a:avLst/>
            </a:pr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49968" y="1822859"/>
              <a:ext cx="619647" cy="2519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80%</a:t>
              </a:r>
            </a:p>
          </p:txBody>
        </p:sp>
      </p:grpSp>
      <p:grpSp>
        <p:nvGrpSpPr>
          <p:cNvPr id="17" name="Group 75"/>
          <p:cNvGrpSpPr/>
          <p:nvPr/>
        </p:nvGrpSpPr>
        <p:grpSpPr bwMode="auto">
          <a:xfrm>
            <a:off x="3708843" y="1988840"/>
            <a:ext cx="1171556" cy="2624501"/>
            <a:chOff x="2742195" y="1263441"/>
            <a:chExt cx="914400" cy="2044618"/>
          </a:xfrm>
        </p:grpSpPr>
        <p:sp>
          <p:nvSpPr>
            <p:cNvPr id="18" name="Isosceles Triangle 27"/>
            <p:cNvSpPr/>
            <p:nvPr/>
          </p:nvSpPr>
          <p:spPr>
            <a:xfrm flipH="1">
              <a:off x="2742195" y="1592041"/>
              <a:ext cx="914400" cy="1716018"/>
            </a:xfrm>
            <a:prstGeom prst="triangle">
              <a:avLst/>
            </a:pr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35539" y="1263441"/>
              <a:ext cx="562014" cy="2517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100%</a:t>
              </a:r>
            </a:p>
          </p:txBody>
        </p:sp>
      </p:grpSp>
      <p:grpSp>
        <p:nvGrpSpPr>
          <p:cNvPr id="20" name="Group 74"/>
          <p:cNvGrpSpPr/>
          <p:nvPr/>
        </p:nvGrpSpPr>
        <p:grpSpPr bwMode="auto">
          <a:xfrm>
            <a:off x="2871940" y="3150303"/>
            <a:ext cx="1171556" cy="1463038"/>
            <a:chOff x="2267720" y="2168493"/>
            <a:chExt cx="662480" cy="1139566"/>
          </a:xfrm>
        </p:grpSpPr>
        <p:sp>
          <p:nvSpPr>
            <p:cNvPr id="21" name="Isosceles Triangle 22"/>
            <p:cNvSpPr/>
            <p:nvPr/>
          </p:nvSpPr>
          <p:spPr>
            <a:xfrm>
              <a:off x="2267720" y="2535123"/>
              <a:ext cx="662480" cy="772936"/>
            </a:xfrm>
            <a:prstGeom prst="triangle">
              <a:avLst/>
            </a:prstGeom>
            <a:solidFill>
              <a:srgbClr val="F87E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78777" y="2168493"/>
              <a:ext cx="340100" cy="2517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60%</a:t>
              </a:r>
            </a:p>
          </p:txBody>
        </p:sp>
      </p:grpSp>
      <p:grpSp>
        <p:nvGrpSpPr>
          <p:cNvPr id="23" name="Group 76"/>
          <p:cNvGrpSpPr/>
          <p:nvPr/>
        </p:nvGrpSpPr>
        <p:grpSpPr bwMode="auto">
          <a:xfrm>
            <a:off x="4534316" y="2486029"/>
            <a:ext cx="1171556" cy="2127312"/>
            <a:chOff x="3331392" y="1650038"/>
            <a:chExt cx="914400" cy="1658021"/>
          </a:xfrm>
        </p:grpSpPr>
        <p:sp>
          <p:nvSpPr>
            <p:cNvPr id="24" name="Isosceles Triangle 30"/>
            <p:cNvSpPr/>
            <p:nvPr/>
          </p:nvSpPr>
          <p:spPr>
            <a:xfrm flipH="1">
              <a:off x="3331392" y="1959726"/>
              <a:ext cx="914400" cy="1348333"/>
            </a:xfrm>
            <a:prstGeom prst="triangle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84675" y="1650038"/>
              <a:ext cx="469430" cy="2518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85%</a:t>
              </a:r>
            </a:p>
          </p:txBody>
        </p:sp>
      </p:grpSp>
      <p:grpSp>
        <p:nvGrpSpPr>
          <p:cNvPr id="26" name="Group 77"/>
          <p:cNvGrpSpPr/>
          <p:nvPr/>
        </p:nvGrpSpPr>
        <p:grpSpPr bwMode="auto">
          <a:xfrm>
            <a:off x="5382649" y="2932275"/>
            <a:ext cx="1171557" cy="1681066"/>
            <a:chOff x="4113201" y="1998819"/>
            <a:chExt cx="914400" cy="1309240"/>
          </a:xfrm>
        </p:grpSpPr>
        <p:sp>
          <p:nvSpPr>
            <p:cNvPr id="27" name="Isosceles Triangle 33"/>
            <p:cNvSpPr/>
            <p:nvPr/>
          </p:nvSpPr>
          <p:spPr>
            <a:xfrm flipH="1">
              <a:off x="4113201" y="2368580"/>
              <a:ext cx="914400" cy="939479"/>
            </a:xfrm>
            <a:prstGeom prst="triangle">
              <a:avLst/>
            </a:prstGeom>
            <a:solidFill>
              <a:srgbClr val="EEC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66484" y="1998819"/>
              <a:ext cx="469429" cy="251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65%</a:t>
              </a:r>
            </a:p>
          </p:txBody>
        </p:sp>
      </p:grpSp>
      <p:grpSp>
        <p:nvGrpSpPr>
          <p:cNvPr id="29" name="Group 78"/>
          <p:cNvGrpSpPr/>
          <p:nvPr/>
        </p:nvGrpSpPr>
        <p:grpSpPr bwMode="auto">
          <a:xfrm>
            <a:off x="6219553" y="2708133"/>
            <a:ext cx="1171556" cy="1905208"/>
            <a:chOff x="4582301" y="1822859"/>
            <a:chExt cx="914400" cy="1485200"/>
          </a:xfrm>
        </p:grpSpPr>
        <p:sp>
          <p:nvSpPr>
            <p:cNvPr id="30" name="Isosceles Triangle 36"/>
            <p:cNvSpPr/>
            <p:nvPr/>
          </p:nvSpPr>
          <p:spPr>
            <a:xfrm>
              <a:off x="4582301" y="2197733"/>
              <a:ext cx="914400" cy="1110326"/>
            </a:xfrm>
            <a:prstGeom prst="triangle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53841" y="1822859"/>
              <a:ext cx="469430" cy="2519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80%</a:t>
              </a:r>
            </a:p>
          </p:txBody>
        </p:sp>
      </p:grpSp>
      <p:grpSp>
        <p:nvGrpSpPr>
          <p:cNvPr id="32" name="Group 79"/>
          <p:cNvGrpSpPr/>
          <p:nvPr/>
        </p:nvGrpSpPr>
        <p:grpSpPr bwMode="auto">
          <a:xfrm>
            <a:off x="7056456" y="3150303"/>
            <a:ext cx="1171556" cy="1463038"/>
            <a:chOff x="5302388" y="2168493"/>
            <a:chExt cx="914400" cy="1139566"/>
          </a:xfrm>
        </p:grpSpPr>
        <p:sp>
          <p:nvSpPr>
            <p:cNvPr id="33" name="Isosceles Triangle 39"/>
            <p:cNvSpPr/>
            <p:nvPr/>
          </p:nvSpPr>
          <p:spPr>
            <a:xfrm>
              <a:off x="5302388" y="2535123"/>
              <a:ext cx="914400" cy="772936"/>
            </a:xfrm>
            <a:prstGeom prst="triangle">
              <a:avLst/>
            </a:prstGeom>
            <a:solidFill>
              <a:srgbClr val="EEC978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endParaRPr lang="en-US" sz="12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55671" y="2168493"/>
              <a:ext cx="469430" cy="2517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60%</a:t>
              </a:r>
            </a:p>
          </p:txBody>
        </p:sp>
      </p:grpSp>
      <p:grpSp>
        <p:nvGrpSpPr>
          <p:cNvPr id="35" name="Group 80"/>
          <p:cNvGrpSpPr/>
          <p:nvPr/>
        </p:nvGrpSpPr>
        <p:grpSpPr bwMode="auto">
          <a:xfrm>
            <a:off x="7893359" y="2441198"/>
            <a:ext cx="1171557" cy="2172143"/>
            <a:chOff x="5666533" y="1616104"/>
            <a:chExt cx="914400" cy="1691955"/>
          </a:xfrm>
        </p:grpSpPr>
        <p:sp>
          <p:nvSpPr>
            <p:cNvPr id="36" name="Isosceles Triangle 40"/>
            <p:cNvSpPr/>
            <p:nvPr/>
          </p:nvSpPr>
          <p:spPr>
            <a:xfrm flipH="1">
              <a:off x="5666533" y="1960527"/>
              <a:ext cx="914400" cy="1347532"/>
            </a:xfrm>
            <a:prstGeom prst="triangle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19816" y="1616104"/>
              <a:ext cx="469429" cy="2517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90%</a:t>
              </a:r>
            </a:p>
          </p:txBody>
        </p:sp>
      </p:grpSp>
      <p:grpSp>
        <p:nvGrpSpPr>
          <p:cNvPr id="38" name="Group 81"/>
          <p:cNvGrpSpPr/>
          <p:nvPr/>
        </p:nvGrpSpPr>
        <p:grpSpPr bwMode="auto">
          <a:xfrm>
            <a:off x="9558273" y="2337279"/>
            <a:ext cx="1171556" cy="2276062"/>
            <a:chOff x="6991493" y="1534824"/>
            <a:chExt cx="914400" cy="1773235"/>
          </a:xfrm>
        </p:grpSpPr>
        <p:sp>
          <p:nvSpPr>
            <p:cNvPr id="39" name="Isosceles Triangle 42"/>
            <p:cNvSpPr/>
            <p:nvPr/>
          </p:nvSpPr>
          <p:spPr>
            <a:xfrm>
              <a:off x="6991493" y="1895186"/>
              <a:ext cx="914400" cy="1412873"/>
            </a:xfrm>
            <a:prstGeom prst="triangle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44776" y="1534824"/>
              <a:ext cx="469430" cy="2517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90%</a:t>
              </a:r>
            </a:p>
          </p:txBody>
        </p:sp>
      </p:grpSp>
      <p:grpSp>
        <p:nvGrpSpPr>
          <p:cNvPr id="41" name="Group 83"/>
          <p:cNvGrpSpPr/>
          <p:nvPr/>
        </p:nvGrpSpPr>
        <p:grpSpPr bwMode="auto">
          <a:xfrm>
            <a:off x="8741058" y="3186452"/>
            <a:ext cx="1171556" cy="1434509"/>
            <a:chOff x="6448342" y="2175589"/>
            <a:chExt cx="914400" cy="1117826"/>
          </a:xfrm>
        </p:grpSpPr>
        <p:sp>
          <p:nvSpPr>
            <p:cNvPr id="42" name="Isosceles Triangle 41"/>
            <p:cNvSpPr/>
            <p:nvPr/>
          </p:nvSpPr>
          <p:spPr>
            <a:xfrm flipH="1">
              <a:off x="6448342" y="2513795"/>
              <a:ext cx="914400" cy="779620"/>
            </a:xfrm>
            <a:prstGeom prst="triangle">
              <a:avLst/>
            </a:prstGeom>
            <a:solidFill>
              <a:srgbClr val="EEC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01625" y="2175589"/>
              <a:ext cx="469430" cy="251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021080">
                <a:defRPr/>
              </a:pPr>
              <a:r>
                <a:rPr lang="en-US" sz="15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50%</a:t>
              </a:r>
            </a:p>
          </p:txBody>
        </p:sp>
      </p:grpSp>
      <p:grpSp>
        <p:nvGrpSpPr>
          <p:cNvPr id="99" name="淘宝网Chenying0907出品 98"/>
          <p:cNvGrpSpPr/>
          <p:nvPr/>
        </p:nvGrpSpPr>
        <p:grpSpPr>
          <a:xfrm>
            <a:off x="1298169" y="4471360"/>
            <a:ext cx="9632003" cy="1578263"/>
            <a:chOff x="870269" y="3460530"/>
            <a:chExt cx="7438802" cy="1218894"/>
          </a:xfrm>
        </p:grpSpPr>
        <p:grpSp>
          <p:nvGrpSpPr>
            <p:cNvPr id="44" name="Group 136"/>
            <p:cNvGrpSpPr/>
            <p:nvPr/>
          </p:nvGrpSpPr>
          <p:grpSpPr bwMode="auto">
            <a:xfrm>
              <a:off x="870269" y="3460532"/>
              <a:ext cx="713088" cy="753700"/>
              <a:chOff x="832258" y="3281022"/>
              <a:chExt cx="720154" cy="760715"/>
            </a:xfrm>
          </p:grpSpPr>
          <p:sp>
            <p:nvSpPr>
              <p:cNvPr id="45" name="Oval 58"/>
              <p:cNvSpPr>
                <a:spLocks noChangeAspect="1"/>
              </p:cNvSpPr>
              <p:nvPr/>
            </p:nvSpPr>
            <p:spPr>
              <a:xfrm>
                <a:off x="1087634" y="3281022"/>
                <a:ext cx="201471" cy="193776"/>
              </a:xfrm>
              <a:prstGeom prst="ellipse">
                <a:avLst/>
              </a:pr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46" name="Group 120"/>
              <p:cNvGrpSpPr/>
              <p:nvPr/>
            </p:nvGrpSpPr>
            <p:grpSpPr bwMode="auto">
              <a:xfrm>
                <a:off x="832258" y="3474799"/>
                <a:ext cx="720154" cy="566938"/>
                <a:chOff x="889865" y="3705227"/>
                <a:chExt cx="720154" cy="566938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889865" y="4056247"/>
                  <a:ext cx="720154" cy="2159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zh-CN" altLang="en-US" b="1" dirty="0">
                      <a:latin typeface="微软雅黑" panose="020B0503020204020204" charset="-122"/>
                      <a:ea typeface="微软雅黑" panose="020B0503020204020204" charset="-122"/>
                      <a:sym typeface="微软雅黑" panose="020B0503020204020204" charset="-122"/>
                    </a:rPr>
                    <a:t>小标题字</a:t>
                  </a:r>
                  <a:endParaRPr lang="en-US" b="1" dirty="0"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endParaRPr>
                </a:p>
              </p:txBody>
            </p:sp>
            <p:cxnSp>
              <p:nvCxnSpPr>
                <p:cNvPr id="48" name="Straight Connector 102"/>
                <p:cNvCxnSpPr/>
                <p:nvPr/>
              </p:nvCxnSpPr>
              <p:spPr>
                <a:xfrm>
                  <a:off x="1246770" y="3705227"/>
                  <a:ext cx="0" cy="34307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" name="Group 137"/>
            <p:cNvGrpSpPr/>
            <p:nvPr/>
          </p:nvGrpSpPr>
          <p:grpSpPr bwMode="auto">
            <a:xfrm>
              <a:off x="1378002" y="3460530"/>
              <a:ext cx="998265" cy="1218894"/>
              <a:chOff x="1345598" y="3281022"/>
              <a:chExt cx="1008157" cy="1229663"/>
            </a:xfrm>
          </p:grpSpPr>
          <p:sp>
            <p:nvSpPr>
              <p:cNvPr id="50" name="Oval 84"/>
              <p:cNvSpPr>
                <a:spLocks noChangeAspect="1"/>
              </p:cNvSpPr>
              <p:nvPr/>
            </p:nvSpPr>
            <p:spPr>
              <a:xfrm>
                <a:off x="1744974" y="3281022"/>
                <a:ext cx="199885" cy="193686"/>
              </a:xfrm>
              <a:prstGeom prst="ellipse">
                <a:avLst/>
              </a:prstGeom>
              <a:solidFill>
                <a:srgbClr val="F87E93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12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51" name="Group 107"/>
              <p:cNvGrpSpPr/>
              <p:nvPr/>
            </p:nvGrpSpPr>
            <p:grpSpPr bwMode="auto">
              <a:xfrm>
                <a:off x="1345598" y="3474708"/>
                <a:ext cx="1008157" cy="1035977"/>
                <a:chOff x="1394394" y="3705136"/>
                <a:chExt cx="1008157" cy="1035977"/>
              </a:xfrm>
            </p:grpSpPr>
            <p:cxnSp>
              <p:nvCxnSpPr>
                <p:cNvPr id="52" name="Straight Connector 103"/>
                <p:cNvCxnSpPr/>
                <p:nvPr/>
              </p:nvCxnSpPr>
              <p:spPr>
                <a:xfrm>
                  <a:off x="1898473" y="3705136"/>
                  <a:ext cx="0" cy="652498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1394394" y="4381448"/>
                  <a:ext cx="1008157" cy="359665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</p:grpSp>
        </p:grpSp>
        <p:grpSp>
          <p:nvGrpSpPr>
            <p:cNvPr id="54" name="Group 139"/>
            <p:cNvGrpSpPr/>
            <p:nvPr/>
          </p:nvGrpSpPr>
          <p:grpSpPr bwMode="auto">
            <a:xfrm>
              <a:off x="2756993" y="3460531"/>
              <a:ext cx="998267" cy="1218893"/>
              <a:chOff x="2739404" y="3281022"/>
              <a:chExt cx="1008159" cy="1229662"/>
            </a:xfrm>
          </p:grpSpPr>
          <p:sp>
            <p:nvSpPr>
              <p:cNvPr id="55" name="Oval 85"/>
              <p:cNvSpPr>
                <a:spLocks noChangeAspect="1"/>
              </p:cNvSpPr>
              <p:nvPr/>
            </p:nvSpPr>
            <p:spPr>
              <a:xfrm>
                <a:off x="3064507" y="3281022"/>
                <a:ext cx="199885" cy="193686"/>
              </a:xfrm>
              <a:prstGeom prst="ellipse">
                <a:avLst/>
              </a:pr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56" name="Group 108"/>
              <p:cNvGrpSpPr/>
              <p:nvPr/>
            </p:nvGrpSpPr>
            <p:grpSpPr bwMode="auto">
              <a:xfrm>
                <a:off x="2739404" y="3474708"/>
                <a:ext cx="1008159" cy="1035976"/>
                <a:chOff x="1473518" y="3705136"/>
                <a:chExt cx="1008159" cy="1035976"/>
              </a:xfrm>
            </p:grpSpPr>
            <p:cxnSp>
              <p:nvCxnSpPr>
                <p:cNvPr id="57" name="Straight Connector 109"/>
                <p:cNvCxnSpPr/>
                <p:nvPr/>
              </p:nvCxnSpPr>
              <p:spPr>
                <a:xfrm>
                  <a:off x="1898473" y="3705136"/>
                  <a:ext cx="0" cy="652498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/>
                <p:cNvSpPr txBox="1"/>
                <p:nvPr/>
              </p:nvSpPr>
              <p:spPr>
                <a:xfrm>
                  <a:off x="1473518" y="4381446"/>
                  <a:ext cx="1008159" cy="359666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</p:grpSp>
        </p:grpSp>
        <p:grpSp>
          <p:nvGrpSpPr>
            <p:cNvPr id="59" name="Group 141"/>
            <p:cNvGrpSpPr/>
            <p:nvPr/>
          </p:nvGrpSpPr>
          <p:grpSpPr bwMode="auto">
            <a:xfrm>
              <a:off x="4057635" y="3460531"/>
              <a:ext cx="998267" cy="1218893"/>
              <a:chOff x="4054087" y="3281022"/>
              <a:chExt cx="1008159" cy="1229662"/>
            </a:xfrm>
          </p:grpSpPr>
          <p:sp>
            <p:nvSpPr>
              <p:cNvPr id="60" name="Oval 87"/>
              <p:cNvSpPr>
                <a:spLocks noChangeAspect="1"/>
              </p:cNvSpPr>
              <p:nvPr/>
            </p:nvSpPr>
            <p:spPr>
              <a:xfrm>
                <a:off x="4371167" y="3281022"/>
                <a:ext cx="201471" cy="193686"/>
              </a:xfrm>
              <a:prstGeom prst="ellipse">
                <a:avLst/>
              </a:pr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61" name="Group 111"/>
              <p:cNvGrpSpPr/>
              <p:nvPr/>
            </p:nvGrpSpPr>
            <p:grpSpPr bwMode="auto">
              <a:xfrm>
                <a:off x="4054087" y="3474708"/>
                <a:ext cx="1008159" cy="1035976"/>
                <a:chOff x="1473519" y="3705136"/>
                <a:chExt cx="1008159" cy="1035976"/>
              </a:xfrm>
            </p:grpSpPr>
            <p:cxnSp>
              <p:nvCxnSpPr>
                <p:cNvPr id="62" name="Straight Connector 112"/>
                <p:cNvCxnSpPr/>
                <p:nvPr/>
              </p:nvCxnSpPr>
              <p:spPr>
                <a:xfrm>
                  <a:off x="1898473" y="3705136"/>
                  <a:ext cx="0" cy="652498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/>
                <p:cNvSpPr txBox="1"/>
                <p:nvPr/>
              </p:nvSpPr>
              <p:spPr>
                <a:xfrm>
                  <a:off x="1473519" y="4381446"/>
                  <a:ext cx="1008159" cy="359666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</p:grpSp>
        </p:grpSp>
        <p:grpSp>
          <p:nvGrpSpPr>
            <p:cNvPr id="64" name="Group 143"/>
            <p:cNvGrpSpPr/>
            <p:nvPr/>
          </p:nvGrpSpPr>
          <p:grpSpPr bwMode="auto">
            <a:xfrm>
              <a:off x="5359057" y="3460531"/>
              <a:ext cx="998267" cy="1218893"/>
              <a:chOff x="5367664" y="3281022"/>
              <a:chExt cx="1010780" cy="1229662"/>
            </a:xfrm>
          </p:grpSpPr>
          <p:sp>
            <p:nvSpPr>
              <p:cNvPr id="65" name="Oval 88"/>
              <p:cNvSpPr>
                <a:spLocks noChangeAspect="1"/>
              </p:cNvSpPr>
              <p:nvPr/>
            </p:nvSpPr>
            <p:spPr>
              <a:xfrm flipH="1">
                <a:off x="5684771" y="3281022"/>
                <a:ext cx="200405" cy="193686"/>
              </a:xfrm>
              <a:prstGeom prst="ellipse">
                <a:avLst/>
              </a:prstGeom>
              <a:solidFill>
                <a:srgbClr val="F87E93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12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66" name="Group 114"/>
              <p:cNvGrpSpPr/>
              <p:nvPr/>
            </p:nvGrpSpPr>
            <p:grpSpPr bwMode="auto">
              <a:xfrm>
                <a:off x="5367664" y="3474708"/>
                <a:ext cx="1010780" cy="1035976"/>
                <a:chOff x="1472414" y="3705136"/>
                <a:chExt cx="1010780" cy="1035976"/>
              </a:xfrm>
            </p:grpSpPr>
            <p:cxnSp>
              <p:nvCxnSpPr>
                <p:cNvPr id="67" name="Straight Connector 115"/>
                <p:cNvCxnSpPr/>
                <p:nvPr/>
              </p:nvCxnSpPr>
              <p:spPr>
                <a:xfrm>
                  <a:off x="1899268" y="3705136"/>
                  <a:ext cx="0" cy="652498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1472414" y="4381446"/>
                  <a:ext cx="1010780" cy="359666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</p:grpSp>
        </p:grpSp>
        <p:grpSp>
          <p:nvGrpSpPr>
            <p:cNvPr id="69" name="Group 145"/>
            <p:cNvGrpSpPr/>
            <p:nvPr/>
          </p:nvGrpSpPr>
          <p:grpSpPr bwMode="auto">
            <a:xfrm>
              <a:off x="6659697" y="3460531"/>
              <a:ext cx="998267" cy="1218893"/>
              <a:chOff x="6682342" y="3281022"/>
              <a:chExt cx="1010780" cy="1229662"/>
            </a:xfrm>
          </p:grpSpPr>
          <p:sp>
            <p:nvSpPr>
              <p:cNvPr id="70" name="Oval 96"/>
              <p:cNvSpPr>
                <a:spLocks noChangeAspect="1"/>
              </p:cNvSpPr>
              <p:nvPr/>
            </p:nvSpPr>
            <p:spPr>
              <a:xfrm>
                <a:off x="6999455" y="3281022"/>
                <a:ext cx="198814" cy="193686"/>
              </a:xfrm>
              <a:prstGeom prst="ellipse">
                <a:avLst/>
              </a:pr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71" name="Group 117"/>
              <p:cNvGrpSpPr/>
              <p:nvPr/>
            </p:nvGrpSpPr>
            <p:grpSpPr bwMode="auto">
              <a:xfrm>
                <a:off x="6682342" y="3474708"/>
                <a:ext cx="1010780" cy="1035976"/>
                <a:chOff x="1472410" y="3705136"/>
                <a:chExt cx="1010780" cy="1035976"/>
              </a:xfrm>
            </p:grpSpPr>
            <p:cxnSp>
              <p:nvCxnSpPr>
                <p:cNvPr id="72" name="Straight Connector 118"/>
                <p:cNvCxnSpPr/>
                <p:nvPr/>
              </p:nvCxnSpPr>
              <p:spPr>
                <a:xfrm>
                  <a:off x="1899268" y="3705136"/>
                  <a:ext cx="0" cy="652498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1472410" y="4381446"/>
                  <a:ext cx="1010780" cy="359666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</p:grpSp>
        </p:grpSp>
        <p:grpSp>
          <p:nvGrpSpPr>
            <p:cNvPr id="74" name="Group 138"/>
            <p:cNvGrpSpPr/>
            <p:nvPr/>
          </p:nvGrpSpPr>
          <p:grpSpPr bwMode="auto">
            <a:xfrm>
              <a:off x="2106672" y="3460532"/>
              <a:ext cx="998267" cy="896286"/>
              <a:chOff x="2082063" y="3281022"/>
              <a:chExt cx="1008159" cy="904628"/>
            </a:xfrm>
          </p:grpSpPr>
          <p:sp>
            <p:nvSpPr>
              <p:cNvPr id="75" name="Oval 97"/>
              <p:cNvSpPr>
                <a:spLocks noChangeAspect="1"/>
              </p:cNvSpPr>
              <p:nvPr/>
            </p:nvSpPr>
            <p:spPr>
              <a:xfrm>
                <a:off x="2403802" y="3281022"/>
                <a:ext cx="199885" cy="193776"/>
              </a:xfrm>
              <a:prstGeom prst="ellipse">
                <a:avLst/>
              </a:prstGeom>
              <a:solidFill>
                <a:srgbClr val="EEC9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76" name="Group 121"/>
              <p:cNvGrpSpPr/>
              <p:nvPr/>
            </p:nvGrpSpPr>
            <p:grpSpPr bwMode="auto">
              <a:xfrm>
                <a:off x="2082063" y="3474799"/>
                <a:ext cx="1008159" cy="710851"/>
                <a:chOff x="824988" y="3705227"/>
                <a:chExt cx="1008159" cy="710851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824988" y="4056244"/>
                  <a:ext cx="1008159" cy="359834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  <p:cxnSp>
              <p:nvCxnSpPr>
                <p:cNvPr id="78" name="Straight Connector 123"/>
                <p:cNvCxnSpPr/>
                <p:nvPr/>
              </p:nvCxnSpPr>
              <p:spPr>
                <a:xfrm>
                  <a:off x="1246770" y="3705227"/>
                  <a:ext cx="0" cy="34307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9" name="Group 140"/>
            <p:cNvGrpSpPr/>
            <p:nvPr/>
          </p:nvGrpSpPr>
          <p:grpSpPr bwMode="auto">
            <a:xfrm>
              <a:off x="3407312" y="3460532"/>
              <a:ext cx="998267" cy="896286"/>
              <a:chOff x="3396745" y="3281022"/>
              <a:chExt cx="1008159" cy="904628"/>
            </a:xfrm>
          </p:grpSpPr>
          <p:sp>
            <p:nvSpPr>
              <p:cNvPr id="80" name="Oval 86"/>
              <p:cNvSpPr>
                <a:spLocks noChangeAspect="1"/>
              </p:cNvSpPr>
              <p:nvPr/>
            </p:nvSpPr>
            <p:spPr>
              <a:xfrm>
                <a:off x="3715412" y="3281022"/>
                <a:ext cx="199885" cy="193776"/>
              </a:xfrm>
              <a:prstGeom prst="ellipse">
                <a:avLst/>
              </a:prstGeom>
              <a:solidFill>
                <a:srgbClr val="EEC97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12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81" name="Group 124"/>
              <p:cNvGrpSpPr/>
              <p:nvPr/>
            </p:nvGrpSpPr>
            <p:grpSpPr bwMode="auto">
              <a:xfrm>
                <a:off x="3396745" y="3474799"/>
                <a:ext cx="1008159" cy="710851"/>
                <a:chOff x="824988" y="3705227"/>
                <a:chExt cx="1008159" cy="710851"/>
              </a:xfrm>
            </p:grpSpPr>
            <p:sp>
              <p:nvSpPr>
                <p:cNvPr id="82" name="TextBox 81"/>
                <p:cNvSpPr txBox="1"/>
                <p:nvPr/>
              </p:nvSpPr>
              <p:spPr>
                <a:xfrm>
                  <a:off x="824988" y="4056244"/>
                  <a:ext cx="1008159" cy="359834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  <p:cxnSp>
              <p:nvCxnSpPr>
                <p:cNvPr id="83" name="Straight Connector 126"/>
                <p:cNvCxnSpPr/>
                <p:nvPr/>
              </p:nvCxnSpPr>
              <p:spPr>
                <a:xfrm>
                  <a:off x="1246770" y="3705227"/>
                  <a:ext cx="0" cy="34307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Group 142"/>
            <p:cNvGrpSpPr/>
            <p:nvPr/>
          </p:nvGrpSpPr>
          <p:grpSpPr bwMode="auto">
            <a:xfrm>
              <a:off x="4708735" y="3460532"/>
              <a:ext cx="998267" cy="896286"/>
              <a:chOff x="4710320" y="3281022"/>
              <a:chExt cx="1010780" cy="904628"/>
            </a:xfrm>
          </p:grpSpPr>
          <p:sp>
            <p:nvSpPr>
              <p:cNvPr id="85" name="Oval 89"/>
              <p:cNvSpPr>
                <a:spLocks noChangeAspect="1"/>
              </p:cNvSpPr>
              <p:nvPr/>
            </p:nvSpPr>
            <p:spPr>
              <a:xfrm>
                <a:off x="5032001" y="3281022"/>
                <a:ext cx="200406" cy="193776"/>
              </a:xfrm>
              <a:prstGeom prst="ellipse">
                <a:avLst/>
              </a:pr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86" name="Group 127"/>
              <p:cNvGrpSpPr/>
              <p:nvPr/>
            </p:nvGrpSpPr>
            <p:grpSpPr bwMode="auto">
              <a:xfrm>
                <a:off x="4710320" y="3474799"/>
                <a:ext cx="1010780" cy="710851"/>
                <a:chOff x="823881" y="3705227"/>
                <a:chExt cx="1010780" cy="710851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823881" y="4056244"/>
                  <a:ext cx="1010780" cy="359834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  <p:cxnSp>
              <p:nvCxnSpPr>
                <p:cNvPr id="88" name="Straight Connector 129"/>
                <p:cNvCxnSpPr/>
                <p:nvPr/>
              </p:nvCxnSpPr>
              <p:spPr>
                <a:xfrm>
                  <a:off x="1245966" y="3705227"/>
                  <a:ext cx="0" cy="34307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9" name="Group 144"/>
            <p:cNvGrpSpPr/>
            <p:nvPr/>
          </p:nvGrpSpPr>
          <p:grpSpPr bwMode="auto">
            <a:xfrm>
              <a:off x="6009375" y="3460532"/>
              <a:ext cx="998267" cy="896286"/>
              <a:chOff x="6025003" y="3281022"/>
              <a:chExt cx="1010780" cy="904628"/>
            </a:xfrm>
          </p:grpSpPr>
          <p:sp>
            <p:nvSpPr>
              <p:cNvPr id="90" name="Oval 90"/>
              <p:cNvSpPr>
                <a:spLocks noChangeAspect="1"/>
              </p:cNvSpPr>
              <p:nvPr/>
            </p:nvSpPr>
            <p:spPr>
              <a:xfrm>
                <a:off x="6342115" y="3281022"/>
                <a:ext cx="200405" cy="193776"/>
              </a:xfrm>
              <a:prstGeom prst="ellipse">
                <a:avLst/>
              </a:prstGeom>
              <a:solidFill>
                <a:srgbClr val="EEC978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91" name="Group 130"/>
              <p:cNvGrpSpPr/>
              <p:nvPr/>
            </p:nvGrpSpPr>
            <p:grpSpPr bwMode="auto">
              <a:xfrm>
                <a:off x="6025003" y="3474799"/>
                <a:ext cx="1010780" cy="710851"/>
                <a:chOff x="823882" y="3705227"/>
                <a:chExt cx="1010780" cy="710851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823882" y="4056244"/>
                  <a:ext cx="1010780" cy="359834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  <p:cxnSp>
              <p:nvCxnSpPr>
                <p:cNvPr id="93" name="Straight Connector 132"/>
                <p:cNvCxnSpPr/>
                <p:nvPr/>
              </p:nvCxnSpPr>
              <p:spPr>
                <a:xfrm>
                  <a:off x="1245966" y="3705227"/>
                  <a:ext cx="0" cy="34307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4" name="Group 146"/>
            <p:cNvGrpSpPr/>
            <p:nvPr/>
          </p:nvGrpSpPr>
          <p:grpSpPr bwMode="auto">
            <a:xfrm>
              <a:off x="7310804" y="3460532"/>
              <a:ext cx="998267" cy="896288"/>
              <a:chOff x="7340781" y="3281022"/>
              <a:chExt cx="1008159" cy="904630"/>
            </a:xfrm>
          </p:grpSpPr>
          <p:sp>
            <p:nvSpPr>
              <p:cNvPr id="95" name="Oval 95"/>
              <p:cNvSpPr>
                <a:spLocks noChangeAspect="1"/>
              </p:cNvSpPr>
              <p:nvPr/>
            </p:nvSpPr>
            <p:spPr>
              <a:xfrm>
                <a:off x="7648252" y="3281022"/>
                <a:ext cx="201472" cy="193777"/>
              </a:xfrm>
              <a:prstGeom prst="ellipse">
                <a:avLst/>
              </a:pr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grpSp>
            <p:nvGrpSpPr>
              <p:cNvPr id="96" name="Group 133"/>
              <p:cNvGrpSpPr/>
              <p:nvPr/>
            </p:nvGrpSpPr>
            <p:grpSpPr bwMode="auto">
              <a:xfrm>
                <a:off x="7340781" y="3474799"/>
                <a:ext cx="1008159" cy="710853"/>
                <a:chOff x="824982" y="3705227"/>
                <a:chExt cx="1008159" cy="710853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824982" y="4056246"/>
                  <a:ext cx="1008159" cy="359834"/>
                </a:xfrm>
                <a:prstGeom prst="rect">
                  <a:avLst/>
                </a:prstGeom>
                <a:noFill/>
              </p:spPr>
              <p:txBody>
                <a:bodyPr wrap="none" lIns="182843" tIns="91422" rIns="182843" bIns="91422" rtlCol="0">
                  <a:spAutoFit/>
                </a:bodyPr>
                <a:lstStyle>
                  <a:defPPr>
                    <a:defRPr lang="zh-CN"/>
                  </a:defPPr>
                  <a:lvl1pPr algn="ctr">
                    <a:defRPr b="1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r>
                    <a:rPr lang="zh-CN" altLang="en-US" dirty="0">
                      <a:sym typeface="微软雅黑" panose="020B0503020204020204" charset="-122"/>
                    </a:rPr>
                    <a:t>小标题字</a:t>
                  </a:r>
                  <a:endParaRPr lang="en-US" dirty="0">
                    <a:sym typeface="微软雅黑" panose="020B0503020204020204" charset="-122"/>
                  </a:endParaRPr>
                </a:p>
              </p:txBody>
            </p:sp>
            <p:cxnSp>
              <p:nvCxnSpPr>
                <p:cNvPr id="98" name="Straight Connector 135"/>
                <p:cNvCxnSpPr/>
                <p:nvPr/>
              </p:nvCxnSpPr>
              <p:spPr>
                <a:xfrm>
                  <a:off x="1246769" y="3705227"/>
                  <a:ext cx="0" cy="34307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16" name="Shape 1435"/>
          <p:cNvSpPr txBox="1"/>
          <p:nvPr/>
        </p:nvSpPr>
        <p:spPr>
          <a:xfrm>
            <a:off x="9997133" y="6587724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14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4" name="Title 20"/>
          <p:cNvSpPr txBox="1"/>
          <p:nvPr/>
        </p:nvSpPr>
        <p:spPr>
          <a:xfrm>
            <a:off x="1052478" y="1124923"/>
            <a:ext cx="2489200" cy="43053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zh-CN"/>
            </a:defPPr>
            <a:lvl1pPr defTabSz="1021080">
              <a:defRPr sz="2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微软雅黑" panose="020B0503020204020204" charset="-122"/>
              </a:rPr>
              <a:t>输入您的副标题</a:t>
            </a:r>
            <a:endParaRPr lang="en-US" altLang="zh-CN" dirty="0"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accel="50000" de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accel="50000" de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accel="50000" de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1163345" y="3631336"/>
            <a:ext cx="5998264" cy="1"/>
          </a:xfrm>
          <a:prstGeom prst="line">
            <a:avLst/>
          </a:prstGeom>
          <a:noFill/>
          <a:ln w="38100" cap="flat" cmpd="sng">
            <a:solidFill>
              <a:srgbClr val="929292"/>
            </a:solidFill>
            <a:prstDash val="dash"/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70815">
              <a:defRPr/>
            </a:pPr>
            <a:endParaRPr lang="es-ES" sz="40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Helvetica" charset="0"/>
              <a:sym typeface="微软雅黑" panose="020B0503020204020204" charset="-122"/>
            </a:endParaRPr>
          </a:p>
        </p:txBody>
      </p:sp>
      <p:grpSp>
        <p:nvGrpSpPr>
          <p:cNvPr id="3" name="淘宝网Chenying0907出品 2"/>
          <p:cNvGrpSpPr/>
          <p:nvPr/>
        </p:nvGrpSpPr>
        <p:grpSpPr>
          <a:xfrm>
            <a:off x="4755724" y="1852527"/>
            <a:ext cx="676628" cy="2811353"/>
            <a:chOff x="2763852" y="4325937"/>
            <a:chExt cx="1339850" cy="5602554"/>
          </a:xfrm>
        </p:grpSpPr>
        <p:sp>
          <p:nvSpPr>
            <p:cNvPr id="4" name="AutoShape 5"/>
            <p:cNvSpPr/>
            <p:nvPr/>
          </p:nvSpPr>
          <p:spPr bwMode="auto">
            <a:xfrm>
              <a:off x="2797175" y="4325937"/>
              <a:ext cx="950913" cy="688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45%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5" name="AutoShape 10"/>
            <p:cNvSpPr/>
            <p:nvPr/>
          </p:nvSpPr>
          <p:spPr bwMode="auto">
            <a:xfrm>
              <a:off x="2763852" y="9437953"/>
              <a:ext cx="1339850" cy="490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" name="AutoShape 16"/>
            <p:cNvSpPr/>
            <p:nvPr/>
          </p:nvSpPr>
          <p:spPr bwMode="auto">
            <a:xfrm>
              <a:off x="2857500" y="5222875"/>
              <a:ext cx="823913" cy="3738562"/>
            </a:xfrm>
            <a:prstGeom prst="roundRect">
              <a:avLst>
                <a:gd name="adj" fmla="val 50000"/>
              </a:avLst>
            </a:pr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7" name="淘宝网Chenying0907出品 6"/>
          <p:cNvGrpSpPr/>
          <p:nvPr/>
        </p:nvGrpSpPr>
        <p:grpSpPr>
          <a:xfrm>
            <a:off x="2171700" y="1052736"/>
            <a:ext cx="676628" cy="3610300"/>
            <a:chOff x="4278702" y="2732087"/>
            <a:chExt cx="1339850" cy="7194722"/>
          </a:xfrm>
        </p:grpSpPr>
        <p:sp>
          <p:nvSpPr>
            <p:cNvPr id="8" name="AutoShape 4"/>
            <p:cNvSpPr/>
            <p:nvPr/>
          </p:nvSpPr>
          <p:spPr bwMode="auto">
            <a:xfrm>
              <a:off x="4373563" y="2732087"/>
              <a:ext cx="952500" cy="688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80%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9" name="AutoShape 9"/>
            <p:cNvSpPr/>
            <p:nvPr/>
          </p:nvSpPr>
          <p:spPr bwMode="auto">
            <a:xfrm>
              <a:off x="4278702" y="9436271"/>
              <a:ext cx="1339850" cy="490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AutoShape 17"/>
            <p:cNvSpPr/>
            <p:nvPr/>
          </p:nvSpPr>
          <p:spPr bwMode="auto">
            <a:xfrm>
              <a:off x="4435475" y="3411537"/>
              <a:ext cx="823913" cy="5549900"/>
            </a:xfrm>
            <a:prstGeom prst="roundRect">
              <a:avLst>
                <a:gd name="adj" fmla="val 50000"/>
              </a:avLst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1" name="淘宝网Chenying0907出品 10"/>
          <p:cNvGrpSpPr/>
          <p:nvPr/>
        </p:nvGrpSpPr>
        <p:grpSpPr>
          <a:xfrm>
            <a:off x="3863613" y="2342440"/>
            <a:ext cx="676628" cy="2322284"/>
            <a:chOff x="5819310" y="5302250"/>
            <a:chExt cx="1339850" cy="4627923"/>
          </a:xfrm>
        </p:grpSpPr>
        <p:sp>
          <p:nvSpPr>
            <p:cNvPr id="12" name="AutoShape 6"/>
            <p:cNvSpPr/>
            <p:nvPr/>
          </p:nvSpPr>
          <p:spPr bwMode="auto">
            <a:xfrm>
              <a:off x="5951538" y="5302250"/>
              <a:ext cx="952500" cy="688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25%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13" name="AutoShape 11"/>
            <p:cNvSpPr/>
            <p:nvPr/>
          </p:nvSpPr>
          <p:spPr bwMode="auto">
            <a:xfrm>
              <a:off x="5819310" y="9439635"/>
              <a:ext cx="1339850" cy="490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AutoShape 18"/>
            <p:cNvSpPr/>
            <p:nvPr/>
          </p:nvSpPr>
          <p:spPr bwMode="auto">
            <a:xfrm>
              <a:off x="6013450" y="6197600"/>
              <a:ext cx="823913" cy="2763837"/>
            </a:xfrm>
            <a:prstGeom prst="roundRect">
              <a:avLst>
                <a:gd name="adj" fmla="val 50000"/>
              </a:avLst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5" name="淘宝网Chenying0907出品 14"/>
          <p:cNvGrpSpPr/>
          <p:nvPr/>
        </p:nvGrpSpPr>
        <p:grpSpPr>
          <a:xfrm>
            <a:off x="2995874" y="1424751"/>
            <a:ext cx="676628" cy="3239129"/>
            <a:chOff x="7364104" y="3473450"/>
            <a:chExt cx="1339850" cy="6455041"/>
          </a:xfrm>
        </p:grpSpPr>
        <p:sp>
          <p:nvSpPr>
            <p:cNvPr id="16" name="AutoShape 7"/>
            <p:cNvSpPr/>
            <p:nvPr/>
          </p:nvSpPr>
          <p:spPr bwMode="auto">
            <a:xfrm>
              <a:off x="7648575" y="3473450"/>
              <a:ext cx="952500" cy="6905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70%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17" name="AutoShape 12"/>
            <p:cNvSpPr/>
            <p:nvPr/>
          </p:nvSpPr>
          <p:spPr bwMode="auto">
            <a:xfrm>
              <a:off x="7364104" y="9437953"/>
              <a:ext cx="1339850" cy="490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8" name="AutoShape 19"/>
            <p:cNvSpPr/>
            <p:nvPr/>
          </p:nvSpPr>
          <p:spPr bwMode="auto">
            <a:xfrm>
              <a:off x="7591425" y="4316412"/>
              <a:ext cx="823913" cy="4645025"/>
            </a:xfrm>
            <a:prstGeom prst="roundRect">
              <a:avLst>
                <a:gd name="adj" fmla="val 50000"/>
              </a:avLst>
            </a:pr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19" name="淘宝网Chenying0907出品 18"/>
          <p:cNvGrpSpPr/>
          <p:nvPr/>
        </p:nvGrpSpPr>
        <p:grpSpPr>
          <a:xfrm>
            <a:off x="1238583" y="1916255"/>
            <a:ext cx="830922" cy="2993020"/>
            <a:chOff x="8856330" y="4452937"/>
            <a:chExt cx="1645380" cy="5964585"/>
          </a:xfrm>
        </p:grpSpPr>
        <p:sp>
          <p:nvSpPr>
            <p:cNvPr id="20" name="AutoShape 8"/>
            <p:cNvSpPr/>
            <p:nvPr/>
          </p:nvSpPr>
          <p:spPr bwMode="auto">
            <a:xfrm>
              <a:off x="9105900" y="4452937"/>
              <a:ext cx="952500" cy="688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35%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21" name="AutoShape 13"/>
            <p:cNvSpPr/>
            <p:nvPr/>
          </p:nvSpPr>
          <p:spPr bwMode="auto">
            <a:xfrm>
              <a:off x="8856330" y="8945563"/>
              <a:ext cx="1645380" cy="147195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</a:t>
              </a:r>
              <a:endParaRPr lang="en-US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2" name="AutoShape 20"/>
            <p:cNvSpPr/>
            <p:nvPr/>
          </p:nvSpPr>
          <p:spPr bwMode="auto">
            <a:xfrm>
              <a:off x="9170988" y="5222875"/>
              <a:ext cx="822325" cy="3738562"/>
            </a:xfrm>
            <a:prstGeom prst="roundRect">
              <a:avLst>
                <a:gd name="adj" fmla="val 50000"/>
              </a:avLst>
            </a:pr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3" name="淘宝网Chenying0907出品 22"/>
          <p:cNvGrpSpPr/>
          <p:nvPr/>
        </p:nvGrpSpPr>
        <p:grpSpPr>
          <a:xfrm>
            <a:off x="6405955" y="1425546"/>
            <a:ext cx="675826" cy="3278165"/>
            <a:chOff x="10475089" y="3467100"/>
            <a:chExt cx="1338262" cy="6532830"/>
          </a:xfrm>
        </p:grpSpPr>
        <p:sp>
          <p:nvSpPr>
            <p:cNvPr id="24" name="AutoShape 14"/>
            <p:cNvSpPr/>
            <p:nvPr/>
          </p:nvSpPr>
          <p:spPr bwMode="auto">
            <a:xfrm>
              <a:off x="10601325" y="3467100"/>
              <a:ext cx="952500" cy="688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70%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25" name="AutoShape 15"/>
            <p:cNvSpPr/>
            <p:nvPr/>
          </p:nvSpPr>
          <p:spPr bwMode="auto">
            <a:xfrm>
              <a:off x="10475089" y="9509393"/>
              <a:ext cx="1338262" cy="4905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6" name="AutoShape 21"/>
            <p:cNvSpPr/>
            <p:nvPr/>
          </p:nvSpPr>
          <p:spPr bwMode="auto">
            <a:xfrm>
              <a:off x="10669588" y="4292600"/>
              <a:ext cx="822325" cy="4645025"/>
            </a:xfrm>
            <a:prstGeom prst="roundRect">
              <a:avLst>
                <a:gd name="adj" fmla="val 50000"/>
              </a:avLst>
            </a:pr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7" name="淘宝网Chenying0907出品 26"/>
          <p:cNvGrpSpPr/>
          <p:nvPr/>
        </p:nvGrpSpPr>
        <p:grpSpPr>
          <a:xfrm>
            <a:off x="5545511" y="1920236"/>
            <a:ext cx="675826" cy="2769802"/>
            <a:chOff x="12189899" y="4452937"/>
            <a:chExt cx="1338262" cy="5519745"/>
          </a:xfrm>
        </p:grpSpPr>
        <p:sp>
          <p:nvSpPr>
            <p:cNvPr id="28" name="AutoShape 22"/>
            <p:cNvSpPr/>
            <p:nvPr/>
          </p:nvSpPr>
          <p:spPr bwMode="auto">
            <a:xfrm>
              <a:off x="12398375" y="5222875"/>
              <a:ext cx="822325" cy="3738562"/>
            </a:xfrm>
            <a:prstGeom prst="roundRect">
              <a:avLst>
                <a:gd name="adj" fmla="val 50000"/>
              </a:avLst>
            </a:pr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s-E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9" name="AutoShape 23"/>
            <p:cNvSpPr/>
            <p:nvPr/>
          </p:nvSpPr>
          <p:spPr bwMode="auto">
            <a:xfrm>
              <a:off x="12331700" y="4452937"/>
              <a:ext cx="952500" cy="6889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s-ES" sz="1200" b="1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" charset="0"/>
                  <a:sym typeface="微软雅黑" panose="020B0503020204020204" charset="-122"/>
                </a:rPr>
                <a:t>35%</a:t>
              </a:r>
              <a:endParaRPr lang="es-E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Gill Sans" charset="0"/>
                <a:sym typeface="微软雅黑" panose="020B0503020204020204" charset="-122"/>
              </a:endParaRPr>
            </a:p>
          </p:txBody>
        </p:sp>
        <p:sp>
          <p:nvSpPr>
            <p:cNvPr id="30" name="AutoShape 24"/>
            <p:cNvSpPr/>
            <p:nvPr/>
          </p:nvSpPr>
          <p:spPr bwMode="auto">
            <a:xfrm>
              <a:off x="12189899" y="9482145"/>
              <a:ext cx="1338262" cy="4905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标题文字</a:t>
              </a:r>
              <a:endParaRPr lang="id-ID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1" name="Shape 1435"/>
          <p:cNvSpPr txBox="1"/>
          <p:nvPr/>
        </p:nvSpPr>
        <p:spPr>
          <a:xfrm>
            <a:off x="9997133" y="6587724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15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aphicFrame>
        <p:nvGraphicFramePr>
          <p:cNvPr id="2" name="Chart 63"/>
          <p:cNvGraphicFramePr/>
          <p:nvPr/>
        </p:nvGraphicFramePr>
        <p:xfrm>
          <a:off x="1526329" y="875443"/>
          <a:ext cx="9001702" cy="298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47"/>
          <p:cNvGrpSpPr/>
          <p:nvPr/>
        </p:nvGrpSpPr>
        <p:grpSpPr bwMode="auto">
          <a:xfrm>
            <a:off x="2294434" y="3953068"/>
            <a:ext cx="7497535" cy="461629"/>
            <a:chOff x="1037893" y="3795553"/>
            <a:chExt cx="7575105" cy="466635"/>
          </a:xfrm>
        </p:grpSpPr>
        <p:grpSp>
          <p:nvGrpSpPr>
            <p:cNvPr id="4" name="Group 50"/>
            <p:cNvGrpSpPr/>
            <p:nvPr/>
          </p:nvGrpSpPr>
          <p:grpSpPr bwMode="auto">
            <a:xfrm>
              <a:off x="1037893" y="3873376"/>
              <a:ext cx="1204815" cy="280004"/>
              <a:chOff x="1037893" y="3856197"/>
              <a:chExt cx="1204815" cy="28000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309825" y="3856197"/>
                <a:ext cx="932883" cy="28000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zh-CN" altLang="en-US" b="1" dirty="0"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标题文字</a:t>
                </a:r>
                <a:endParaRPr lang="id-ID" altLang="zh-CN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5" name="Rounded Rectangle 39"/>
              <p:cNvSpPr>
                <a:spLocks noChangeAspect="1"/>
              </p:cNvSpPr>
              <p:nvPr/>
            </p:nvSpPr>
            <p:spPr>
              <a:xfrm>
                <a:off x="1037893" y="3914656"/>
                <a:ext cx="199971" cy="194072"/>
              </a:xfrm>
              <a:prstGeom prst="roundRect">
                <a:avLst/>
              </a:prstGeom>
              <a:solidFill>
                <a:srgbClr val="EEC9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0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5" name="Group 45"/>
            <p:cNvGrpSpPr/>
            <p:nvPr/>
          </p:nvGrpSpPr>
          <p:grpSpPr bwMode="auto">
            <a:xfrm>
              <a:off x="3220482" y="3897131"/>
              <a:ext cx="1235085" cy="280004"/>
              <a:chOff x="3397780" y="3913211"/>
              <a:chExt cx="1235085" cy="280004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699982" y="3913211"/>
                <a:ext cx="932883" cy="28000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zh-CN" altLang="en-US" b="1" dirty="0"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标题文字</a:t>
                </a:r>
                <a:endParaRPr lang="id-ID" altLang="zh-CN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3" name="Rounded Rectangle 37"/>
              <p:cNvSpPr>
                <a:spLocks noChangeAspect="1"/>
              </p:cNvSpPr>
              <p:nvPr/>
            </p:nvSpPr>
            <p:spPr>
              <a:xfrm>
                <a:off x="3397780" y="3947915"/>
                <a:ext cx="199971" cy="194072"/>
              </a:xfrm>
              <a:prstGeom prst="roundRect">
                <a:avLst/>
              </a:pr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0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6" name="Group 37"/>
            <p:cNvGrpSpPr/>
            <p:nvPr/>
          </p:nvGrpSpPr>
          <p:grpSpPr bwMode="auto">
            <a:xfrm>
              <a:off x="5081905" y="3795553"/>
              <a:ext cx="1489989" cy="466635"/>
              <a:chOff x="5143137" y="3812732"/>
              <a:chExt cx="1489989" cy="46663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327166" y="3812732"/>
                <a:ext cx="1305960" cy="466635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>
                <a:defPPr>
                  <a:defRPr lang="zh-CN"/>
                </a:defPPr>
                <a:lvl1pPr algn="ctr">
                  <a:defRPr b="1"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r>
                  <a:rPr lang="zh-CN" altLang="en-US" dirty="0">
                    <a:sym typeface="微软雅黑" panose="020B0503020204020204" charset="-122"/>
                  </a:rPr>
                  <a:t>标题文字</a:t>
                </a:r>
                <a:endParaRPr lang="id-ID" altLang="zh-CN" dirty="0">
                  <a:sym typeface="微软雅黑" panose="020B0503020204020204" charset="-122"/>
                </a:endParaRPr>
              </a:p>
            </p:txBody>
          </p:sp>
          <p:sp>
            <p:nvSpPr>
              <p:cNvPr id="11" name="Rounded Rectangle 35"/>
              <p:cNvSpPr>
                <a:spLocks noChangeAspect="1"/>
              </p:cNvSpPr>
              <p:nvPr/>
            </p:nvSpPr>
            <p:spPr>
              <a:xfrm>
                <a:off x="5143137" y="3933609"/>
                <a:ext cx="199971" cy="194072"/>
              </a:xfrm>
              <a:prstGeom prst="roundRect">
                <a:avLst/>
              </a:prstGeom>
              <a:solidFill>
                <a:srgbClr val="EEC97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10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7" name="Group 41"/>
            <p:cNvGrpSpPr/>
            <p:nvPr/>
          </p:nvGrpSpPr>
          <p:grpSpPr bwMode="auto">
            <a:xfrm>
              <a:off x="7382262" y="3856584"/>
              <a:ext cx="1230736" cy="280003"/>
              <a:chOff x="7382262" y="3873763"/>
              <a:chExt cx="1230736" cy="280003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680116" y="3873763"/>
                <a:ext cx="932882" cy="28000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zh-CN" altLang="en-US" b="1" dirty="0"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标题文字</a:t>
                </a:r>
                <a:endParaRPr lang="id-ID" altLang="zh-CN" b="1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9" name="Rounded Rectangle 33"/>
              <p:cNvSpPr>
                <a:spLocks noChangeAspect="1"/>
              </p:cNvSpPr>
              <p:nvPr/>
            </p:nvSpPr>
            <p:spPr>
              <a:xfrm>
                <a:off x="7382262" y="3949014"/>
                <a:ext cx="199971" cy="194072"/>
              </a:xfrm>
              <a:prstGeom prst="roundRect">
                <a:avLst/>
              </a:pr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0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</p:grpSp>
      <p:grpSp>
        <p:nvGrpSpPr>
          <p:cNvPr id="16" name="Group 27"/>
          <p:cNvGrpSpPr/>
          <p:nvPr/>
        </p:nvGrpSpPr>
        <p:grpSpPr bwMode="auto">
          <a:xfrm>
            <a:off x="2127655" y="4510576"/>
            <a:ext cx="1479671" cy="307778"/>
            <a:chOff x="4046997" y="1088518"/>
            <a:chExt cx="1494623" cy="317399"/>
          </a:xfrm>
        </p:grpSpPr>
        <p:sp>
          <p:nvSpPr>
            <p:cNvPr id="17" name="Text Placeholder 3"/>
            <p:cNvSpPr txBox="1"/>
            <p:nvPr/>
          </p:nvSpPr>
          <p:spPr bwMode="auto">
            <a:xfrm>
              <a:off x="4429228" y="1215315"/>
              <a:ext cx="1112392" cy="190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defTabSz="904875">
                <a:spcBef>
                  <a:spcPct val="20000"/>
                </a:spcBef>
              </a:pPr>
              <a:r>
                <a:rPr lang="en-US" altLang="zh-CN" sz="12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NUMBER ONE</a:t>
              </a:r>
            </a:p>
          </p:txBody>
        </p:sp>
        <p:sp>
          <p:nvSpPr>
            <p:cNvPr id="19" name="Text Placeholder 3"/>
            <p:cNvSpPr txBox="1"/>
            <p:nvPr/>
          </p:nvSpPr>
          <p:spPr bwMode="auto">
            <a:xfrm>
              <a:off x="4046997" y="1088518"/>
              <a:ext cx="320603" cy="31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defTabSz="904875">
                <a:spcBef>
                  <a:spcPct val="20000"/>
                </a:spcBef>
              </a:pPr>
              <a:r>
                <a:rPr lang="en-US" altLang="zh-CN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01</a:t>
              </a:r>
            </a:p>
          </p:txBody>
        </p:sp>
      </p:grpSp>
      <p:grpSp>
        <p:nvGrpSpPr>
          <p:cNvPr id="20" name="Group 27"/>
          <p:cNvGrpSpPr/>
          <p:nvPr/>
        </p:nvGrpSpPr>
        <p:grpSpPr bwMode="auto">
          <a:xfrm>
            <a:off x="4226723" y="4493750"/>
            <a:ext cx="1504349" cy="324449"/>
            <a:chOff x="4046898" y="1071165"/>
            <a:chExt cx="1520887" cy="334590"/>
          </a:xfrm>
        </p:grpSpPr>
        <p:sp>
          <p:nvSpPr>
            <p:cNvPr id="21" name="Text Placeholder 3"/>
            <p:cNvSpPr txBox="1"/>
            <p:nvPr/>
          </p:nvSpPr>
          <p:spPr bwMode="auto">
            <a:xfrm>
              <a:off x="4410659" y="1215317"/>
              <a:ext cx="1157126" cy="19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defTabSz="904875">
                <a:spcBef>
                  <a:spcPct val="20000"/>
                </a:spcBef>
              </a:pPr>
              <a:r>
                <a:rPr lang="en-US" altLang="zh-CN" sz="12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NUMBER TWO</a:t>
              </a:r>
            </a:p>
          </p:txBody>
        </p:sp>
        <p:sp>
          <p:nvSpPr>
            <p:cNvPr id="23" name="Text Placeholder 3"/>
            <p:cNvSpPr txBox="1"/>
            <p:nvPr/>
          </p:nvSpPr>
          <p:spPr bwMode="auto">
            <a:xfrm>
              <a:off x="4046898" y="1071165"/>
              <a:ext cx="320885" cy="31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defTabSz="904875">
                <a:spcBef>
                  <a:spcPct val="20000"/>
                </a:spcBef>
              </a:pPr>
              <a:r>
                <a:rPr lang="en-US" altLang="zh-CN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02</a:t>
              </a:r>
            </a:p>
          </p:txBody>
        </p:sp>
      </p:grpSp>
      <p:grpSp>
        <p:nvGrpSpPr>
          <p:cNvPr id="24" name="Group 27"/>
          <p:cNvGrpSpPr/>
          <p:nvPr/>
        </p:nvGrpSpPr>
        <p:grpSpPr bwMode="auto">
          <a:xfrm>
            <a:off x="6157268" y="4510581"/>
            <a:ext cx="1601027" cy="307778"/>
            <a:chOff x="4046898" y="1088521"/>
            <a:chExt cx="1618628" cy="317398"/>
          </a:xfrm>
        </p:grpSpPr>
        <p:sp>
          <p:nvSpPr>
            <p:cNvPr id="25" name="Text Placeholder 3"/>
            <p:cNvSpPr txBox="1"/>
            <p:nvPr/>
          </p:nvSpPr>
          <p:spPr bwMode="auto">
            <a:xfrm>
              <a:off x="4388474" y="1215317"/>
              <a:ext cx="1277052" cy="19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defTabSz="904875">
                <a:spcBef>
                  <a:spcPct val="20000"/>
                </a:spcBef>
              </a:pPr>
              <a:r>
                <a:rPr lang="en-US" altLang="zh-CN" sz="12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NUMBER THREE</a:t>
              </a:r>
            </a:p>
          </p:txBody>
        </p:sp>
        <p:sp>
          <p:nvSpPr>
            <p:cNvPr id="27" name="Text Placeholder 3"/>
            <p:cNvSpPr txBox="1"/>
            <p:nvPr/>
          </p:nvSpPr>
          <p:spPr bwMode="auto">
            <a:xfrm>
              <a:off x="4046898" y="1088521"/>
              <a:ext cx="320885" cy="317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defTabSz="904875">
                <a:spcBef>
                  <a:spcPct val="20000"/>
                </a:spcBef>
              </a:pPr>
              <a:r>
                <a:rPr lang="en-US" altLang="zh-CN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03</a:t>
              </a:r>
            </a:p>
          </p:txBody>
        </p:sp>
      </p:grpSp>
      <p:grpSp>
        <p:nvGrpSpPr>
          <p:cNvPr id="28" name="Group 27"/>
          <p:cNvGrpSpPr/>
          <p:nvPr/>
        </p:nvGrpSpPr>
        <p:grpSpPr bwMode="auto">
          <a:xfrm>
            <a:off x="8400361" y="4506230"/>
            <a:ext cx="1569093" cy="311760"/>
            <a:chOff x="4090520" y="1084037"/>
            <a:chExt cx="1584949" cy="321505"/>
          </a:xfrm>
        </p:grpSpPr>
        <p:sp>
          <p:nvSpPr>
            <p:cNvPr id="29" name="Text Placeholder 3"/>
            <p:cNvSpPr txBox="1"/>
            <p:nvPr/>
          </p:nvSpPr>
          <p:spPr>
            <a:xfrm>
              <a:off x="4465925" y="1215104"/>
              <a:ext cx="1209544" cy="190438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04875">
                <a:spcBef>
                  <a:spcPct val="20000"/>
                </a:spcBef>
                <a:defRPr/>
              </a:pPr>
              <a:r>
                <a:rPr lang="en-US" sz="120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NUMBER FOUR</a:t>
              </a:r>
            </a:p>
          </p:txBody>
        </p:sp>
        <p:sp>
          <p:nvSpPr>
            <p:cNvPr id="31" name="Text Placeholder 3"/>
            <p:cNvSpPr txBox="1"/>
            <p:nvPr/>
          </p:nvSpPr>
          <p:spPr>
            <a:xfrm>
              <a:off x="4090520" y="1084037"/>
              <a:ext cx="320602" cy="317397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04875">
                <a:spcBef>
                  <a:spcPct val="20000"/>
                </a:spcBef>
                <a:defRPr/>
              </a:pPr>
              <a:r>
                <a:rPr lang="en-US" sz="20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04</a:t>
              </a:r>
            </a:p>
          </p:txBody>
        </p:sp>
      </p:grpSp>
      <p:sp>
        <p:nvSpPr>
          <p:cNvPr id="46" name="Shape 1435"/>
          <p:cNvSpPr txBox="1"/>
          <p:nvPr/>
        </p:nvSpPr>
        <p:spPr>
          <a:xfrm>
            <a:off x="9827600" y="6412620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16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9845" y="-32385"/>
            <a:ext cx="12251055" cy="6922770"/>
          </a:xfrm>
          <a:prstGeom prst="rect">
            <a:avLst/>
          </a:prstGeom>
        </p:spPr>
      </p:pic>
      <p:grpSp>
        <p:nvGrpSpPr>
          <p:cNvPr id="34" name="394f1de7-5bd3-4b6f-a318-eafdd20d31d8" descr="RRcAAB+LCAAAAAAABADll8uO2jAUht/FbXdo5PgiCDsupUVV2xGMpouKhQsGLCUOcsyIDsq71yYJxExG9UiVCkFs4Fxy/nP+j0X24L3+veGgC6YxU3oo2EqxeKx5DFpgvABduY2iFugLuRBy9Ukl200Kuj/3x7Zq5ofQ60cWbbntlUILFuU/uy/qy7KvQop4Gxdl8A6aENtVQgHMg2KxiHi1bCw1V0/HCYGNHb5PtTIDRomKmTYD9zD7AIoU6FJ8BzPbvOA709QCD7msUk8hzx6gdk+bsGveJ6kWiTx13DNzN24k1Sx71nQqNbK40mLOol4kVjLm0io2C3A9X5vs50SJ50RqNz/gMm/+wvmmOOBUPJuBSxalvDzDmm34NzOo3O4QCEzbhEdMiyenwokFIDvudSyy5zgvazlPnh2vebqO2dWodY6ctV490APf6bed1HZU71ln/mvL1GsvNNQJn9VIvxbwcbsKPro58JEP+MgPfOSAj64YfNR88Cmsgo9vDnzsAz72Ax874OMrBh83H3zsgE9uDnziAz7xA5844JMrBp80H/zAAZ/eHPjUB3zqBz51wKdXDD79B+APkihRfwe/LHuR/75cijmf8LkZWxZNVr8MsjgMOyEOzRZqm65N6bvRiPbD/tAakCsMsroX1/IxvlCf1fvc/9BSNcCskXLdm5/WyP+uebyvxGqtJU/TIpwrhW97DSt1Oh7lwf/kEUYEUxg4Fn0ctoc4qLUINdIidNEWBbBDaYdQx6MetZ9aj3AjPcIX7REJCWw7Bo1GAwhhrUGkkQaRizYoQJ02wbDjeERIGw1IrUe0kR5Rb49m2R9woQWoRRcAAA=="/>
          <p:cNvGrpSpPr>
            <a:grpSpLocks noChangeAspect="1"/>
          </p:cNvGrpSpPr>
          <p:nvPr/>
        </p:nvGrpSpPr>
        <p:grpSpPr>
          <a:xfrm>
            <a:off x="1153978" y="1672340"/>
            <a:ext cx="7279007" cy="4124325"/>
            <a:chOff x="2222182" y="1938338"/>
            <a:chExt cx="7279007" cy="4124325"/>
          </a:xfrm>
        </p:grpSpPr>
        <p:sp>
          <p:nvSpPr>
            <p:cNvPr id="35" name="RelativeShape1"/>
            <p:cNvSpPr/>
            <p:nvPr/>
          </p:nvSpPr>
          <p:spPr bwMode="auto">
            <a:xfrm>
              <a:off x="3740151" y="2111375"/>
              <a:ext cx="5761038" cy="47466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RelativeShape2"/>
            <p:cNvSpPr/>
            <p:nvPr/>
          </p:nvSpPr>
          <p:spPr bwMode="auto">
            <a:xfrm>
              <a:off x="3740151" y="2931796"/>
              <a:ext cx="5761038" cy="47466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RelativeShape3"/>
            <p:cNvSpPr/>
            <p:nvPr/>
          </p:nvSpPr>
          <p:spPr bwMode="auto">
            <a:xfrm>
              <a:off x="3740151" y="3752217"/>
              <a:ext cx="5761038" cy="47466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RelativeShape4"/>
            <p:cNvSpPr/>
            <p:nvPr/>
          </p:nvSpPr>
          <p:spPr bwMode="auto">
            <a:xfrm>
              <a:off x="3740151" y="4572638"/>
              <a:ext cx="5761038" cy="47466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RelativeShape5"/>
            <p:cNvSpPr/>
            <p:nvPr/>
          </p:nvSpPr>
          <p:spPr bwMode="auto">
            <a:xfrm>
              <a:off x="3740151" y="5393059"/>
              <a:ext cx="5761038" cy="47466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Freeform 5"/>
            <p:cNvSpPr/>
            <p:nvPr/>
          </p:nvSpPr>
          <p:spPr bwMode="auto">
            <a:xfrm>
              <a:off x="3744913" y="1938338"/>
              <a:ext cx="5751513" cy="4124325"/>
            </a:xfrm>
            <a:custGeom>
              <a:avLst/>
              <a:gdLst>
                <a:gd name="T0" fmla="*/ 0 w 3623"/>
                <a:gd name="T1" fmla="*/ 0 h 2598"/>
                <a:gd name="T2" fmla="*/ 3623 w 3623"/>
                <a:gd name="T3" fmla="*/ 0 h 2598"/>
                <a:gd name="T4" fmla="*/ 0 w 3623"/>
                <a:gd name="T5" fmla="*/ 517 h 2598"/>
                <a:gd name="T6" fmla="*/ 3623 w 3623"/>
                <a:gd name="T7" fmla="*/ 517 h 2598"/>
                <a:gd name="T8" fmla="*/ 0 w 3623"/>
                <a:gd name="T9" fmla="*/ 1041 h 2598"/>
                <a:gd name="T10" fmla="*/ 3623 w 3623"/>
                <a:gd name="T11" fmla="*/ 1041 h 2598"/>
                <a:gd name="T12" fmla="*/ 0 w 3623"/>
                <a:gd name="T13" fmla="*/ 1558 h 2598"/>
                <a:gd name="T14" fmla="*/ 3623 w 3623"/>
                <a:gd name="T15" fmla="*/ 1558 h 2598"/>
                <a:gd name="T16" fmla="*/ 0 w 3623"/>
                <a:gd name="T17" fmla="*/ 2081 h 2598"/>
                <a:gd name="T18" fmla="*/ 3623 w 3623"/>
                <a:gd name="T19" fmla="*/ 2081 h 2598"/>
                <a:gd name="T20" fmla="*/ 0 w 3623"/>
                <a:gd name="T21" fmla="*/ 2598 h 2598"/>
                <a:gd name="T22" fmla="*/ 3623 w 3623"/>
                <a:gd name="T23" fmla="*/ 2598 h 2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23" h="2598">
                  <a:moveTo>
                    <a:pt x="0" y="0"/>
                  </a:moveTo>
                  <a:lnTo>
                    <a:pt x="3623" y="0"/>
                  </a:lnTo>
                  <a:moveTo>
                    <a:pt x="0" y="517"/>
                  </a:moveTo>
                  <a:lnTo>
                    <a:pt x="3623" y="517"/>
                  </a:lnTo>
                  <a:moveTo>
                    <a:pt x="0" y="1041"/>
                  </a:moveTo>
                  <a:lnTo>
                    <a:pt x="3623" y="1041"/>
                  </a:lnTo>
                  <a:moveTo>
                    <a:pt x="0" y="1558"/>
                  </a:moveTo>
                  <a:lnTo>
                    <a:pt x="3623" y="1558"/>
                  </a:lnTo>
                  <a:moveTo>
                    <a:pt x="0" y="2081"/>
                  </a:moveTo>
                  <a:lnTo>
                    <a:pt x="3623" y="2081"/>
                  </a:lnTo>
                  <a:moveTo>
                    <a:pt x="0" y="2598"/>
                  </a:moveTo>
                  <a:lnTo>
                    <a:pt x="3623" y="2598"/>
                  </a:lnTo>
                </a:path>
              </a:pathLst>
            </a:custGeom>
            <a:noFill/>
            <a:ln w="9525" cap="flat">
              <a:solidFill>
                <a:srgbClr val="E0E0E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CustomText1"/>
            <p:cNvSpPr/>
            <p:nvPr/>
          </p:nvSpPr>
          <p:spPr bwMode="auto">
            <a:xfrm>
              <a:off x="2222182" y="2079783"/>
              <a:ext cx="1513206" cy="50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0000" tIns="46800" rIns="90000" bIns="46800" anchor="ctr" anchorCtr="1" compatLnSpc="1">
              <a:normAutofit/>
            </a:bodyPr>
            <a:lstStyle/>
            <a:p>
              <a:pPr lvl="0"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42" name="ValueShape1"/>
            <p:cNvSpPr/>
            <p:nvPr/>
          </p:nvSpPr>
          <p:spPr bwMode="auto">
            <a:xfrm>
              <a:off x="4748333" y="2111375"/>
              <a:ext cx="3744675" cy="474663"/>
            </a:xfrm>
            <a:prstGeom prst="rect">
              <a:avLst/>
            </a:prstGeom>
            <a:solidFill>
              <a:srgbClr val="F87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anchor="ctr" anchorCtr="0" compatLnSpc="1"/>
            <a:lstStyle/>
            <a:p>
              <a:pPr algn="ctr"/>
              <a:r>
                <a:rPr lang="en-US" altLang="zh-CN" sz="200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/>
                  </a:solidFill>
                  <a:latin typeface="Impact" panose="020B0806030902050204" pitchFamily="34" charset="0"/>
                </a:rPr>
                <a:t>65%</a:t>
              </a:r>
            </a:p>
          </p:txBody>
        </p:sp>
        <p:sp>
          <p:nvSpPr>
            <p:cNvPr id="43" name="ValueShape2"/>
            <p:cNvSpPr/>
            <p:nvPr/>
          </p:nvSpPr>
          <p:spPr bwMode="auto">
            <a:xfrm>
              <a:off x="5554878" y="2931796"/>
              <a:ext cx="2131584" cy="474663"/>
            </a:xfrm>
            <a:prstGeom prst="rect">
              <a:avLst/>
            </a:prstGeom>
            <a:solidFill>
              <a:srgbClr val="EEC978"/>
            </a:solidFill>
            <a:ln>
              <a:noFill/>
            </a:ln>
          </p:spPr>
          <p:txBody>
            <a:bodyPr vert="horz" wrap="none" lIns="91440" tIns="45720" rIns="91440" bIns="45720" anchor="ctr" anchorCtr="0" compatLnSpc="1"/>
            <a:lstStyle/>
            <a:p>
              <a:pPr algn="ctr"/>
              <a:r>
                <a:rPr lang="en-US" altLang="zh-CN" sz="200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/>
                  </a:solidFill>
                  <a:latin typeface="Impact" panose="020B0806030902050204" pitchFamily="34" charset="0"/>
                </a:rPr>
                <a:t>37%</a:t>
              </a:r>
            </a:p>
          </p:txBody>
        </p:sp>
        <p:sp>
          <p:nvSpPr>
            <p:cNvPr id="44" name="ValueShape3"/>
            <p:cNvSpPr/>
            <p:nvPr/>
          </p:nvSpPr>
          <p:spPr bwMode="auto">
            <a:xfrm>
              <a:off x="5180411" y="3752217"/>
              <a:ext cx="2880519" cy="474663"/>
            </a:xfrm>
            <a:prstGeom prst="rect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none" lIns="91440" tIns="45720" rIns="91440" bIns="45720" anchor="ctr" anchorCtr="0" compatLnSpc="1"/>
            <a:lstStyle/>
            <a:p>
              <a:pPr algn="ctr"/>
              <a:r>
                <a:rPr lang="en-US" altLang="zh-CN" sz="200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/>
                  </a:solidFill>
                  <a:latin typeface="Impact" panose="020B0806030902050204" pitchFamily="34" charset="0"/>
                </a:rPr>
                <a:t>50%</a:t>
              </a:r>
            </a:p>
          </p:txBody>
        </p:sp>
        <p:sp>
          <p:nvSpPr>
            <p:cNvPr id="45" name="ValueShape4"/>
            <p:cNvSpPr/>
            <p:nvPr/>
          </p:nvSpPr>
          <p:spPr bwMode="auto">
            <a:xfrm>
              <a:off x="5756515" y="4572638"/>
              <a:ext cx="1728311" cy="474663"/>
            </a:xfrm>
            <a:prstGeom prst="rect">
              <a:avLst/>
            </a:prstGeom>
            <a:solidFill>
              <a:srgbClr val="EEC978"/>
            </a:solidFill>
            <a:ln>
              <a:noFill/>
            </a:ln>
          </p:spPr>
          <p:txBody>
            <a:bodyPr vert="horz" wrap="none" lIns="91440" tIns="45720" rIns="91440" bIns="45720" anchor="ctr" anchorCtr="0" compatLnSpc="1"/>
            <a:lstStyle/>
            <a:p>
              <a:pPr algn="ctr"/>
              <a:r>
                <a:rPr lang="en-US" altLang="zh-CN" sz="200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/>
                  </a:solidFill>
                  <a:latin typeface="Impact" panose="020B0806030902050204" pitchFamily="34" charset="0"/>
                </a:rPr>
                <a:t>30%</a:t>
              </a:r>
            </a:p>
          </p:txBody>
        </p:sp>
        <p:sp>
          <p:nvSpPr>
            <p:cNvPr id="46" name="ValueShape5"/>
            <p:cNvSpPr/>
            <p:nvPr/>
          </p:nvSpPr>
          <p:spPr bwMode="auto">
            <a:xfrm>
              <a:off x="6332618" y="5393059"/>
              <a:ext cx="576104" cy="474663"/>
            </a:xfrm>
            <a:prstGeom prst="rect">
              <a:avLst/>
            </a:prstGeom>
            <a:solidFill>
              <a:srgbClr val="F87E93"/>
            </a:solidFill>
            <a:ln>
              <a:noFill/>
            </a:ln>
          </p:spPr>
          <p:txBody>
            <a:bodyPr vert="horz" wrap="none" lIns="91440" tIns="45720" rIns="91440" bIns="45720" anchor="ctr" anchorCtr="0" compatLnSpc="1"/>
            <a:lstStyle/>
            <a:p>
              <a:pPr algn="ctr"/>
              <a:r>
                <a:rPr lang="en-US" altLang="zh-CN" sz="200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/>
                  </a:solidFill>
                  <a:latin typeface="Impact" panose="020B0806030902050204" pitchFamily="34" charset="0"/>
                </a:rPr>
                <a:t>10%</a:t>
              </a:r>
            </a:p>
          </p:txBody>
        </p:sp>
        <p:sp>
          <p:nvSpPr>
            <p:cNvPr id="48" name="CustomText1"/>
            <p:cNvSpPr/>
            <p:nvPr/>
          </p:nvSpPr>
          <p:spPr bwMode="auto">
            <a:xfrm>
              <a:off x="2222182" y="2901195"/>
              <a:ext cx="1513206" cy="50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0000" tIns="46800" rIns="90000" bIns="46800" anchor="ctr" anchorCtr="1" compatLnSpc="1">
              <a:normAutofit/>
            </a:bodyPr>
            <a:lstStyle/>
            <a:p>
              <a:pPr lvl="0"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49" name="CustomText1"/>
            <p:cNvSpPr/>
            <p:nvPr/>
          </p:nvSpPr>
          <p:spPr bwMode="auto">
            <a:xfrm>
              <a:off x="2222182" y="3722607"/>
              <a:ext cx="1513206" cy="50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0000" tIns="46800" rIns="90000" bIns="46800" anchor="ctr" anchorCtr="1" compatLnSpc="1">
              <a:normAutofit/>
            </a:bodyPr>
            <a:lstStyle/>
            <a:p>
              <a:pPr lvl="0"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50" name="CustomText1"/>
            <p:cNvSpPr/>
            <p:nvPr/>
          </p:nvSpPr>
          <p:spPr bwMode="auto">
            <a:xfrm>
              <a:off x="2222182" y="4544019"/>
              <a:ext cx="1513206" cy="50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0000" tIns="46800" rIns="90000" bIns="46800" anchor="ctr" anchorCtr="1" compatLnSpc="1">
              <a:normAutofit/>
            </a:bodyPr>
            <a:lstStyle/>
            <a:p>
              <a:pPr lvl="0"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51" name="CustomText1"/>
            <p:cNvSpPr/>
            <p:nvPr/>
          </p:nvSpPr>
          <p:spPr bwMode="auto">
            <a:xfrm>
              <a:off x="2222182" y="5365431"/>
              <a:ext cx="1513206" cy="50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0000" tIns="46800" rIns="90000" bIns="46800" anchor="ctr" anchorCtr="1" compatLnSpc="1">
              <a:normAutofit/>
            </a:bodyPr>
            <a:lstStyle/>
            <a:p>
              <a:pPr lvl="0">
                <a:defRPr/>
              </a:pPr>
              <a:r>
                <a:rPr lang="en-US" altLang="zh-CN" sz="1600" b="1" dirty="0"/>
                <a:t>TEXT HERE</a:t>
              </a:r>
            </a:p>
          </p:txBody>
        </p:sp>
      </p:grpSp>
      <p:sp>
        <p:nvSpPr>
          <p:cNvPr id="54" name="íšļíḑé"/>
          <p:cNvSpPr txBox="1"/>
          <p:nvPr/>
        </p:nvSpPr>
        <p:spPr bwMode="auto">
          <a:xfrm>
            <a:off x="7894555" y="2049410"/>
            <a:ext cx="3240805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/>
              <a:t>标题文本预设</a:t>
            </a:r>
          </a:p>
        </p:txBody>
      </p:sp>
      <p:sp>
        <p:nvSpPr>
          <p:cNvPr id="57" name="íšļíḑé"/>
          <p:cNvSpPr txBox="1"/>
          <p:nvPr/>
        </p:nvSpPr>
        <p:spPr bwMode="auto">
          <a:xfrm>
            <a:off x="7894555" y="3795972"/>
            <a:ext cx="3240805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/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415480" y="1290023"/>
            <a:ext cx="9101000" cy="3218108"/>
            <a:chOff x="3888853" y="3288642"/>
            <a:chExt cx="15676375" cy="5578555"/>
          </a:xfrm>
        </p:grpSpPr>
        <p:grpSp>
          <p:nvGrpSpPr>
            <p:cNvPr id="3" name="Group 24"/>
            <p:cNvGrpSpPr/>
            <p:nvPr/>
          </p:nvGrpSpPr>
          <p:grpSpPr>
            <a:xfrm>
              <a:off x="3888853" y="5825875"/>
              <a:ext cx="4461536" cy="2382282"/>
              <a:chOff x="1706563" y="4518025"/>
              <a:chExt cx="2605088" cy="1390650"/>
            </a:xfrm>
          </p:grpSpPr>
          <p:sp>
            <p:nvSpPr>
              <p:cNvPr id="25" name="Freeform 5"/>
              <p:cNvSpPr/>
              <p:nvPr/>
            </p:nvSpPr>
            <p:spPr bwMode="auto">
              <a:xfrm>
                <a:off x="1706563" y="4518025"/>
                <a:ext cx="1303338" cy="1390650"/>
              </a:xfrm>
              <a:custGeom>
                <a:avLst/>
                <a:gdLst>
                  <a:gd name="T0" fmla="*/ 333 w 347"/>
                  <a:gd name="T1" fmla="*/ 29 h 370"/>
                  <a:gd name="T2" fmla="*/ 0 w 347"/>
                  <a:gd name="T3" fmla="*/ 370 h 370"/>
                  <a:gd name="T4" fmla="*/ 347 w 347"/>
                  <a:gd name="T5" fmla="*/ 370 h 370"/>
                  <a:gd name="T6" fmla="*/ 347 w 347"/>
                  <a:gd name="T7" fmla="*/ 0 h 370"/>
                  <a:gd name="T8" fmla="*/ 333 w 347"/>
                  <a:gd name="T9" fmla="*/ 2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370">
                    <a:moveTo>
                      <a:pt x="333" y="29"/>
                    </a:moveTo>
                    <a:cubicBezTo>
                      <a:pt x="242" y="286"/>
                      <a:pt x="0" y="370"/>
                      <a:pt x="0" y="370"/>
                    </a:cubicBezTo>
                    <a:cubicBezTo>
                      <a:pt x="347" y="370"/>
                      <a:pt x="347" y="370"/>
                      <a:pt x="347" y="370"/>
                    </a:cubicBezTo>
                    <a:cubicBezTo>
                      <a:pt x="347" y="0"/>
                      <a:pt x="347" y="0"/>
                      <a:pt x="347" y="0"/>
                    </a:cubicBezTo>
                    <a:cubicBezTo>
                      <a:pt x="345" y="0"/>
                      <a:pt x="339" y="13"/>
                      <a:pt x="333" y="29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6" name="Freeform 6"/>
              <p:cNvSpPr/>
              <p:nvPr/>
            </p:nvSpPr>
            <p:spPr bwMode="auto">
              <a:xfrm>
                <a:off x="3009901" y="4518025"/>
                <a:ext cx="1301750" cy="1390650"/>
              </a:xfrm>
              <a:custGeom>
                <a:avLst/>
                <a:gdLst>
                  <a:gd name="T0" fmla="*/ 15 w 347"/>
                  <a:gd name="T1" fmla="*/ 29 h 370"/>
                  <a:gd name="T2" fmla="*/ 0 w 347"/>
                  <a:gd name="T3" fmla="*/ 0 h 370"/>
                  <a:gd name="T4" fmla="*/ 0 w 347"/>
                  <a:gd name="T5" fmla="*/ 370 h 370"/>
                  <a:gd name="T6" fmla="*/ 347 w 347"/>
                  <a:gd name="T7" fmla="*/ 370 h 370"/>
                  <a:gd name="T8" fmla="*/ 15 w 347"/>
                  <a:gd name="T9" fmla="*/ 2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370">
                    <a:moveTo>
                      <a:pt x="15" y="29"/>
                    </a:moveTo>
                    <a:cubicBezTo>
                      <a:pt x="9" y="13"/>
                      <a:pt x="3" y="0"/>
                      <a:pt x="0" y="0"/>
                    </a:cubicBezTo>
                    <a:cubicBezTo>
                      <a:pt x="0" y="370"/>
                      <a:pt x="0" y="370"/>
                      <a:pt x="0" y="370"/>
                    </a:cubicBezTo>
                    <a:cubicBezTo>
                      <a:pt x="347" y="370"/>
                      <a:pt x="347" y="370"/>
                      <a:pt x="347" y="370"/>
                    </a:cubicBezTo>
                    <a:cubicBezTo>
                      <a:pt x="347" y="370"/>
                      <a:pt x="105" y="286"/>
                      <a:pt x="15" y="29"/>
                    </a:cubicBezTo>
                    <a:close/>
                  </a:path>
                </a:pathLst>
              </a:custGeom>
              <a:solidFill>
                <a:srgbClr val="F87E93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4" name="Group 27"/>
            <p:cNvGrpSpPr/>
            <p:nvPr/>
          </p:nvGrpSpPr>
          <p:grpSpPr>
            <a:xfrm>
              <a:off x="6145447" y="4285015"/>
              <a:ext cx="4469694" cy="3923134"/>
              <a:chOff x="3024188" y="3378200"/>
              <a:chExt cx="2609851" cy="2530475"/>
            </a:xfrm>
          </p:grpSpPr>
          <p:sp>
            <p:nvSpPr>
              <p:cNvPr id="23" name="Freeform 7"/>
              <p:cNvSpPr/>
              <p:nvPr/>
            </p:nvSpPr>
            <p:spPr bwMode="auto">
              <a:xfrm>
                <a:off x="3024188" y="3378200"/>
                <a:ext cx="1306513" cy="2530475"/>
              </a:xfrm>
              <a:custGeom>
                <a:avLst/>
                <a:gdLst>
                  <a:gd name="T0" fmla="*/ 334 w 348"/>
                  <a:gd name="T1" fmla="*/ 52 h 673"/>
                  <a:gd name="T2" fmla="*/ 0 w 348"/>
                  <a:gd name="T3" fmla="*/ 673 h 673"/>
                  <a:gd name="T4" fmla="*/ 348 w 348"/>
                  <a:gd name="T5" fmla="*/ 673 h 673"/>
                  <a:gd name="T6" fmla="*/ 348 w 348"/>
                  <a:gd name="T7" fmla="*/ 0 h 673"/>
                  <a:gd name="T8" fmla="*/ 334 w 348"/>
                  <a:gd name="T9" fmla="*/ 5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673">
                    <a:moveTo>
                      <a:pt x="334" y="52"/>
                    </a:moveTo>
                    <a:cubicBezTo>
                      <a:pt x="243" y="520"/>
                      <a:pt x="0" y="673"/>
                      <a:pt x="0" y="673"/>
                    </a:cubicBezTo>
                    <a:cubicBezTo>
                      <a:pt x="348" y="673"/>
                      <a:pt x="348" y="673"/>
                      <a:pt x="348" y="673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5" y="0"/>
                      <a:pt x="339" y="24"/>
                      <a:pt x="334" y="52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4" name="Freeform 8"/>
              <p:cNvSpPr/>
              <p:nvPr/>
            </p:nvSpPr>
            <p:spPr bwMode="auto">
              <a:xfrm>
                <a:off x="4330701" y="3378200"/>
                <a:ext cx="1303338" cy="2530475"/>
              </a:xfrm>
              <a:custGeom>
                <a:avLst/>
                <a:gdLst>
                  <a:gd name="T0" fmla="*/ 14 w 347"/>
                  <a:gd name="T1" fmla="*/ 52 h 673"/>
                  <a:gd name="T2" fmla="*/ 0 w 347"/>
                  <a:gd name="T3" fmla="*/ 0 h 673"/>
                  <a:gd name="T4" fmla="*/ 0 w 347"/>
                  <a:gd name="T5" fmla="*/ 673 h 673"/>
                  <a:gd name="T6" fmla="*/ 347 w 347"/>
                  <a:gd name="T7" fmla="*/ 673 h 673"/>
                  <a:gd name="T8" fmla="*/ 14 w 347"/>
                  <a:gd name="T9" fmla="*/ 5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673">
                    <a:moveTo>
                      <a:pt x="14" y="52"/>
                    </a:moveTo>
                    <a:cubicBezTo>
                      <a:pt x="9" y="24"/>
                      <a:pt x="3" y="0"/>
                      <a:pt x="0" y="0"/>
                    </a:cubicBezTo>
                    <a:cubicBezTo>
                      <a:pt x="0" y="673"/>
                      <a:pt x="0" y="673"/>
                      <a:pt x="0" y="673"/>
                    </a:cubicBezTo>
                    <a:cubicBezTo>
                      <a:pt x="347" y="673"/>
                      <a:pt x="347" y="673"/>
                      <a:pt x="347" y="673"/>
                    </a:cubicBezTo>
                    <a:cubicBezTo>
                      <a:pt x="347" y="673"/>
                      <a:pt x="105" y="520"/>
                      <a:pt x="14" y="52"/>
                    </a:cubicBezTo>
                    <a:close/>
                  </a:path>
                </a:pathLst>
              </a:custGeom>
              <a:solidFill>
                <a:srgbClr val="F87E93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5" name="Group 30"/>
            <p:cNvGrpSpPr/>
            <p:nvPr/>
          </p:nvGrpSpPr>
          <p:grpSpPr>
            <a:xfrm>
              <a:off x="8396607" y="4073732"/>
              <a:ext cx="4461536" cy="4134420"/>
              <a:chOff x="4338638" y="2257425"/>
              <a:chExt cx="2605088" cy="3651250"/>
            </a:xfrm>
          </p:grpSpPr>
          <p:sp>
            <p:nvSpPr>
              <p:cNvPr id="21" name="Freeform 9"/>
              <p:cNvSpPr/>
              <p:nvPr/>
            </p:nvSpPr>
            <p:spPr bwMode="auto">
              <a:xfrm>
                <a:off x="4338638" y="2257425"/>
                <a:ext cx="1303338" cy="3651250"/>
              </a:xfrm>
              <a:custGeom>
                <a:avLst/>
                <a:gdLst>
                  <a:gd name="T0" fmla="*/ 333 w 347"/>
                  <a:gd name="T1" fmla="*/ 75 h 971"/>
                  <a:gd name="T2" fmla="*/ 0 w 347"/>
                  <a:gd name="T3" fmla="*/ 971 h 971"/>
                  <a:gd name="T4" fmla="*/ 347 w 347"/>
                  <a:gd name="T5" fmla="*/ 971 h 971"/>
                  <a:gd name="T6" fmla="*/ 347 w 347"/>
                  <a:gd name="T7" fmla="*/ 0 h 971"/>
                  <a:gd name="T8" fmla="*/ 333 w 347"/>
                  <a:gd name="T9" fmla="*/ 7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971">
                    <a:moveTo>
                      <a:pt x="333" y="75"/>
                    </a:moveTo>
                    <a:cubicBezTo>
                      <a:pt x="242" y="750"/>
                      <a:pt x="0" y="971"/>
                      <a:pt x="0" y="971"/>
                    </a:cubicBezTo>
                    <a:cubicBezTo>
                      <a:pt x="347" y="971"/>
                      <a:pt x="347" y="971"/>
                      <a:pt x="347" y="971"/>
                    </a:cubicBezTo>
                    <a:cubicBezTo>
                      <a:pt x="347" y="0"/>
                      <a:pt x="347" y="0"/>
                      <a:pt x="347" y="0"/>
                    </a:cubicBezTo>
                    <a:cubicBezTo>
                      <a:pt x="345" y="0"/>
                      <a:pt x="339" y="33"/>
                      <a:pt x="333" y="75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2" name="Freeform 10"/>
              <p:cNvSpPr/>
              <p:nvPr/>
            </p:nvSpPr>
            <p:spPr bwMode="auto">
              <a:xfrm>
                <a:off x="5641976" y="2257425"/>
                <a:ext cx="1301750" cy="3651250"/>
              </a:xfrm>
              <a:custGeom>
                <a:avLst/>
                <a:gdLst>
                  <a:gd name="T0" fmla="*/ 15 w 347"/>
                  <a:gd name="T1" fmla="*/ 75 h 971"/>
                  <a:gd name="T2" fmla="*/ 0 w 347"/>
                  <a:gd name="T3" fmla="*/ 0 h 971"/>
                  <a:gd name="T4" fmla="*/ 0 w 347"/>
                  <a:gd name="T5" fmla="*/ 971 h 971"/>
                  <a:gd name="T6" fmla="*/ 347 w 347"/>
                  <a:gd name="T7" fmla="*/ 971 h 971"/>
                  <a:gd name="T8" fmla="*/ 15 w 347"/>
                  <a:gd name="T9" fmla="*/ 7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971">
                    <a:moveTo>
                      <a:pt x="15" y="75"/>
                    </a:moveTo>
                    <a:cubicBezTo>
                      <a:pt x="9" y="33"/>
                      <a:pt x="3" y="0"/>
                      <a:pt x="0" y="0"/>
                    </a:cubicBezTo>
                    <a:cubicBezTo>
                      <a:pt x="0" y="971"/>
                      <a:pt x="0" y="971"/>
                      <a:pt x="0" y="971"/>
                    </a:cubicBezTo>
                    <a:cubicBezTo>
                      <a:pt x="347" y="971"/>
                      <a:pt x="347" y="971"/>
                      <a:pt x="347" y="971"/>
                    </a:cubicBezTo>
                    <a:cubicBezTo>
                      <a:pt x="347" y="971"/>
                      <a:pt x="105" y="750"/>
                      <a:pt x="15" y="75"/>
                    </a:cubicBezTo>
                    <a:close/>
                  </a:path>
                </a:pathLst>
              </a:custGeom>
              <a:solidFill>
                <a:srgbClr val="F87E93">
                  <a:alpha val="96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6" name="Group 33"/>
            <p:cNvGrpSpPr/>
            <p:nvPr/>
          </p:nvGrpSpPr>
          <p:grpSpPr>
            <a:xfrm>
              <a:off x="10661361" y="4846861"/>
              <a:ext cx="4441848" cy="3361298"/>
              <a:chOff x="5661026" y="3946525"/>
              <a:chExt cx="2593592" cy="1962150"/>
            </a:xfrm>
          </p:grpSpPr>
          <p:sp>
            <p:nvSpPr>
              <p:cNvPr id="19" name="Freeform 11"/>
              <p:cNvSpPr/>
              <p:nvPr/>
            </p:nvSpPr>
            <p:spPr bwMode="auto">
              <a:xfrm>
                <a:off x="5661026" y="3946525"/>
                <a:ext cx="1301750" cy="1962150"/>
              </a:xfrm>
              <a:custGeom>
                <a:avLst/>
                <a:gdLst>
                  <a:gd name="T0" fmla="*/ 333 w 347"/>
                  <a:gd name="T1" fmla="*/ 40 h 522"/>
                  <a:gd name="T2" fmla="*/ 0 w 347"/>
                  <a:gd name="T3" fmla="*/ 522 h 522"/>
                  <a:gd name="T4" fmla="*/ 347 w 347"/>
                  <a:gd name="T5" fmla="*/ 522 h 522"/>
                  <a:gd name="T6" fmla="*/ 347 w 347"/>
                  <a:gd name="T7" fmla="*/ 0 h 522"/>
                  <a:gd name="T8" fmla="*/ 333 w 347"/>
                  <a:gd name="T9" fmla="*/ 4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522">
                    <a:moveTo>
                      <a:pt x="333" y="40"/>
                    </a:moveTo>
                    <a:cubicBezTo>
                      <a:pt x="242" y="403"/>
                      <a:pt x="0" y="522"/>
                      <a:pt x="0" y="522"/>
                    </a:cubicBezTo>
                    <a:cubicBezTo>
                      <a:pt x="347" y="522"/>
                      <a:pt x="347" y="522"/>
                      <a:pt x="347" y="522"/>
                    </a:cubicBezTo>
                    <a:cubicBezTo>
                      <a:pt x="347" y="0"/>
                      <a:pt x="347" y="0"/>
                      <a:pt x="347" y="0"/>
                    </a:cubicBezTo>
                    <a:cubicBezTo>
                      <a:pt x="344" y="0"/>
                      <a:pt x="338" y="18"/>
                      <a:pt x="333" y="40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0" name="Freeform 12"/>
              <p:cNvSpPr/>
              <p:nvPr/>
            </p:nvSpPr>
            <p:spPr bwMode="auto">
              <a:xfrm>
                <a:off x="6951280" y="3946525"/>
                <a:ext cx="1303338" cy="1962150"/>
              </a:xfrm>
              <a:custGeom>
                <a:avLst/>
                <a:gdLst>
                  <a:gd name="T0" fmla="*/ 14 w 347"/>
                  <a:gd name="T1" fmla="*/ 40 h 522"/>
                  <a:gd name="T2" fmla="*/ 0 w 347"/>
                  <a:gd name="T3" fmla="*/ 0 h 522"/>
                  <a:gd name="T4" fmla="*/ 0 w 347"/>
                  <a:gd name="T5" fmla="*/ 522 h 522"/>
                  <a:gd name="T6" fmla="*/ 347 w 347"/>
                  <a:gd name="T7" fmla="*/ 522 h 522"/>
                  <a:gd name="T8" fmla="*/ 14 w 347"/>
                  <a:gd name="T9" fmla="*/ 4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522">
                    <a:moveTo>
                      <a:pt x="14" y="40"/>
                    </a:moveTo>
                    <a:cubicBezTo>
                      <a:pt x="9" y="18"/>
                      <a:pt x="3" y="0"/>
                      <a:pt x="0" y="0"/>
                    </a:cubicBezTo>
                    <a:cubicBezTo>
                      <a:pt x="0" y="522"/>
                      <a:pt x="0" y="522"/>
                      <a:pt x="0" y="522"/>
                    </a:cubicBezTo>
                    <a:cubicBezTo>
                      <a:pt x="347" y="522"/>
                      <a:pt x="347" y="522"/>
                      <a:pt x="347" y="522"/>
                    </a:cubicBezTo>
                    <a:cubicBezTo>
                      <a:pt x="347" y="522"/>
                      <a:pt x="105" y="403"/>
                      <a:pt x="14" y="40"/>
                    </a:cubicBezTo>
                    <a:close/>
                  </a:path>
                </a:pathLst>
              </a:custGeom>
              <a:solidFill>
                <a:srgbClr val="F87E93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7" name="Group 118"/>
            <p:cNvGrpSpPr/>
            <p:nvPr/>
          </p:nvGrpSpPr>
          <p:grpSpPr>
            <a:xfrm>
              <a:off x="12890767" y="3885876"/>
              <a:ext cx="4469696" cy="4334881"/>
              <a:chOff x="3024188" y="3378200"/>
              <a:chExt cx="2609852" cy="2530477"/>
            </a:xfrm>
          </p:grpSpPr>
          <p:sp>
            <p:nvSpPr>
              <p:cNvPr id="17" name="Freeform 7"/>
              <p:cNvSpPr/>
              <p:nvPr/>
            </p:nvSpPr>
            <p:spPr bwMode="auto">
              <a:xfrm>
                <a:off x="3024188" y="3378201"/>
                <a:ext cx="1306513" cy="2530476"/>
              </a:xfrm>
              <a:custGeom>
                <a:avLst/>
                <a:gdLst>
                  <a:gd name="T0" fmla="*/ 334 w 348"/>
                  <a:gd name="T1" fmla="*/ 52 h 673"/>
                  <a:gd name="T2" fmla="*/ 0 w 348"/>
                  <a:gd name="T3" fmla="*/ 673 h 673"/>
                  <a:gd name="T4" fmla="*/ 348 w 348"/>
                  <a:gd name="T5" fmla="*/ 673 h 673"/>
                  <a:gd name="T6" fmla="*/ 348 w 348"/>
                  <a:gd name="T7" fmla="*/ 0 h 673"/>
                  <a:gd name="T8" fmla="*/ 334 w 348"/>
                  <a:gd name="T9" fmla="*/ 5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673">
                    <a:moveTo>
                      <a:pt x="334" y="52"/>
                    </a:moveTo>
                    <a:cubicBezTo>
                      <a:pt x="243" y="520"/>
                      <a:pt x="0" y="673"/>
                      <a:pt x="0" y="673"/>
                    </a:cubicBezTo>
                    <a:cubicBezTo>
                      <a:pt x="348" y="673"/>
                      <a:pt x="348" y="673"/>
                      <a:pt x="348" y="673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5" y="0"/>
                      <a:pt x="339" y="24"/>
                      <a:pt x="334" y="52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4330702" y="3378200"/>
                <a:ext cx="1303338" cy="2530475"/>
              </a:xfrm>
              <a:custGeom>
                <a:avLst/>
                <a:gdLst>
                  <a:gd name="T0" fmla="*/ 14 w 347"/>
                  <a:gd name="T1" fmla="*/ 52 h 673"/>
                  <a:gd name="T2" fmla="*/ 0 w 347"/>
                  <a:gd name="T3" fmla="*/ 0 h 673"/>
                  <a:gd name="T4" fmla="*/ 0 w 347"/>
                  <a:gd name="T5" fmla="*/ 673 h 673"/>
                  <a:gd name="T6" fmla="*/ 347 w 347"/>
                  <a:gd name="T7" fmla="*/ 673 h 673"/>
                  <a:gd name="T8" fmla="*/ 14 w 347"/>
                  <a:gd name="T9" fmla="*/ 5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673">
                    <a:moveTo>
                      <a:pt x="14" y="52"/>
                    </a:moveTo>
                    <a:cubicBezTo>
                      <a:pt x="9" y="24"/>
                      <a:pt x="3" y="0"/>
                      <a:pt x="0" y="0"/>
                    </a:cubicBezTo>
                    <a:cubicBezTo>
                      <a:pt x="0" y="673"/>
                      <a:pt x="0" y="673"/>
                      <a:pt x="0" y="673"/>
                    </a:cubicBezTo>
                    <a:cubicBezTo>
                      <a:pt x="347" y="673"/>
                      <a:pt x="347" y="673"/>
                      <a:pt x="347" y="673"/>
                    </a:cubicBezTo>
                    <a:cubicBezTo>
                      <a:pt x="347" y="673"/>
                      <a:pt x="105" y="520"/>
                      <a:pt x="14" y="52"/>
                    </a:cubicBezTo>
                    <a:close/>
                  </a:path>
                </a:pathLst>
              </a:custGeom>
              <a:solidFill>
                <a:srgbClr val="F87E93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8" name="Group 122"/>
            <p:cNvGrpSpPr/>
            <p:nvPr/>
          </p:nvGrpSpPr>
          <p:grpSpPr>
            <a:xfrm>
              <a:off x="15103692" y="3288642"/>
              <a:ext cx="4461536" cy="4932504"/>
              <a:chOff x="4338638" y="2257425"/>
              <a:chExt cx="2605088" cy="3651250"/>
            </a:xfrm>
          </p:grpSpPr>
          <p:sp>
            <p:nvSpPr>
              <p:cNvPr id="15" name="Freeform 9"/>
              <p:cNvSpPr/>
              <p:nvPr/>
            </p:nvSpPr>
            <p:spPr bwMode="auto">
              <a:xfrm>
                <a:off x="4338638" y="2257425"/>
                <a:ext cx="1303338" cy="3651250"/>
              </a:xfrm>
              <a:custGeom>
                <a:avLst/>
                <a:gdLst>
                  <a:gd name="T0" fmla="*/ 333 w 347"/>
                  <a:gd name="T1" fmla="*/ 75 h 971"/>
                  <a:gd name="T2" fmla="*/ 0 w 347"/>
                  <a:gd name="T3" fmla="*/ 971 h 971"/>
                  <a:gd name="T4" fmla="*/ 347 w 347"/>
                  <a:gd name="T5" fmla="*/ 971 h 971"/>
                  <a:gd name="T6" fmla="*/ 347 w 347"/>
                  <a:gd name="T7" fmla="*/ 0 h 971"/>
                  <a:gd name="T8" fmla="*/ 333 w 347"/>
                  <a:gd name="T9" fmla="*/ 7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971">
                    <a:moveTo>
                      <a:pt x="333" y="75"/>
                    </a:moveTo>
                    <a:cubicBezTo>
                      <a:pt x="242" y="750"/>
                      <a:pt x="0" y="971"/>
                      <a:pt x="0" y="971"/>
                    </a:cubicBezTo>
                    <a:cubicBezTo>
                      <a:pt x="347" y="971"/>
                      <a:pt x="347" y="971"/>
                      <a:pt x="347" y="971"/>
                    </a:cubicBezTo>
                    <a:cubicBezTo>
                      <a:pt x="347" y="0"/>
                      <a:pt x="347" y="0"/>
                      <a:pt x="347" y="0"/>
                    </a:cubicBezTo>
                    <a:cubicBezTo>
                      <a:pt x="345" y="0"/>
                      <a:pt x="339" y="33"/>
                      <a:pt x="333" y="75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5641976" y="2257425"/>
                <a:ext cx="1301750" cy="3651250"/>
              </a:xfrm>
              <a:custGeom>
                <a:avLst/>
                <a:gdLst>
                  <a:gd name="T0" fmla="*/ 15 w 347"/>
                  <a:gd name="T1" fmla="*/ 75 h 971"/>
                  <a:gd name="T2" fmla="*/ 0 w 347"/>
                  <a:gd name="T3" fmla="*/ 0 h 971"/>
                  <a:gd name="T4" fmla="*/ 0 w 347"/>
                  <a:gd name="T5" fmla="*/ 971 h 971"/>
                  <a:gd name="T6" fmla="*/ 347 w 347"/>
                  <a:gd name="T7" fmla="*/ 971 h 971"/>
                  <a:gd name="T8" fmla="*/ 15 w 347"/>
                  <a:gd name="T9" fmla="*/ 7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971">
                    <a:moveTo>
                      <a:pt x="15" y="75"/>
                    </a:moveTo>
                    <a:cubicBezTo>
                      <a:pt x="9" y="33"/>
                      <a:pt x="3" y="0"/>
                      <a:pt x="0" y="0"/>
                    </a:cubicBezTo>
                    <a:cubicBezTo>
                      <a:pt x="0" y="971"/>
                      <a:pt x="0" y="971"/>
                      <a:pt x="0" y="971"/>
                    </a:cubicBezTo>
                    <a:cubicBezTo>
                      <a:pt x="347" y="971"/>
                      <a:pt x="347" y="971"/>
                      <a:pt x="347" y="971"/>
                    </a:cubicBezTo>
                    <a:cubicBezTo>
                      <a:pt x="347" y="971"/>
                      <a:pt x="105" y="750"/>
                      <a:pt x="15" y="75"/>
                    </a:cubicBezTo>
                    <a:close/>
                  </a:path>
                </a:pathLst>
              </a:custGeom>
              <a:solidFill>
                <a:srgbClr val="F87E9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497143" y="8227026"/>
              <a:ext cx="1179990" cy="64017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2</a:t>
              </a:r>
              <a:r>
                <a:rPr lang="id-ID" sz="120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0</a:t>
              </a:r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%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97987" y="8215339"/>
              <a:ext cx="1179990" cy="64017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30%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25330" y="8215339"/>
              <a:ext cx="1179990" cy="64017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30%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264571" y="8215339"/>
              <a:ext cx="1179990" cy="64017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30%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26892" y="8215339"/>
              <a:ext cx="1179990" cy="64017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30%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39035" y="8226733"/>
              <a:ext cx="1179990" cy="64017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微软雅黑" panose="020B0503020204020204" charset="-122"/>
                </a:rPr>
                <a:t>30%</a:t>
              </a:r>
            </a:p>
          </p:txBody>
        </p:sp>
      </p:grpSp>
      <p:sp>
        <p:nvSpPr>
          <p:cNvPr id="28" name="Title 20"/>
          <p:cNvSpPr txBox="1"/>
          <p:nvPr/>
        </p:nvSpPr>
        <p:spPr>
          <a:xfrm>
            <a:off x="4613807" y="4628439"/>
            <a:ext cx="3005840" cy="430887"/>
          </a:xfrm>
          <a:prstGeom prst="rect">
            <a:avLst/>
          </a:prstGeom>
        </p:spPr>
        <p:txBody>
          <a:bodyPr vert="horz" wrap="none" lIns="243785" tIns="0" rIns="243785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 panose="020B0303030403020204"/>
                <a:ea typeface="+mj-ea"/>
                <a:cs typeface="Source Sans Pro ExtraLight" panose="020B0303030403020204"/>
              </a:defRPr>
            </a:lvl1pPr>
          </a:lstStyle>
          <a:p>
            <a:pPr algn="l" defTabSz="1021080"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输入您的副标题</a:t>
            </a:r>
            <a:endParaRPr lang="en-US" altLang="zh-CN" sz="2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44" name="Shape 1435"/>
          <p:cNvSpPr txBox="1"/>
          <p:nvPr/>
        </p:nvSpPr>
        <p:spPr>
          <a:xfrm>
            <a:off x="9997133" y="6587724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18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o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415" y="-16510"/>
            <a:ext cx="12209780" cy="690181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610610" y="1339850"/>
            <a:ext cx="4951095" cy="4356735"/>
            <a:chOff x="2260" y="2527"/>
            <a:chExt cx="7797" cy="6861"/>
          </a:xfrm>
        </p:grpSpPr>
        <p:sp>
          <p:nvSpPr>
            <p:cNvPr id="6" name="矩形 5"/>
            <p:cNvSpPr/>
            <p:nvPr/>
          </p:nvSpPr>
          <p:spPr>
            <a:xfrm>
              <a:off x="3960" y="6406"/>
              <a:ext cx="4249" cy="1043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F87E93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点击可添加标题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977" y="8148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397" y="8114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977" y="8806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6397" y="8772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260" y="7766"/>
              <a:ext cx="7797" cy="5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4348" y="2527"/>
              <a:ext cx="3291" cy="3291"/>
            </a:xfrm>
            <a:prstGeom prst="ellipse">
              <a:avLst/>
            </a:prstGeom>
            <a:solidFill>
              <a:srgbClr val="F87E93"/>
            </a:soli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文本框 17"/>
            <p:cNvSpPr txBox="1"/>
            <p:nvPr/>
          </p:nvSpPr>
          <p:spPr>
            <a:xfrm>
              <a:off x="4292" y="3301"/>
              <a:ext cx="334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04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o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415" y="-16510"/>
            <a:ext cx="12209780" cy="690181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86865" y="1178560"/>
            <a:ext cx="8893810" cy="4511675"/>
          </a:xfrm>
          <a:prstGeom prst="rect">
            <a:avLst/>
          </a:prstGeom>
          <a:solidFill>
            <a:srgbClr val="F8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688447" y="1178750"/>
            <a:ext cx="1800200" cy="4500500"/>
          </a:xfrm>
          <a:prstGeom prst="rect">
            <a:avLst/>
          </a:prstGeom>
          <a:solidFill>
            <a:srgbClr val="EE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Group 32"/>
          <p:cNvGrpSpPr/>
          <p:nvPr/>
        </p:nvGrpSpPr>
        <p:grpSpPr>
          <a:xfrm>
            <a:off x="1780268" y="2014868"/>
            <a:ext cx="3213101" cy="873760"/>
            <a:chOff x="2539974" y="2488184"/>
            <a:chExt cx="3213518" cy="873874"/>
          </a:xfrm>
        </p:grpSpPr>
        <p:sp>
          <p:nvSpPr>
            <p:cNvPr id="9" name="TextBox 6"/>
            <p:cNvSpPr txBox="1"/>
            <p:nvPr/>
          </p:nvSpPr>
          <p:spPr>
            <a:xfrm>
              <a:off x="2539974" y="2488184"/>
              <a:ext cx="65594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90000" lnSpcReduction="20000"/>
            </a:bodyPr>
            <a:lstStyle/>
            <a:p>
              <a:r>
                <a:rPr lang="en-US" altLang="zh-CN" sz="5335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3008026" y="2488184"/>
              <a:ext cx="2511910" cy="353943"/>
            </a:xfrm>
            <a:prstGeom prst="rect">
              <a:avLst/>
            </a:prstGeom>
            <a:noFill/>
          </p:spPr>
          <p:txBody>
            <a:bodyPr wrap="none" lIns="479938" tIns="0" rIns="0" bIns="0" anchor="b" anchorCtr="0">
              <a:normAutofit fontScale="92500" lnSpcReduction="10000"/>
            </a:bodyPr>
            <a:lstStyle/>
            <a:p>
              <a:r>
                <a:rPr lang="zh-CN" altLang="en-US" sz="2665" b="1" dirty="0">
                  <a:solidFill>
                    <a:schemeClr val="bg1"/>
                  </a:solidFill>
                </a:rPr>
                <a:t>在此输入标题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3008030" y="2841925"/>
              <a:ext cx="2745462" cy="520133"/>
            </a:xfrm>
            <a:prstGeom prst="rect">
              <a:avLst/>
            </a:prstGeom>
          </p:spPr>
          <p:txBody>
            <a:bodyPr vert="horz" wrap="square" lIns="479938" tIns="0" rIns="0" bIns="0" anchor="ctr" anchorCtr="0">
              <a:normAutofit fontScale="77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</a:rPr>
                <a:t>此部分内容作为文字排版占位显示 </a:t>
              </a:r>
              <a:br>
                <a:rPr lang="zh-CN" altLang="en-US" sz="1400">
                  <a:solidFill>
                    <a:schemeClr val="bg1"/>
                  </a:solidFill>
                </a:rPr>
              </a:br>
              <a:r>
                <a:rPr lang="zh-CN" altLang="en-US" sz="14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</p:grpSp>
      <p:grpSp>
        <p:nvGrpSpPr>
          <p:cNvPr id="12" name="Group 33"/>
          <p:cNvGrpSpPr/>
          <p:nvPr/>
        </p:nvGrpSpPr>
        <p:grpSpPr>
          <a:xfrm>
            <a:off x="1780268" y="3755955"/>
            <a:ext cx="3213736" cy="873760"/>
            <a:chOff x="2539974" y="4229497"/>
            <a:chExt cx="3214153" cy="873874"/>
          </a:xfrm>
        </p:grpSpPr>
        <p:sp>
          <p:nvSpPr>
            <p:cNvPr id="13" name="TextBox 11"/>
            <p:cNvSpPr txBox="1"/>
            <p:nvPr/>
          </p:nvSpPr>
          <p:spPr>
            <a:xfrm>
              <a:off x="2539974" y="4229497"/>
              <a:ext cx="718466" cy="707886"/>
            </a:xfrm>
            <a:prstGeom prst="rect">
              <a:avLst/>
            </a:prstGeom>
            <a:noFill/>
          </p:spPr>
          <p:txBody>
            <a:bodyPr wrap="none" anchor="ctr">
              <a:normAutofit fontScale="90000" lnSpcReduction="20000"/>
            </a:bodyPr>
            <a:lstStyle/>
            <a:p>
              <a:r>
                <a:rPr lang="en-US" altLang="zh-CN" sz="5335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08026" y="4229497"/>
              <a:ext cx="2511910" cy="353943"/>
            </a:xfrm>
            <a:prstGeom prst="rect">
              <a:avLst/>
            </a:prstGeom>
            <a:noFill/>
          </p:spPr>
          <p:txBody>
            <a:bodyPr wrap="none" lIns="479938" tIns="0" rIns="0" bIns="0" anchor="b" anchorCtr="0">
              <a:normAutofit fontScale="92500" lnSpcReduction="10000"/>
            </a:bodyPr>
            <a:lstStyle/>
            <a:p>
              <a:pPr algn="l"/>
              <a:r>
                <a:rPr lang="zh-CN" altLang="en-US" sz="2660" b="1" dirty="0">
                  <a:solidFill>
                    <a:schemeClr val="bg1"/>
                  </a:solidFill>
                  <a:sym typeface="+mn-ea"/>
                </a:rPr>
                <a:t>在此输入标题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08030" y="4583238"/>
              <a:ext cx="2746097" cy="520133"/>
            </a:xfrm>
            <a:prstGeom prst="rect">
              <a:avLst/>
            </a:prstGeom>
          </p:spPr>
          <p:txBody>
            <a:bodyPr vert="horz" wrap="square" lIns="479938" tIns="0" rIns="0" bIns="0" anchor="ctr" anchorCtr="0">
              <a:normAutofit fontScale="77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400">
                  <a:solidFill>
                    <a:schemeClr val="bg1"/>
                  </a:solidFill>
                </a:rPr>
              </a:br>
              <a:r>
                <a:rPr lang="zh-CN" altLang="en-US" sz="1400">
                  <a:solidFill>
                    <a:schemeClr val="bg1"/>
                  </a:solidFill>
                </a:rPr>
                <a:t> （建议使用主题字体）</a:t>
              </a:r>
            </a:p>
          </p:txBody>
        </p:sp>
      </p:grpSp>
      <p:grpSp>
        <p:nvGrpSpPr>
          <p:cNvPr id="16" name="Group 31"/>
          <p:cNvGrpSpPr/>
          <p:nvPr/>
        </p:nvGrpSpPr>
        <p:grpSpPr>
          <a:xfrm>
            <a:off x="5412472" y="2014998"/>
            <a:ext cx="3181350" cy="873760"/>
            <a:chOff x="6996100" y="2488184"/>
            <a:chExt cx="3181764" cy="873874"/>
          </a:xfrm>
        </p:grpSpPr>
        <p:sp>
          <p:nvSpPr>
            <p:cNvPr id="17" name="TextBox 16"/>
            <p:cNvSpPr txBox="1"/>
            <p:nvPr/>
          </p:nvSpPr>
          <p:spPr>
            <a:xfrm>
              <a:off x="6996100" y="2488184"/>
              <a:ext cx="73289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90000" lnSpcReduction="20000"/>
            </a:bodyPr>
            <a:lstStyle/>
            <a:p>
              <a:r>
                <a:rPr lang="en-US" altLang="zh-CN" sz="5335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7464152" y="2488184"/>
              <a:ext cx="2520280" cy="353943"/>
            </a:xfrm>
            <a:prstGeom prst="rect">
              <a:avLst/>
            </a:prstGeom>
            <a:noFill/>
          </p:spPr>
          <p:txBody>
            <a:bodyPr wrap="none" lIns="479938" tIns="0" rIns="0" bIns="0" anchor="b" anchorCtr="0">
              <a:normAutofit fontScale="92500" lnSpcReduction="10000"/>
            </a:bodyPr>
            <a:lstStyle/>
            <a:p>
              <a:pPr algn="l"/>
              <a:r>
                <a:rPr lang="zh-CN" altLang="en-US" sz="2660" b="1" dirty="0">
                  <a:solidFill>
                    <a:schemeClr val="bg1"/>
                  </a:solidFill>
                  <a:sym typeface="+mn-ea"/>
                </a:rPr>
                <a:t>在此输入标题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7464156" y="2841925"/>
              <a:ext cx="2713708" cy="520133"/>
            </a:xfrm>
            <a:prstGeom prst="rect">
              <a:avLst/>
            </a:prstGeom>
          </p:spPr>
          <p:txBody>
            <a:bodyPr vert="horz" wrap="square" lIns="479938" tIns="0" rIns="0" bIns="0" anchor="ctr" anchorCtr="0">
              <a:normAutofit fontScale="77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</a:rPr>
                <a:t>此部分内容作为文字排版占位显示 </a:t>
              </a:r>
              <a:br>
                <a:rPr lang="zh-CN" altLang="en-US" sz="1400">
                  <a:solidFill>
                    <a:schemeClr val="bg1"/>
                  </a:solidFill>
                </a:rPr>
              </a:br>
              <a:r>
                <a:rPr lang="zh-CN" altLang="en-US" sz="14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</p:grpSp>
      <p:grpSp>
        <p:nvGrpSpPr>
          <p:cNvPr id="20" name="Group 34"/>
          <p:cNvGrpSpPr/>
          <p:nvPr/>
        </p:nvGrpSpPr>
        <p:grpSpPr>
          <a:xfrm>
            <a:off x="5412472" y="3778945"/>
            <a:ext cx="3079115" cy="873760"/>
            <a:chOff x="6996100" y="4229497"/>
            <a:chExt cx="3079516" cy="873874"/>
          </a:xfrm>
        </p:grpSpPr>
        <p:sp>
          <p:nvSpPr>
            <p:cNvPr id="21" name="TextBox 21"/>
            <p:cNvSpPr txBox="1"/>
            <p:nvPr/>
          </p:nvSpPr>
          <p:spPr>
            <a:xfrm>
              <a:off x="6996100" y="4229497"/>
              <a:ext cx="71686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90000" lnSpcReduction="20000"/>
            </a:bodyPr>
            <a:lstStyle/>
            <a:p>
              <a:r>
                <a:rPr lang="en-US" altLang="zh-CN" sz="5335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22" name="TextBox 23"/>
            <p:cNvSpPr txBox="1"/>
            <p:nvPr/>
          </p:nvSpPr>
          <p:spPr>
            <a:xfrm>
              <a:off x="7464152" y="4229497"/>
              <a:ext cx="2520280" cy="353943"/>
            </a:xfrm>
            <a:prstGeom prst="rect">
              <a:avLst/>
            </a:prstGeom>
            <a:noFill/>
          </p:spPr>
          <p:txBody>
            <a:bodyPr wrap="none" lIns="479938" tIns="0" rIns="0" bIns="0" anchor="b" anchorCtr="0">
              <a:normAutofit fontScale="92500" lnSpcReduction="10000"/>
            </a:bodyPr>
            <a:lstStyle/>
            <a:p>
              <a:pPr algn="l"/>
              <a:r>
                <a:rPr lang="zh-CN" altLang="en-US" sz="2660" b="1" dirty="0">
                  <a:solidFill>
                    <a:schemeClr val="bg1"/>
                  </a:solidFill>
                  <a:sym typeface="+mn-ea"/>
                </a:rPr>
                <a:t>在此输入标题</a:t>
              </a:r>
            </a:p>
          </p:txBody>
        </p:sp>
        <p:sp>
          <p:nvSpPr>
            <p:cNvPr id="23" name="TextBox 24"/>
            <p:cNvSpPr txBox="1"/>
            <p:nvPr/>
          </p:nvSpPr>
          <p:spPr>
            <a:xfrm>
              <a:off x="7464156" y="4583238"/>
              <a:ext cx="2611460" cy="520133"/>
            </a:xfrm>
            <a:prstGeom prst="rect">
              <a:avLst/>
            </a:prstGeom>
          </p:spPr>
          <p:txBody>
            <a:bodyPr vert="horz" wrap="square" lIns="479938" tIns="0" rIns="0" bIns="0" anchor="ctr" anchorCtr="0">
              <a:normAutofit fontScale="77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</a:rPr>
                <a:t>此部分内容作为文字排版占位显示 </a:t>
              </a:r>
              <a:br>
                <a:rPr lang="zh-CN" altLang="en-US" sz="1400">
                  <a:solidFill>
                    <a:schemeClr val="bg1"/>
                  </a:solidFill>
                </a:rPr>
              </a:br>
              <a:r>
                <a:rPr lang="zh-CN" altLang="en-US" sz="14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</p:grpSp>
      <p:sp>
        <p:nvSpPr>
          <p:cNvPr id="24" name="Rectangle 30"/>
          <p:cNvSpPr/>
          <p:nvPr/>
        </p:nvSpPr>
        <p:spPr>
          <a:xfrm>
            <a:off x="9071011" y="2157365"/>
            <a:ext cx="1800200" cy="254327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zh-CN" altLang="en-US" sz="7200" b="1" spc="400" dirty="0">
                <a:solidFill>
                  <a:schemeClr val="bg1"/>
                </a:solidFill>
              </a:rPr>
              <a:t>目</a:t>
            </a:r>
            <a:endParaRPr lang="en-US" altLang="zh-CN" sz="7200" b="1" spc="400" dirty="0">
              <a:solidFill>
                <a:schemeClr val="bg1"/>
              </a:solidFill>
            </a:endParaRPr>
          </a:p>
          <a:p>
            <a:r>
              <a:rPr lang="zh-CN" altLang="en-US" sz="7200" b="1" spc="400" dirty="0">
                <a:solidFill>
                  <a:schemeClr val="bg1"/>
                </a:solidFill>
              </a:rPr>
              <a:t>录</a:t>
            </a:r>
            <a:endParaRPr lang="en-US" altLang="zh-CN" sz="7200" b="1" spc="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sp>
        <p:nvSpPr>
          <p:cNvPr id="3" name="Title 20"/>
          <p:cNvSpPr txBox="1"/>
          <p:nvPr/>
        </p:nvSpPr>
        <p:spPr>
          <a:xfrm>
            <a:off x="4832617" y="4945153"/>
            <a:ext cx="2513509" cy="43088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zh-CN"/>
            </a:defPPr>
            <a:lvl1pPr defTabSz="1021080">
              <a:defRPr sz="2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微软雅黑" panose="020B0503020204020204" charset="-122"/>
              </a:rPr>
              <a:t>输入您的副标题</a:t>
            </a:r>
            <a:endParaRPr lang="en-US" altLang="zh-CN" dirty="0"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069816" y="1384520"/>
            <a:ext cx="3834201" cy="3312367"/>
            <a:chOff x="7303060" y="3078111"/>
            <a:chExt cx="8305069" cy="7220568"/>
          </a:xfrm>
        </p:grpSpPr>
        <p:grpSp>
          <p:nvGrpSpPr>
            <p:cNvPr id="6" name="组合 5"/>
            <p:cNvGrpSpPr/>
            <p:nvPr/>
          </p:nvGrpSpPr>
          <p:grpSpPr>
            <a:xfrm>
              <a:off x="8537514" y="4579230"/>
              <a:ext cx="7042347" cy="5694113"/>
              <a:chOff x="8537514" y="4579230"/>
              <a:chExt cx="7042347" cy="5694113"/>
            </a:xfrm>
          </p:grpSpPr>
          <p:sp>
            <p:nvSpPr>
              <p:cNvPr id="19" name="Freeform 6"/>
              <p:cNvSpPr/>
              <p:nvPr/>
            </p:nvSpPr>
            <p:spPr>
              <a:xfrm>
                <a:off x="10180307" y="4579230"/>
                <a:ext cx="3307580" cy="2118665"/>
              </a:xfrm>
              <a:custGeom>
                <a:avLst/>
                <a:gdLst>
                  <a:gd name="connsiteX0" fmla="*/ 1680519 w 1680519"/>
                  <a:gd name="connsiteY0" fmla="*/ 1081216 h 1081216"/>
                  <a:gd name="connsiteX1" fmla="*/ 0 w 1680519"/>
                  <a:gd name="connsiteY1" fmla="*/ 376881 h 1081216"/>
                  <a:gd name="connsiteX2" fmla="*/ 222422 w 1680519"/>
                  <a:gd name="connsiteY2" fmla="*/ 0 h 1081216"/>
                  <a:gd name="connsiteX3" fmla="*/ 1383957 w 1680519"/>
                  <a:gd name="connsiteY3" fmla="*/ 574589 h 1081216"/>
                  <a:gd name="connsiteX4" fmla="*/ 1680519 w 1680519"/>
                  <a:gd name="connsiteY4" fmla="*/ 1081216 h 1081216"/>
                  <a:gd name="connsiteX0-1" fmla="*/ 1680519 w 1680519"/>
                  <a:gd name="connsiteY0-2" fmla="*/ 1043116 h 1043116"/>
                  <a:gd name="connsiteX1-3" fmla="*/ 0 w 1680519"/>
                  <a:gd name="connsiteY1-4" fmla="*/ 338781 h 1043116"/>
                  <a:gd name="connsiteX2-5" fmla="*/ 298622 w 1680519"/>
                  <a:gd name="connsiteY2-6" fmla="*/ 0 h 1043116"/>
                  <a:gd name="connsiteX3-7" fmla="*/ 1383957 w 1680519"/>
                  <a:gd name="connsiteY3-8" fmla="*/ 536489 h 1043116"/>
                  <a:gd name="connsiteX4-9" fmla="*/ 1680519 w 1680519"/>
                  <a:gd name="connsiteY4-10" fmla="*/ 1043116 h 1043116"/>
                  <a:gd name="connsiteX0-11" fmla="*/ 1680519 w 1680519"/>
                  <a:gd name="connsiteY0-12" fmla="*/ 1043116 h 1043116"/>
                  <a:gd name="connsiteX1-13" fmla="*/ 0 w 1680519"/>
                  <a:gd name="connsiteY1-14" fmla="*/ 338781 h 1043116"/>
                  <a:gd name="connsiteX2-15" fmla="*/ 298622 w 1680519"/>
                  <a:gd name="connsiteY2-16" fmla="*/ 0 h 1043116"/>
                  <a:gd name="connsiteX3-17" fmla="*/ 1383957 w 1680519"/>
                  <a:gd name="connsiteY3-18" fmla="*/ 536489 h 1043116"/>
                  <a:gd name="connsiteX4-19" fmla="*/ 1680519 w 1680519"/>
                  <a:gd name="connsiteY4-20" fmla="*/ 1043116 h 1043116"/>
                  <a:gd name="connsiteX0-21" fmla="*/ 1680519 w 1680519"/>
                  <a:gd name="connsiteY0-22" fmla="*/ 1055816 h 1055816"/>
                  <a:gd name="connsiteX1-23" fmla="*/ 0 w 1680519"/>
                  <a:gd name="connsiteY1-24" fmla="*/ 351481 h 1055816"/>
                  <a:gd name="connsiteX2-25" fmla="*/ 279572 w 1680519"/>
                  <a:gd name="connsiteY2-26" fmla="*/ 0 h 1055816"/>
                  <a:gd name="connsiteX3-27" fmla="*/ 1383957 w 1680519"/>
                  <a:gd name="connsiteY3-28" fmla="*/ 549189 h 1055816"/>
                  <a:gd name="connsiteX4-29" fmla="*/ 1680519 w 1680519"/>
                  <a:gd name="connsiteY4-30" fmla="*/ 1055816 h 1055816"/>
                  <a:gd name="connsiteX0-31" fmla="*/ 1680519 w 1680519"/>
                  <a:gd name="connsiteY0-32" fmla="*/ 1055816 h 1055816"/>
                  <a:gd name="connsiteX1-33" fmla="*/ 0 w 1680519"/>
                  <a:gd name="connsiteY1-34" fmla="*/ 351481 h 1055816"/>
                  <a:gd name="connsiteX2-35" fmla="*/ 279572 w 1680519"/>
                  <a:gd name="connsiteY2-36" fmla="*/ 0 h 1055816"/>
                  <a:gd name="connsiteX3-37" fmla="*/ 1383957 w 1680519"/>
                  <a:gd name="connsiteY3-38" fmla="*/ 549189 h 1055816"/>
                  <a:gd name="connsiteX4-39" fmla="*/ 1680519 w 1680519"/>
                  <a:gd name="connsiteY4-40" fmla="*/ 1055816 h 1055816"/>
                  <a:gd name="connsiteX0-41" fmla="*/ 1690044 w 1690044"/>
                  <a:gd name="connsiteY0-42" fmla="*/ 1055816 h 1055816"/>
                  <a:gd name="connsiteX1-43" fmla="*/ 0 w 1690044"/>
                  <a:gd name="connsiteY1-44" fmla="*/ 351481 h 1055816"/>
                  <a:gd name="connsiteX2-45" fmla="*/ 289097 w 1690044"/>
                  <a:gd name="connsiteY2-46" fmla="*/ 0 h 1055816"/>
                  <a:gd name="connsiteX3-47" fmla="*/ 1393482 w 1690044"/>
                  <a:gd name="connsiteY3-48" fmla="*/ 549189 h 1055816"/>
                  <a:gd name="connsiteX4-49" fmla="*/ 1690044 w 1690044"/>
                  <a:gd name="connsiteY4-50" fmla="*/ 1055816 h 1055816"/>
                  <a:gd name="connsiteX0-51" fmla="*/ 1690044 w 1690044"/>
                  <a:gd name="connsiteY0-52" fmla="*/ 1055816 h 1055816"/>
                  <a:gd name="connsiteX1-53" fmla="*/ 0 w 1690044"/>
                  <a:gd name="connsiteY1-54" fmla="*/ 351481 h 1055816"/>
                  <a:gd name="connsiteX2-55" fmla="*/ 289097 w 1690044"/>
                  <a:gd name="connsiteY2-56" fmla="*/ 0 h 1055816"/>
                  <a:gd name="connsiteX3-57" fmla="*/ 1393482 w 1690044"/>
                  <a:gd name="connsiteY3-58" fmla="*/ 549189 h 1055816"/>
                  <a:gd name="connsiteX4-59" fmla="*/ 1690044 w 1690044"/>
                  <a:gd name="connsiteY4-60" fmla="*/ 1055816 h 1055816"/>
                  <a:gd name="connsiteX0-61" fmla="*/ 1670994 w 1670994"/>
                  <a:gd name="connsiteY0-62" fmla="*/ 1062166 h 1062166"/>
                  <a:gd name="connsiteX1-63" fmla="*/ 0 w 1670994"/>
                  <a:gd name="connsiteY1-64" fmla="*/ 351481 h 1062166"/>
                  <a:gd name="connsiteX2-65" fmla="*/ 289097 w 1670994"/>
                  <a:gd name="connsiteY2-66" fmla="*/ 0 h 1062166"/>
                  <a:gd name="connsiteX3-67" fmla="*/ 1393482 w 1670994"/>
                  <a:gd name="connsiteY3-68" fmla="*/ 549189 h 1062166"/>
                  <a:gd name="connsiteX4-69" fmla="*/ 1670994 w 1670994"/>
                  <a:gd name="connsiteY4-70" fmla="*/ 1062166 h 1062166"/>
                  <a:gd name="connsiteX0-71" fmla="*/ 1670994 w 1670994"/>
                  <a:gd name="connsiteY0-72" fmla="*/ 1062166 h 1062166"/>
                  <a:gd name="connsiteX1-73" fmla="*/ 0 w 1670994"/>
                  <a:gd name="connsiteY1-74" fmla="*/ 351481 h 1062166"/>
                  <a:gd name="connsiteX2-75" fmla="*/ 289097 w 1670994"/>
                  <a:gd name="connsiteY2-76" fmla="*/ 0 h 1062166"/>
                  <a:gd name="connsiteX3-77" fmla="*/ 1393482 w 1670994"/>
                  <a:gd name="connsiteY3-78" fmla="*/ 549189 h 1062166"/>
                  <a:gd name="connsiteX4-79" fmla="*/ 1670994 w 1670994"/>
                  <a:gd name="connsiteY4-80" fmla="*/ 1062166 h 1062166"/>
                  <a:gd name="connsiteX0-81" fmla="*/ 1670994 w 1670994"/>
                  <a:gd name="connsiteY0-82" fmla="*/ 1062166 h 1062166"/>
                  <a:gd name="connsiteX1-83" fmla="*/ 0 w 1670994"/>
                  <a:gd name="connsiteY1-84" fmla="*/ 351481 h 1062166"/>
                  <a:gd name="connsiteX2-85" fmla="*/ 289097 w 1670994"/>
                  <a:gd name="connsiteY2-86" fmla="*/ 0 h 1062166"/>
                  <a:gd name="connsiteX3-87" fmla="*/ 1399832 w 1670994"/>
                  <a:gd name="connsiteY3-88" fmla="*/ 552364 h 1062166"/>
                  <a:gd name="connsiteX4-89" fmla="*/ 1670994 w 1670994"/>
                  <a:gd name="connsiteY4-90" fmla="*/ 1062166 h 106216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70994" h="1062166">
                    <a:moveTo>
                      <a:pt x="1670994" y="1062166"/>
                    </a:moveTo>
                    <a:lnTo>
                      <a:pt x="0" y="351481"/>
                    </a:lnTo>
                    <a:cubicBezTo>
                      <a:pt x="143991" y="254429"/>
                      <a:pt x="227656" y="157377"/>
                      <a:pt x="289097" y="0"/>
                    </a:cubicBezTo>
                    <a:lnTo>
                      <a:pt x="1399832" y="552364"/>
                    </a:lnTo>
                    <a:cubicBezTo>
                      <a:pt x="1498686" y="721240"/>
                      <a:pt x="1489590" y="899640"/>
                      <a:pt x="1670994" y="1062166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1463" tIns="90731" rIns="181463" bIns="90731" anchor="ctr"/>
              <a:lstStyle/>
              <a:p>
                <a:pPr>
                  <a:defRPr/>
                </a:pPr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0" name="Freeform 8"/>
              <p:cNvSpPr/>
              <p:nvPr/>
            </p:nvSpPr>
            <p:spPr>
              <a:xfrm>
                <a:off x="9382468" y="5674982"/>
                <a:ext cx="4962938" cy="2454359"/>
              </a:xfrm>
              <a:custGeom>
                <a:avLst/>
                <a:gdLst>
                  <a:gd name="connsiteX0" fmla="*/ 2508422 w 2508422"/>
                  <a:gd name="connsiteY0" fmla="*/ 1229498 h 1229498"/>
                  <a:gd name="connsiteX1" fmla="*/ 0 w 2508422"/>
                  <a:gd name="connsiteY1" fmla="*/ 512806 h 1229498"/>
                  <a:gd name="connsiteX2" fmla="*/ 296562 w 2508422"/>
                  <a:gd name="connsiteY2" fmla="*/ 0 h 1229498"/>
                  <a:gd name="connsiteX3" fmla="*/ 2211860 w 2508422"/>
                  <a:gd name="connsiteY3" fmla="*/ 710514 h 1229498"/>
                  <a:gd name="connsiteX4" fmla="*/ 2508422 w 2508422"/>
                  <a:gd name="connsiteY4" fmla="*/ 1229498 h 1229498"/>
                  <a:gd name="connsiteX0-1" fmla="*/ 2508422 w 2508422"/>
                  <a:gd name="connsiteY0-2" fmla="*/ 1229498 h 1229498"/>
                  <a:gd name="connsiteX1-3" fmla="*/ 0 w 2508422"/>
                  <a:gd name="connsiteY1-4" fmla="*/ 512806 h 1229498"/>
                  <a:gd name="connsiteX2-5" fmla="*/ 296562 w 2508422"/>
                  <a:gd name="connsiteY2-6" fmla="*/ 0 h 1229498"/>
                  <a:gd name="connsiteX3-7" fmla="*/ 2211860 w 2508422"/>
                  <a:gd name="connsiteY3-8" fmla="*/ 710514 h 1229498"/>
                  <a:gd name="connsiteX4-9" fmla="*/ 2508422 w 2508422"/>
                  <a:gd name="connsiteY4-10" fmla="*/ 1229498 h 1229498"/>
                  <a:gd name="connsiteX0-11" fmla="*/ 2508422 w 2508422"/>
                  <a:gd name="connsiteY0-12" fmla="*/ 1229498 h 1229498"/>
                  <a:gd name="connsiteX1-13" fmla="*/ 0 w 2508422"/>
                  <a:gd name="connsiteY1-14" fmla="*/ 512806 h 1229498"/>
                  <a:gd name="connsiteX2-15" fmla="*/ 296562 w 2508422"/>
                  <a:gd name="connsiteY2-16" fmla="*/ 0 h 1229498"/>
                  <a:gd name="connsiteX3-17" fmla="*/ 2211860 w 2508422"/>
                  <a:gd name="connsiteY3-18" fmla="*/ 710514 h 1229498"/>
                  <a:gd name="connsiteX4-19" fmla="*/ 2508422 w 2508422"/>
                  <a:gd name="connsiteY4-20" fmla="*/ 1229498 h 122949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508422" h="1229498">
                    <a:moveTo>
                      <a:pt x="2508422" y="1229498"/>
                    </a:moveTo>
                    <a:lnTo>
                      <a:pt x="0" y="512806"/>
                    </a:lnTo>
                    <a:cubicBezTo>
                      <a:pt x="232204" y="392671"/>
                      <a:pt x="197708" y="170935"/>
                      <a:pt x="296562" y="0"/>
                    </a:cubicBezTo>
                    <a:lnTo>
                      <a:pt x="2211860" y="710514"/>
                    </a:lnTo>
                    <a:cubicBezTo>
                      <a:pt x="2310714" y="883509"/>
                      <a:pt x="2333368" y="1100953"/>
                      <a:pt x="2508422" y="1229498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1463" tIns="90731" rIns="181463" bIns="90731" anchor="ctr"/>
              <a:lstStyle/>
              <a:p>
                <a:pPr>
                  <a:defRPr/>
                </a:pPr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21" name="Freeform 10"/>
              <p:cNvSpPr/>
              <p:nvPr/>
            </p:nvSpPr>
            <p:spPr>
              <a:xfrm>
                <a:off x="8537514" y="7093760"/>
                <a:ext cx="7042347" cy="3179583"/>
              </a:xfrm>
              <a:custGeom>
                <a:avLst/>
                <a:gdLst>
                  <a:gd name="connsiteX0" fmla="*/ 3558746 w 3558746"/>
                  <a:gd name="connsiteY0" fmla="*/ 1594022 h 1594022"/>
                  <a:gd name="connsiteX1" fmla="*/ 0 w 3558746"/>
                  <a:gd name="connsiteY1" fmla="*/ 525162 h 1594022"/>
                  <a:gd name="connsiteX2" fmla="*/ 308919 w 3558746"/>
                  <a:gd name="connsiteY2" fmla="*/ 0 h 1594022"/>
                  <a:gd name="connsiteX3" fmla="*/ 3052119 w 3558746"/>
                  <a:gd name="connsiteY3" fmla="*/ 716692 h 1594022"/>
                  <a:gd name="connsiteX4" fmla="*/ 3558746 w 3558746"/>
                  <a:gd name="connsiteY4" fmla="*/ 1594022 h 1594022"/>
                  <a:gd name="connsiteX0-1" fmla="*/ 3558746 w 3558746"/>
                  <a:gd name="connsiteY0-2" fmla="*/ 1594022 h 1594022"/>
                  <a:gd name="connsiteX1-3" fmla="*/ 0 w 3558746"/>
                  <a:gd name="connsiteY1-4" fmla="*/ 525162 h 1594022"/>
                  <a:gd name="connsiteX2-5" fmla="*/ 308919 w 3558746"/>
                  <a:gd name="connsiteY2-6" fmla="*/ 0 h 1594022"/>
                  <a:gd name="connsiteX3-7" fmla="*/ 3052119 w 3558746"/>
                  <a:gd name="connsiteY3-8" fmla="*/ 716692 h 1594022"/>
                  <a:gd name="connsiteX4-9" fmla="*/ 3558746 w 3558746"/>
                  <a:gd name="connsiteY4-10" fmla="*/ 1594022 h 1594022"/>
                  <a:gd name="connsiteX0-11" fmla="*/ 3558746 w 3558746"/>
                  <a:gd name="connsiteY0-12" fmla="*/ 1594022 h 1594022"/>
                  <a:gd name="connsiteX1-13" fmla="*/ 0 w 3558746"/>
                  <a:gd name="connsiteY1-14" fmla="*/ 525162 h 1594022"/>
                  <a:gd name="connsiteX2-15" fmla="*/ 308919 w 3558746"/>
                  <a:gd name="connsiteY2-16" fmla="*/ 0 h 1594022"/>
                  <a:gd name="connsiteX3-17" fmla="*/ 3052119 w 3558746"/>
                  <a:gd name="connsiteY3-18" fmla="*/ 716692 h 1594022"/>
                  <a:gd name="connsiteX4-19" fmla="*/ 3558746 w 3558746"/>
                  <a:gd name="connsiteY4-20" fmla="*/ 1594022 h 1594022"/>
                  <a:gd name="connsiteX0-21" fmla="*/ 3558746 w 3558746"/>
                  <a:gd name="connsiteY0-22" fmla="*/ 1594022 h 1594022"/>
                  <a:gd name="connsiteX1-23" fmla="*/ 0 w 3558746"/>
                  <a:gd name="connsiteY1-24" fmla="*/ 525162 h 1594022"/>
                  <a:gd name="connsiteX2-25" fmla="*/ 308919 w 3558746"/>
                  <a:gd name="connsiteY2-26" fmla="*/ 0 h 1594022"/>
                  <a:gd name="connsiteX3-27" fmla="*/ 3052119 w 3558746"/>
                  <a:gd name="connsiteY3-28" fmla="*/ 716692 h 1594022"/>
                  <a:gd name="connsiteX4-29" fmla="*/ 3558746 w 3558746"/>
                  <a:gd name="connsiteY4-30" fmla="*/ 1594022 h 1594022"/>
                  <a:gd name="connsiteX0-31" fmla="*/ 3558746 w 3558746"/>
                  <a:gd name="connsiteY0-32" fmla="*/ 1594022 h 1594022"/>
                  <a:gd name="connsiteX1-33" fmla="*/ 0 w 3558746"/>
                  <a:gd name="connsiteY1-34" fmla="*/ 525162 h 1594022"/>
                  <a:gd name="connsiteX2-35" fmla="*/ 327969 w 3558746"/>
                  <a:gd name="connsiteY2-36" fmla="*/ 0 h 1594022"/>
                  <a:gd name="connsiteX3-37" fmla="*/ 3052119 w 3558746"/>
                  <a:gd name="connsiteY3-38" fmla="*/ 716692 h 1594022"/>
                  <a:gd name="connsiteX4-39" fmla="*/ 3558746 w 3558746"/>
                  <a:gd name="connsiteY4-40" fmla="*/ 1594022 h 15940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58746" h="1594022">
                    <a:moveTo>
                      <a:pt x="3558746" y="1594022"/>
                    </a:moveTo>
                    <a:lnTo>
                      <a:pt x="0" y="525162"/>
                    </a:lnTo>
                    <a:cubicBezTo>
                      <a:pt x="128373" y="350108"/>
                      <a:pt x="301196" y="219504"/>
                      <a:pt x="327969" y="0"/>
                    </a:cubicBezTo>
                    <a:lnTo>
                      <a:pt x="3052119" y="716692"/>
                    </a:lnTo>
                    <a:lnTo>
                      <a:pt x="3558746" y="15940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1463" tIns="90731" rIns="181463" bIns="90731" anchor="ctr"/>
              <a:lstStyle/>
              <a:p>
                <a:pPr>
                  <a:defRPr/>
                </a:pPr>
                <a:endParaRPr lang="en-US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7303060" y="8404864"/>
              <a:ext cx="8305069" cy="1893815"/>
              <a:chOff x="7303060" y="8404864"/>
              <a:chExt cx="8305069" cy="1893815"/>
            </a:xfrm>
          </p:grpSpPr>
          <p:sp>
            <p:nvSpPr>
              <p:cNvPr id="17" name="Freeform 12"/>
              <p:cNvSpPr/>
              <p:nvPr/>
            </p:nvSpPr>
            <p:spPr>
              <a:xfrm>
                <a:off x="7303060" y="8404864"/>
                <a:ext cx="8305069" cy="1893815"/>
              </a:xfrm>
              <a:custGeom>
                <a:avLst/>
                <a:gdLst>
                  <a:gd name="connsiteX0" fmla="*/ 519559 w 4198620"/>
                  <a:gd name="connsiteY0" fmla="*/ 0 h 895791"/>
                  <a:gd name="connsiteX1" fmla="*/ 3679061 w 4198620"/>
                  <a:gd name="connsiteY1" fmla="*/ 0 h 895791"/>
                  <a:gd name="connsiteX2" fmla="*/ 4198620 w 4198620"/>
                  <a:gd name="connsiteY2" fmla="*/ 895791 h 895791"/>
                  <a:gd name="connsiteX3" fmla="*/ 0 w 4198620"/>
                  <a:gd name="connsiteY3" fmla="*/ 895791 h 895791"/>
                  <a:gd name="connsiteX4" fmla="*/ 519559 w 4198620"/>
                  <a:gd name="connsiteY4" fmla="*/ 0 h 895791"/>
                  <a:gd name="connsiteX0-1" fmla="*/ 519559 w 4198620"/>
                  <a:gd name="connsiteY0-2" fmla="*/ 0 h 895791"/>
                  <a:gd name="connsiteX1-3" fmla="*/ 3679061 w 4198620"/>
                  <a:gd name="connsiteY1-4" fmla="*/ 0 h 895791"/>
                  <a:gd name="connsiteX2-5" fmla="*/ 4198620 w 4198620"/>
                  <a:gd name="connsiteY2-6" fmla="*/ 895791 h 895791"/>
                  <a:gd name="connsiteX3-7" fmla="*/ 0 w 4198620"/>
                  <a:gd name="connsiteY3-8" fmla="*/ 895791 h 895791"/>
                  <a:gd name="connsiteX4-9" fmla="*/ 519559 w 4198620"/>
                  <a:gd name="connsiteY4-10" fmla="*/ 0 h 895791"/>
                  <a:gd name="connsiteX0-11" fmla="*/ 519559 w 4198620"/>
                  <a:gd name="connsiteY0-12" fmla="*/ 70883 h 966674"/>
                  <a:gd name="connsiteX1-13" fmla="*/ 3679061 w 4198620"/>
                  <a:gd name="connsiteY1-14" fmla="*/ 70883 h 966674"/>
                  <a:gd name="connsiteX2-15" fmla="*/ 4198620 w 4198620"/>
                  <a:gd name="connsiteY2-16" fmla="*/ 966674 h 966674"/>
                  <a:gd name="connsiteX3-17" fmla="*/ 0 w 4198620"/>
                  <a:gd name="connsiteY3-18" fmla="*/ 966674 h 966674"/>
                  <a:gd name="connsiteX4-19" fmla="*/ 519559 w 4198620"/>
                  <a:gd name="connsiteY4-20" fmla="*/ 70883 h 966674"/>
                  <a:gd name="connsiteX0-21" fmla="*/ 519559 w 4198620"/>
                  <a:gd name="connsiteY0-22" fmla="*/ 53828 h 949619"/>
                  <a:gd name="connsiteX1-23" fmla="*/ 3679061 w 4198620"/>
                  <a:gd name="connsiteY1-24" fmla="*/ 53828 h 949619"/>
                  <a:gd name="connsiteX2-25" fmla="*/ 4198620 w 4198620"/>
                  <a:gd name="connsiteY2-26" fmla="*/ 949619 h 949619"/>
                  <a:gd name="connsiteX3-27" fmla="*/ 0 w 4198620"/>
                  <a:gd name="connsiteY3-28" fmla="*/ 949619 h 949619"/>
                  <a:gd name="connsiteX4-29" fmla="*/ 519559 w 4198620"/>
                  <a:gd name="connsiteY4-30" fmla="*/ 53828 h 949619"/>
                  <a:gd name="connsiteX0-31" fmla="*/ 519559 w 4198620"/>
                  <a:gd name="connsiteY0-32" fmla="*/ 53828 h 949619"/>
                  <a:gd name="connsiteX1-33" fmla="*/ 3679061 w 4198620"/>
                  <a:gd name="connsiteY1-34" fmla="*/ 53828 h 949619"/>
                  <a:gd name="connsiteX2-35" fmla="*/ 4198620 w 4198620"/>
                  <a:gd name="connsiteY2-36" fmla="*/ 949619 h 949619"/>
                  <a:gd name="connsiteX3-37" fmla="*/ 0 w 4198620"/>
                  <a:gd name="connsiteY3-38" fmla="*/ 949619 h 949619"/>
                  <a:gd name="connsiteX4-39" fmla="*/ 519559 w 4198620"/>
                  <a:gd name="connsiteY4-40" fmla="*/ 53828 h 94961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198620" h="949619">
                    <a:moveTo>
                      <a:pt x="519559" y="53828"/>
                    </a:moveTo>
                    <a:cubicBezTo>
                      <a:pt x="1572726" y="149521"/>
                      <a:pt x="2604629" y="-105660"/>
                      <a:pt x="3679061" y="53828"/>
                    </a:cubicBezTo>
                    <a:lnTo>
                      <a:pt x="4198620" y="949619"/>
                    </a:lnTo>
                    <a:cubicBezTo>
                      <a:pt x="2777814" y="747600"/>
                      <a:pt x="1399540" y="949619"/>
                      <a:pt x="0" y="949619"/>
                    </a:cubicBezTo>
                    <a:cubicBezTo>
                      <a:pt x="258246" y="672287"/>
                      <a:pt x="346373" y="352425"/>
                      <a:pt x="519559" y="53828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241603" y="9098417"/>
                <a:ext cx="2040308" cy="768432"/>
              </a:xfrm>
              <a:prstGeom prst="rect">
                <a:avLst/>
              </a:prstGeom>
              <a:noFill/>
            </p:spPr>
            <p:txBody>
              <a:bodyPr wrap="none" lIns="181463" tIns="90731" rIns="181463" bIns="90731">
                <a:spAutoFit/>
              </a:bodyPr>
              <a:lstStyle/>
              <a:p>
                <a:pPr>
                  <a:defRPr/>
                </a:pPr>
                <a:r>
                  <a:rPr lang="en-US" sz="1100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Open Sans" panose="020B0606030504020204" pitchFamily="34" charset="0"/>
                    <a:sym typeface="微软雅黑" panose="020B0503020204020204" charset="-122"/>
                  </a:rPr>
                  <a:t>MARKET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521789" y="7010247"/>
              <a:ext cx="5823600" cy="1117920"/>
              <a:chOff x="8521789" y="7010247"/>
              <a:chExt cx="5823600" cy="1117920"/>
            </a:xfrm>
          </p:grpSpPr>
          <p:sp>
            <p:nvSpPr>
              <p:cNvPr id="15" name="Freeform 11"/>
              <p:cNvSpPr/>
              <p:nvPr/>
            </p:nvSpPr>
            <p:spPr>
              <a:xfrm>
                <a:off x="8521789" y="7010247"/>
                <a:ext cx="5823600" cy="1117920"/>
              </a:xfrm>
              <a:custGeom>
                <a:avLst/>
                <a:gdLst>
                  <a:gd name="connsiteX0" fmla="*/ 307831 w 2943661"/>
                  <a:gd name="connsiteY0" fmla="*/ 0 h 530743"/>
                  <a:gd name="connsiteX1" fmla="*/ 2635830 w 2943661"/>
                  <a:gd name="connsiteY1" fmla="*/ 0 h 530743"/>
                  <a:gd name="connsiteX2" fmla="*/ 2943661 w 2943661"/>
                  <a:gd name="connsiteY2" fmla="*/ 530743 h 530743"/>
                  <a:gd name="connsiteX3" fmla="*/ 0 w 2943661"/>
                  <a:gd name="connsiteY3" fmla="*/ 530743 h 530743"/>
                  <a:gd name="connsiteX4" fmla="*/ 307831 w 2943661"/>
                  <a:gd name="connsiteY4" fmla="*/ 0 h 530743"/>
                  <a:gd name="connsiteX0-1" fmla="*/ 307831 w 2943661"/>
                  <a:gd name="connsiteY0-2" fmla="*/ 0 h 530743"/>
                  <a:gd name="connsiteX1-3" fmla="*/ 2635830 w 2943661"/>
                  <a:gd name="connsiteY1-4" fmla="*/ 0 h 530743"/>
                  <a:gd name="connsiteX2-5" fmla="*/ 2943661 w 2943661"/>
                  <a:gd name="connsiteY2-6" fmla="*/ 530743 h 530743"/>
                  <a:gd name="connsiteX3-7" fmla="*/ 0 w 2943661"/>
                  <a:gd name="connsiteY3-8" fmla="*/ 530743 h 530743"/>
                  <a:gd name="connsiteX4-9" fmla="*/ 307831 w 2943661"/>
                  <a:gd name="connsiteY4-10" fmla="*/ 0 h 530743"/>
                  <a:gd name="connsiteX0-11" fmla="*/ 307831 w 2943661"/>
                  <a:gd name="connsiteY0-12" fmla="*/ 0 h 530743"/>
                  <a:gd name="connsiteX1-13" fmla="*/ 2635830 w 2943661"/>
                  <a:gd name="connsiteY1-14" fmla="*/ 0 h 530743"/>
                  <a:gd name="connsiteX2-15" fmla="*/ 2943661 w 2943661"/>
                  <a:gd name="connsiteY2-16" fmla="*/ 530743 h 530743"/>
                  <a:gd name="connsiteX3-17" fmla="*/ 0 w 2943661"/>
                  <a:gd name="connsiteY3-18" fmla="*/ 530743 h 530743"/>
                  <a:gd name="connsiteX4-19" fmla="*/ 307831 w 2943661"/>
                  <a:gd name="connsiteY4-20" fmla="*/ 0 h 530743"/>
                  <a:gd name="connsiteX0-21" fmla="*/ 307831 w 2943661"/>
                  <a:gd name="connsiteY0-22" fmla="*/ 42530 h 573273"/>
                  <a:gd name="connsiteX1-23" fmla="*/ 2635830 w 2943661"/>
                  <a:gd name="connsiteY1-24" fmla="*/ 42530 h 573273"/>
                  <a:gd name="connsiteX2-25" fmla="*/ 2943661 w 2943661"/>
                  <a:gd name="connsiteY2-26" fmla="*/ 573273 h 573273"/>
                  <a:gd name="connsiteX3-27" fmla="*/ 0 w 2943661"/>
                  <a:gd name="connsiteY3-28" fmla="*/ 573273 h 573273"/>
                  <a:gd name="connsiteX4-29" fmla="*/ 307831 w 2943661"/>
                  <a:gd name="connsiteY4-30" fmla="*/ 42530 h 573273"/>
                  <a:gd name="connsiteX0-31" fmla="*/ 307831 w 2943661"/>
                  <a:gd name="connsiteY0-32" fmla="*/ 30054 h 560797"/>
                  <a:gd name="connsiteX1-33" fmla="*/ 2635830 w 2943661"/>
                  <a:gd name="connsiteY1-34" fmla="*/ 30054 h 560797"/>
                  <a:gd name="connsiteX2-35" fmla="*/ 2943661 w 2943661"/>
                  <a:gd name="connsiteY2-36" fmla="*/ 560797 h 560797"/>
                  <a:gd name="connsiteX3-37" fmla="*/ 0 w 2943661"/>
                  <a:gd name="connsiteY3-38" fmla="*/ 560797 h 560797"/>
                  <a:gd name="connsiteX4-39" fmla="*/ 307831 w 2943661"/>
                  <a:gd name="connsiteY4-40" fmla="*/ 30054 h 560797"/>
                  <a:gd name="connsiteX0-41" fmla="*/ 307831 w 2943661"/>
                  <a:gd name="connsiteY0-42" fmla="*/ 30054 h 560797"/>
                  <a:gd name="connsiteX1-43" fmla="*/ 2635830 w 2943661"/>
                  <a:gd name="connsiteY1-44" fmla="*/ 30054 h 560797"/>
                  <a:gd name="connsiteX2-45" fmla="*/ 2943661 w 2943661"/>
                  <a:gd name="connsiteY2-46" fmla="*/ 560797 h 560797"/>
                  <a:gd name="connsiteX3-47" fmla="*/ 0 w 2943661"/>
                  <a:gd name="connsiteY3-48" fmla="*/ 560797 h 560797"/>
                  <a:gd name="connsiteX4-49" fmla="*/ 307831 w 2943661"/>
                  <a:gd name="connsiteY4-50" fmla="*/ 30054 h 56079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943661" h="560797">
                    <a:moveTo>
                      <a:pt x="307831" y="30054"/>
                    </a:moveTo>
                    <a:cubicBezTo>
                      <a:pt x="1073198" y="104482"/>
                      <a:pt x="1817300" y="-65639"/>
                      <a:pt x="2635830" y="30054"/>
                    </a:cubicBezTo>
                    <a:cubicBezTo>
                      <a:pt x="2738440" y="206968"/>
                      <a:pt x="2755991" y="405148"/>
                      <a:pt x="2943661" y="560797"/>
                    </a:cubicBezTo>
                    <a:cubicBezTo>
                      <a:pt x="1973073" y="475737"/>
                      <a:pt x="981220" y="560797"/>
                      <a:pt x="0" y="560797"/>
                    </a:cubicBezTo>
                    <a:cubicBezTo>
                      <a:pt x="102610" y="383883"/>
                      <a:pt x="269017" y="228233"/>
                      <a:pt x="307831" y="30054"/>
                    </a:cubicBezTo>
                    <a:close/>
                  </a:path>
                </a:pathLst>
              </a:custGeom>
              <a:solidFill>
                <a:srgbClr val="F87E9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985532" y="7304557"/>
                <a:ext cx="2491691" cy="768433"/>
              </a:xfrm>
              <a:prstGeom prst="rect">
                <a:avLst/>
              </a:prstGeom>
              <a:noFill/>
            </p:spPr>
            <p:txBody>
              <a:bodyPr wrap="none" lIns="181463" tIns="90731" rIns="181463" bIns="90731">
                <a:spAutoFit/>
              </a:bodyPr>
              <a:lstStyle/>
              <a:p>
                <a:pPr>
                  <a:defRPr/>
                </a:pPr>
                <a:r>
                  <a:rPr lang="en-US" sz="1100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Open Sans" panose="020B0606030504020204" pitchFamily="34" charset="0"/>
                    <a:sym typeface="微软雅黑" panose="020B0503020204020204" charset="-122"/>
                  </a:rPr>
                  <a:t>COSTUMER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9366764" y="5662314"/>
              <a:ext cx="4177663" cy="1048248"/>
              <a:chOff x="9366764" y="5662314"/>
              <a:chExt cx="4177663" cy="1048248"/>
            </a:xfrm>
          </p:grpSpPr>
          <p:sp>
            <p:nvSpPr>
              <p:cNvPr id="13" name="Freeform 9"/>
              <p:cNvSpPr/>
              <p:nvPr/>
            </p:nvSpPr>
            <p:spPr>
              <a:xfrm>
                <a:off x="9366764" y="5662314"/>
                <a:ext cx="4177663" cy="1048248"/>
              </a:xfrm>
              <a:custGeom>
                <a:avLst/>
                <a:gdLst>
                  <a:gd name="connsiteX0" fmla="*/ 304747 w 2112158"/>
                  <a:gd name="connsiteY0" fmla="*/ 0 h 525426"/>
                  <a:gd name="connsiteX1" fmla="*/ 1807411 w 2112158"/>
                  <a:gd name="connsiteY1" fmla="*/ 0 h 525426"/>
                  <a:gd name="connsiteX2" fmla="*/ 2112158 w 2112158"/>
                  <a:gd name="connsiteY2" fmla="*/ 525426 h 525426"/>
                  <a:gd name="connsiteX3" fmla="*/ 0 w 2112158"/>
                  <a:gd name="connsiteY3" fmla="*/ 525426 h 525426"/>
                  <a:gd name="connsiteX4" fmla="*/ 304747 w 2112158"/>
                  <a:gd name="connsiteY4" fmla="*/ 0 h 525426"/>
                  <a:gd name="connsiteX0-1" fmla="*/ 304747 w 2112158"/>
                  <a:gd name="connsiteY0-2" fmla="*/ 0 h 525426"/>
                  <a:gd name="connsiteX1-3" fmla="*/ 1807411 w 2112158"/>
                  <a:gd name="connsiteY1-4" fmla="*/ 0 h 525426"/>
                  <a:gd name="connsiteX2-5" fmla="*/ 2112158 w 2112158"/>
                  <a:gd name="connsiteY2-6" fmla="*/ 525426 h 525426"/>
                  <a:gd name="connsiteX3-7" fmla="*/ 0 w 2112158"/>
                  <a:gd name="connsiteY3-8" fmla="*/ 525426 h 525426"/>
                  <a:gd name="connsiteX4-9" fmla="*/ 304747 w 2112158"/>
                  <a:gd name="connsiteY4-10" fmla="*/ 0 h 525426"/>
                  <a:gd name="connsiteX0-11" fmla="*/ 304747 w 2112158"/>
                  <a:gd name="connsiteY0-12" fmla="*/ 0 h 525426"/>
                  <a:gd name="connsiteX1-13" fmla="*/ 1807411 w 2112158"/>
                  <a:gd name="connsiteY1-14" fmla="*/ 0 h 525426"/>
                  <a:gd name="connsiteX2-15" fmla="*/ 2112158 w 2112158"/>
                  <a:gd name="connsiteY2-16" fmla="*/ 525426 h 525426"/>
                  <a:gd name="connsiteX3-17" fmla="*/ 0 w 2112158"/>
                  <a:gd name="connsiteY3-18" fmla="*/ 525426 h 525426"/>
                  <a:gd name="connsiteX4-19" fmla="*/ 304747 w 2112158"/>
                  <a:gd name="connsiteY4-20" fmla="*/ 0 h 525426"/>
                  <a:gd name="connsiteX0-21" fmla="*/ 304747 w 2112158"/>
                  <a:gd name="connsiteY0-22" fmla="*/ 0 h 525426"/>
                  <a:gd name="connsiteX1-23" fmla="*/ 1807411 w 2112158"/>
                  <a:gd name="connsiteY1-24" fmla="*/ 0 h 525426"/>
                  <a:gd name="connsiteX2-25" fmla="*/ 2112158 w 2112158"/>
                  <a:gd name="connsiteY2-26" fmla="*/ 525426 h 525426"/>
                  <a:gd name="connsiteX3-27" fmla="*/ 0 w 2112158"/>
                  <a:gd name="connsiteY3-28" fmla="*/ 525426 h 525426"/>
                  <a:gd name="connsiteX4-29" fmla="*/ 304747 w 2112158"/>
                  <a:gd name="connsiteY4-30" fmla="*/ 0 h 525426"/>
                  <a:gd name="connsiteX0-31" fmla="*/ 304747 w 2112158"/>
                  <a:gd name="connsiteY0-32" fmla="*/ 0 h 525426"/>
                  <a:gd name="connsiteX1-33" fmla="*/ 1807411 w 2112158"/>
                  <a:gd name="connsiteY1-34" fmla="*/ 0 h 525426"/>
                  <a:gd name="connsiteX2-35" fmla="*/ 2112158 w 2112158"/>
                  <a:gd name="connsiteY2-36" fmla="*/ 525426 h 525426"/>
                  <a:gd name="connsiteX3-37" fmla="*/ 0 w 2112158"/>
                  <a:gd name="connsiteY3-38" fmla="*/ 525426 h 525426"/>
                  <a:gd name="connsiteX4-39" fmla="*/ 304747 w 2112158"/>
                  <a:gd name="connsiteY4-40" fmla="*/ 0 h 52542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12158" h="525426">
                    <a:moveTo>
                      <a:pt x="304747" y="0"/>
                    </a:moveTo>
                    <a:cubicBezTo>
                      <a:pt x="816268" y="85060"/>
                      <a:pt x="1306523" y="0"/>
                      <a:pt x="1807411" y="0"/>
                    </a:cubicBezTo>
                    <a:cubicBezTo>
                      <a:pt x="1908993" y="175142"/>
                      <a:pt x="1914883" y="392814"/>
                      <a:pt x="2112158" y="525426"/>
                    </a:cubicBezTo>
                    <a:lnTo>
                      <a:pt x="0" y="525426"/>
                    </a:lnTo>
                    <a:cubicBezTo>
                      <a:pt x="239805" y="382181"/>
                      <a:pt x="203165" y="175142"/>
                      <a:pt x="304747" y="0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096205" y="5880834"/>
                <a:ext cx="2269471" cy="768432"/>
              </a:xfrm>
              <a:prstGeom prst="rect">
                <a:avLst/>
              </a:prstGeom>
              <a:noFill/>
            </p:spPr>
            <p:txBody>
              <a:bodyPr wrap="none" lIns="181463" tIns="90731" rIns="181463" bIns="90731">
                <a:spAutoFit/>
              </a:bodyPr>
              <a:lstStyle/>
              <a:p>
                <a:pPr>
                  <a:defRPr/>
                </a:pPr>
                <a:r>
                  <a:rPr lang="en-US" sz="1100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Open Sans" panose="020B0606030504020204" pitchFamily="34" charset="0"/>
                    <a:sym typeface="微软雅黑" panose="020B0503020204020204" charset="-122"/>
                  </a:rPr>
                  <a:t>PRODUCT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10183450" y="3078111"/>
              <a:ext cx="2544291" cy="2213673"/>
              <a:chOff x="10183450" y="3078111"/>
              <a:chExt cx="2544291" cy="2213673"/>
            </a:xfrm>
          </p:grpSpPr>
          <p:sp>
            <p:nvSpPr>
              <p:cNvPr id="11" name="Freeform 7"/>
              <p:cNvSpPr/>
              <p:nvPr/>
            </p:nvSpPr>
            <p:spPr>
              <a:xfrm>
                <a:off x="10183450" y="3078111"/>
                <a:ext cx="2544291" cy="2213673"/>
              </a:xfrm>
              <a:custGeom>
                <a:avLst/>
                <a:gdLst>
                  <a:gd name="connsiteX0" fmla="*/ 643411 w 1286823"/>
                  <a:gd name="connsiteY0" fmla="*/ 0 h 1109330"/>
                  <a:gd name="connsiteX1" fmla="*/ 1286823 w 1286823"/>
                  <a:gd name="connsiteY1" fmla="*/ 1109330 h 1109330"/>
                  <a:gd name="connsiteX2" fmla="*/ 0 w 1286823"/>
                  <a:gd name="connsiteY2" fmla="*/ 1109330 h 1109330"/>
                  <a:gd name="connsiteX3" fmla="*/ 643411 w 1286823"/>
                  <a:gd name="connsiteY3" fmla="*/ 0 h 1109330"/>
                  <a:gd name="connsiteX0-1" fmla="*/ 643411 w 1286823"/>
                  <a:gd name="connsiteY0-2" fmla="*/ 0 h 1109330"/>
                  <a:gd name="connsiteX1-3" fmla="*/ 1286823 w 1286823"/>
                  <a:gd name="connsiteY1-4" fmla="*/ 1109330 h 1109330"/>
                  <a:gd name="connsiteX2-5" fmla="*/ 0 w 1286823"/>
                  <a:gd name="connsiteY2-6" fmla="*/ 1109330 h 1109330"/>
                  <a:gd name="connsiteX3-7" fmla="*/ 643411 w 1286823"/>
                  <a:gd name="connsiteY3-8" fmla="*/ 0 h 1109330"/>
                  <a:gd name="connsiteX0-9" fmla="*/ 643411 w 1286823"/>
                  <a:gd name="connsiteY0-10" fmla="*/ 0 h 1109330"/>
                  <a:gd name="connsiteX1-11" fmla="*/ 1286823 w 1286823"/>
                  <a:gd name="connsiteY1-12" fmla="*/ 1109330 h 1109330"/>
                  <a:gd name="connsiteX2-13" fmla="*/ 0 w 1286823"/>
                  <a:gd name="connsiteY2-14" fmla="*/ 1109330 h 1109330"/>
                  <a:gd name="connsiteX3-15" fmla="*/ 643411 w 1286823"/>
                  <a:gd name="connsiteY3-16" fmla="*/ 0 h 110933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286823" h="1109330">
                    <a:moveTo>
                      <a:pt x="643411" y="0"/>
                    </a:moveTo>
                    <a:cubicBezTo>
                      <a:pt x="857882" y="369777"/>
                      <a:pt x="966026" y="813981"/>
                      <a:pt x="1286823" y="1109330"/>
                    </a:cubicBezTo>
                    <a:lnTo>
                      <a:pt x="0" y="1109330"/>
                    </a:lnTo>
                    <a:cubicBezTo>
                      <a:pt x="320796" y="867144"/>
                      <a:pt x="428941" y="369777"/>
                      <a:pt x="643411" y="0"/>
                    </a:cubicBezTo>
                    <a:close/>
                  </a:path>
                </a:pathLst>
              </a:custGeom>
              <a:solidFill>
                <a:srgbClr val="F87E9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547357" y="4338545"/>
                <a:ext cx="1522951" cy="768433"/>
              </a:xfrm>
              <a:prstGeom prst="rect">
                <a:avLst/>
              </a:prstGeom>
              <a:noFill/>
            </p:spPr>
            <p:txBody>
              <a:bodyPr wrap="none" lIns="181463" tIns="90731" rIns="181463" bIns="90731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Open Sans" panose="020B0606030504020204" pitchFamily="34" charset="0"/>
                    <a:sym typeface="微软雅黑" panose="020B0503020204020204" charset="-122"/>
                  </a:rPr>
                  <a:t>NEW</a:t>
                </a:r>
              </a:p>
            </p:txBody>
          </p:sp>
        </p:grpSp>
      </p:grpSp>
      <p:sp>
        <p:nvSpPr>
          <p:cNvPr id="24" name="TextBox 63"/>
          <p:cNvSpPr txBox="1">
            <a:spLocks noChangeArrowheads="1"/>
          </p:cNvSpPr>
          <p:nvPr/>
        </p:nvSpPr>
        <p:spPr bwMode="auto">
          <a:xfrm>
            <a:off x="3842904" y="2024952"/>
            <a:ext cx="1292588" cy="46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43" tIns="91422" rIns="182843" bIns="91422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sz="18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" name="TextBox 63"/>
          <p:cNvSpPr txBox="1">
            <a:spLocks noChangeArrowheads="1"/>
          </p:cNvSpPr>
          <p:nvPr/>
        </p:nvSpPr>
        <p:spPr bwMode="auto">
          <a:xfrm>
            <a:off x="3111501" y="3451117"/>
            <a:ext cx="1292588" cy="46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43" tIns="91422" rIns="182843" bIns="91422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sz="18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" name="TextBox 63"/>
          <p:cNvSpPr txBox="1">
            <a:spLocks noChangeArrowheads="1"/>
          </p:cNvSpPr>
          <p:nvPr/>
        </p:nvSpPr>
        <p:spPr bwMode="auto">
          <a:xfrm>
            <a:off x="6512858" y="1315533"/>
            <a:ext cx="1292588" cy="46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43" tIns="91422" rIns="182843" bIns="91422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sz="18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3" name="TextBox 63"/>
          <p:cNvSpPr txBox="1">
            <a:spLocks noChangeArrowheads="1"/>
          </p:cNvSpPr>
          <p:nvPr/>
        </p:nvSpPr>
        <p:spPr bwMode="auto">
          <a:xfrm>
            <a:off x="7292546" y="2798498"/>
            <a:ext cx="1292588" cy="46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43" tIns="91422" rIns="182843" bIns="91422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标题文字</a:t>
            </a:r>
            <a:endParaRPr lang="id-ID" altLang="zh-CN" sz="18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8" name="Shape 1435"/>
          <p:cNvSpPr txBox="1"/>
          <p:nvPr/>
        </p:nvSpPr>
        <p:spPr>
          <a:xfrm>
            <a:off x="9997133" y="6587724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9210" y="-32385"/>
            <a:ext cx="12251055" cy="6922770"/>
          </a:xfrm>
          <a:prstGeom prst="rect">
            <a:avLst/>
          </a:prstGeom>
        </p:spPr>
      </p:pic>
      <p:grpSp>
        <p:nvGrpSpPr>
          <p:cNvPr id="3" name="Group 990"/>
          <p:cNvGrpSpPr/>
          <p:nvPr/>
        </p:nvGrpSpPr>
        <p:grpSpPr>
          <a:xfrm>
            <a:off x="5855015" y="1710452"/>
            <a:ext cx="1829890" cy="4184612"/>
            <a:chOff x="-43078" y="0"/>
            <a:chExt cx="3651136" cy="8402784"/>
          </a:xfrm>
          <a:solidFill>
            <a:schemeClr val="accent1"/>
          </a:solidFill>
        </p:grpSpPr>
        <p:sp>
          <p:nvSpPr>
            <p:cNvPr id="4" name="Shape 988"/>
            <p:cNvSpPr/>
            <p:nvPr/>
          </p:nvSpPr>
          <p:spPr>
            <a:xfrm>
              <a:off x="-43078" y="193543"/>
              <a:ext cx="2821037" cy="820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38" y="21600"/>
                  </a:moveTo>
                  <a:lnTo>
                    <a:pt x="0" y="21600"/>
                  </a:lnTo>
                  <a:lnTo>
                    <a:pt x="0" y="6041"/>
                  </a:lnTo>
                  <a:cubicBezTo>
                    <a:pt x="0" y="2710"/>
                    <a:pt x="7885" y="0"/>
                    <a:pt x="17578" y="0"/>
                  </a:cubicBezTo>
                  <a:lnTo>
                    <a:pt x="21600" y="0"/>
                  </a:lnTo>
                  <a:lnTo>
                    <a:pt x="21600" y="2693"/>
                  </a:lnTo>
                  <a:lnTo>
                    <a:pt x="17578" y="2693"/>
                  </a:lnTo>
                  <a:cubicBezTo>
                    <a:pt x="12207" y="2693"/>
                    <a:pt x="7838" y="4195"/>
                    <a:pt x="7838" y="6041"/>
                  </a:cubicBezTo>
                  <a:cubicBezTo>
                    <a:pt x="7838" y="6041"/>
                    <a:pt x="7838" y="21600"/>
                    <a:pt x="7838" y="21600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" name="Shape 989"/>
            <p:cNvSpPr/>
            <p:nvPr/>
          </p:nvSpPr>
          <p:spPr>
            <a:xfrm>
              <a:off x="2777915" y="0"/>
              <a:ext cx="830143" cy="137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Shape 991"/>
          <p:cNvSpPr/>
          <p:nvPr/>
        </p:nvSpPr>
        <p:spPr>
          <a:xfrm>
            <a:off x="3752874" y="2652548"/>
            <a:ext cx="1720956" cy="3242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87" y="704"/>
                </a:moveTo>
                <a:lnTo>
                  <a:pt x="5387" y="704"/>
                </a:lnTo>
                <a:lnTo>
                  <a:pt x="5387" y="0"/>
                </a:lnTo>
                <a:lnTo>
                  <a:pt x="0" y="2351"/>
                </a:lnTo>
                <a:lnTo>
                  <a:pt x="5387" y="4702"/>
                </a:lnTo>
                <a:lnTo>
                  <a:pt x="5387" y="4101"/>
                </a:lnTo>
                <a:lnTo>
                  <a:pt x="9087" y="4101"/>
                </a:lnTo>
                <a:cubicBezTo>
                  <a:pt x="12436" y="4101"/>
                  <a:pt x="15160" y="5537"/>
                  <a:pt x="15160" y="7302"/>
                </a:cubicBezTo>
                <a:lnTo>
                  <a:pt x="15160" y="21600"/>
                </a:lnTo>
                <a:lnTo>
                  <a:pt x="21600" y="21600"/>
                </a:lnTo>
                <a:lnTo>
                  <a:pt x="21600" y="7302"/>
                </a:lnTo>
                <a:cubicBezTo>
                  <a:pt x="21600" y="3665"/>
                  <a:pt x="15987" y="704"/>
                  <a:pt x="9087" y="704"/>
                </a:cubicBezTo>
                <a:close/>
              </a:path>
            </a:pathLst>
          </a:custGeom>
          <a:solidFill>
            <a:srgbClr val="F87E9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Shape 992"/>
          <p:cNvSpPr/>
          <p:nvPr/>
        </p:nvSpPr>
        <p:spPr>
          <a:xfrm>
            <a:off x="4543525" y="1556792"/>
            <a:ext cx="2260728" cy="4338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80" y="488"/>
                </a:moveTo>
                <a:lnTo>
                  <a:pt x="4126" y="488"/>
                </a:lnTo>
                <a:lnTo>
                  <a:pt x="4126" y="0"/>
                </a:lnTo>
                <a:lnTo>
                  <a:pt x="0" y="1768"/>
                </a:lnTo>
                <a:lnTo>
                  <a:pt x="4126" y="3536"/>
                </a:lnTo>
                <a:lnTo>
                  <a:pt x="4126" y="3026"/>
                </a:lnTo>
                <a:lnTo>
                  <a:pt x="11480" y="3026"/>
                </a:lnTo>
                <a:cubicBezTo>
                  <a:pt x="14357" y="3026"/>
                  <a:pt x="16697" y="4238"/>
                  <a:pt x="16697" y="5728"/>
                </a:cubicBezTo>
                <a:lnTo>
                  <a:pt x="16697" y="21600"/>
                </a:lnTo>
                <a:lnTo>
                  <a:pt x="21600" y="21600"/>
                </a:lnTo>
                <a:lnTo>
                  <a:pt x="21600" y="5728"/>
                </a:lnTo>
                <a:cubicBezTo>
                  <a:pt x="21600" y="2838"/>
                  <a:pt x="17060" y="488"/>
                  <a:pt x="11480" y="488"/>
                </a:cubicBezTo>
                <a:close/>
              </a:path>
            </a:pathLst>
          </a:custGeom>
          <a:solidFill>
            <a:srgbClr val="EEC97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8" name="Group 995"/>
          <p:cNvGrpSpPr/>
          <p:nvPr/>
        </p:nvGrpSpPr>
        <p:grpSpPr>
          <a:xfrm>
            <a:off x="6680153" y="3859192"/>
            <a:ext cx="1728596" cy="2035872"/>
            <a:chOff x="0" y="-55389"/>
            <a:chExt cx="3449031" cy="4088073"/>
          </a:xfrm>
          <a:solidFill>
            <a:schemeClr val="accent2"/>
          </a:solidFill>
        </p:grpSpPr>
        <p:sp>
          <p:nvSpPr>
            <p:cNvPr id="9" name="Shape 993"/>
            <p:cNvSpPr/>
            <p:nvPr/>
          </p:nvSpPr>
          <p:spPr>
            <a:xfrm>
              <a:off x="0" y="180843"/>
              <a:ext cx="2536171" cy="385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721" y="21600"/>
                  </a:moveTo>
                  <a:lnTo>
                    <a:pt x="0" y="21600"/>
                  </a:lnTo>
                  <a:lnTo>
                    <a:pt x="0" y="11091"/>
                  </a:lnTo>
                  <a:cubicBezTo>
                    <a:pt x="0" y="3628"/>
                    <a:pt x="5511" y="0"/>
                    <a:pt x="16844" y="0"/>
                  </a:cubicBezTo>
                  <a:lnTo>
                    <a:pt x="21600" y="0"/>
                  </a:lnTo>
                  <a:lnTo>
                    <a:pt x="21600" y="5742"/>
                  </a:lnTo>
                  <a:lnTo>
                    <a:pt x="16844" y="5742"/>
                  </a:lnTo>
                  <a:cubicBezTo>
                    <a:pt x="10389" y="5742"/>
                    <a:pt x="8721" y="6841"/>
                    <a:pt x="8721" y="11091"/>
                  </a:cubicBezTo>
                  <a:cubicBezTo>
                    <a:pt x="8721" y="11091"/>
                    <a:pt x="8721" y="21600"/>
                    <a:pt x="8721" y="21600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Shape 994"/>
            <p:cNvSpPr/>
            <p:nvPr/>
          </p:nvSpPr>
          <p:spPr>
            <a:xfrm>
              <a:off x="2528108" y="-55389"/>
              <a:ext cx="920923" cy="145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1" name="Shape 996"/>
          <p:cNvSpPr/>
          <p:nvPr/>
        </p:nvSpPr>
        <p:spPr>
          <a:xfrm>
            <a:off x="5379015" y="2873448"/>
            <a:ext cx="2323532" cy="302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92" y="2446"/>
                </a:moveTo>
                <a:lnTo>
                  <a:pt x="17727" y="0"/>
                </a:lnTo>
                <a:lnTo>
                  <a:pt x="17727" y="598"/>
                </a:lnTo>
                <a:lnTo>
                  <a:pt x="9547" y="598"/>
                </a:lnTo>
                <a:cubicBezTo>
                  <a:pt x="6693" y="598"/>
                  <a:pt x="4384" y="1273"/>
                  <a:pt x="2683" y="2602"/>
                </a:cubicBezTo>
                <a:cubicBezTo>
                  <a:pt x="45" y="4665"/>
                  <a:pt x="-8" y="7483"/>
                  <a:pt x="0" y="7911"/>
                </a:cubicBezTo>
                <a:lnTo>
                  <a:pt x="0" y="21600"/>
                </a:lnTo>
                <a:lnTo>
                  <a:pt x="4768" y="21600"/>
                </a:lnTo>
                <a:lnTo>
                  <a:pt x="4768" y="7895"/>
                </a:lnTo>
                <a:lnTo>
                  <a:pt x="4767" y="7854"/>
                </a:lnTo>
                <a:cubicBezTo>
                  <a:pt x="4767" y="7837"/>
                  <a:pt x="4778" y="6177"/>
                  <a:pt x="6093" y="5151"/>
                </a:cubicBezTo>
                <a:cubicBezTo>
                  <a:pt x="6873" y="4540"/>
                  <a:pt x="8003" y="4244"/>
                  <a:pt x="9547" y="4244"/>
                </a:cubicBezTo>
                <a:lnTo>
                  <a:pt x="17727" y="4244"/>
                </a:lnTo>
                <a:lnTo>
                  <a:pt x="17727" y="4891"/>
                </a:lnTo>
                <a:cubicBezTo>
                  <a:pt x="17727" y="4891"/>
                  <a:pt x="21592" y="2446"/>
                  <a:pt x="21592" y="2446"/>
                </a:cubicBezTo>
                <a:close/>
              </a:path>
            </a:pathLst>
          </a:custGeom>
          <a:solidFill>
            <a:srgbClr val="EEC97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Shape 997"/>
          <p:cNvSpPr/>
          <p:nvPr/>
        </p:nvSpPr>
        <p:spPr>
          <a:xfrm>
            <a:off x="2977452" y="3509484"/>
            <a:ext cx="2000250" cy="2385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600" extrusionOk="0">
                <a:moveTo>
                  <a:pt x="18635" y="3807"/>
                </a:moveTo>
                <a:cubicBezTo>
                  <a:pt x="16537" y="1886"/>
                  <a:pt x="13527" y="912"/>
                  <a:pt x="9688" y="912"/>
                </a:cubicBezTo>
                <a:lnTo>
                  <a:pt x="4608" y="912"/>
                </a:lnTo>
                <a:lnTo>
                  <a:pt x="4608" y="0"/>
                </a:lnTo>
                <a:lnTo>
                  <a:pt x="0" y="3197"/>
                </a:lnTo>
                <a:lnTo>
                  <a:pt x="4608" y="6393"/>
                </a:lnTo>
                <a:lnTo>
                  <a:pt x="4608" y="5527"/>
                </a:lnTo>
                <a:lnTo>
                  <a:pt x="9688" y="5527"/>
                </a:lnTo>
                <a:cubicBezTo>
                  <a:pt x="11900" y="5527"/>
                  <a:pt x="13535" y="5990"/>
                  <a:pt x="14546" y="6901"/>
                </a:cubicBezTo>
                <a:cubicBezTo>
                  <a:pt x="16132" y="8329"/>
                  <a:pt x="15959" y="10565"/>
                  <a:pt x="15959" y="10569"/>
                </a:cubicBezTo>
                <a:lnTo>
                  <a:pt x="15948" y="10671"/>
                </a:lnTo>
                <a:lnTo>
                  <a:pt x="15948" y="21600"/>
                </a:lnTo>
                <a:lnTo>
                  <a:pt x="21457" y="21600"/>
                </a:lnTo>
                <a:lnTo>
                  <a:pt x="21457" y="10857"/>
                </a:lnTo>
                <a:cubicBezTo>
                  <a:pt x="21517" y="10067"/>
                  <a:pt x="21600" y="6522"/>
                  <a:pt x="18635" y="3807"/>
                </a:cubicBezTo>
                <a:close/>
              </a:path>
            </a:pathLst>
          </a:custGeom>
          <a:solidFill>
            <a:srgbClr val="EEC97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Shape 998"/>
          <p:cNvSpPr/>
          <p:nvPr/>
        </p:nvSpPr>
        <p:spPr>
          <a:xfrm>
            <a:off x="3764066" y="1581612"/>
            <a:ext cx="802640" cy="61214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sz="28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01</a:t>
            </a:r>
          </a:p>
        </p:txBody>
      </p:sp>
      <p:sp>
        <p:nvSpPr>
          <p:cNvPr id="15" name="Shape 1001"/>
          <p:cNvSpPr/>
          <p:nvPr/>
        </p:nvSpPr>
        <p:spPr>
          <a:xfrm>
            <a:off x="7617610" y="1759705"/>
            <a:ext cx="802640" cy="61214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sz="28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02</a:t>
            </a:r>
          </a:p>
        </p:txBody>
      </p:sp>
      <p:sp>
        <p:nvSpPr>
          <p:cNvPr id="17" name="Shape 1004"/>
          <p:cNvSpPr/>
          <p:nvPr/>
        </p:nvSpPr>
        <p:spPr>
          <a:xfrm>
            <a:off x="7745112" y="2864248"/>
            <a:ext cx="802640" cy="61214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sz="28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04</a:t>
            </a:r>
          </a:p>
        </p:txBody>
      </p:sp>
      <p:sp>
        <p:nvSpPr>
          <p:cNvPr id="19" name="Shape 1007"/>
          <p:cNvSpPr/>
          <p:nvPr/>
        </p:nvSpPr>
        <p:spPr>
          <a:xfrm>
            <a:off x="3070403" y="2703494"/>
            <a:ext cx="802640" cy="61214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sz="28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03</a:t>
            </a:r>
          </a:p>
        </p:txBody>
      </p:sp>
      <p:sp>
        <p:nvSpPr>
          <p:cNvPr id="21" name="Shape 1010"/>
          <p:cNvSpPr/>
          <p:nvPr/>
        </p:nvSpPr>
        <p:spPr>
          <a:xfrm>
            <a:off x="2356742" y="3560264"/>
            <a:ext cx="802640" cy="61214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sz="28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05</a:t>
            </a:r>
          </a:p>
        </p:txBody>
      </p:sp>
      <p:sp>
        <p:nvSpPr>
          <p:cNvPr id="23" name="Shape 1013"/>
          <p:cNvSpPr/>
          <p:nvPr/>
        </p:nvSpPr>
        <p:spPr>
          <a:xfrm>
            <a:off x="8249573" y="3924990"/>
            <a:ext cx="802640" cy="612140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sz="28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06</a:t>
            </a:r>
          </a:p>
        </p:txBody>
      </p:sp>
      <p:sp>
        <p:nvSpPr>
          <p:cNvPr id="39" name="Title 20"/>
          <p:cNvSpPr txBox="1"/>
          <p:nvPr/>
        </p:nvSpPr>
        <p:spPr>
          <a:xfrm>
            <a:off x="4722073" y="6021108"/>
            <a:ext cx="2489200" cy="43053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zh-CN"/>
            </a:defPPr>
            <a:lvl1pPr defTabSz="1021080">
              <a:defRPr sz="2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微软雅黑" panose="020B0503020204020204" charset="-122"/>
              </a:rPr>
              <a:t>输入您的副标题</a:t>
            </a:r>
            <a:endParaRPr lang="en-US" altLang="zh-CN" dirty="0"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indefinite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3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indefinite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3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indefinite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4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indefinite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4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6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indefinite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5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 advAuto="0"/>
      <p:bldP spid="6" grpId="0" bldLvl="0" animBg="1" advAuto="0"/>
      <p:bldP spid="7" grpId="0" bldLvl="0" animBg="1" advAuto="0"/>
      <p:bldP spid="8" grpId="0" bldLvl="0" animBg="1" advAuto="0"/>
      <p:bldP spid="11" grpId="0" bldLvl="0" animBg="1" advAuto="0"/>
      <p:bldP spid="12" grpId="0" bldLvl="0" animBg="1" advAuto="0"/>
      <p:bldP spid="13" grpId="0" animBg="1" advAuto="0"/>
      <p:bldP spid="15" grpId="0" animBg="1" advAuto="0"/>
      <p:bldP spid="17" grpId="0" animBg="1" advAuto="0"/>
      <p:bldP spid="19" grpId="0" animBg="1" advAuto="0"/>
      <p:bldP spid="21" grpId="0" advAuto="0"/>
      <p:bldP spid="23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9845" y="-32385"/>
            <a:ext cx="12251055" cy="6922770"/>
          </a:xfrm>
          <a:prstGeom prst="rect">
            <a:avLst/>
          </a:prstGeom>
        </p:spPr>
      </p:pic>
      <p:grpSp>
        <p:nvGrpSpPr>
          <p:cNvPr id="2" name="Group 60"/>
          <p:cNvGrpSpPr/>
          <p:nvPr/>
        </p:nvGrpSpPr>
        <p:grpSpPr>
          <a:xfrm>
            <a:off x="4725495" y="4989385"/>
            <a:ext cx="530536" cy="529280"/>
            <a:chOff x="4448949" y="5252205"/>
            <a:chExt cx="610979" cy="609498"/>
          </a:xfrm>
          <a:solidFill>
            <a:schemeClr val="accent3"/>
          </a:solidFill>
        </p:grpSpPr>
        <p:sp>
          <p:nvSpPr>
            <p:cNvPr id="20" name="Freeform 505"/>
            <p:cNvSpPr>
              <a:spLocks noEditPoints="1"/>
            </p:cNvSpPr>
            <p:nvPr/>
          </p:nvSpPr>
          <p:spPr bwMode="auto">
            <a:xfrm>
              <a:off x="4625207" y="5403284"/>
              <a:ext cx="259203" cy="404357"/>
            </a:xfrm>
            <a:custGeom>
              <a:avLst/>
              <a:gdLst>
                <a:gd name="T0" fmla="*/ 72 w 148"/>
                <a:gd name="T1" fmla="*/ 231 h 231"/>
                <a:gd name="T2" fmla="*/ 43 w 148"/>
                <a:gd name="T3" fmla="*/ 226 h 231"/>
                <a:gd name="T4" fmla="*/ 36 w 148"/>
                <a:gd name="T5" fmla="*/ 207 h 231"/>
                <a:gd name="T6" fmla="*/ 31 w 148"/>
                <a:gd name="T7" fmla="*/ 158 h 231"/>
                <a:gd name="T8" fmla="*/ 23 w 148"/>
                <a:gd name="T9" fmla="*/ 135 h 231"/>
                <a:gd name="T10" fmla="*/ 10 w 148"/>
                <a:gd name="T11" fmla="*/ 112 h 231"/>
                <a:gd name="T12" fmla="*/ 2 w 148"/>
                <a:gd name="T13" fmla="*/ 63 h 231"/>
                <a:gd name="T14" fmla="*/ 73 w 148"/>
                <a:gd name="T15" fmla="*/ 0 h 231"/>
                <a:gd name="T16" fmla="*/ 74 w 148"/>
                <a:gd name="T17" fmla="*/ 0 h 231"/>
                <a:gd name="T18" fmla="*/ 146 w 148"/>
                <a:gd name="T19" fmla="*/ 63 h 231"/>
                <a:gd name="T20" fmla="*/ 138 w 148"/>
                <a:gd name="T21" fmla="*/ 112 h 231"/>
                <a:gd name="T22" fmla="*/ 125 w 148"/>
                <a:gd name="T23" fmla="*/ 135 h 231"/>
                <a:gd name="T24" fmla="*/ 116 w 148"/>
                <a:gd name="T25" fmla="*/ 158 h 231"/>
                <a:gd name="T26" fmla="*/ 111 w 148"/>
                <a:gd name="T27" fmla="*/ 207 h 231"/>
                <a:gd name="T28" fmla="*/ 104 w 148"/>
                <a:gd name="T29" fmla="*/ 226 h 231"/>
                <a:gd name="T30" fmla="*/ 72 w 148"/>
                <a:gd name="T31" fmla="*/ 231 h 231"/>
                <a:gd name="T32" fmla="*/ 72 w 148"/>
                <a:gd name="T33" fmla="*/ 214 h 231"/>
                <a:gd name="T34" fmla="*/ 96 w 148"/>
                <a:gd name="T35" fmla="*/ 170 h 231"/>
                <a:gd name="T36" fmla="*/ 98 w 148"/>
                <a:gd name="T37" fmla="*/ 165 h 231"/>
                <a:gd name="T38" fmla="*/ 99 w 148"/>
                <a:gd name="T39" fmla="*/ 157 h 231"/>
                <a:gd name="T40" fmla="*/ 102 w 148"/>
                <a:gd name="T41" fmla="*/ 146 h 231"/>
                <a:gd name="T42" fmla="*/ 130 w 148"/>
                <a:gd name="T43" fmla="*/ 66 h 231"/>
                <a:gd name="T44" fmla="*/ 119 w 148"/>
                <a:gd name="T45" fmla="*/ 41 h 231"/>
                <a:gd name="T46" fmla="*/ 74 w 148"/>
                <a:gd name="T47" fmla="*/ 17 h 231"/>
                <a:gd name="T48" fmla="*/ 74 w 148"/>
                <a:gd name="T49" fmla="*/ 17 h 231"/>
                <a:gd name="T50" fmla="*/ 29 w 148"/>
                <a:gd name="T51" fmla="*/ 41 h 231"/>
                <a:gd name="T52" fmla="*/ 18 w 148"/>
                <a:gd name="T53" fmla="*/ 66 h 231"/>
                <a:gd name="T54" fmla="*/ 25 w 148"/>
                <a:gd name="T55" fmla="*/ 105 h 231"/>
                <a:gd name="T56" fmla="*/ 46 w 148"/>
                <a:gd name="T57" fmla="*/ 146 h 231"/>
                <a:gd name="T58" fmla="*/ 48 w 148"/>
                <a:gd name="T59" fmla="*/ 157 h 231"/>
                <a:gd name="T60" fmla="*/ 50 w 148"/>
                <a:gd name="T61" fmla="*/ 165 h 231"/>
                <a:gd name="T62" fmla="*/ 52 w 148"/>
                <a:gd name="T63" fmla="*/ 17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231">
                  <a:moveTo>
                    <a:pt x="72" y="231"/>
                  </a:moveTo>
                  <a:cubicBezTo>
                    <a:pt x="72" y="231"/>
                    <a:pt x="72" y="231"/>
                    <a:pt x="72" y="231"/>
                  </a:cubicBezTo>
                  <a:cubicBezTo>
                    <a:pt x="59" y="231"/>
                    <a:pt x="50" y="228"/>
                    <a:pt x="46" y="226"/>
                  </a:cubicBezTo>
                  <a:cubicBezTo>
                    <a:pt x="43" y="226"/>
                    <a:pt x="43" y="226"/>
                    <a:pt x="43" y="226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39" y="220"/>
                    <a:pt x="37" y="214"/>
                    <a:pt x="36" y="207"/>
                  </a:cubicBezTo>
                  <a:cubicBezTo>
                    <a:pt x="35" y="198"/>
                    <a:pt x="34" y="186"/>
                    <a:pt x="35" y="172"/>
                  </a:cubicBezTo>
                  <a:cubicBezTo>
                    <a:pt x="33" y="169"/>
                    <a:pt x="31" y="164"/>
                    <a:pt x="31" y="158"/>
                  </a:cubicBezTo>
                  <a:cubicBezTo>
                    <a:pt x="31" y="153"/>
                    <a:pt x="29" y="142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2" y="134"/>
                    <a:pt x="16" y="125"/>
                    <a:pt x="10" y="112"/>
                  </a:cubicBezTo>
                  <a:cubicBezTo>
                    <a:pt x="6" y="104"/>
                    <a:pt x="4" y="96"/>
                    <a:pt x="2" y="89"/>
                  </a:cubicBezTo>
                  <a:cubicBezTo>
                    <a:pt x="0" y="79"/>
                    <a:pt x="0" y="71"/>
                    <a:pt x="2" y="63"/>
                  </a:cubicBezTo>
                  <a:cubicBezTo>
                    <a:pt x="2" y="61"/>
                    <a:pt x="5" y="47"/>
                    <a:pt x="14" y="32"/>
                  </a:cubicBezTo>
                  <a:cubicBezTo>
                    <a:pt x="24" y="17"/>
                    <a:pt x="41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7" y="0"/>
                    <a:pt x="124" y="18"/>
                    <a:pt x="134" y="32"/>
                  </a:cubicBezTo>
                  <a:cubicBezTo>
                    <a:pt x="143" y="47"/>
                    <a:pt x="146" y="61"/>
                    <a:pt x="146" y="63"/>
                  </a:cubicBezTo>
                  <a:cubicBezTo>
                    <a:pt x="148" y="71"/>
                    <a:pt x="147" y="80"/>
                    <a:pt x="145" y="89"/>
                  </a:cubicBezTo>
                  <a:cubicBezTo>
                    <a:pt x="144" y="96"/>
                    <a:pt x="141" y="104"/>
                    <a:pt x="138" y="112"/>
                  </a:cubicBezTo>
                  <a:cubicBezTo>
                    <a:pt x="132" y="12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19" y="142"/>
                    <a:pt x="117" y="153"/>
                    <a:pt x="116" y="158"/>
                  </a:cubicBezTo>
                  <a:cubicBezTo>
                    <a:pt x="117" y="164"/>
                    <a:pt x="114" y="169"/>
                    <a:pt x="113" y="172"/>
                  </a:cubicBezTo>
                  <a:cubicBezTo>
                    <a:pt x="113" y="186"/>
                    <a:pt x="113" y="198"/>
                    <a:pt x="111" y="207"/>
                  </a:cubicBezTo>
                  <a:cubicBezTo>
                    <a:pt x="110" y="214"/>
                    <a:pt x="108" y="220"/>
                    <a:pt x="106" y="223"/>
                  </a:cubicBezTo>
                  <a:cubicBezTo>
                    <a:pt x="104" y="226"/>
                    <a:pt x="104" y="226"/>
                    <a:pt x="104" y="226"/>
                  </a:cubicBezTo>
                  <a:cubicBezTo>
                    <a:pt x="101" y="227"/>
                    <a:pt x="101" y="227"/>
                    <a:pt x="101" y="227"/>
                  </a:cubicBezTo>
                  <a:cubicBezTo>
                    <a:pt x="91" y="230"/>
                    <a:pt x="81" y="231"/>
                    <a:pt x="72" y="231"/>
                  </a:cubicBezTo>
                  <a:close/>
                  <a:moveTo>
                    <a:pt x="55" y="212"/>
                  </a:moveTo>
                  <a:cubicBezTo>
                    <a:pt x="58" y="213"/>
                    <a:pt x="64" y="214"/>
                    <a:pt x="72" y="214"/>
                  </a:cubicBezTo>
                  <a:cubicBezTo>
                    <a:pt x="79" y="214"/>
                    <a:pt x="86" y="213"/>
                    <a:pt x="93" y="211"/>
                  </a:cubicBezTo>
                  <a:cubicBezTo>
                    <a:pt x="95" y="207"/>
                    <a:pt x="97" y="196"/>
                    <a:pt x="96" y="170"/>
                  </a:cubicBezTo>
                  <a:cubicBezTo>
                    <a:pt x="95" y="167"/>
                    <a:pt x="95" y="167"/>
                    <a:pt x="95" y="167"/>
                  </a:cubicBezTo>
                  <a:cubicBezTo>
                    <a:pt x="98" y="165"/>
                    <a:pt x="98" y="165"/>
                    <a:pt x="98" y="165"/>
                  </a:cubicBezTo>
                  <a:cubicBezTo>
                    <a:pt x="98" y="164"/>
                    <a:pt x="100" y="161"/>
                    <a:pt x="100" y="158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6"/>
                    <a:pt x="100" y="152"/>
                    <a:pt x="102" y="146"/>
                  </a:cubicBezTo>
                  <a:cubicBezTo>
                    <a:pt x="104" y="137"/>
                    <a:pt x="107" y="130"/>
                    <a:pt x="111" y="125"/>
                  </a:cubicBezTo>
                  <a:cubicBezTo>
                    <a:pt x="113" y="122"/>
                    <a:pt x="134" y="91"/>
                    <a:pt x="130" y="66"/>
                  </a:cubicBezTo>
                  <a:cubicBezTo>
                    <a:pt x="130" y="66"/>
                    <a:pt x="130" y="66"/>
                    <a:pt x="130" y="66"/>
                  </a:cubicBezTo>
                  <a:cubicBezTo>
                    <a:pt x="129" y="65"/>
                    <a:pt x="127" y="53"/>
                    <a:pt x="119" y="41"/>
                  </a:cubicBezTo>
                  <a:cubicBezTo>
                    <a:pt x="109" y="25"/>
                    <a:pt x="9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3" y="17"/>
                  </a:cubicBezTo>
                  <a:cubicBezTo>
                    <a:pt x="54" y="17"/>
                    <a:pt x="39" y="25"/>
                    <a:pt x="29" y="41"/>
                  </a:cubicBezTo>
                  <a:cubicBezTo>
                    <a:pt x="21" y="53"/>
                    <a:pt x="18" y="65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79"/>
                    <a:pt x="21" y="94"/>
                    <a:pt x="25" y="105"/>
                  </a:cubicBezTo>
                  <a:cubicBezTo>
                    <a:pt x="30" y="116"/>
                    <a:pt x="35" y="124"/>
                    <a:pt x="36" y="125"/>
                  </a:cubicBezTo>
                  <a:cubicBezTo>
                    <a:pt x="41" y="130"/>
                    <a:pt x="44" y="137"/>
                    <a:pt x="46" y="146"/>
                  </a:cubicBezTo>
                  <a:cubicBezTo>
                    <a:pt x="48" y="152"/>
                    <a:pt x="48" y="156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8" y="162"/>
                    <a:pt x="50" y="165"/>
                    <a:pt x="50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1" y="197"/>
                    <a:pt x="53" y="208"/>
                    <a:pt x="55" y="212"/>
                  </a:cubicBezTo>
                  <a:close/>
                </a:path>
              </a:pathLst>
            </a:custGeom>
            <a:solidFill>
              <a:srgbClr val="EEC978"/>
            </a:solidFill>
            <a:ln>
              <a:solidFill>
                <a:srgbClr val="EEC978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06"/>
            <p:cNvSpPr/>
            <p:nvPr/>
          </p:nvSpPr>
          <p:spPr bwMode="auto">
            <a:xfrm>
              <a:off x="4704449" y="5692110"/>
              <a:ext cx="99978" cy="101460"/>
            </a:xfrm>
            <a:custGeom>
              <a:avLst/>
              <a:gdLst>
                <a:gd name="T0" fmla="*/ 1 w 57"/>
                <a:gd name="T1" fmla="*/ 1 h 58"/>
                <a:gd name="T2" fmla="*/ 57 w 57"/>
                <a:gd name="T3" fmla="*/ 0 h 58"/>
                <a:gd name="T4" fmla="*/ 52 w 57"/>
                <a:gd name="T5" fmla="*/ 48 h 58"/>
                <a:gd name="T6" fmla="*/ 26 w 57"/>
                <a:gd name="T7" fmla="*/ 58 h 58"/>
                <a:gd name="T8" fmla="*/ 0 w 57"/>
                <a:gd name="T9" fmla="*/ 45 h 58"/>
                <a:gd name="T10" fmla="*/ 1 w 57"/>
                <a:gd name="T1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8">
                  <a:moveTo>
                    <a:pt x="1" y="1"/>
                  </a:moveTo>
                  <a:cubicBezTo>
                    <a:pt x="1" y="1"/>
                    <a:pt x="22" y="12"/>
                    <a:pt x="57" y="0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EC978"/>
            </a:solidFill>
            <a:ln>
              <a:solidFill>
                <a:srgbClr val="EEC9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517"/>
            <p:cNvSpPr/>
            <p:nvPr/>
          </p:nvSpPr>
          <p:spPr bwMode="auto">
            <a:xfrm>
              <a:off x="4448949" y="5252205"/>
              <a:ext cx="610979" cy="609498"/>
            </a:xfrm>
            <a:custGeom>
              <a:avLst/>
              <a:gdLst>
                <a:gd name="T0" fmla="*/ 349 w 349"/>
                <a:gd name="T1" fmla="*/ 281 h 348"/>
                <a:gd name="T2" fmla="*/ 282 w 349"/>
                <a:gd name="T3" fmla="*/ 348 h 348"/>
                <a:gd name="T4" fmla="*/ 68 w 349"/>
                <a:gd name="T5" fmla="*/ 348 h 348"/>
                <a:gd name="T6" fmla="*/ 0 w 349"/>
                <a:gd name="T7" fmla="*/ 281 h 348"/>
                <a:gd name="T8" fmla="*/ 0 w 349"/>
                <a:gd name="T9" fmla="*/ 67 h 348"/>
                <a:gd name="T10" fmla="*/ 68 w 349"/>
                <a:gd name="T11" fmla="*/ 0 h 348"/>
                <a:gd name="T12" fmla="*/ 282 w 349"/>
                <a:gd name="T13" fmla="*/ 0 h 348"/>
                <a:gd name="T14" fmla="*/ 349 w 349"/>
                <a:gd name="T15" fmla="*/ 67 h 348"/>
                <a:gd name="T16" fmla="*/ 349 w 349"/>
                <a:gd name="T17" fmla="*/ 28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8">
                  <a:moveTo>
                    <a:pt x="349" y="281"/>
                  </a:moveTo>
                  <a:cubicBezTo>
                    <a:pt x="349" y="318"/>
                    <a:pt x="319" y="348"/>
                    <a:pt x="282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31" y="348"/>
                    <a:pt x="0" y="318"/>
                    <a:pt x="0" y="28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0"/>
                    <a:pt x="349" y="67"/>
                  </a:cubicBezTo>
                  <a:lnTo>
                    <a:pt x="349" y="281"/>
                  </a:lnTo>
                  <a:close/>
                </a:path>
              </a:pathLst>
            </a:custGeom>
            <a:noFill/>
            <a:ln w="68263" cap="flat">
              <a:solidFill>
                <a:srgbClr val="EEC978"/>
              </a:solidFill>
              <a:prstDash val="solid"/>
              <a:miter lim="800000"/>
            </a:ln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9"/>
          <p:cNvGrpSpPr/>
          <p:nvPr/>
        </p:nvGrpSpPr>
        <p:grpSpPr>
          <a:xfrm>
            <a:off x="4840077" y="2351317"/>
            <a:ext cx="1436893" cy="1436972"/>
            <a:chOff x="4247511" y="1566336"/>
            <a:chExt cx="2152126" cy="2152127"/>
          </a:xfrm>
        </p:grpSpPr>
        <p:sp>
          <p:nvSpPr>
            <p:cNvPr id="5" name="Freeform 490"/>
            <p:cNvSpPr>
              <a:spLocks noEditPoints="1"/>
            </p:cNvSpPr>
            <p:nvPr/>
          </p:nvSpPr>
          <p:spPr bwMode="auto">
            <a:xfrm>
              <a:off x="4247511" y="1566336"/>
              <a:ext cx="2152126" cy="2152127"/>
            </a:xfrm>
            <a:custGeom>
              <a:avLst/>
              <a:gdLst>
                <a:gd name="T0" fmla="*/ 1225 w 1229"/>
                <a:gd name="T1" fmla="*/ 665 h 1229"/>
                <a:gd name="T2" fmla="*/ 1201 w 1229"/>
                <a:gd name="T3" fmla="*/ 629 h 1229"/>
                <a:gd name="T4" fmla="*/ 1101 w 1229"/>
                <a:gd name="T5" fmla="*/ 598 h 1229"/>
                <a:gd name="T6" fmla="*/ 1039 w 1229"/>
                <a:gd name="T7" fmla="*/ 535 h 1229"/>
                <a:gd name="T8" fmla="*/ 1046 w 1229"/>
                <a:gd name="T9" fmla="*/ 447 h 1229"/>
                <a:gd name="T10" fmla="*/ 1146 w 1229"/>
                <a:gd name="T11" fmla="*/ 354 h 1229"/>
                <a:gd name="T12" fmla="*/ 1152 w 1229"/>
                <a:gd name="T13" fmla="*/ 314 h 1229"/>
                <a:gd name="T14" fmla="*/ 1082 w 1229"/>
                <a:gd name="T15" fmla="*/ 216 h 1229"/>
                <a:gd name="T16" fmla="*/ 1031 w 1229"/>
                <a:gd name="T17" fmla="*/ 209 h 1229"/>
                <a:gd name="T18" fmla="*/ 920 w 1229"/>
                <a:gd name="T19" fmla="*/ 266 h 1229"/>
                <a:gd name="T20" fmla="*/ 848 w 1229"/>
                <a:gd name="T21" fmla="*/ 253 h 1229"/>
                <a:gd name="T22" fmla="*/ 802 w 1229"/>
                <a:gd name="T23" fmla="*/ 206 h 1229"/>
                <a:gd name="T24" fmla="*/ 806 w 1229"/>
                <a:gd name="T25" fmla="*/ 53 h 1229"/>
                <a:gd name="T26" fmla="*/ 782 w 1229"/>
                <a:gd name="T27" fmla="*/ 24 h 1229"/>
                <a:gd name="T28" fmla="*/ 663 w 1229"/>
                <a:gd name="T29" fmla="*/ 4 h 1229"/>
                <a:gd name="T30" fmla="*/ 628 w 1229"/>
                <a:gd name="T31" fmla="*/ 29 h 1229"/>
                <a:gd name="T32" fmla="*/ 586 w 1229"/>
                <a:gd name="T33" fmla="*/ 164 h 1229"/>
                <a:gd name="T34" fmla="*/ 535 w 1229"/>
                <a:gd name="T35" fmla="*/ 192 h 1229"/>
                <a:gd name="T36" fmla="*/ 457 w 1229"/>
                <a:gd name="T37" fmla="*/ 192 h 1229"/>
                <a:gd name="T38" fmla="*/ 363 w 1229"/>
                <a:gd name="T39" fmla="*/ 90 h 1229"/>
                <a:gd name="T40" fmla="*/ 325 w 1229"/>
                <a:gd name="T41" fmla="*/ 79 h 1229"/>
                <a:gd name="T42" fmla="*/ 218 w 1229"/>
                <a:gd name="T43" fmla="*/ 152 h 1229"/>
                <a:gd name="T44" fmla="*/ 210 w 1229"/>
                <a:gd name="T45" fmla="*/ 202 h 1229"/>
                <a:gd name="T46" fmla="*/ 264 w 1229"/>
                <a:gd name="T47" fmla="*/ 309 h 1229"/>
                <a:gd name="T48" fmla="*/ 253 w 1229"/>
                <a:gd name="T49" fmla="*/ 389 h 1229"/>
                <a:gd name="T50" fmla="*/ 195 w 1229"/>
                <a:gd name="T51" fmla="*/ 431 h 1229"/>
                <a:gd name="T52" fmla="*/ 73 w 1229"/>
                <a:gd name="T53" fmla="*/ 421 h 1229"/>
                <a:gd name="T54" fmla="*/ 25 w 1229"/>
                <a:gd name="T55" fmla="*/ 459 h 1229"/>
                <a:gd name="T56" fmla="*/ 6 w 1229"/>
                <a:gd name="T57" fmla="*/ 563 h 1229"/>
                <a:gd name="T58" fmla="*/ 36 w 1229"/>
                <a:gd name="T59" fmla="*/ 607 h 1229"/>
                <a:gd name="T60" fmla="*/ 148 w 1229"/>
                <a:gd name="T61" fmla="*/ 644 h 1229"/>
                <a:gd name="T62" fmla="*/ 195 w 1229"/>
                <a:gd name="T63" fmla="*/ 714 h 1229"/>
                <a:gd name="T64" fmla="*/ 183 w 1229"/>
                <a:gd name="T65" fmla="*/ 783 h 1229"/>
                <a:gd name="T66" fmla="*/ 97 w 1229"/>
                <a:gd name="T67" fmla="*/ 865 h 1229"/>
                <a:gd name="T68" fmla="*/ 87 w 1229"/>
                <a:gd name="T69" fmla="*/ 920 h 1229"/>
                <a:gd name="T70" fmla="*/ 149 w 1229"/>
                <a:gd name="T71" fmla="*/ 1008 h 1229"/>
                <a:gd name="T72" fmla="*/ 201 w 1229"/>
                <a:gd name="T73" fmla="*/ 1021 h 1229"/>
                <a:gd name="T74" fmla="*/ 315 w 1229"/>
                <a:gd name="T75" fmla="*/ 963 h 1229"/>
                <a:gd name="T76" fmla="*/ 400 w 1229"/>
                <a:gd name="T77" fmla="*/ 987 h 1229"/>
                <a:gd name="T78" fmla="*/ 430 w 1229"/>
                <a:gd name="T79" fmla="*/ 1046 h 1229"/>
                <a:gd name="T80" fmla="*/ 425 w 1229"/>
                <a:gd name="T81" fmla="*/ 1163 h 1229"/>
                <a:gd name="T82" fmla="*/ 455 w 1229"/>
                <a:gd name="T83" fmla="*/ 1202 h 1229"/>
                <a:gd name="T84" fmla="*/ 566 w 1229"/>
                <a:gd name="T85" fmla="*/ 1221 h 1229"/>
                <a:gd name="T86" fmla="*/ 610 w 1229"/>
                <a:gd name="T87" fmla="*/ 1199 h 1229"/>
                <a:gd name="T88" fmla="*/ 649 w 1229"/>
                <a:gd name="T89" fmla="*/ 1075 h 1229"/>
                <a:gd name="T90" fmla="*/ 716 w 1229"/>
                <a:gd name="T91" fmla="*/ 1034 h 1229"/>
                <a:gd name="T92" fmla="*/ 794 w 1229"/>
                <a:gd name="T93" fmla="*/ 1054 h 1229"/>
                <a:gd name="T94" fmla="*/ 866 w 1229"/>
                <a:gd name="T95" fmla="*/ 1133 h 1229"/>
                <a:gd name="T96" fmla="*/ 911 w 1229"/>
                <a:gd name="T97" fmla="*/ 1147 h 1229"/>
                <a:gd name="T98" fmla="*/ 1015 w 1229"/>
                <a:gd name="T99" fmla="*/ 1076 h 1229"/>
                <a:gd name="T100" fmla="*/ 1024 w 1229"/>
                <a:gd name="T101" fmla="*/ 1032 h 1229"/>
                <a:gd name="T102" fmla="*/ 961 w 1229"/>
                <a:gd name="T103" fmla="*/ 895 h 1229"/>
                <a:gd name="T104" fmla="*/ 989 w 1229"/>
                <a:gd name="T105" fmla="*/ 831 h 1229"/>
                <a:gd name="T106" fmla="*/ 1045 w 1229"/>
                <a:gd name="T107" fmla="*/ 798 h 1229"/>
                <a:gd name="T108" fmla="*/ 1154 w 1229"/>
                <a:gd name="T109" fmla="*/ 801 h 1229"/>
                <a:gd name="T110" fmla="*/ 1197 w 1229"/>
                <a:gd name="T111" fmla="*/ 785 h 1229"/>
                <a:gd name="T112" fmla="*/ 1225 w 1229"/>
                <a:gd name="T113" fmla="*/ 665 h 1229"/>
                <a:gd name="T114" fmla="*/ 596 w 1229"/>
                <a:gd name="T115" fmla="*/ 729 h 1229"/>
                <a:gd name="T116" fmla="*/ 499 w 1229"/>
                <a:gd name="T117" fmla="*/ 592 h 1229"/>
                <a:gd name="T118" fmla="*/ 636 w 1229"/>
                <a:gd name="T119" fmla="*/ 495 h 1229"/>
                <a:gd name="T120" fmla="*/ 733 w 1229"/>
                <a:gd name="T121" fmla="*/ 632 h 1229"/>
                <a:gd name="T122" fmla="*/ 596 w 1229"/>
                <a:gd name="T123" fmla="*/ 729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9" h="1229">
                  <a:moveTo>
                    <a:pt x="1225" y="665"/>
                  </a:moveTo>
                  <a:cubicBezTo>
                    <a:pt x="1229" y="635"/>
                    <a:pt x="1201" y="629"/>
                    <a:pt x="1201" y="629"/>
                  </a:cubicBezTo>
                  <a:cubicBezTo>
                    <a:pt x="1201" y="629"/>
                    <a:pt x="1154" y="612"/>
                    <a:pt x="1101" y="598"/>
                  </a:cubicBezTo>
                  <a:cubicBezTo>
                    <a:pt x="1048" y="583"/>
                    <a:pt x="1039" y="535"/>
                    <a:pt x="1039" y="535"/>
                  </a:cubicBezTo>
                  <a:cubicBezTo>
                    <a:pt x="1013" y="473"/>
                    <a:pt x="1046" y="447"/>
                    <a:pt x="1046" y="447"/>
                  </a:cubicBezTo>
                  <a:cubicBezTo>
                    <a:pt x="1146" y="354"/>
                    <a:pt x="1146" y="354"/>
                    <a:pt x="1146" y="354"/>
                  </a:cubicBezTo>
                  <a:cubicBezTo>
                    <a:pt x="1166" y="334"/>
                    <a:pt x="1152" y="314"/>
                    <a:pt x="1152" y="314"/>
                  </a:cubicBezTo>
                  <a:cubicBezTo>
                    <a:pt x="1082" y="216"/>
                    <a:pt x="1082" y="216"/>
                    <a:pt x="1082" y="216"/>
                  </a:cubicBezTo>
                  <a:cubicBezTo>
                    <a:pt x="1062" y="189"/>
                    <a:pt x="1031" y="209"/>
                    <a:pt x="1031" y="209"/>
                  </a:cubicBezTo>
                  <a:cubicBezTo>
                    <a:pt x="920" y="266"/>
                    <a:pt x="920" y="266"/>
                    <a:pt x="920" y="266"/>
                  </a:cubicBezTo>
                  <a:cubicBezTo>
                    <a:pt x="899" y="275"/>
                    <a:pt x="848" y="253"/>
                    <a:pt x="848" y="253"/>
                  </a:cubicBezTo>
                  <a:cubicBezTo>
                    <a:pt x="818" y="239"/>
                    <a:pt x="802" y="206"/>
                    <a:pt x="802" y="206"/>
                  </a:cubicBezTo>
                  <a:cubicBezTo>
                    <a:pt x="806" y="53"/>
                    <a:pt x="806" y="53"/>
                    <a:pt x="806" y="53"/>
                  </a:cubicBezTo>
                  <a:cubicBezTo>
                    <a:pt x="807" y="32"/>
                    <a:pt x="782" y="24"/>
                    <a:pt x="782" y="24"/>
                  </a:cubicBezTo>
                  <a:cubicBezTo>
                    <a:pt x="663" y="4"/>
                    <a:pt x="663" y="4"/>
                    <a:pt x="663" y="4"/>
                  </a:cubicBezTo>
                  <a:cubicBezTo>
                    <a:pt x="635" y="0"/>
                    <a:pt x="628" y="29"/>
                    <a:pt x="628" y="29"/>
                  </a:cubicBezTo>
                  <a:cubicBezTo>
                    <a:pt x="626" y="35"/>
                    <a:pt x="586" y="164"/>
                    <a:pt x="586" y="164"/>
                  </a:cubicBezTo>
                  <a:cubicBezTo>
                    <a:pt x="578" y="177"/>
                    <a:pt x="535" y="192"/>
                    <a:pt x="535" y="192"/>
                  </a:cubicBezTo>
                  <a:cubicBezTo>
                    <a:pt x="494" y="211"/>
                    <a:pt x="457" y="192"/>
                    <a:pt x="457" y="192"/>
                  </a:cubicBezTo>
                  <a:cubicBezTo>
                    <a:pt x="363" y="90"/>
                    <a:pt x="363" y="90"/>
                    <a:pt x="363" y="90"/>
                  </a:cubicBezTo>
                  <a:cubicBezTo>
                    <a:pt x="350" y="72"/>
                    <a:pt x="325" y="79"/>
                    <a:pt x="325" y="79"/>
                  </a:cubicBezTo>
                  <a:cubicBezTo>
                    <a:pt x="218" y="152"/>
                    <a:pt x="218" y="152"/>
                    <a:pt x="218" y="152"/>
                  </a:cubicBezTo>
                  <a:cubicBezTo>
                    <a:pt x="196" y="170"/>
                    <a:pt x="210" y="202"/>
                    <a:pt x="210" y="202"/>
                  </a:cubicBezTo>
                  <a:cubicBezTo>
                    <a:pt x="264" y="309"/>
                    <a:pt x="264" y="309"/>
                    <a:pt x="264" y="309"/>
                  </a:cubicBezTo>
                  <a:cubicBezTo>
                    <a:pt x="284" y="340"/>
                    <a:pt x="253" y="389"/>
                    <a:pt x="253" y="389"/>
                  </a:cubicBezTo>
                  <a:cubicBezTo>
                    <a:pt x="235" y="421"/>
                    <a:pt x="195" y="431"/>
                    <a:pt x="195" y="431"/>
                  </a:cubicBezTo>
                  <a:cubicBezTo>
                    <a:pt x="73" y="421"/>
                    <a:pt x="73" y="421"/>
                    <a:pt x="73" y="421"/>
                  </a:cubicBezTo>
                  <a:cubicBezTo>
                    <a:pt x="30" y="419"/>
                    <a:pt x="25" y="459"/>
                    <a:pt x="25" y="459"/>
                  </a:cubicBezTo>
                  <a:cubicBezTo>
                    <a:pt x="6" y="563"/>
                    <a:pt x="6" y="563"/>
                    <a:pt x="6" y="563"/>
                  </a:cubicBezTo>
                  <a:cubicBezTo>
                    <a:pt x="0" y="600"/>
                    <a:pt x="36" y="607"/>
                    <a:pt x="36" y="607"/>
                  </a:cubicBezTo>
                  <a:cubicBezTo>
                    <a:pt x="148" y="644"/>
                    <a:pt x="148" y="644"/>
                    <a:pt x="148" y="644"/>
                  </a:cubicBezTo>
                  <a:cubicBezTo>
                    <a:pt x="189" y="655"/>
                    <a:pt x="195" y="714"/>
                    <a:pt x="195" y="714"/>
                  </a:cubicBezTo>
                  <a:cubicBezTo>
                    <a:pt x="208" y="764"/>
                    <a:pt x="183" y="783"/>
                    <a:pt x="183" y="783"/>
                  </a:cubicBezTo>
                  <a:cubicBezTo>
                    <a:pt x="97" y="865"/>
                    <a:pt x="97" y="865"/>
                    <a:pt x="97" y="865"/>
                  </a:cubicBezTo>
                  <a:cubicBezTo>
                    <a:pt x="67" y="888"/>
                    <a:pt x="87" y="920"/>
                    <a:pt x="87" y="920"/>
                  </a:cubicBezTo>
                  <a:cubicBezTo>
                    <a:pt x="149" y="1008"/>
                    <a:pt x="149" y="1008"/>
                    <a:pt x="149" y="1008"/>
                  </a:cubicBezTo>
                  <a:cubicBezTo>
                    <a:pt x="179" y="1038"/>
                    <a:pt x="201" y="1021"/>
                    <a:pt x="201" y="1021"/>
                  </a:cubicBezTo>
                  <a:cubicBezTo>
                    <a:pt x="315" y="963"/>
                    <a:pt x="315" y="963"/>
                    <a:pt x="315" y="963"/>
                  </a:cubicBezTo>
                  <a:cubicBezTo>
                    <a:pt x="356" y="943"/>
                    <a:pt x="400" y="987"/>
                    <a:pt x="400" y="987"/>
                  </a:cubicBezTo>
                  <a:cubicBezTo>
                    <a:pt x="437" y="1013"/>
                    <a:pt x="430" y="1046"/>
                    <a:pt x="430" y="1046"/>
                  </a:cubicBezTo>
                  <a:cubicBezTo>
                    <a:pt x="425" y="1163"/>
                    <a:pt x="425" y="1163"/>
                    <a:pt x="425" y="1163"/>
                  </a:cubicBezTo>
                  <a:cubicBezTo>
                    <a:pt x="422" y="1190"/>
                    <a:pt x="455" y="1202"/>
                    <a:pt x="455" y="1202"/>
                  </a:cubicBezTo>
                  <a:cubicBezTo>
                    <a:pt x="566" y="1221"/>
                    <a:pt x="566" y="1221"/>
                    <a:pt x="566" y="1221"/>
                  </a:cubicBezTo>
                  <a:cubicBezTo>
                    <a:pt x="605" y="1229"/>
                    <a:pt x="610" y="1199"/>
                    <a:pt x="610" y="1199"/>
                  </a:cubicBezTo>
                  <a:cubicBezTo>
                    <a:pt x="649" y="1075"/>
                    <a:pt x="649" y="1075"/>
                    <a:pt x="649" y="1075"/>
                  </a:cubicBezTo>
                  <a:cubicBezTo>
                    <a:pt x="661" y="1042"/>
                    <a:pt x="716" y="1034"/>
                    <a:pt x="716" y="1034"/>
                  </a:cubicBezTo>
                  <a:cubicBezTo>
                    <a:pt x="769" y="1019"/>
                    <a:pt x="794" y="1054"/>
                    <a:pt x="794" y="1054"/>
                  </a:cubicBezTo>
                  <a:cubicBezTo>
                    <a:pt x="866" y="1133"/>
                    <a:pt x="866" y="1133"/>
                    <a:pt x="866" y="1133"/>
                  </a:cubicBezTo>
                  <a:cubicBezTo>
                    <a:pt x="880" y="1157"/>
                    <a:pt x="911" y="1147"/>
                    <a:pt x="911" y="1147"/>
                  </a:cubicBezTo>
                  <a:cubicBezTo>
                    <a:pt x="1015" y="1076"/>
                    <a:pt x="1015" y="1076"/>
                    <a:pt x="1015" y="1076"/>
                  </a:cubicBezTo>
                  <a:cubicBezTo>
                    <a:pt x="1039" y="1054"/>
                    <a:pt x="1024" y="1032"/>
                    <a:pt x="1024" y="1032"/>
                  </a:cubicBezTo>
                  <a:cubicBezTo>
                    <a:pt x="961" y="895"/>
                    <a:pt x="961" y="895"/>
                    <a:pt x="961" y="895"/>
                  </a:cubicBezTo>
                  <a:cubicBezTo>
                    <a:pt x="952" y="871"/>
                    <a:pt x="989" y="831"/>
                    <a:pt x="989" y="831"/>
                  </a:cubicBezTo>
                  <a:cubicBezTo>
                    <a:pt x="1014" y="796"/>
                    <a:pt x="1045" y="798"/>
                    <a:pt x="1045" y="798"/>
                  </a:cubicBezTo>
                  <a:cubicBezTo>
                    <a:pt x="1154" y="801"/>
                    <a:pt x="1154" y="801"/>
                    <a:pt x="1154" y="801"/>
                  </a:cubicBezTo>
                  <a:cubicBezTo>
                    <a:pt x="1194" y="807"/>
                    <a:pt x="1197" y="785"/>
                    <a:pt x="1197" y="785"/>
                  </a:cubicBezTo>
                  <a:cubicBezTo>
                    <a:pt x="1197" y="785"/>
                    <a:pt x="1220" y="696"/>
                    <a:pt x="1225" y="665"/>
                  </a:cubicBezTo>
                  <a:close/>
                  <a:moveTo>
                    <a:pt x="596" y="729"/>
                  </a:moveTo>
                  <a:cubicBezTo>
                    <a:pt x="531" y="718"/>
                    <a:pt x="488" y="657"/>
                    <a:pt x="499" y="592"/>
                  </a:cubicBezTo>
                  <a:cubicBezTo>
                    <a:pt x="510" y="528"/>
                    <a:pt x="571" y="484"/>
                    <a:pt x="636" y="495"/>
                  </a:cubicBezTo>
                  <a:cubicBezTo>
                    <a:pt x="701" y="507"/>
                    <a:pt x="744" y="568"/>
                    <a:pt x="733" y="632"/>
                  </a:cubicBezTo>
                  <a:cubicBezTo>
                    <a:pt x="722" y="697"/>
                    <a:pt x="660" y="740"/>
                    <a:pt x="596" y="729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492"/>
            <p:cNvSpPr>
              <a:spLocks noEditPoints="1"/>
            </p:cNvSpPr>
            <p:nvPr/>
          </p:nvSpPr>
          <p:spPr bwMode="auto">
            <a:xfrm>
              <a:off x="4893297" y="2041048"/>
              <a:ext cx="288826" cy="294010"/>
            </a:xfrm>
            <a:custGeom>
              <a:avLst/>
              <a:gdLst>
                <a:gd name="T0" fmla="*/ 128 w 165"/>
                <a:gd name="T1" fmla="*/ 26 h 168"/>
                <a:gd name="T2" fmla="*/ 25 w 165"/>
                <a:gd name="T3" fmla="*/ 37 h 168"/>
                <a:gd name="T4" fmla="*/ 36 w 165"/>
                <a:gd name="T5" fmla="*/ 142 h 168"/>
                <a:gd name="T6" fmla="*/ 140 w 165"/>
                <a:gd name="T7" fmla="*/ 130 h 168"/>
                <a:gd name="T8" fmla="*/ 128 w 165"/>
                <a:gd name="T9" fmla="*/ 26 h 168"/>
                <a:gd name="T10" fmla="*/ 50 w 165"/>
                <a:gd name="T11" fmla="*/ 124 h 168"/>
                <a:gd name="T12" fmla="*/ 42 w 165"/>
                <a:gd name="T13" fmla="*/ 51 h 168"/>
                <a:gd name="T14" fmla="*/ 114 w 165"/>
                <a:gd name="T15" fmla="*/ 43 h 168"/>
                <a:gd name="T16" fmla="*/ 122 w 165"/>
                <a:gd name="T17" fmla="*/ 116 h 168"/>
                <a:gd name="T18" fmla="*/ 50 w 165"/>
                <a:gd name="T19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68">
                  <a:moveTo>
                    <a:pt x="128" y="26"/>
                  </a:moveTo>
                  <a:cubicBezTo>
                    <a:pt x="97" y="0"/>
                    <a:pt x="50" y="5"/>
                    <a:pt x="25" y="37"/>
                  </a:cubicBezTo>
                  <a:cubicBezTo>
                    <a:pt x="0" y="69"/>
                    <a:pt x="5" y="116"/>
                    <a:pt x="36" y="142"/>
                  </a:cubicBezTo>
                  <a:cubicBezTo>
                    <a:pt x="68" y="168"/>
                    <a:pt x="114" y="163"/>
                    <a:pt x="140" y="130"/>
                  </a:cubicBezTo>
                  <a:cubicBezTo>
                    <a:pt x="165" y="98"/>
                    <a:pt x="160" y="51"/>
                    <a:pt x="128" y="26"/>
                  </a:cubicBezTo>
                  <a:close/>
                  <a:moveTo>
                    <a:pt x="50" y="124"/>
                  </a:moveTo>
                  <a:cubicBezTo>
                    <a:pt x="28" y="107"/>
                    <a:pt x="25" y="74"/>
                    <a:pt x="42" y="51"/>
                  </a:cubicBezTo>
                  <a:cubicBezTo>
                    <a:pt x="60" y="29"/>
                    <a:pt x="92" y="25"/>
                    <a:pt x="114" y="43"/>
                  </a:cubicBezTo>
                  <a:cubicBezTo>
                    <a:pt x="136" y="61"/>
                    <a:pt x="140" y="94"/>
                    <a:pt x="122" y="116"/>
                  </a:cubicBezTo>
                  <a:cubicBezTo>
                    <a:pt x="105" y="139"/>
                    <a:pt x="72" y="142"/>
                    <a:pt x="50" y="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493"/>
            <p:cNvSpPr/>
            <p:nvPr/>
          </p:nvSpPr>
          <p:spPr bwMode="auto">
            <a:xfrm>
              <a:off x="4888113" y="2272109"/>
              <a:ext cx="91091" cy="108865"/>
            </a:xfrm>
            <a:custGeom>
              <a:avLst/>
              <a:gdLst>
                <a:gd name="T0" fmla="*/ 20 w 52"/>
                <a:gd name="T1" fmla="*/ 56 h 62"/>
                <a:gd name="T2" fmla="*/ 5 w 52"/>
                <a:gd name="T3" fmla="*/ 58 h 62"/>
                <a:gd name="T4" fmla="*/ 5 w 52"/>
                <a:gd name="T5" fmla="*/ 58 h 62"/>
                <a:gd name="T6" fmla="*/ 3 w 52"/>
                <a:gd name="T7" fmla="*/ 43 h 62"/>
                <a:gd name="T8" fmla="*/ 31 w 52"/>
                <a:gd name="T9" fmla="*/ 6 h 62"/>
                <a:gd name="T10" fmla="*/ 46 w 52"/>
                <a:gd name="T11" fmla="*/ 4 h 62"/>
                <a:gd name="T12" fmla="*/ 46 w 52"/>
                <a:gd name="T13" fmla="*/ 4 h 62"/>
                <a:gd name="T14" fmla="*/ 48 w 52"/>
                <a:gd name="T15" fmla="*/ 20 h 62"/>
                <a:gd name="T16" fmla="*/ 20 w 52"/>
                <a:gd name="T17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62">
                  <a:moveTo>
                    <a:pt x="20" y="56"/>
                  </a:moveTo>
                  <a:cubicBezTo>
                    <a:pt x="17" y="61"/>
                    <a:pt x="10" y="62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0" y="54"/>
                    <a:pt x="0" y="47"/>
                    <a:pt x="3" y="43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5" y="1"/>
                    <a:pt x="42" y="0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1" y="8"/>
                    <a:pt x="52" y="15"/>
                    <a:pt x="48" y="20"/>
                  </a:cubicBezTo>
                  <a:lnTo>
                    <a:pt x="2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494"/>
            <p:cNvSpPr/>
            <p:nvPr/>
          </p:nvSpPr>
          <p:spPr bwMode="auto">
            <a:xfrm>
              <a:off x="4975501" y="2106219"/>
              <a:ext cx="70355" cy="47397"/>
            </a:xfrm>
            <a:custGeom>
              <a:avLst/>
              <a:gdLst>
                <a:gd name="T0" fmla="*/ 8 w 40"/>
                <a:gd name="T1" fmla="*/ 26 h 27"/>
                <a:gd name="T2" fmla="*/ 9 w 40"/>
                <a:gd name="T3" fmla="*/ 25 h 27"/>
                <a:gd name="T4" fmla="*/ 34 w 40"/>
                <a:gd name="T5" fmla="*/ 10 h 27"/>
                <a:gd name="T6" fmla="*/ 32 w 40"/>
                <a:gd name="T7" fmla="*/ 1 h 27"/>
                <a:gd name="T8" fmla="*/ 32 w 40"/>
                <a:gd name="T9" fmla="*/ 0 h 27"/>
                <a:gd name="T10" fmla="*/ 2 w 40"/>
                <a:gd name="T11" fmla="*/ 19 h 27"/>
                <a:gd name="T12" fmla="*/ 1 w 40"/>
                <a:gd name="T13" fmla="*/ 19 h 27"/>
                <a:gd name="T14" fmla="*/ 8 w 40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7">
                  <a:moveTo>
                    <a:pt x="8" y="26"/>
                  </a:moveTo>
                  <a:cubicBezTo>
                    <a:pt x="9" y="26"/>
                    <a:pt x="9" y="25"/>
                    <a:pt x="9" y="25"/>
                  </a:cubicBezTo>
                  <a:cubicBezTo>
                    <a:pt x="16" y="17"/>
                    <a:pt x="25" y="12"/>
                    <a:pt x="34" y="10"/>
                  </a:cubicBezTo>
                  <a:cubicBezTo>
                    <a:pt x="40" y="4"/>
                    <a:pt x="32" y="1"/>
                    <a:pt x="32" y="1"/>
                  </a:cubicBezTo>
                  <a:cubicBezTo>
                    <a:pt x="32" y="1"/>
                    <a:pt x="32" y="1"/>
                    <a:pt x="32" y="0"/>
                  </a:cubicBezTo>
                  <a:cubicBezTo>
                    <a:pt x="21" y="3"/>
                    <a:pt x="10" y="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7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522"/>
            <p:cNvSpPr/>
            <p:nvPr/>
          </p:nvSpPr>
          <p:spPr bwMode="auto">
            <a:xfrm>
              <a:off x="5487242" y="2869758"/>
              <a:ext cx="251797" cy="174777"/>
            </a:xfrm>
            <a:custGeom>
              <a:avLst/>
              <a:gdLst>
                <a:gd name="T0" fmla="*/ 296 w 340"/>
                <a:gd name="T1" fmla="*/ 96 h 236"/>
                <a:gd name="T2" fmla="*/ 319 w 340"/>
                <a:gd name="T3" fmla="*/ 52 h 236"/>
                <a:gd name="T4" fmla="*/ 340 w 340"/>
                <a:gd name="T5" fmla="*/ 4 h 236"/>
                <a:gd name="T6" fmla="*/ 286 w 340"/>
                <a:gd name="T7" fmla="*/ 2 h 236"/>
                <a:gd name="T8" fmla="*/ 232 w 340"/>
                <a:gd name="T9" fmla="*/ 0 h 236"/>
                <a:gd name="T10" fmla="*/ 253 w 340"/>
                <a:gd name="T11" fmla="*/ 26 h 236"/>
                <a:gd name="T12" fmla="*/ 2 w 340"/>
                <a:gd name="T13" fmla="*/ 175 h 236"/>
                <a:gd name="T14" fmla="*/ 0 w 340"/>
                <a:gd name="T15" fmla="*/ 236 h 236"/>
                <a:gd name="T16" fmla="*/ 272 w 340"/>
                <a:gd name="T17" fmla="*/ 66 h 236"/>
                <a:gd name="T18" fmla="*/ 296 w 340"/>
                <a:gd name="T19" fmla="*/ 9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236">
                  <a:moveTo>
                    <a:pt x="296" y="96"/>
                  </a:moveTo>
                  <a:lnTo>
                    <a:pt x="319" y="52"/>
                  </a:lnTo>
                  <a:lnTo>
                    <a:pt x="340" y="4"/>
                  </a:lnTo>
                  <a:lnTo>
                    <a:pt x="286" y="2"/>
                  </a:lnTo>
                  <a:lnTo>
                    <a:pt x="232" y="0"/>
                  </a:lnTo>
                  <a:lnTo>
                    <a:pt x="253" y="26"/>
                  </a:lnTo>
                  <a:lnTo>
                    <a:pt x="2" y="175"/>
                  </a:lnTo>
                  <a:lnTo>
                    <a:pt x="0" y="236"/>
                  </a:lnTo>
                  <a:lnTo>
                    <a:pt x="272" y="66"/>
                  </a:lnTo>
                  <a:lnTo>
                    <a:pt x="296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523"/>
            <p:cNvSpPr/>
            <p:nvPr/>
          </p:nvSpPr>
          <p:spPr bwMode="auto">
            <a:xfrm>
              <a:off x="5669425" y="2953443"/>
              <a:ext cx="68133" cy="239948"/>
            </a:xfrm>
            <a:custGeom>
              <a:avLst/>
              <a:gdLst>
                <a:gd name="T0" fmla="*/ 39 w 39"/>
                <a:gd name="T1" fmla="*/ 125 h 137"/>
                <a:gd name="T2" fmla="*/ 26 w 39"/>
                <a:gd name="T3" fmla="*/ 137 h 137"/>
                <a:gd name="T4" fmla="*/ 13 w 39"/>
                <a:gd name="T5" fmla="*/ 137 h 137"/>
                <a:gd name="T6" fmla="*/ 0 w 39"/>
                <a:gd name="T7" fmla="*/ 125 h 137"/>
                <a:gd name="T8" fmla="*/ 0 w 39"/>
                <a:gd name="T9" fmla="*/ 13 h 137"/>
                <a:gd name="T10" fmla="*/ 13 w 39"/>
                <a:gd name="T11" fmla="*/ 0 h 137"/>
                <a:gd name="T12" fmla="*/ 26 w 39"/>
                <a:gd name="T13" fmla="*/ 0 h 137"/>
                <a:gd name="T14" fmla="*/ 39 w 39"/>
                <a:gd name="T15" fmla="*/ 13 h 137"/>
                <a:gd name="T16" fmla="*/ 39 w 39"/>
                <a:gd name="T17" fmla="*/ 12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37">
                  <a:moveTo>
                    <a:pt x="39" y="125"/>
                  </a:moveTo>
                  <a:cubicBezTo>
                    <a:pt x="39" y="132"/>
                    <a:pt x="33" y="137"/>
                    <a:pt x="26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6" y="137"/>
                    <a:pt x="0" y="132"/>
                    <a:pt x="0" y="1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9" y="6"/>
                    <a:pt x="39" y="13"/>
                  </a:cubicBezTo>
                  <a:lnTo>
                    <a:pt x="39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524"/>
            <p:cNvSpPr/>
            <p:nvPr/>
          </p:nvSpPr>
          <p:spPr bwMode="auto">
            <a:xfrm>
              <a:off x="5579815" y="3004543"/>
              <a:ext cx="66652" cy="188848"/>
            </a:xfrm>
            <a:custGeom>
              <a:avLst/>
              <a:gdLst>
                <a:gd name="T0" fmla="*/ 38 w 38"/>
                <a:gd name="T1" fmla="*/ 96 h 108"/>
                <a:gd name="T2" fmla="*/ 26 w 38"/>
                <a:gd name="T3" fmla="*/ 108 h 108"/>
                <a:gd name="T4" fmla="*/ 13 w 38"/>
                <a:gd name="T5" fmla="*/ 108 h 108"/>
                <a:gd name="T6" fmla="*/ 0 w 38"/>
                <a:gd name="T7" fmla="*/ 96 h 108"/>
                <a:gd name="T8" fmla="*/ 0 w 38"/>
                <a:gd name="T9" fmla="*/ 12 h 108"/>
                <a:gd name="T10" fmla="*/ 13 w 38"/>
                <a:gd name="T11" fmla="*/ 0 h 108"/>
                <a:gd name="T12" fmla="*/ 26 w 38"/>
                <a:gd name="T13" fmla="*/ 0 h 108"/>
                <a:gd name="T14" fmla="*/ 38 w 38"/>
                <a:gd name="T15" fmla="*/ 12 h 108"/>
                <a:gd name="T16" fmla="*/ 38 w 38"/>
                <a:gd name="T17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08">
                  <a:moveTo>
                    <a:pt x="38" y="96"/>
                  </a:moveTo>
                  <a:cubicBezTo>
                    <a:pt x="38" y="103"/>
                    <a:pt x="33" y="108"/>
                    <a:pt x="26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6" y="108"/>
                    <a:pt x="0" y="103"/>
                    <a:pt x="0" y="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8" y="6"/>
                    <a:pt x="38" y="12"/>
                  </a:cubicBezTo>
                  <a:lnTo>
                    <a:pt x="38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525"/>
            <p:cNvSpPr/>
            <p:nvPr/>
          </p:nvSpPr>
          <p:spPr bwMode="auto">
            <a:xfrm>
              <a:off x="5483540" y="3051200"/>
              <a:ext cx="79242" cy="148857"/>
            </a:xfrm>
            <a:custGeom>
              <a:avLst/>
              <a:gdLst>
                <a:gd name="T0" fmla="*/ 29 w 45"/>
                <a:gd name="T1" fmla="*/ 85 h 85"/>
                <a:gd name="T2" fmla="*/ 15 w 45"/>
                <a:gd name="T3" fmla="*/ 85 h 85"/>
                <a:gd name="T4" fmla="*/ 0 w 45"/>
                <a:gd name="T5" fmla="*/ 69 h 85"/>
                <a:gd name="T6" fmla="*/ 0 w 45"/>
                <a:gd name="T7" fmla="*/ 16 h 85"/>
                <a:gd name="T8" fmla="*/ 15 w 45"/>
                <a:gd name="T9" fmla="*/ 0 h 85"/>
                <a:gd name="T10" fmla="*/ 29 w 45"/>
                <a:gd name="T11" fmla="*/ 0 h 85"/>
                <a:gd name="T12" fmla="*/ 45 w 45"/>
                <a:gd name="T13" fmla="*/ 16 h 85"/>
                <a:gd name="T14" fmla="*/ 45 w 45"/>
                <a:gd name="T15" fmla="*/ 69 h 85"/>
                <a:gd name="T16" fmla="*/ 29 w 45"/>
                <a:gd name="T1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85">
                  <a:moveTo>
                    <a:pt x="29" y="85"/>
                  </a:moveTo>
                  <a:cubicBezTo>
                    <a:pt x="15" y="85"/>
                    <a:pt x="15" y="85"/>
                    <a:pt x="15" y="85"/>
                  </a:cubicBez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7" y="0"/>
                    <a:pt x="45" y="7"/>
                    <a:pt x="45" y="16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78"/>
                    <a:pt x="37" y="85"/>
                    <a:pt x="29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526"/>
            <p:cNvSpPr/>
            <p:nvPr/>
          </p:nvSpPr>
          <p:spPr bwMode="auto">
            <a:xfrm>
              <a:off x="5722006" y="2144729"/>
              <a:ext cx="138489" cy="134786"/>
            </a:xfrm>
            <a:custGeom>
              <a:avLst/>
              <a:gdLst>
                <a:gd name="T0" fmla="*/ 41 w 79"/>
                <a:gd name="T1" fmla="*/ 76 h 77"/>
                <a:gd name="T2" fmla="*/ 78 w 79"/>
                <a:gd name="T3" fmla="*/ 37 h 77"/>
                <a:gd name="T4" fmla="*/ 38 w 79"/>
                <a:gd name="T5" fmla="*/ 0 h 77"/>
                <a:gd name="T6" fmla="*/ 1 w 79"/>
                <a:gd name="T7" fmla="*/ 40 h 77"/>
                <a:gd name="T8" fmla="*/ 41 w 79"/>
                <a:gd name="T9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7">
                  <a:moveTo>
                    <a:pt x="41" y="76"/>
                  </a:moveTo>
                  <a:cubicBezTo>
                    <a:pt x="62" y="76"/>
                    <a:pt x="79" y="58"/>
                    <a:pt x="78" y="37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1" y="40"/>
                  </a:cubicBezTo>
                  <a:cubicBezTo>
                    <a:pt x="2" y="61"/>
                    <a:pt x="20" y="77"/>
                    <a:pt x="41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527"/>
            <p:cNvSpPr/>
            <p:nvPr/>
          </p:nvSpPr>
          <p:spPr bwMode="auto">
            <a:xfrm>
              <a:off x="5655354" y="2288402"/>
              <a:ext cx="273274" cy="197735"/>
            </a:xfrm>
            <a:custGeom>
              <a:avLst/>
              <a:gdLst>
                <a:gd name="T0" fmla="*/ 119 w 156"/>
                <a:gd name="T1" fmla="*/ 0 h 113"/>
                <a:gd name="T2" fmla="*/ 80 w 156"/>
                <a:gd name="T3" fmla="*/ 46 h 113"/>
                <a:gd name="T4" fmla="*/ 37 w 156"/>
                <a:gd name="T5" fmla="*/ 1 h 113"/>
                <a:gd name="T6" fmla="*/ 1 w 156"/>
                <a:gd name="T7" fmla="*/ 50 h 113"/>
                <a:gd name="T8" fmla="*/ 3 w 156"/>
                <a:gd name="T9" fmla="*/ 113 h 113"/>
                <a:gd name="T10" fmla="*/ 156 w 156"/>
                <a:gd name="T11" fmla="*/ 113 h 113"/>
                <a:gd name="T12" fmla="*/ 154 w 156"/>
                <a:gd name="T13" fmla="*/ 45 h 113"/>
                <a:gd name="T14" fmla="*/ 119 w 156"/>
                <a:gd name="T1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13">
                  <a:moveTo>
                    <a:pt x="119" y="0"/>
                  </a:moveTo>
                  <a:cubicBezTo>
                    <a:pt x="80" y="46"/>
                    <a:pt x="80" y="46"/>
                    <a:pt x="80" y="46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11" y="11"/>
                    <a:pt x="0" y="26"/>
                    <a:pt x="1" y="50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4" y="45"/>
                    <a:pt x="154" y="45"/>
                    <a:pt x="154" y="45"/>
                  </a:cubicBezTo>
                  <a:cubicBezTo>
                    <a:pt x="153" y="23"/>
                    <a:pt x="144" y="9"/>
                    <a:pt x="1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534"/>
            <p:cNvSpPr>
              <a:spLocks noEditPoints="1"/>
            </p:cNvSpPr>
            <p:nvPr/>
          </p:nvSpPr>
          <p:spPr bwMode="auto">
            <a:xfrm>
              <a:off x="4751846" y="2769779"/>
              <a:ext cx="159225" cy="268090"/>
            </a:xfrm>
            <a:custGeom>
              <a:avLst/>
              <a:gdLst>
                <a:gd name="T0" fmla="*/ 54 w 91"/>
                <a:gd name="T1" fmla="*/ 71 h 153"/>
                <a:gd name="T2" fmla="*/ 91 w 91"/>
                <a:gd name="T3" fmla="*/ 25 h 153"/>
                <a:gd name="T4" fmla="*/ 91 w 91"/>
                <a:gd name="T5" fmla="*/ 25 h 153"/>
                <a:gd name="T6" fmla="*/ 91 w 91"/>
                <a:gd name="T7" fmla="*/ 0 h 153"/>
                <a:gd name="T8" fmla="*/ 46 w 91"/>
                <a:gd name="T9" fmla="*/ 0 h 153"/>
                <a:gd name="T10" fmla="*/ 45 w 91"/>
                <a:gd name="T11" fmla="*/ 0 h 153"/>
                <a:gd name="T12" fmla="*/ 0 w 91"/>
                <a:gd name="T13" fmla="*/ 0 h 153"/>
                <a:gd name="T14" fmla="*/ 0 w 91"/>
                <a:gd name="T15" fmla="*/ 25 h 153"/>
                <a:gd name="T16" fmla="*/ 0 w 91"/>
                <a:gd name="T17" fmla="*/ 25 h 153"/>
                <a:gd name="T18" fmla="*/ 37 w 91"/>
                <a:gd name="T19" fmla="*/ 71 h 153"/>
                <a:gd name="T20" fmla="*/ 42 w 91"/>
                <a:gd name="T21" fmla="*/ 77 h 153"/>
                <a:gd name="T22" fmla="*/ 40 w 91"/>
                <a:gd name="T23" fmla="*/ 82 h 153"/>
                <a:gd name="T24" fmla="*/ 0 w 91"/>
                <a:gd name="T25" fmla="*/ 128 h 153"/>
                <a:gd name="T26" fmla="*/ 0 w 91"/>
                <a:gd name="T27" fmla="*/ 128 h 153"/>
                <a:gd name="T28" fmla="*/ 0 w 91"/>
                <a:gd name="T29" fmla="*/ 153 h 153"/>
                <a:gd name="T30" fmla="*/ 45 w 91"/>
                <a:gd name="T31" fmla="*/ 153 h 153"/>
                <a:gd name="T32" fmla="*/ 46 w 91"/>
                <a:gd name="T33" fmla="*/ 153 h 153"/>
                <a:gd name="T34" fmla="*/ 91 w 91"/>
                <a:gd name="T35" fmla="*/ 153 h 153"/>
                <a:gd name="T36" fmla="*/ 91 w 91"/>
                <a:gd name="T37" fmla="*/ 128 h 153"/>
                <a:gd name="T38" fmla="*/ 91 w 91"/>
                <a:gd name="T39" fmla="*/ 128 h 153"/>
                <a:gd name="T40" fmla="*/ 51 w 91"/>
                <a:gd name="T41" fmla="*/ 82 h 153"/>
                <a:gd name="T42" fmla="*/ 49 w 91"/>
                <a:gd name="T43" fmla="*/ 77 h 153"/>
                <a:gd name="T44" fmla="*/ 54 w 91"/>
                <a:gd name="T45" fmla="*/ 71 h 153"/>
                <a:gd name="T46" fmla="*/ 14 w 91"/>
                <a:gd name="T47" fmla="*/ 127 h 153"/>
                <a:gd name="T48" fmla="*/ 14 w 91"/>
                <a:gd name="T49" fmla="*/ 124 h 153"/>
                <a:gd name="T50" fmla="*/ 14 w 91"/>
                <a:gd name="T51" fmla="*/ 124 h 153"/>
                <a:gd name="T52" fmla="*/ 42 w 91"/>
                <a:gd name="T53" fmla="*/ 92 h 153"/>
                <a:gd name="T54" fmla="*/ 14 w 91"/>
                <a:gd name="T55" fmla="*/ 127 h 153"/>
                <a:gd name="T56" fmla="*/ 80 w 91"/>
                <a:gd name="T57" fmla="*/ 124 h 153"/>
                <a:gd name="T58" fmla="*/ 80 w 91"/>
                <a:gd name="T59" fmla="*/ 126 h 153"/>
                <a:gd name="T60" fmla="*/ 52 w 91"/>
                <a:gd name="T61" fmla="*/ 92 h 153"/>
                <a:gd name="T62" fmla="*/ 80 w 91"/>
                <a:gd name="T63" fmla="*/ 124 h 153"/>
                <a:gd name="T64" fmla="*/ 42 w 91"/>
                <a:gd name="T65" fmla="*/ 41 h 153"/>
                <a:gd name="T66" fmla="*/ 18 w 91"/>
                <a:gd name="T67" fmla="*/ 45 h 153"/>
                <a:gd name="T68" fmla="*/ 14 w 91"/>
                <a:gd name="T69" fmla="*/ 28 h 153"/>
                <a:gd name="T70" fmla="*/ 14 w 91"/>
                <a:gd name="T71" fmla="*/ 28 h 153"/>
                <a:gd name="T72" fmla="*/ 14 w 91"/>
                <a:gd name="T73" fmla="*/ 11 h 153"/>
                <a:gd name="T74" fmla="*/ 19 w 91"/>
                <a:gd name="T75" fmla="*/ 11 h 153"/>
                <a:gd name="T76" fmla="*/ 75 w 91"/>
                <a:gd name="T77" fmla="*/ 11 h 153"/>
                <a:gd name="T78" fmla="*/ 80 w 91"/>
                <a:gd name="T79" fmla="*/ 11 h 153"/>
                <a:gd name="T80" fmla="*/ 80 w 91"/>
                <a:gd name="T81" fmla="*/ 28 h 153"/>
                <a:gd name="T82" fmla="*/ 79 w 91"/>
                <a:gd name="T83" fmla="*/ 37 h 153"/>
                <a:gd name="T84" fmla="*/ 60 w 91"/>
                <a:gd name="T85" fmla="*/ 43 h 153"/>
                <a:gd name="T86" fmla="*/ 42 w 91"/>
                <a:gd name="T87" fmla="*/ 4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" h="153">
                  <a:moveTo>
                    <a:pt x="54" y="71"/>
                  </a:moveTo>
                  <a:cubicBezTo>
                    <a:pt x="75" y="66"/>
                    <a:pt x="91" y="48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8"/>
                    <a:pt x="16" y="66"/>
                    <a:pt x="37" y="71"/>
                  </a:cubicBezTo>
                  <a:cubicBezTo>
                    <a:pt x="39" y="72"/>
                    <a:pt x="41" y="75"/>
                    <a:pt x="42" y="77"/>
                  </a:cubicBezTo>
                  <a:cubicBezTo>
                    <a:pt x="42" y="79"/>
                    <a:pt x="41" y="80"/>
                    <a:pt x="40" y="82"/>
                  </a:cubicBezTo>
                  <a:cubicBezTo>
                    <a:pt x="17" y="85"/>
                    <a:pt x="0" y="104"/>
                    <a:pt x="0" y="1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04"/>
                    <a:pt x="74" y="85"/>
                    <a:pt x="51" y="82"/>
                  </a:cubicBezTo>
                  <a:cubicBezTo>
                    <a:pt x="50" y="80"/>
                    <a:pt x="49" y="79"/>
                    <a:pt x="49" y="77"/>
                  </a:cubicBezTo>
                  <a:cubicBezTo>
                    <a:pt x="50" y="75"/>
                    <a:pt x="51" y="72"/>
                    <a:pt x="54" y="71"/>
                  </a:cubicBezTo>
                  <a:close/>
                  <a:moveTo>
                    <a:pt x="14" y="127"/>
                  </a:move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08"/>
                    <a:pt x="26" y="95"/>
                    <a:pt x="42" y="92"/>
                  </a:cubicBezTo>
                  <a:cubicBezTo>
                    <a:pt x="41" y="98"/>
                    <a:pt x="38" y="114"/>
                    <a:pt x="14" y="127"/>
                  </a:cubicBezTo>
                  <a:close/>
                  <a:moveTo>
                    <a:pt x="80" y="124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70" y="120"/>
                    <a:pt x="51" y="106"/>
                    <a:pt x="52" y="92"/>
                  </a:cubicBezTo>
                  <a:cubicBezTo>
                    <a:pt x="67" y="94"/>
                    <a:pt x="80" y="108"/>
                    <a:pt x="80" y="124"/>
                  </a:cubicBezTo>
                  <a:close/>
                  <a:moveTo>
                    <a:pt x="42" y="41"/>
                  </a:moveTo>
                  <a:cubicBezTo>
                    <a:pt x="32" y="37"/>
                    <a:pt x="23" y="42"/>
                    <a:pt x="18" y="45"/>
                  </a:cubicBezTo>
                  <a:cubicBezTo>
                    <a:pt x="16" y="40"/>
                    <a:pt x="14" y="34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31"/>
                    <a:pt x="79" y="34"/>
                    <a:pt x="79" y="37"/>
                  </a:cubicBezTo>
                  <a:cubicBezTo>
                    <a:pt x="73" y="37"/>
                    <a:pt x="63" y="41"/>
                    <a:pt x="60" y="43"/>
                  </a:cubicBezTo>
                  <a:cubicBezTo>
                    <a:pt x="55" y="45"/>
                    <a:pt x="55" y="47"/>
                    <a:pt x="42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535"/>
            <p:cNvSpPr/>
            <p:nvPr/>
          </p:nvSpPr>
          <p:spPr bwMode="auto">
            <a:xfrm>
              <a:off x="4735553" y="3046016"/>
              <a:ext cx="194773" cy="35548"/>
            </a:xfrm>
            <a:custGeom>
              <a:avLst/>
              <a:gdLst>
                <a:gd name="T0" fmla="*/ 103 w 111"/>
                <a:gd name="T1" fmla="*/ 0 h 20"/>
                <a:gd name="T2" fmla="*/ 7 w 111"/>
                <a:gd name="T3" fmla="*/ 0 h 20"/>
                <a:gd name="T4" fmla="*/ 0 w 111"/>
                <a:gd name="T5" fmla="*/ 10 h 20"/>
                <a:gd name="T6" fmla="*/ 7 w 111"/>
                <a:gd name="T7" fmla="*/ 20 h 20"/>
                <a:gd name="T8" fmla="*/ 103 w 111"/>
                <a:gd name="T9" fmla="*/ 20 h 20"/>
                <a:gd name="T10" fmla="*/ 111 w 111"/>
                <a:gd name="T11" fmla="*/ 10 h 20"/>
                <a:gd name="T12" fmla="*/ 103 w 111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20">
                  <a:moveTo>
                    <a:pt x="10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536"/>
            <p:cNvSpPr/>
            <p:nvPr/>
          </p:nvSpPr>
          <p:spPr bwMode="auto">
            <a:xfrm>
              <a:off x="4735553" y="2723863"/>
              <a:ext cx="194773" cy="35548"/>
            </a:xfrm>
            <a:custGeom>
              <a:avLst/>
              <a:gdLst>
                <a:gd name="T0" fmla="*/ 7 w 111"/>
                <a:gd name="T1" fmla="*/ 20 h 20"/>
                <a:gd name="T2" fmla="*/ 103 w 111"/>
                <a:gd name="T3" fmla="*/ 20 h 20"/>
                <a:gd name="T4" fmla="*/ 111 w 111"/>
                <a:gd name="T5" fmla="*/ 10 h 20"/>
                <a:gd name="T6" fmla="*/ 103 w 111"/>
                <a:gd name="T7" fmla="*/ 0 h 20"/>
                <a:gd name="T8" fmla="*/ 7 w 111"/>
                <a:gd name="T9" fmla="*/ 0 h 20"/>
                <a:gd name="T10" fmla="*/ 0 w 111"/>
                <a:gd name="T11" fmla="*/ 10 h 20"/>
                <a:gd name="T12" fmla="*/ 7 w 11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20">
                  <a:moveTo>
                    <a:pt x="7" y="20"/>
                  </a:move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537"/>
            <p:cNvSpPr>
              <a:spLocks noEditPoints="1"/>
            </p:cNvSpPr>
            <p:nvPr/>
          </p:nvSpPr>
          <p:spPr bwMode="auto">
            <a:xfrm>
              <a:off x="4893297" y="2823842"/>
              <a:ext cx="225877" cy="224396"/>
            </a:xfrm>
            <a:custGeom>
              <a:avLst/>
              <a:gdLst>
                <a:gd name="T0" fmla="*/ 65 w 129"/>
                <a:gd name="T1" fmla="*/ 0 h 128"/>
                <a:gd name="T2" fmla="*/ 0 w 129"/>
                <a:gd name="T3" fmla="*/ 64 h 128"/>
                <a:gd name="T4" fmla="*/ 65 w 129"/>
                <a:gd name="T5" fmla="*/ 128 h 128"/>
                <a:gd name="T6" fmla="*/ 129 w 129"/>
                <a:gd name="T7" fmla="*/ 64 h 128"/>
                <a:gd name="T8" fmla="*/ 65 w 129"/>
                <a:gd name="T9" fmla="*/ 0 h 128"/>
                <a:gd name="T10" fmla="*/ 65 w 129"/>
                <a:gd name="T11" fmla="*/ 114 h 128"/>
                <a:gd name="T12" fmla="*/ 14 w 129"/>
                <a:gd name="T13" fmla="*/ 64 h 128"/>
                <a:gd name="T14" fmla="*/ 65 w 129"/>
                <a:gd name="T15" fmla="*/ 13 h 128"/>
                <a:gd name="T16" fmla="*/ 115 w 129"/>
                <a:gd name="T17" fmla="*/ 64 h 128"/>
                <a:gd name="T18" fmla="*/ 65 w 129"/>
                <a:gd name="T19" fmla="*/ 11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8">
                  <a:moveTo>
                    <a:pt x="65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5" y="128"/>
                  </a:cubicBezTo>
                  <a:cubicBezTo>
                    <a:pt x="100" y="128"/>
                    <a:pt x="129" y="99"/>
                    <a:pt x="129" y="64"/>
                  </a:cubicBezTo>
                  <a:cubicBezTo>
                    <a:pt x="129" y="28"/>
                    <a:pt x="100" y="0"/>
                    <a:pt x="65" y="0"/>
                  </a:cubicBezTo>
                  <a:close/>
                  <a:moveTo>
                    <a:pt x="65" y="114"/>
                  </a:moveTo>
                  <a:cubicBezTo>
                    <a:pt x="37" y="114"/>
                    <a:pt x="14" y="92"/>
                    <a:pt x="14" y="64"/>
                  </a:cubicBezTo>
                  <a:cubicBezTo>
                    <a:pt x="14" y="36"/>
                    <a:pt x="37" y="13"/>
                    <a:pt x="65" y="13"/>
                  </a:cubicBezTo>
                  <a:cubicBezTo>
                    <a:pt x="92" y="13"/>
                    <a:pt x="115" y="36"/>
                    <a:pt x="115" y="64"/>
                  </a:cubicBezTo>
                  <a:cubicBezTo>
                    <a:pt x="115" y="92"/>
                    <a:pt x="92" y="114"/>
                    <a:pt x="65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538"/>
            <p:cNvSpPr>
              <a:spLocks noEditPoints="1"/>
            </p:cNvSpPr>
            <p:nvPr/>
          </p:nvSpPr>
          <p:spPr bwMode="auto">
            <a:xfrm>
              <a:off x="4972539" y="2869758"/>
              <a:ext cx="69615" cy="132564"/>
            </a:xfrm>
            <a:custGeom>
              <a:avLst/>
              <a:gdLst>
                <a:gd name="T0" fmla="*/ 18 w 40"/>
                <a:gd name="T1" fmla="*/ 76 h 76"/>
                <a:gd name="T2" fmla="*/ 18 w 40"/>
                <a:gd name="T3" fmla="*/ 69 h 76"/>
                <a:gd name="T4" fmla="*/ 9 w 40"/>
                <a:gd name="T5" fmla="*/ 66 h 76"/>
                <a:gd name="T6" fmla="*/ 3 w 40"/>
                <a:gd name="T7" fmla="*/ 60 h 76"/>
                <a:gd name="T8" fmla="*/ 0 w 40"/>
                <a:gd name="T9" fmla="*/ 51 h 76"/>
                <a:gd name="T10" fmla="*/ 7 w 40"/>
                <a:gd name="T11" fmla="*/ 49 h 76"/>
                <a:gd name="T12" fmla="*/ 10 w 40"/>
                <a:gd name="T13" fmla="*/ 58 h 76"/>
                <a:gd name="T14" fmla="*/ 18 w 40"/>
                <a:gd name="T15" fmla="*/ 63 h 76"/>
                <a:gd name="T16" fmla="*/ 18 w 40"/>
                <a:gd name="T17" fmla="*/ 39 h 76"/>
                <a:gd name="T18" fmla="*/ 8 w 40"/>
                <a:gd name="T19" fmla="*/ 35 h 76"/>
                <a:gd name="T20" fmla="*/ 3 w 40"/>
                <a:gd name="T21" fmla="*/ 29 h 76"/>
                <a:gd name="T22" fmla="*/ 1 w 40"/>
                <a:gd name="T23" fmla="*/ 21 h 76"/>
                <a:gd name="T24" fmla="*/ 7 w 40"/>
                <a:gd name="T25" fmla="*/ 8 h 76"/>
                <a:gd name="T26" fmla="*/ 18 w 40"/>
                <a:gd name="T27" fmla="*/ 4 h 76"/>
                <a:gd name="T28" fmla="*/ 18 w 40"/>
                <a:gd name="T29" fmla="*/ 0 h 76"/>
                <a:gd name="T30" fmla="*/ 22 w 40"/>
                <a:gd name="T31" fmla="*/ 0 h 76"/>
                <a:gd name="T32" fmla="*/ 22 w 40"/>
                <a:gd name="T33" fmla="*/ 4 h 76"/>
                <a:gd name="T34" fmla="*/ 33 w 40"/>
                <a:gd name="T35" fmla="*/ 8 h 76"/>
                <a:gd name="T36" fmla="*/ 39 w 40"/>
                <a:gd name="T37" fmla="*/ 19 h 76"/>
                <a:gd name="T38" fmla="*/ 31 w 40"/>
                <a:gd name="T39" fmla="*/ 20 h 76"/>
                <a:gd name="T40" fmla="*/ 28 w 40"/>
                <a:gd name="T41" fmla="*/ 14 h 76"/>
                <a:gd name="T42" fmla="*/ 22 w 40"/>
                <a:gd name="T43" fmla="*/ 10 h 76"/>
                <a:gd name="T44" fmla="*/ 22 w 40"/>
                <a:gd name="T45" fmla="*/ 32 h 76"/>
                <a:gd name="T46" fmla="*/ 30 w 40"/>
                <a:gd name="T47" fmla="*/ 34 h 76"/>
                <a:gd name="T48" fmla="*/ 36 w 40"/>
                <a:gd name="T49" fmla="*/ 38 h 76"/>
                <a:gd name="T50" fmla="*/ 39 w 40"/>
                <a:gd name="T51" fmla="*/ 43 h 76"/>
                <a:gd name="T52" fmla="*/ 40 w 40"/>
                <a:gd name="T53" fmla="*/ 50 h 76"/>
                <a:gd name="T54" fmla="*/ 35 w 40"/>
                <a:gd name="T55" fmla="*/ 63 h 76"/>
                <a:gd name="T56" fmla="*/ 22 w 40"/>
                <a:gd name="T57" fmla="*/ 69 h 76"/>
                <a:gd name="T58" fmla="*/ 22 w 40"/>
                <a:gd name="T59" fmla="*/ 76 h 76"/>
                <a:gd name="T60" fmla="*/ 18 w 40"/>
                <a:gd name="T61" fmla="*/ 76 h 76"/>
                <a:gd name="T62" fmla="*/ 18 w 40"/>
                <a:gd name="T63" fmla="*/ 10 h 76"/>
                <a:gd name="T64" fmla="*/ 11 w 40"/>
                <a:gd name="T65" fmla="*/ 14 h 76"/>
                <a:gd name="T66" fmla="*/ 9 w 40"/>
                <a:gd name="T67" fmla="*/ 21 h 76"/>
                <a:gd name="T68" fmla="*/ 11 w 40"/>
                <a:gd name="T69" fmla="*/ 27 h 76"/>
                <a:gd name="T70" fmla="*/ 18 w 40"/>
                <a:gd name="T71" fmla="*/ 31 h 76"/>
                <a:gd name="T72" fmla="*/ 18 w 40"/>
                <a:gd name="T73" fmla="*/ 10 h 76"/>
                <a:gd name="T74" fmla="*/ 22 w 40"/>
                <a:gd name="T75" fmla="*/ 63 h 76"/>
                <a:gd name="T76" fmla="*/ 30 w 40"/>
                <a:gd name="T77" fmla="*/ 59 h 76"/>
                <a:gd name="T78" fmla="*/ 33 w 40"/>
                <a:gd name="T79" fmla="*/ 51 h 76"/>
                <a:gd name="T80" fmla="*/ 31 w 40"/>
                <a:gd name="T81" fmla="*/ 44 h 76"/>
                <a:gd name="T82" fmla="*/ 22 w 40"/>
                <a:gd name="T83" fmla="*/ 40 h 76"/>
                <a:gd name="T84" fmla="*/ 22 w 40"/>
                <a:gd name="T85" fmla="*/ 6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" h="76">
                  <a:moveTo>
                    <a:pt x="18" y="76"/>
                  </a:moveTo>
                  <a:cubicBezTo>
                    <a:pt x="18" y="69"/>
                    <a:pt x="18" y="69"/>
                    <a:pt x="18" y="69"/>
                  </a:cubicBezTo>
                  <a:cubicBezTo>
                    <a:pt x="14" y="68"/>
                    <a:pt x="11" y="68"/>
                    <a:pt x="9" y="66"/>
                  </a:cubicBezTo>
                  <a:cubicBezTo>
                    <a:pt x="6" y="65"/>
                    <a:pt x="4" y="63"/>
                    <a:pt x="3" y="60"/>
                  </a:cubicBezTo>
                  <a:cubicBezTo>
                    <a:pt x="1" y="58"/>
                    <a:pt x="0" y="54"/>
                    <a:pt x="0" y="51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8" y="53"/>
                    <a:pt x="9" y="56"/>
                    <a:pt x="10" y="58"/>
                  </a:cubicBezTo>
                  <a:cubicBezTo>
                    <a:pt x="12" y="61"/>
                    <a:pt x="15" y="62"/>
                    <a:pt x="18" y="63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5" y="38"/>
                    <a:pt x="12" y="37"/>
                    <a:pt x="8" y="35"/>
                  </a:cubicBezTo>
                  <a:cubicBezTo>
                    <a:pt x="6" y="34"/>
                    <a:pt x="4" y="32"/>
                    <a:pt x="3" y="29"/>
                  </a:cubicBezTo>
                  <a:cubicBezTo>
                    <a:pt x="2" y="27"/>
                    <a:pt x="1" y="24"/>
                    <a:pt x="1" y="21"/>
                  </a:cubicBezTo>
                  <a:cubicBezTo>
                    <a:pt x="1" y="16"/>
                    <a:pt x="3" y="12"/>
                    <a:pt x="7" y="8"/>
                  </a:cubicBezTo>
                  <a:cubicBezTo>
                    <a:pt x="9" y="6"/>
                    <a:pt x="13" y="5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7" y="5"/>
                    <a:pt x="30" y="6"/>
                    <a:pt x="33" y="8"/>
                  </a:cubicBezTo>
                  <a:cubicBezTo>
                    <a:pt x="36" y="11"/>
                    <a:pt x="38" y="14"/>
                    <a:pt x="39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7"/>
                    <a:pt x="30" y="15"/>
                    <a:pt x="28" y="14"/>
                  </a:cubicBezTo>
                  <a:cubicBezTo>
                    <a:pt x="27" y="12"/>
                    <a:pt x="25" y="11"/>
                    <a:pt x="22" y="1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6" y="33"/>
                    <a:pt x="29" y="34"/>
                    <a:pt x="30" y="34"/>
                  </a:cubicBezTo>
                  <a:cubicBezTo>
                    <a:pt x="32" y="35"/>
                    <a:pt x="34" y="37"/>
                    <a:pt x="36" y="38"/>
                  </a:cubicBezTo>
                  <a:cubicBezTo>
                    <a:pt x="37" y="40"/>
                    <a:pt x="38" y="41"/>
                    <a:pt x="39" y="43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40" y="55"/>
                    <a:pt x="39" y="60"/>
                    <a:pt x="35" y="63"/>
                  </a:cubicBezTo>
                  <a:cubicBezTo>
                    <a:pt x="32" y="67"/>
                    <a:pt x="28" y="69"/>
                    <a:pt x="22" y="69"/>
                  </a:cubicBezTo>
                  <a:cubicBezTo>
                    <a:pt x="22" y="76"/>
                    <a:pt x="22" y="76"/>
                    <a:pt x="22" y="76"/>
                  </a:cubicBezTo>
                  <a:lnTo>
                    <a:pt x="18" y="76"/>
                  </a:lnTo>
                  <a:close/>
                  <a:moveTo>
                    <a:pt x="18" y="10"/>
                  </a:moveTo>
                  <a:cubicBezTo>
                    <a:pt x="15" y="11"/>
                    <a:pt x="13" y="12"/>
                    <a:pt x="11" y="14"/>
                  </a:cubicBezTo>
                  <a:cubicBezTo>
                    <a:pt x="9" y="16"/>
                    <a:pt x="9" y="18"/>
                    <a:pt x="9" y="21"/>
                  </a:cubicBezTo>
                  <a:cubicBezTo>
                    <a:pt x="9" y="23"/>
                    <a:pt x="9" y="25"/>
                    <a:pt x="11" y="27"/>
                  </a:cubicBezTo>
                  <a:cubicBezTo>
                    <a:pt x="12" y="29"/>
                    <a:pt x="15" y="30"/>
                    <a:pt x="18" y="31"/>
                  </a:cubicBezTo>
                  <a:lnTo>
                    <a:pt x="18" y="10"/>
                  </a:lnTo>
                  <a:close/>
                  <a:moveTo>
                    <a:pt x="22" y="63"/>
                  </a:moveTo>
                  <a:cubicBezTo>
                    <a:pt x="25" y="62"/>
                    <a:pt x="28" y="61"/>
                    <a:pt x="30" y="59"/>
                  </a:cubicBezTo>
                  <a:cubicBezTo>
                    <a:pt x="32" y="57"/>
                    <a:pt x="33" y="54"/>
                    <a:pt x="33" y="51"/>
                  </a:cubicBezTo>
                  <a:cubicBezTo>
                    <a:pt x="33" y="48"/>
                    <a:pt x="32" y="46"/>
                    <a:pt x="31" y="44"/>
                  </a:cubicBezTo>
                  <a:cubicBezTo>
                    <a:pt x="29" y="42"/>
                    <a:pt x="26" y="41"/>
                    <a:pt x="22" y="40"/>
                  </a:cubicBezTo>
                  <a:lnTo>
                    <a:pt x="2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1"/>
          <p:cNvGrpSpPr/>
          <p:nvPr/>
        </p:nvGrpSpPr>
        <p:grpSpPr>
          <a:xfrm>
            <a:off x="5421821" y="3642264"/>
            <a:ext cx="1993651" cy="2001673"/>
            <a:chOff x="4958468" y="3328177"/>
            <a:chExt cx="2986020" cy="2997870"/>
          </a:xfrm>
        </p:grpSpPr>
        <p:sp>
          <p:nvSpPr>
            <p:cNvPr id="6" name="Freeform 491"/>
            <p:cNvSpPr>
              <a:spLocks noEditPoints="1"/>
            </p:cNvSpPr>
            <p:nvPr/>
          </p:nvSpPr>
          <p:spPr bwMode="auto">
            <a:xfrm>
              <a:off x="4958468" y="3328177"/>
              <a:ext cx="2986020" cy="2997870"/>
            </a:xfrm>
            <a:custGeom>
              <a:avLst/>
              <a:gdLst>
                <a:gd name="T0" fmla="*/ 1407 w 1705"/>
                <a:gd name="T1" fmla="*/ 204 h 1712"/>
                <a:gd name="T2" fmla="*/ 1345 w 1705"/>
                <a:gd name="T3" fmla="*/ 201 h 1712"/>
                <a:gd name="T4" fmla="*/ 1229 w 1705"/>
                <a:gd name="T5" fmla="*/ 290 h 1712"/>
                <a:gd name="T6" fmla="*/ 1107 w 1705"/>
                <a:gd name="T7" fmla="*/ 310 h 1712"/>
                <a:gd name="T8" fmla="*/ 1012 w 1705"/>
                <a:gd name="T9" fmla="*/ 230 h 1712"/>
                <a:gd name="T10" fmla="*/ 986 w 1705"/>
                <a:gd name="T11" fmla="*/ 40 h 1712"/>
                <a:gd name="T12" fmla="*/ 946 w 1705"/>
                <a:gd name="T13" fmla="*/ 0 h 1712"/>
                <a:gd name="T14" fmla="*/ 777 w 1705"/>
                <a:gd name="T15" fmla="*/ 0 h 1712"/>
                <a:gd name="T16" fmla="*/ 728 w 1705"/>
                <a:gd name="T17" fmla="*/ 54 h 1712"/>
                <a:gd name="T18" fmla="*/ 702 w 1705"/>
                <a:gd name="T19" fmla="*/ 227 h 1712"/>
                <a:gd name="T20" fmla="*/ 628 w 1705"/>
                <a:gd name="T21" fmla="*/ 299 h 1712"/>
                <a:gd name="T22" fmla="*/ 537 w 1705"/>
                <a:gd name="T23" fmla="*/ 313 h 1712"/>
                <a:gd name="T24" fmla="*/ 365 w 1705"/>
                <a:gd name="T25" fmla="*/ 184 h 1712"/>
                <a:gd name="T26" fmla="*/ 312 w 1705"/>
                <a:gd name="T27" fmla="*/ 187 h 1712"/>
                <a:gd name="T28" fmla="*/ 193 w 1705"/>
                <a:gd name="T29" fmla="*/ 307 h 1712"/>
                <a:gd name="T30" fmla="*/ 193 w 1705"/>
                <a:gd name="T31" fmla="*/ 367 h 1712"/>
                <a:gd name="T32" fmla="*/ 314 w 1705"/>
                <a:gd name="T33" fmla="*/ 525 h 1712"/>
                <a:gd name="T34" fmla="*/ 304 w 1705"/>
                <a:gd name="T35" fmla="*/ 607 h 1712"/>
                <a:gd name="T36" fmla="*/ 241 w 1705"/>
                <a:gd name="T37" fmla="*/ 696 h 1712"/>
                <a:gd name="T38" fmla="*/ 46 w 1705"/>
                <a:gd name="T39" fmla="*/ 720 h 1712"/>
                <a:gd name="T40" fmla="*/ 4 w 1705"/>
                <a:gd name="T41" fmla="*/ 755 h 1712"/>
                <a:gd name="T42" fmla="*/ 0 w 1705"/>
                <a:gd name="T43" fmla="*/ 936 h 1712"/>
                <a:gd name="T44" fmla="*/ 51 w 1705"/>
                <a:gd name="T45" fmla="*/ 986 h 1712"/>
                <a:gd name="T46" fmla="*/ 217 w 1705"/>
                <a:gd name="T47" fmla="*/ 1012 h 1712"/>
                <a:gd name="T48" fmla="*/ 298 w 1705"/>
                <a:gd name="T49" fmla="*/ 1089 h 1712"/>
                <a:gd name="T50" fmla="*/ 300 w 1705"/>
                <a:gd name="T51" fmla="*/ 1189 h 1712"/>
                <a:gd name="T52" fmla="*/ 190 w 1705"/>
                <a:gd name="T53" fmla="*/ 1322 h 1712"/>
                <a:gd name="T54" fmla="*/ 194 w 1705"/>
                <a:gd name="T55" fmla="*/ 1407 h 1712"/>
                <a:gd name="T56" fmla="*/ 297 w 1705"/>
                <a:gd name="T57" fmla="*/ 1514 h 1712"/>
                <a:gd name="T58" fmla="*/ 372 w 1705"/>
                <a:gd name="T59" fmla="*/ 1515 h 1712"/>
                <a:gd name="T60" fmla="*/ 505 w 1705"/>
                <a:gd name="T61" fmla="*/ 1417 h 1712"/>
                <a:gd name="T62" fmla="*/ 623 w 1705"/>
                <a:gd name="T63" fmla="*/ 1421 h 1712"/>
                <a:gd name="T64" fmla="*/ 693 w 1705"/>
                <a:gd name="T65" fmla="*/ 1490 h 1712"/>
                <a:gd name="T66" fmla="*/ 716 w 1705"/>
                <a:gd name="T67" fmla="*/ 1655 h 1712"/>
                <a:gd name="T68" fmla="*/ 771 w 1705"/>
                <a:gd name="T69" fmla="*/ 1712 h 1712"/>
                <a:gd name="T70" fmla="*/ 922 w 1705"/>
                <a:gd name="T71" fmla="*/ 1712 h 1712"/>
                <a:gd name="T72" fmla="*/ 980 w 1705"/>
                <a:gd name="T73" fmla="*/ 1663 h 1712"/>
                <a:gd name="T74" fmla="*/ 1007 w 1705"/>
                <a:gd name="T75" fmla="*/ 1486 h 1712"/>
                <a:gd name="T76" fmla="*/ 1103 w 1705"/>
                <a:gd name="T77" fmla="*/ 1408 h 1712"/>
                <a:gd name="T78" fmla="*/ 1194 w 1705"/>
                <a:gd name="T79" fmla="*/ 1422 h 1712"/>
                <a:gd name="T80" fmla="*/ 1324 w 1705"/>
                <a:gd name="T81" fmla="*/ 1523 h 1712"/>
                <a:gd name="T82" fmla="*/ 1393 w 1705"/>
                <a:gd name="T83" fmla="*/ 1521 h 1712"/>
                <a:gd name="T84" fmla="*/ 1505 w 1705"/>
                <a:gd name="T85" fmla="*/ 1410 h 1712"/>
                <a:gd name="T86" fmla="*/ 1516 w 1705"/>
                <a:gd name="T87" fmla="*/ 1341 h 1712"/>
                <a:gd name="T88" fmla="*/ 1406 w 1705"/>
                <a:gd name="T89" fmla="*/ 1195 h 1712"/>
                <a:gd name="T90" fmla="*/ 1414 w 1705"/>
                <a:gd name="T91" fmla="*/ 1085 h 1712"/>
                <a:gd name="T92" fmla="*/ 1501 w 1705"/>
                <a:gd name="T93" fmla="*/ 1012 h 1712"/>
                <a:gd name="T94" fmla="*/ 1649 w 1705"/>
                <a:gd name="T95" fmla="*/ 995 h 1712"/>
                <a:gd name="T96" fmla="*/ 1701 w 1705"/>
                <a:gd name="T97" fmla="*/ 954 h 1712"/>
                <a:gd name="T98" fmla="*/ 1705 w 1705"/>
                <a:gd name="T99" fmla="*/ 778 h 1712"/>
                <a:gd name="T100" fmla="*/ 1662 w 1705"/>
                <a:gd name="T101" fmla="*/ 732 h 1712"/>
                <a:gd name="T102" fmla="*/ 1455 w 1705"/>
                <a:gd name="T103" fmla="*/ 692 h 1712"/>
                <a:gd name="T104" fmla="*/ 1404 w 1705"/>
                <a:gd name="T105" fmla="*/ 608 h 1712"/>
                <a:gd name="T106" fmla="*/ 1412 w 1705"/>
                <a:gd name="T107" fmla="*/ 517 h 1712"/>
                <a:gd name="T108" fmla="*/ 1504 w 1705"/>
                <a:gd name="T109" fmla="*/ 396 h 1712"/>
                <a:gd name="T110" fmla="*/ 1521 w 1705"/>
                <a:gd name="T111" fmla="*/ 332 h 1712"/>
                <a:gd name="T112" fmla="*/ 1407 w 1705"/>
                <a:gd name="T113" fmla="*/ 204 h 1712"/>
                <a:gd name="T114" fmla="*/ 996 w 1705"/>
                <a:gd name="T115" fmla="*/ 1003 h 1712"/>
                <a:gd name="T116" fmla="*/ 703 w 1705"/>
                <a:gd name="T117" fmla="*/ 1002 h 1712"/>
                <a:gd name="T118" fmla="*/ 705 w 1705"/>
                <a:gd name="T119" fmla="*/ 710 h 1712"/>
                <a:gd name="T120" fmla="*/ 997 w 1705"/>
                <a:gd name="T121" fmla="*/ 711 h 1712"/>
                <a:gd name="T122" fmla="*/ 996 w 1705"/>
                <a:gd name="T123" fmla="*/ 1003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5" h="1712">
                  <a:moveTo>
                    <a:pt x="1407" y="204"/>
                  </a:moveTo>
                  <a:cubicBezTo>
                    <a:pt x="1376" y="174"/>
                    <a:pt x="1345" y="201"/>
                    <a:pt x="1345" y="201"/>
                  </a:cubicBezTo>
                  <a:cubicBezTo>
                    <a:pt x="1345" y="201"/>
                    <a:pt x="1289" y="241"/>
                    <a:pt x="1229" y="290"/>
                  </a:cubicBezTo>
                  <a:cubicBezTo>
                    <a:pt x="1169" y="338"/>
                    <a:pt x="1107" y="310"/>
                    <a:pt x="1107" y="310"/>
                  </a:cubicBezTo>
                  <a:cubicBezTo>
                    <a:pt x="1015" y="289"/>
                    <a:pt x="1012" y="230"/>
                    <a:pt x="1012" y="230"/>
                  </a:cubicBezTo>
                  <a:cubicBezTo>
                    <a:pt x="986" y="40"/>
                    <a:pt x="986" y="40"/>
                    <a:pt x="986" y="40"/>
                  </a:cubicBezTo>
                  <a:cubicBezTo>
                    <a:pt x="980" y="1"/>
                    <a:pt x="946" y="0"/>
                    <a:pt x="946" y="0"/>
                  </a:cubicBezTo>
                  <a:cubicBezTo>
                    <a:pt x="777" y="0"/>
                    <a:pt x="777" y="0"/>
                    <a:pt x="777" y="0"/>
                  </a:cubicBezTo>
                  <a:cubicBezTo>
                    <a:pt x="730" y="2"/>
                    <a:pt x="728" y="54"/>
                    <a:pt x="728" y="54"/>
                  </a:cubicBezTo>
                  <a:cubicBezTo>
                    <a:pt x="702" y="227"/>
                    <a:pt x="702" y="227"/>
                    <a:pt x="702" y="227"/>
                  </a:cubicBezTo>
                  <a:cubicBezTo>
                    <a:pt x="696" y="258"/>
                    <a:pt x="628" y="299"/>
                    <a:pt x="628" y="299"/>
                  </a:cubicBezTo>
                  <a:cubicBezTo>
                    <a:pt x="589" y="322"/>
                    <a:pt x="537" y="313"/>
                    <a:pt x="537" y="313"/>
                  </a:cubicBezTo>
                  <a:cubicBezTo>
                    <a:pt x="365" y="184"/>
                    <a:pt x="365" y="184"/>
                    <a:pt x="365" y="184"/>
                  </a:cubicBezTo>
                  <a:cubicBezTo>
                    <a:pt x="342" y="166"/>
                    <a:pt x="312" y="187"/>
                    <a:pt x="312" y="187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65" y="336"/>
                    <a:pt x="193" y="367"/>
                    <a:pt x="193" y="367"/>
                  </a:cubicBezTo>
                  <a:cubicBezTo>
                    <a:pt x="199" y="374"/>
                    <a:pt x="314" y="525"/>
                    <a:pt x="314" y="525"/>
                  </a:cubicBezTo>
                  <a:cubicBezTo>
                    <a:pt x="322" y="545"/>
                    <a:pt x="304" y="607"/>
                    <a:pt x="304" y="607"/>
                  </a:cubicBezTo>
                  <a:cubicBezTo>
                    <a:pt x="292" y="669"/>
                    <a:pt x="241" y="696"/>
                    <a:pt x="241" y="696"/>
                  </a:cubicBezTo>
                  <a:cubicBezTo>
                    <a:pt x="46" y="720"/>
                    <a:pt x="46" y="720"/>
                    <a:pt x="46" y="720"/>
                  </a:cubicBezTo>
                  <a:cubicBezTo>
                    <a:pt x="16" y="720"/>
                    <a:pt x="4" y="755"/>
                    <a:pt x="4" y="755"/>
                  </a:cubicBezTo>
                  <a:cubicBezTo>
                    <a:pt x="0" y="936"/>
                    <a:pt x="0" y="936"/>
                    <a:pt x="0" y="936"/>
                  </a:cubicBezTo>
                  <a:cubicBezTo>
                    <a:pt x="2" y="977"/>
                    <a:pt x="51" y="986"/>
                    <a:pt x="51" y="986"/>
                  </a:cubicBezTo>
                  <a:cubicBezTo>
                    <a:pt x="217" y="1012"/>
                    <a:pt x="217" y="1012"/>
                    <a:pt x="217" y="1012"/>
                  </a:cubicBezTo>
                  <a:cubicBezTo>
                    <a:pt x="268" y="1014"/>
                    <a:pt x="298" y="1089"/>
                    <a:pt x="298" y="1089"/>
                  </a:cubicBezTo>
                  <a:cubicBezTo>
                    <a:pt x="321" y="1136"/>
                    <a:pt x="300" y="1189"/>
                    <a:pt x="300" y="1189"/>
                  </a:cubicBezTo>
                  <a:cubicBezTo>
                    <a:pt x="190" y="1322"/>
                    <a:pt x="190" y="1322"/>
                    <a:pt x="190" y="1322"/>
                  </a:cubicBezTo>
                  <a:cubicBezTo>
                    <a:pt x="152" y="1368"/>
                    <a:pt x="194" y="1407"/>
                    <a:pt x="194" y="1407"/>
                  </a:cubicBezTo>
                  <a:cubicBezTo>
                    <a:pt x="297" y="1514"/>
                    <a:pt x="297" y="1514"/>
                    <a:pt x="297" y="1514"/>
                  </a:cubicBezTo>
                  <a:cubicBezTo>
                    <a:pt x="335" y="1550"/>
                    <a:pt x="372" y="1515"/>
                    <a:pt x="372" y="1515"/>
                  </a:cubicBezTo>
                  <a:cubicBezTo>
                    <a:pt x="505" y="1417"/>
                    <a:pt x="505" y="1417"/>
                    <a:pt x="505" y="1417"/>
                  </a:cubicBezTo>
                  <a:cubicBezTo>
                    <a:pt x="551" y="1380"/>
                    <a:pt x="623" y="1421"/>
                    <a:pt x="623" y="1421"/>
                  </a:cubicBezTo>
                  <a:cubicBezTo>
                    <a:pt x="691" y="1446"/>
                    <a:pt x="693" y="1490"/>
                    <a:pt x="693" y="1490"/>
                  </a:cubicBezTo>
                  <a:cubicBezTo>
                    <a:pt x="716" y="1655"/>
                    <a:pt x="716" y="1655"/>
                    <a:pt x="716" y="1655"/>
                  </a:cubicBezTo>
                  <a:cubicBezTo>
                    <a:pt x="718" y="1709"/>
                    <a:pt x="771" y="1712"/>
                    <a:pt x="771" y="1712"/>
                  </a:cubicBezTo>
                  <a:cubicBezTo>
                    <a:pt x="922" y="1712"/>
                    <a:pt x="922" y="1712"/>
                    <a:pt x="922" y="1712"/>
                  </a:cubicBezTo>
                  <a:cubicBezTo>
                    <a:pt x="981" y="1703"/>
                    <a:pt x="980" y="1663"/>
                    <a:pt x="980" y="1663"/>
                  </a:cubicBezTo>
                  <a:cubicBezTo>
                    <a:pt x="1007" y="1486"/>
                    <a:pt x="1007" y="1486"/>
                    <a:pt x="1007" y="1486"/>
                  </a:cubicBezTo>
                  <a:cubicBezTo>
                    <a:pt x="1016" y="1422"/>
                    <a:pt x="1103" y="1408"/>
                    <a:pt x="1103" y="1408"/>
                  </a:cubicBezTo>
                  <a:cubicBezTo>
                    <a:pt x="1163" y="1387"/>
                    <a:pt x="1194" y="1422"/>
                    <a:pt x="1194" y="1422"/>
                  </a:cubicBezTo>
                  <a:cubicBezTo>
                    <a:pt x="1324" y="1523"/>
                    <a:pt x="1324" y="1523"/>
                    <a:pt x="1324" y="1523"/>
                  </a:cubicBezTo>
                  <a:cubicBezTo>
                    <a:pt x="1353" y="1549"/>
                    <a:pt x="1393" y="1521"/>
                    <a:pt x="1393" y="1521"/>
                  </a:cubicBezTo>
                  <a:cubicBezTo>
                    <a:pt x="1505" y="1410"/>
                    <a:pt x="1505" y="1410"/>
                    <a:pt x="1505" y="1410"/>
                  </a:cubicBezTo>
                  <a:cubicBezTo>
                    <a:pt x="1546" y="1372"/>
                    <a:pt x="1516" y="1341"/>
                    <a:pt x="1516" y="1341"/>
                  </a:cubicBezTo>
                  <a:cubicBezTo>
                    <a:pt x="1406" y="1195"/>
                    <a:pt x="1406" y="1195"/>
                    <a:pt x="1406" y="1195"/>
                  </a:cubicBezTo>
                  <a:cubicBezTo>
                    <a:pt x="1378" y="1154"/>
                    <a:pt x="1414" y="1085"/>
                    <a:pt x="1414" y="1085"/>
                  </a:cubicBezTo>
                  <a:cubicBezTo>
                    <a:pt x="1439" y="1013"/>
                    <a:pt x="1501" y="1012"/>
                    <a:pt x="1501" y="1012"/>
                  </a:cubicBezTo>
                  <a:cubicBezTo>
                    <a:pt x="1649" y="995"/>
                    <a:pt x="1649" y="995"/>
                    <a:pt x="1649" y="995"/>
                  </a:cubicBezTo>
                  <a:cubicBezTo>
                    <a:pt x="1688" y="998"/>
                    <a:pt x="1701" y="954"/>
                    <a:pt x="1701" y="954"/>
                  </a:cubicBezTo>
                  <a:cubicBezTo>
                    <a:pt x="1705" y="778"/>
                    <a:pt x="1705" y="778"/>
                    <a:pt x="1705" y="778"/>
                  </a:cubicBezTo>
                  <a:cubicBezTo>
                    <a:pt x="1700" y="733"/>
                    <a:pt x="1662" y="732"/>
                    <a:pt x="1662" y="732"/>
                  </a:cubicBezTo>
                  <a:cubicBezTo>
                    <a:pt x="1455" y="692"/>
                    <a:pt x="1455" y="692"/>
                    <a:pt x="1455" y="692"/>
                  </a:cubicBezTo>
                  <a:cubicBezTo>
                    <a:pt x="1420" y="683"/>
                    <a:pt x="1404" y="608"/>
                    <a:pt x="1404" y="608"/>
                  </a:cubicBezTo>
                  <a:cubicBezTo>
                    <a:pt x="1384" y="551"/>
                    <a:pt x="1412" y="517"/>
                    <a:pt x="1412" y="517"/>
                  </a:cubicBezTo>
                  <a:cubicBezTo>
                    <a:pt x="1504" y="396"/>
                    <a:pt x="1504" y="396"/>
                    <a:pt x="1504" y="396"/>
                  </a:cubicBezTo>
                  <a:cubicBezTo>
                    <a:pt x="1544" y="354"/>
                    <a:pt x="1521" y="332"/>
                    <a:pt x="1521" y="332"/>
                  </a:cubicBezTo>
                  <a:cubicBezTo>
                    <a:pt x="1521" y="332"/>
                    <a:pt x="1438" y="234"/>
                    <a:pt x="1407" y="204"/>
                  </a:cubicBezTo>
                  <a:close/>
                  <a:moveTo>
                    <a:pt x="996" y="1003"/>
                  </a:moveTo>
                  <a:cubicBezTo>
                    <a:pt x="915" y="1084"/>
                    <a:pt x="784" y="1083"/>
                    <a:pt x="703" y="1002"/>
                  </a:cubicBezTo>
                  <a:cubicBezTo>
                    <a:pt x="623" y="921"/>
                    <a:pt x="624" y="790"/>
                    <a:pt x="705" y="710"/>
                  </a:cubicBezTo>
                  <a:cubicBezTo>
                    <a:pt x="786" y="629"/>
                    <a:pt x="917" y="630"/>
                    <a:pt x="997" y="711"/>
                  </a:cubicBezTo>
                  <a:cubicBezTo>
                    <a:pt x="1077" y="792"/>
                    <a:pt x="1077" y="923"/>
                    <a:pt x="996" y="1003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495"/>
            <p:cNvSpPr/>
            <p:nvPr/>
          </p:nvSpPr>
          <p:spPr bwMode="auto">
            <a:xfrm>
              <a:off x="5791621" y="5558806"/>
              <a:ext cx="124417" cy="14071"/>
            </a:xfrm>
            <a:custGeom>
              <a:avLst/>
              <a:gdLst>
                <a:gd name="T0" fmla="*/ 68 w 71"/>
                <a:gd name="T1" fmla="*/ 0 h 8"/>
                <a:gd name="T2" fmla="*/ 2 w 71"/>
                <a:gd name="T3" fmla="*/ 0 h 8"/>
                <a:gd name="T4" fmla="*/ 0 w 71"/>
                <a:gd name="T5" fmla="*/ 4 h 8"/>
                <a:gd name="T6" fmla="*/ 4 w 71"/>
                <a:gd name="T7" fmla="*/ 7 h 8"/>
                <a:gd name="T8" fmla="*/ 8 w 71"/>
                <a:gd name="T9" fmla="*/ 7 h 8"/>
                <a:gd name="T10" fmla="*/ 8 w 71"/>
                <a:gd name="T11" fmla="*/ 7 h 8"/>
                <a:gd name="T12" fmla="*/ 62 w 71"/>
                <a:gd name="T13" fmla="*/ 7 h 8"/>
                <a:gd name="T14" fmla="*/ 68 w 71"/>
                <a:gd name="T15" fmla="*/ 7 h 8"/>
                <a:gd name="T16" fmla="*/ 71 w 71"/>
                <a:gd name="T17" fmla="*/ 4 h 8"/>
                <a:gd name="T18" fmla="*/ 68 w 71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">
                  <a:moveTo>
                    <a:pt x="6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0"/>
                    <a:pt x="0" y="4"/>
                  </a:cubicBezTo>
                  <a:cubicBezTo>
                    <a:pt x="0" y="8"/>
                    <a:pt x="4" y="7"/>
                    <a:pt x="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71" y="6"/>
                    <a:pt x="71" y="4"/>
                  </a:cubicBezTo>
                  <a:cubicBezTo>
                    <a:pt x="71" y="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496"/>
            <p:cNvSpPr/>
            <p:nvPr/>
          </p:nvSpPr>
          <p:spPr bwMode="auto">
            <a:xfrm>
              <a:off x="5784956" y="5539550"/>
              <a:ext cx="136267" cy="14071"/>
            </a:xfrm>
            <a:custGeom>
              <a:avLst/>
              <a:gdLst>
                <a:gd name="T0" fmla="*/ 75 w 78"/>
                <a:gd name="T1" fmla="*/ 0 h 8"/>
                <a:gd name="T2" fmla="*/ 3 w 78"/>
                <a:gd name="T3" fmla="*/ 0 h 8"/>
                <a:gd name="T4" fmla="*/ 0 w 78"/>
                <a:gd name="T5" fmla="*/ 4 h 8"/>
                <a:gd name="T6" fmla="*/ 6 w 78"/>
                <a:gd name="T7" fmla="*/ 7 h 8"/>
                <a:gd name="T8" fmla="*/ 72 w 78"/>
                <a:gd name="T9" fmla="*/ 7 h 8"/>
                <a:gd name="T10" fmla="*/ 75 w 78"/>
                <a:gd name="T11" fmla="*/ 7 h 8"/>
                <a:gd name="T12" fmla="*/ 78 w 78"/>
                <a:gd name="T13" fmla="*/ 3 h 8"/>
                <a:gd name="T14" fmla="*/ 75 w 78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">
                  <a:moveTo>
                    <a:pt x="7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0"/>
                    <a:pt x="0" y="4"/>
                  </a:cubicBezTo>
                  <a:cubicBezTo>
                    <a:pt x="0" y="8"/>
                    <a:pt x="6" y="7"/>
                    <a:pt x="6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97"/>
            <p:cNvSpPr/>
            <p:nvPr/>
          </p:nvSpPr>
          <p:spPr bwMode="auto">
            <a:xfrm>
              <a:off x="5784956" y="5501040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498"/>
            <p:cNvSpPr/>
            <p:nvPr/>
          </p:nvSpPr>
          <p:spPr bwMode="auto">
            <a:xfrm>
              <a:off x="5784956" y="5520295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499"/>
            <p:cNvSpPr>
              <a:spLocks noEditPoints="1"/>
            </p:cNvSpPr>
            <p:nvPr/>
          </p:nvSpPr>
          <p:spPr bwMode="auto">
            <a:xfrm>
              <a:off x="5690161" y="5090018"/>
              <a:ext cx="324374" cy="402135"/>
            </a:xfrm>
            <a:custGeom>
              <a:avLst/>
              <a:gdLst>
                <a:gd name="T0" fmla="*/ 94 w 185"/>
                <a:gd name="T1" fmla="*/ 0 h 230"/>
                <a:gd name="T2" fmla="*/ 87 w 185"/>
                <a:gd name="T3" fmla="*/ 0 h 230"/>
                <a:gd name="T4" fmla="*/ 8 w 185"/>
                <a:gd name="T5" fmla="*/ 51 h 230"/>
                <a:gd name="T6" fmla="*/ 0 w 185"/>
                <a:gd name="T7" fmla="*/ 92 h 230"/>
                <a:gd name="T8" fmla="*/ 9 w 185"/>
                <a:gd name="T9" fmla="*/ 133 h 230"/>
                <a:gd name="T10" fmla="*/ 25 w 185"/>
                <a:gd name="T11" fmla="*/ 163 h 230"/>
                <a:gd name="T12" fmla="*/ 40 w 185"/>
                <a:gd name="T13" fmla="*/ 193 h 230"/>
                <a:gd name="T14" fmla="*/ 43 w 185"/>
                <a:gd name="T15" fmla="*/ 213 h 230"/>
                <a:gd name="T16" fmla="*/ 55 w 185"/>
                <a:gd name="T17" fmla="*/ 230 h 230"/>
                <a:gd name="T18" fmla="*/ 134 w 185"/>
                <a:gd name="T19" fmla="*/ 229 h 230"/>
                <a:gd name="T20" fmla="*/ 145 w 185"/>
                <a:gd name="T21" fmla="*/ 193 h 230"/>
                <a:gd name="T22" fmla="*/ 160 w 185"/>
                <a:gd name="T23" fmla="*/ 163 h 230"/>
                <a:gd name="T24" fmla="*/ 185 w 185"/>
                <a:gd name="T25" fmla="*/ 92 h 230"/>
                <a:gd name="T26" fmla="*/ 185 w 185"/>
                <a:gd name="T27" fmla="*/ 89 h 230"/>
                <a:gd name="T28" fmla="*/ 176 w 185"/>
                <a:gd name="T29" fmla="*/ 92 h 230"/>
                <a:gd name="T30" fmla="*/ 152 w 185"/>
                <a:gd name="T31" fmla="*/ 158 h 230"/>
                <a:gd name="T32" fmla="*/ 148 w 185"/>
                <a:gd name="T33" fmla="*/ 164 h 230"/>
                <a:gd name="T34" fmla="*/ 148 w 185"/>
                <a:gd name="T35" fmla="*/ 141 h 230"/>
                <a:gd name="T36" fmla="*/ 141 w 185"/>
                <a:gd name="T37" fmla="*/ 122 h 230"/>
                <a:gd name="T38" fmla="*/ 107 w 185"/>
                <a:gd name="T39" fmla="*/ 101 h 230"/>
                <a:gd name="T40" fmla="*/ 101 w 185"/>
                <a:gd name="T41" fmla="*/ 137 h 230"/>
                <a:gd name="T42" fmla="*/ 97 w 185"/>
                <a:gd name="T43" fmla="*/ 117 h 230"/>
                <a:gd name="T44" fmla="*/ 89 w 185"/>
                <a:gd name="T45" fmla="*/ 126 h 230"/>
                <a:gd name="T46" fmla="*/ 85 w 185"/>
                <a:gd name="T47" fmla="*/ 141 h 230"/>
                <a:gd name="T48" fmla="*/ 80 w 185"/>
                <a:gd name="T49" fmla="*/ 101 h 230"/>
                <a:gd name="T50" fmla="*/ 93 w 185"/>
                <a:gd name="T51" fmla="*/ 113 h 230"/>
                <a:gd name="T52" fmla="*/ 107 w 185"/>
                <a:gd name="T53" fmla="*/ 101 h 230"/>
                <a:gd name="T54" fmla="*/ 110 w 185"/>
                <a:gd name="T55" fmla="*/ 85 h 230"/>
                <a:gd name="T56" fmla="*/ 90 w 185"/>
                <a:gd name="T57" fmla="*/ 44 h 230"/>
                <a:gd name="T58" fmla="*/ 77 w 185"/>
                <a:gd name="T59" fmla="*/ 83 h 230"/>
                <a:gd name="T60" fmla="*/ 80 w 185"/>
                <a:gd name="T61" fmla="*/ 99 h 230"/>
                <a:gd name="T62" fmla="*/ 47 w 185"/>
                <a:gd name="T63" fmla="*/ 119 h 230"/>
                <a:gd name="T64" fmla="*/ 38 w 185"/>
                <a:gd name="T65" fmla="*/ 141 h 230"/>
                <a:gd name="T66" fmla="*/ 36 w 185"/>
                <a:gd name="T67" fmla="*/ 159 h 230"/>
                <a:gd name="T68" fmla="*/ 33 w 185"/>
                <a:gd name="T69" fmla="*/ 159 h 230"/>
                <a:gd name="T70" fmla="*/ 17 w 185"/>
                <a:gd name="T71" fmla="*/ 129 h 230"/>
                <a:gd name="T72" fmla="*/ 9 w 185"/>
                <a:gd name="T73" fmla="*/ 87 h 230"/>
                <a:gd name="T74" fmla="*/ 33 w 185"/>
                <a:gd name="T75" fmla="*/ 33 h 230"/>
                <a:gd name="T76" fmla="*/ 93 w 185"/>
                <a:gd name="T77" fmla="*/ 9 h 230"/>
                <a:gd name="T78" fmla="*/ 176 w 185"/>
                <a:gd name="T79" fmla="*/ 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5" h="230">
                  <a:moveTo>
                    <a:pt x="158" y="26"/>
                  </a:moveTo>
                  <a:cubicBezTo>
                    <a:pt x="142" y="10"/>
                    <a:pt x="120" y="1"/>
                    <a:pt x="94" y="0"/>
                  </a:cubicBezTo>
                  <a:cubicBezTo>
                    <a:pt x="94" y="0"/>
                    <a:pt x="94" y="0"/>
                    <a:pt x="9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3" y="0"/>
                    <a:pt x="44" y="9"/>
                    <a:pt x="27" y="26"/>
                  </a:cubicBezTo>
                  <a:cubicBezTo>
                    <a:pt x="20" y="33"/>
                    <a:pt x="13" y="40"/>
                    <a:pt x="8" y="51"/>
                  </a:cubicBezTo>
                  <a:cubicBezTo>
                    <a:pt x="3" y="62"/>
                    <a:pt x="0" y="74"/>
                    <a:pt x="0" y="8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109"/>
                    <a:pt x="4" y="122"/>
                    <a:pt x="9" y="133"/>
                  </a:cubicBezTo>
                  <a:cubicBezTo>
                    <a:pt x="13" y="142"/>
                    <a:pt x="18" y="151"/>
                    <a:pt x="23" y="160"/>
                  </a:cubicBezTo>
                  <a:cubicBezTo>
                    <a:pt x="25" y="163"/>
                    <a:pt x="25" y="163"/>
                    <a:pt x="25" y="163"/>
                  </a:cubicBezTo>
                  <a:cubicBezTo>
                    <a:pt x="26" y="165"/>
                    <a:pt x="27" y="167"/>
                    <a:pt x="28" y="169"/>
                  </a:cubicBezTo>
                  <a:cubicBezTo>
                    <a:pt x="33" y="177"/>
                    <a:pt x="37" y="184"/>
                    <a:pt x="40" y="193"/>
                  </a:cubicBezTo>
                  <a:cubicBezTo>
                    <a:pt x="41" y="197"/>
                    <a:pt x="41" y="201"/>
                    <a:pt x="42" y="205"/>
                  </a:cubicBezTo>
                  <a:cubicBezTo>
                    <a:pt x="42" y="208"/>
                    <a:pt x="42" y="210"/>
                    <a:pt x="43" y="213"/>
                  </a:cubicBezTo>
                  <a:cubicBezTo>
                    <a:pt x="44" y="220"/>
                    <a:pt x="49" y="225"/>
                    <a:pt x="52" y="229"/>
                  </a:cubicBezTo>
                  <a:cubicBezTo>
                    <a:pt x="53" y="230"/>
                    <a:pt x="54" y="230"/>
                    <a:pt x="55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2" y="230"/>
                    <a:pt x="133" y="230"/>
                    <a:pt x="134" y="229"/>
                  </a:cubicBezTo>
                  <a:cubicBezTo>
                    <a:pt x="140" y="223"/>
                    <a:pt x="141" y="214"/>
                    <a:pt x="142" y="205"/>
                  </a:cubicBezTo>
                  <a:cubicBezTo>
                    <a:pt x="143" y="201"/>
                    <a:pt x="144" y="197"/>
                    <a:pt x="145" y="193"/>
                  </a:cubicBezTo>
                  <a:cubicBezTo>
                    <a:pt x="148" y="185"/>
                    <a:pt x="152" y="176"/>
                    <a:pt x="156" y="168"/>
                  </a:cubicBezTo>
                  <a:cubicBezTo>
                    <a:pt x="158" y="166"/>
                    <a:pt x="159" y="164"/>
                    <a:pt x="160" y="163"/>
                  </a:cubicBezTo>
                  <a:cubicBezTo>
                    <a:pt x="161" y="160"/>
                    <a:pt x="162" y="157"/>
                    <a:pt x="164" y="155"/>
                  </a:cubicBezTo>
                  <a:cubicBezTo>
                    <a:pt x="173" y="137"/>
                    <a:pt x="184" y="119"/>
                    <a:pt x="185" y="92"/>
                  </a:cubicBezTo>
                  <a:cubicBezTo>
                    <a:pt x="185" y="92"/>
                    <a:pt x="185" y="92"/>
                    <a:pt x="185" y="92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64"/>
                    <a:pt x="175" y="43"/>
                    <a:pt x="158" y="26"/>
                  </a:cubicBezTo>
                  <a:close/>
                  <a:moveTo>
                    <a:pt x="176" y="92"/>
                  </a:moveTo>
                  <a:cubicBezTo>
                    <a:pt x="174" y="116"/>
                    <a:pt x="165" y="133"/>
                    <a:pt x="156" y="150"/>
                  </a:cubicBezTo>
                  <a:cubicBezTo>
                    <a:pt x="154" y="153"/>
                    <a:pt x="153" y="156"/>
                    <a:pt x="152" y="158"/>
                  </a:cubicBezTo>
                  <a:cubicBezTo>
                    <a:pt x="151" y="160"/>
                    <a:pt x="149" y="162"/>
                    <a:pt x="148" y="164"/>
                  </a:cubicBezTo>
                  <a:cubicBezTo>
                    <a:pt x="148" y="164"/>
                    <a:pt x="148" y="164"/>
                    <a:pt x="148" y="164"/>
                  </a:cubicBezTo>
                  <a:cubicBezTo>
                    <a:pt x="148" y="161"/>
                    <a:pt x="148" y="159"/>
                    <a:pt x="149" y="154"/>
                  </a:cubicBezTo>
                  <a:cubicBezTo>
                    <a:pt x="150" y="148"/>
                    <a:pt x="148" y="144"/>
                    <a:pt x="148" y="141"/>
                  </a:cubicBezTo>
                  <a:cubicBezTo>
                    <a:pt x="147" y="137"/>
                    <a:pt x="145" y="129"/>
                    <a:pt x="145" y="129"/>
                  </a:cubicBezTo>
                  <a:cubicBezTo>
                    <a:pt x="145" y="120"/>
                    <a:pt x="141" y="122"/>
                    <a:pt x="141" y="122"/>
                  </a:cubicBezTo>
                  <a:cubicBezTo>
                    <a:pt x="139" y="118"/>
                    <a:pt x="117" y="110"/>
                    <a:pt x="117" y="11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09" y="111"/>
                    <a:pt x="101" y="137"/>
                    <a:pt x="101" y="137"/>
                  </a:cubicBezTo>
                  <a:cubicBezTo>
                    <a:pt x="102" y="134"/>
                    <a:pt x="96" y="124"/>
                    <a:pt x="96" y="124"/>
                  </a:cubicBezTo>
                  <a:cubicBezTo>
                    <a:pt x="95" y="123"/>
                    <a:pt x="97" y="117"/>
                    <a:pt x="97" y="117"/>
                  </a:cubicBezTo>
                  <a:cubicBezTo>
                    <a:pt x="90" y="109"/>
                    <a:pt x="86" y="118"/>
                    <a:pt x="86" y="118"/>
                  </a:cubicBezTo>
                  <a:cubicBezTo>
                    <a:pt x="85" y="120"/>
                    <a:pt x="89" y="126"/>
                    <a:pt x="89" y="126"/>
                  </a:cubicBezTo>
                  <a:cubicBezTo>
                    <a:pt x="88" y="127"/>
                    <a:pt x="88" y="133"/>
                    <a:pt x="88" y="133"/>
                  </a:cubicBezTo>
                  <a:cubicBezTo>
                    <a:pt x="87" y="135"/>
                    <a:pt x="85" y="141"/>
                    <a:pt x="85" y="141"/>
                  </a:cubicBezTo>
                  <a:cubicBezTo>
                    <a:pt x="80" y="128"/>
                    <a:pt x="78" y="103"/>
                    <a:pt x="78" y="103"/>
                  </a:cubicBezTo>
                  <a:cubicBezTo>
                    <a:pt x="77" y="102"/>
                    <a:pt x="80" y="101"/>
                    <a:pt x="80" y="101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4" y="108"/>
                    <a:pt x="93" y="113"/>
                    <a:pt x="93" y="113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8" y="104"/>
                    <a:pt x="107" y="101"/>
                    <a:pt x="107" y="101"/>
                  </a:cubicBezTo>
                  <a:cubicBezTo>
                    <a:pt x="106" y="100"/>
                    <a:pt x="106" y="94"/>
                    <a:pt x="106" y="94"/>
                  </a:cubicBezTo>
                  <a:cubicBezTo>
                    <a:pt x="107" y="93"/>
                    <a:pt x="110" y="85"/>
                    <a:pt x="110" y="85"/>
                  </a:cubicBezTo>
                  <a:cubicBezTo>
                    <a:pt x="114" y="80"/>
                    <a:pt x="113" y="71"/>
                    <a:pt x="113" y="71"/>
                  </a:cubicBezTo>
                  <a:cubicBezTo>
                    <a:pt x="119" y="41"/>
                    <a:pt x="90" y="44"/>
                    <a:pt x="90" y="44"/>
                  </a:cubicBezTo>
                  <a:cubicBezTo>
                    <a:pt x="69" y="46"/>
                    <a:pt x="75" y="72"/>
                    <a:pt x="75" y="72"/>
                  </a:cubicBezTo>
                  <a:cubicBezTo>
                    <a:pt x="72" y="73"/>
                    <a:pt x="77" y="83"/>
                    <a:pt x="77" y="83"/>
                  </a:cubicBezTo>
                  <a:cubicBezTo>
                    <a:pt x="76" y="84"/>
                    <a:pt x="79" y="91"/>
                    <a:pt x="79" y="91"/>
                  </a:cubicBezTo>
                  <a:cubicBezTo>
                    <a:pt x="80" y="99"/>
                    <a:pt x="80" y="99"/>
                    <a:pt x="80" y="99"/>
                  </a:cubicBezTo>
                  <a:cubicBezTo>
                    <a:pt x="78" y="100"/>
                    <a:pt x="71" y="109"/>
                    <a:pt x="71" y="109"/>
                  </a:cubicBezTo>
                  <a:cubicBezTo>
                    <a:pt x="59" y="109"/>
                    <a:pt x="47" y="119"/>
                    <a:pt x="47" y="119"/>
                  </a:cubicBezTo>
                  <a:cubicBezTo>
                    <a:pt x="40" y="118"/>
                    <a:pt x="41" y="123"/>
                    <a:pt x="41" y="129"/>
                  </a:cubicBezTo>
                  <a:cubicBezTo>
                    <a:pt x="41" y="134"/>
                    <a:pt x="41" y="133"/>
                    <a:pt x="38" y="141"/>
                  </a:cubicBezTo>
                  <a:cubicBezTo>
                    <a:pt x="35" y="148"/>
                    <a:pt x="39" y="144"/>
                    <a:pt x="37" y="148"/>
                  </a:cubicBezTo>
                  <a:cubicBezTo>
                    <a:pt x="36" y="151"/>
                    <a:pt x="36" y="154"/>
                    <a:pt x="36" y="159"/>
                  </a:cubicBezTo>
                  <a:cubicBezTo>
                    <a:pt x="36" y="160"/>
                    <a:pt x="36" y="162"/>
                    <a:pt x="36" y="163"/>
                  </a:cubicBezTo>
                  <a:cubicBezTo>
                    <a:pt x="35" y="162"/>
                    <a:pt x="34" y="160"/>
                    <a:pt x="33" y="159"/>
                  </a:cubicBezTo>
                  <a:cubicBezTo>
                    <a:pt x="31" y="155"/>
                    <a:pt x="31" y="155"/>
                    <a:pt x="31" y="155"/>
                  </a:cubicBezTo>
                  <a:cubicBezTo>
                    <a:pt x="26" y="147"/>
                    <a:pt x="21" y="138"/>
                    <a:pt x="17" y="129"/>
                  </a:cubicBezTo>
                  <a:cubicBezTo>
                    <a:pt x="12" y="119"/>
                    <a:pt x="10" y="108"/>
                    <a:pt x="9" y="9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0" y="75"/>
                    <a:pt x="12" y="65"/>
                    <a:pt x="17" y="55"/>
                  </a:cubicBezTo>
                  <a:cubicBezTo>
                    <a:pt x="21" y="46"/>
                    <a:pt x="27" y="39"/>
                    <a:pt x="33" y="33"/>
                  </a:cubicBezTo>
                  <a:cubicBezTo>
                    <a:pt x="48" y="17"/>
                    <a:pt x="66" y="10"/>
                    <a:pt x="87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17" y="10"/>
                    <a:pt x="137" y="18"/>
                    <a:pt x="151" y="32"/>
                  </a:cubicBezTo>
                  <a:cubicBezTo>
                    <a:pt x="167" y="48"/>
                    <a:pt x="175" y="67"/>
                    <a:pt x="176" y="90"/>
                  </a:cubicBezTo>
                  <a:lnTo>
                    <a:pt x="17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500"/>
            <p:cNvSpPr/>
            <p:nvPr/>
          </p:nvSpPr>
          <p:spPr bwMode="auto">
            <a:xfrm>
              <a:off x="6883236" y="5084093"/>
              <a:ext cx="430277" cy="369550"/>
            </a:xfrm>
            <a:custGeom>
              <a:avLst/>
              <a:gdLst>
                <a:gd name="T0" fmla="*/ 164 w 246"/>
                <a:gd name="T1" fmla="*/ 0 h 211"/>
                <a:gd name="T2" fmla="*/ 81 w 246"/>
                <a:gd name="T3" fmla="*/ 0 h 211"/>
                <a:gd name="T4" fmla="*/ 0 w 246"/>
                <a:gd name="T5" fmla="*/ 68 h 211"/>
                <a:gd name="T6" fmla="*/ 25 w 246"/>
                <a:gd name="T7" fmla="*/ 68 h 211"/>
                <a:gd name="T8" fmla="*/ 84 w 246"/>
                <a:gd name="T9" fmla="*/ 23 h 211"/>
                <a:gd name="T10" fmla="*/ 161 w 246"/>
                <a:gd name="T11" fmla="*/ 23 h 211"/>
                <a:gd name="T12" fmla="*/ 222 w 246"/>
                <a:gd name="T13" fmla="*/ 85 h 211"/>
                <a:gd name="T14" fmla="*/ 161 w 246"/>
                <a:gd name="T15" fmla="*/ 146 h 211"/>
                <a:gd name="T16" fmla="*/ 123 w 246"/>
                <a:gd name="T17" fmla="*/ 146 h 211"/>
                <a:gd name="T18" fmla="*/ 123 w 246"/>
                <a:gd name="T19" fmla="*/ 155 h 211"/>
                <a:gd name="T20" fmla="*/ 123 w 246"/>
                <a:gd name="T21" fmla="*/ 160 h 211"/>
                <a:gd name="T22" fmla="*/ 123 w 246"/>
                <a:gd name="T23" fmla="*/ 168 h 211"/>
                <a:gd name="T24" fmla="*/ 139 w 246"/>
                <a:gd name="T25" fmla="*/ 168 h 211"/>
                <a:gd name="T26" fmla="*/ 189 w 246"/>
                <a:gd name="T27" fmla="*/ 211 h 211"/>
                <a:gd name="T28" fmla="*/ 186 w 246"/>
                <a:gd name="T29" fmla="*/ 165 h 211"/>
                <a:gd name="T30" fmla="*/ 246 w 246"/>
                <a:gd name="T31" fmla="*/ 86 h 211"/>
                <a:gd name="T32" fmla="*/ 246 w 246"/>
                <a:gd name="T33" fmla="*/ 82 h 211"/>
                <a:gd name="T34" fmla="*/ 164 w 246"/>
                <a:gd name="T3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6" h="211">
                  <a:moveTo>
                    <a:pt x="164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41" y="0"/>
                    <a:pt x="7" y="29"/>
                    <a:pt x="0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33" y="42"/>
                    <a:pt x="56" y="23"/>
                    <a:pt x="84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95" y="23"/>
                    <a:pt x="222" y="51"/>
                    <a:pt x="222" y="85"/>
                  </a:cubicBezTo>
                  <a:cubicBezTo>
                    <a:pt x="222" y="119"/>
                    <a:pt x="195" y="146"/>
                    <a:pt x="161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9"/>
                    <a:pt x="123" y="152"/>
                    <a:pt x="123" y="155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2"/>
                    <a:pt x="123" y="165"/>
                    <a:pt x="123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89" y="211"/>
                    <a:pt x="189" y="211"/>
                    <a:pt x="189" y="211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220" y="156"/>
                    <a:pt x="246" y="124"/>
                    <a:pt x="246" y="86"/>
                  </a:cubicBezTo>
                  <a:cubicBezTo>
                    <a:pt x="246" y="82"/>
                    <a:pt x="246" y="82"/>
                    <a:pt x="246" y="82"/>
                  </a:cubicBezTo>
                  <a:cubicBezTo>
                    <a:pt x="246" y="37"/>
                    <a:pt x="210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501"/>
            <p:cNvSpPr/>
            <p:nvPr/>
          </p:nvSpPr>
          <p:spPr bwMode="auto">
            <a:xfrm>
              <a:off x="6866944" y="5366255"/>
              <a:ext cx="17774" cy="39991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8 w 10"/>
                <a:gd name="T5" fmla="*/ 19 h 23"/>
                <a:gd name="T6" fmla="*/ 10 w 10"/>
                <a:gd name="T7" fmla="*/ 11 h 23"/>
                <a:gd name="T8" fmla="*/ 8 w 10"/>
                <a:gd name="T9" fmla="*/ 4 h 23"/>
                <a:gd name="T10" fmla="*/ 0 w 10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3" y="22"/>
                    <a:pt x="6" y="21"/>
                    <a:pt x="8" y="19"/>
                  </a:cubicBezTo>
                  <a:cubicBezTo>
                    <a:pt x="9" y="17"/>
                    <a:pt x="10" y="14"/>
                    <a:pt x="10" y="11"/>
                  </a:cubicBezTo>
                  <a:cubicBezTo>
                    <a:pt x="10" y="8"/>
                    <a:pt x="10" y="6"/>
                    <a:pt x="8" y="4"/>
                  </a:cubicBezTo>
                  <a:cubicBezTo>
                    <a:pt x="7" y="3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502"/>
            <p:cNvSpPr>
              <a:spLocks noEditPoints="1"/>
            </p:cNvSpPr>
            <p:nvPr/>
          </p:nvSpPr>
          <p:spPr bwMode="auto">
            <a:xfrm>
              <a:off x="6775852" y="5277385"/>
              <a:ext cx="174036" cy="173296"/>
            </a:xfrm>
            <a:custGeom>
              <a:avLst/>
              <a:gdLst>
                <a:gd name="T0" fmla="*/ 50 w 99"/>
                <a:gd name="T1" fmla="*/ 0 h 99"/>
                <a:gd name="T2" fmla="*/ 0 w 99"/>
                <a:gd name="T3" fmla="*/ 49 h 99"/>
                <a:gd name="T4" fmla="*/ 50 w 99"/>
                <a:gd name="T5" fmla="*/ 99 h 99"/>
                <a:gd name="T6" fmla="*/ 99 w 99"/>
                <a:gd name="T7" fmla="*/ 49 h 99"/>
                <a:gd name="T8" fmla="*/ 50 w 99"/>
                <a:gd name="T9" fmla="*/ 0 h 99"/>
                <a:gd name="T10" fmla="*/ 65 w 99"/>
                <a:gd name="T11" fmla="*/ 74 h 99"/>
                <a:gd name="T12" fmla="*/ 52 w 99"/>
                <a:gd name="T13" fmla="*/ 80 h 99"/>
                <a:gd name="T14" fmla="*/ 52 w 99"/>
                <a:gd name="T15" fmla="*/ 87 h 99"/>
                <a:gd name="T16" fmla="*/ 48 w 99"/>
                <a:gd name="T17" fmla="*/ 87 h 99"/>
                <a:gd name="T18" fmla="*/ 48 w 99"/>
                <a:gd name="T19" fmla="*/ 80 h 99"/>
                <a:gd name="T20" fmla="*/ 39 w 99"/>
                <a:gd name="T21" fmla="*/ 77 h 99"/>
                <a:gd name="T22" fmla="*/ 33 w 99"/>
                <a:gd name="T23" fmla="*/ 72 h 99"/>
                <a:gd name="T24" fmla="*/ 30 w 99"/>
                <a:gd name="T25" fmla="*/ 62 h 99"/>
                <a:gd name="T26" fmla="*/ 38 w 99"/>
                <a:gd name="T27" fmla="*/ 60 h 99"/>
                <a:gd name="T28" fmla="*/ 41 w 99"/>
                <a:gd name="T29" fmla="*/ 69 h 99"/>
                <a:gd name="T30" fmla="*/ 48 w 99"/>
                <a:gd name="T31" fmla="*/ 74 h 99"/>
                <a:gd name="T32" fmla="*/ 48 w 99"/>
                <a:gd name="T33" fmla="*/ 50 h 99"/>
                <a:gd name="T34" fmla="*/ 39 w 99"/>
                <a:gd name="T35" fmla="*/ 47 h 99"/>
                <a:gd name="T36" fmla="*/ 33 w 99"/>
                <a:gd name="T37" fmla="*/ 41 h 99"/>
                <a:gd name="T38" fmla="*/ 31 w 99"/>
                <a:gd name="T39" fmla="*/ 33 h 99"/>
                <a:gd name="T40" fmla="*/ 37 w 99"/>
                <a:gd name="T41" fmla="*/ 20 h 99"/>
                <a:gd name="T42" fmla="*/ 48 w 99"/>
                <a:gd name="T43" fmla="*/ 16 h 99"/>
                <a:gd name="T44" fmla="*/ 48 w 99"/>
                <a:gd name="T45" fmla="*/ 13 h 99"/>
                <a:gd name="T46" fmla="*/ 52 w 99"/>
                <a:gd name="T47" fmla="*/ 13 h 99"/>
                <a:gd name="T48" fmla="*/ 52 w 99"/>
                <a:gd name="T49" fmla="*/ 16 h 99"/>
                <a:gd name="T50" fmla="*/ 63 w 99"/>
                <a:gd name="T51" fmla="*/ 20 h 99"/>
                <a:gd name="T52" fmla="*/ 68 w 99"/>
                <a:gd name="T53" fmla="*/ 31 h 99"/>
                <a:gd name="T54" fmla="*/ 61 w 99"/>
                <a:gd name="T55" fmla="*/ 32 h 99"/>
                <a:gd name="T56" fmla="*/ 58 w 99"/>
                <a:gd name="T57" fmla="*/ 26 h 99"/>
                <a:gd name="T58" fmla="*/ 52 w 99"/>
                <a:gd name="T59" fmla="*/ 23 h 99"/>
                <a:gd name="T60" fmla="*/ 52 w 99"/>
                <a:gd name="T61" fmla="*/ 44 h 99"/>
                <a:gd name="T62" fmla="*/ 60 w 99"/>
                <a:gd name="T63" fmla="*/ 46 h 99"/>
                <a:gd name="T64" fmla="*/ 65 w 99"/>
                <a:gd name="T65" fmla="*/ 50 h 99"/>
                <a:gd name="T66" fmla="*/ 69 w 99"/>
                <a:gd name="T67" fmla="*/ 55 h 99"/>
                <a:gd name="T68" fmla="*/ 70 w 99"/>
                <a:gd name="T69" fmla="*/ 61 h 99"/>
                <a:gd name="T70" fmla="*/ 65 w 99"/>
                <a:gd name="T71" fmla="*/ 7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9">
                  <a:moveTo>
                    <a:pt x="50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7"/>
                    <a:pt x="22" y="99"/>
                    <a:pt x="50" y="99"/>
                  </a:cubicBezTo>
                  <a:cubicBezTo>
                    <a:pt x="77" y="99"/>
                    <a:pt x="99" y="77"/>
                    <a:pt x="99" y="49"/>
                  </a:cubicBezTo>
                  <a:cubicBezTo>
                    <a:pt x="99" y="22"/>
                    <a:pt x="77" y="0"/>
                    <a:pt x="50" y="0"/>
                  </a:cubicBezTo>
                  <a:close/>
                  <a:moveTo>
                    <a:pt x="65" y="74"/>
                  </a:moveTo>
                  <a:cubicBezTo>
                    <a:pt x="62" y="78"/>
                    <a:pt x="58" y="79"/>
                    <a:pt x="52" y="80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4" y="79"/>
                    <a:pt x="41" y="79"/>
                    <a:pt x="39" y="77"/>
                  </a:cubicBezTo>
                  <a:cubicBezTo>
                    <a:pt x="37" y="76"/>
                    <a:pt x="35" y="74"/>
                    <a:pt x="33" y="72"/>
                  </a:cubicBezTo>
                  <a:cubicBezTo>
                    <a:pt x="31" y="69"/>
                    <a:pt x="30" y="66"/>
                    <a:pt x="30" y="62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4"/>
                    <a:pt x="39" y="67"/>
                    <a:pt x="41" y="69"/>
                  </a:cubicBezTo>
                  <a:cubicBezTo>
                    <a:pt x="43" y="72"/>
                    <a:pt x="45" y="73"/>
                    <a:pt x="48" y="74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5" y="49"/>
                    <a:pt x="42" y="48"/>
                    <a:pt x="39" y="47"/>
                  </a:cubicBezTo>
                  <a:cubicBezTo>
                    <a:pt x="36" y="45"/>
                    <a:pt x="35" y="43"/>
                    <a:pt x="33" y="41"/>
                  </a:cubicBezTo>
                  <a:cubicBezTo>
                    <a:pt x="32" y="39"/>
                    <a:pt x="31" y="36"/>
                    <a:pt x="31" y="33"/>
                  </a:cubicBezTo>
                  <a:cubicBezTo>
                    <a:pt x="31" y="28"/>
                    <a:pt x="33" y="24"/>
                    <a:pt x="37" y="20"/>
                  </a:cubicBezTo>
                  <a:cubicBezTo>
                    <a:pt x="39" y="18"/>
                    <a:pt x="43" y="17"/>
                    <a:pt x="48" y="1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7" y="17"/>
                    <a:pt x="60" y="18"/>
                    <a:pt x="63" y="20"/>
                  </a:cubicBezTo>
                  <a:cubicBezTo>
                    <a:pt x="66" y="23"/>
                    <a:pt x="68" y="26"/>
                    <a:pt x="68" y="31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0" y="29"/>
                    <a:pt x="59" y="27"/>
                    <a:pt x="58" y="26"/>
                  </a:cubicBezTo>
                  <a:cubicBezTo>
                    <a:pt x="57" y="24"/>
                    <a:pt x="55" y="23"/>
                    <a:pt x="52" y="23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6" y="45"/>
                    <a:pt x="59" y="46"/>
                    <a:pt x="60" y="46"/>
                  </a:cubicBezTo>
                  <a:cubicBezTo>
                    <a:pt x="62" y="47"/>
                    <a:pt x="64" y="48"/>
                    <a:pt x="65" y="50"/>
                  </a:cubicBezTo>
                  <a:cubicBezTo>
                    <a:pt x="67" y="51"/>
                    <a:pt x="68" y="53"/>
                    <a:pt x="69" y="55"/>
                  </a:cubicBezTo>
                  <a:cubicBezTo>
                    <a:pt x="70" y="57"/>
                    <a:pt x="70" y="59"/>
                    <a:pt x="70" y="61"/>
                  </a:cubicBezTo>
                  <a:cubicBezTo>
                    <a:pt x="70" y="67"/>
                    <a:pt x="68" y="71"/>
                    <a:pt x="65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503"/>
            <p:cNvSpPr/>
            <p:nvPr/>
          </p:nvSpPr>
          <p:spPr bwMode="auto">
            <a:xfrm>
              <a:off x="6844726" y="5315895"/>
              <a:ext cx="15552" cy="36288"/>
            </a:xfrm>
            <a:custGeom>
              <a:avLst/>
              <a:gdLst>
                <a:gd name="T0" fmla="*/ 0 w 9"/>
                <a:gd name="T1" fmla="*/ 11 h 21"/>
                <a:gd name="T2" fmla="*/ 2 w 9"/>
                <a:gd name="T3" fmla="*/ 17 h 21"/>
                <a:gd name="T4" fmla="*/ 9 w 9"/>
                <a:gd name="T5" fmla="*/ 21 h 21"/>
                <a:gd name="T6" fmla="*/ 9 w 9"/>
                <a:gd name="T7" fmla="*/ 0 h 21"/>
                <a:gd name="T8" fmla="*/ 2 w 9"/>
                <a:gd name="T9" fmla="*/ 4 h 21"/>
                <a:gd name="T10" fmla="*/ 0 w 9"/>
                <a:gd name="T1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1">
                  <a:moveTo>
                    <a:pt x="0" y="11"/>
                  </a:moveTo>
                  <a:cubicBezTo>
                    <a:pt x="0" y="13"/>
                    <a:pt x="0" y="15"/>
                    <a:pt x="2" y="17"/>
                  </a:cubicBezTo>
                  <a:cubicBezTo>
                    <a:pt x="3" y="19"/>
                    <a:pt x="6" y="20"/>
                    <a:pt x="9" y="2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04"/>
            <p:cNvSpPr>
              <a:spLocks noEditPoints="1"/>
            </p:cNvSpPr>
            <p:nvPr/>
          </p:nvSpPr>
          <p:spPr bwMode="auto">
            <a:xfrm>
              <a:off x="6649954" y="5215917"/>
              <a:ext cx="432499" cy="369550"/>
            </a:xfrm>
            <a:custGeom>
              <a:avLst/>
              <a:gdLst>
                <a:gd name="T0" fmla="*/ 165 w 247"/>
                <a:gd name="T1" fmla="*/ 0 h 211"/>
                <a:gd name="T2" fmla="*/ 82 w 247"/>
                <a:gd name="T3" fmla="*/ 0 h 211"/>
                <a:gd name="T4" fmla="*/ 0 w 247"/>
                <a:gd name="T5" fmla="*/ 82 h 211"/>
                <a:gd name="T6" fmla="*/ 0 w 247"/>
                <a:gd name="T7" fmla="*/ 86 h 211"/>
                <a:gd name="T8" fmla="*/ 61 w 247"/>
                <a:gd name="T9" fmla="*/ 165 h 211"/>
                <a:gd name="T10" fmla="*/ 58 w 247"/>
                <a:gd name="T11" fmla="*/ 211 h 211"/>
                <a:gd name="T12" fmla="*/ 107 w 247"/>
                <a:gd name="T13" fmla="*/ 168 h 211"/>
                <a:gd name="T14" fmla="*/ 165 w 247"/>
                <a:gd name="T15" fmla="*/ 168 h 211"/>
                <a:gd name="T16" fmla="*/ 247 w 247"/>
                <a:gd name="T17" fmla="*/ 86 h 211"/>
                <a:gd name="T18" fmla="*/ 247 w 247"/>
                <a:gd name="T19" fmla="*/ 82 h 211"/>
                <a:gd name="T20" fmla="*/ 165 w 247"/>
                <a:gd name="T21" fmla="*/ 0 h 211"/>
                <a:gd name="T22" fmla="*/ 122 w 247"/>
                <a:gd name="T23" fmla="*/ 147 h 211"/>
                <a:gd name="T24" fmla="*/ 59 w 247"/>
                <a:gd name="T25" fmla="*/ 84 h 211"/>
                <a:gd name="T26" fmla="*/ 122 w 247"/>
                <a:gd name="T27" fmla="*/ 22 h 211"/>
                <a:gd name="T28" fmla="*/ 184 w 247"/>
                <a:gd name="T29" fmla="*/ 84 h 211"/>
                <a:gd name="T30" fmla="*/ 122 w 247"/>
                <a:gd name="T31" fmla="*/ 14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7" h="211">
                  <a:moveTo>
                    <a:pt x="165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7"/>
                    <a:pt x="0" y="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24"/>
                    <a:pt x="26" y="156"/>
                    <a:pt x="61" y="165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107" y="168"/>
                    <a:pt x="107" y="168"/>
                    <a:pt x="107" y="168"/>
                  </a:cubicBezTo>
                  <a:cubicBezTo>
                    <a:pt x="165" y="168"/>
                    <a:pt x="165" y="168"/>
                    <a:pt x="165" y="168"/>
                  </a:cubicBezTo>
                  <a:cubicBezTo>
                    <a:pt x="211" y="168"/>
                    <a:pt x="247" y="131"/>
                    <a:pt x="247" y="86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37"/>
                    <a:pt x="211" y="0"/>
                    <a:pt x="165" y="0"/>
                  </a:cubicBezTo>
                  <a:close/>
                  <a:moveTo>
                    <a:pt x="122" y="147"/>
                  </a:moveTo>
                  <a:cubicBezTo>
                    <a:pt x="87" y="147"/>
                    <a:pt x="59" y="119"/>
                    <a:pt x="59" y="84"/>
                  </a:cubicBezTo>
                  <a:cubicBezTo>
                    <a:pt x="59" y="50"/>
                    <a:pt x="87" y="22"/>
                    <a:pt x="122" y="22"/>
                  </a:cubicBezTo>
                  <a:cubicBezTo>
                    <a:pt x="156" y="22"/>
                    <a:pt x="184" y="50"/>
                    <a:pt x="184" y="84"/>
                  </a:cubicBezTo>
                  <a:cubicBezTo>
                    <a:pt x="184" y="119"/>
                    <a:pt x="156" y="147"/>
                    <a:pt x="122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528"/>
            <p:cNvSpPr/>
            <p:nvPr/>
          </p:nvSpPr>
          <p:spPr bwMode="auto">
            <a:xfrm>
              <a:off x="6725493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1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2" y="1"/>
                    <a:pt x="0" y="14"/>
                    <a:pt x="1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529"/>
            <p:cNvSpPr/>
            <p:nvPr/>
          </p:nvSpPr>
          <p:spPr bwMode="auto">
            <a:xfrm>
              <a:off x="6679577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5 w 107"/>
                <a:gd name="T3" fmla="*/ 31 h 77"/>
                <a:gd name="T4" fmla="*/ 25 w 107"/>
                <a:gd name="T5" fmla="*/ 1 h 77"/>
                <a:gd name="T6" fmla="*/ 1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8" y="8"/>
                    <a:pt x="0" y="18"/>
                    <a:pt x="1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5" y="15"/>
                    <a:pt x="99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530"/>
            <p:cNvSpPr/>
            <p:nvPr/>
          </p:nvSpPr>
          <p:spPr bwMode="auto">
            <a:xfrm>
              <a:off x="6895086" y="4095418"/>
              <a:ext cx="139970" cy="136267"/>
            </a:xfrm>
            <a:custGeom>
              <a:avLst/>
              <a:gdLst>
                <a:gd name="T0" fmla="*/ 41 w 80"/>
                <a:gd name="T1" fmla="*/ 78 h 78"/>
                <a:gd name="T2" fmla="*/ 79 w 80"/>
                <a:gd name="T3" fmla="*/ 38 h 78"/>
                <a:gd name="T4" fmla="*/ 38 w 80"/>
                <a:gd name="T5" fmla="*/ 0 h 78"/>
                <a:gd name="T6" fmla="*/ 0 w 80"/>
                <a:gd name="T7" fmla="*/ 40 h 78"/>
                <a:gd name="T8" fmla="*/ 41 w 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8">
                  <a:moveTo>
                    <a:pt x="41" y="78"/>
                  </a:moveTo>
                  <a:cubicBezTo>
                    <a:pt x="63" y="77"/>
                    <a:pt x="80" y="59"/>
                    <a:pt x="79" y="38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0" y="40"/>
                  </a:cubicBezTo>
                  <a:cubicBezTo>
                    <a:pt x="1" y="62"/>
                    <a:pt x="19" y="78"/>
                    <a:pt x="41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531"/>
            <p:cNvSpPr/>
            <p:nvPr/>
          </p:nvSpPr>
          <p:spPr bwMode="auto">
            <a:xfrm>
              <a:off x="6826952" y="4238351"/>
              <a:ext cx="276977" cy="203660"/>
            </a:xfrm>
            <a:custGeom>
              <a:avLst/>
              <a:gdLst>
                <a:gd name="T0" fmla="*/ 121 w 158"/>
                <a:gd name="T1" fmla="*/ 1 h 116"/>
                <a:gd name="T2" fmla="*/ 156 w 158"/>
                <a:gd name="T3" fmla="*/ 47 h 116"/>
                <a:gd name="T4" fmla="*/ 158 w 158"/>
                <a:gd name="T5" fmla="*/ 116 h 116"/>
                <a:gd name="T6" fmla="*/ 3 w 158"/>
                <a:gd name="T7" fmla="*/ 116 h 116"/>
                <a:gd name="T8" fmla="*/ 1 w 158"/>
                <a:gd name="T9" fmla="*/ 52 h 116"/>
                <a:gd name="T10" fmla="*/ 38 w 158"/>
                <a:gd name="T11" fmla="*/ 3 h 116"/>
                <a:gd name="T12" fmla="*/ 57 w 158"/>
                <a:gd name="T13" fmla="*/ 0 h 116"/>
                <a:gd name="T14" fmla="*/ 77 w 158"/>
                <a:gd name="T15" fmla="*/ 22 h 116"/>
                <a:gd name="T16" fmla="*/ 67 w 158"/>
                <a:gd name="T17" fmla="*/ 114 h 116"/>
                <a:gd name="T18" fmla="*/ 101 w 158"/>
                <a:gd name="T19" fmla="*/ 115 h 116"/>
                <a:gd name="T20" fmla="*/ 85 w 158"/>
                <a:gd name="T21" fmla="*/ 22 h 116"/>
                <a:gd name="T22" fmla="*/ 103 w 158"/>
                <a:gd name="T23" fmla="*/ 1 h 116"/>
                <a:gd name="T24" fmla="*/ 121 w 158"/>
                <a:gd name="T25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16">
                  <a:moveTo>
                    <a:pt x="121" y="1"/>
                  </a:moveTo>
                  <a:cubicBezTo>
                    <a:pt x="146" y="11"/>
                    <a:pt x="155" y="24"/>
                    <a:pt x="156" y="47"/>
                  </a:cubicBezTo>
                  <a:cubicBezTo>
                    <a:pt x="158" y="116"/>
                    <a:pt x="158" y="116"/>
                    <a:pt x="158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28"/>
                    <a:pt x="11" y="13"/>
                    <a:pt x="38" y="3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78" y="20"/>
                    <a:pt x="77" y="22"/>
                  </a:cubicBezTo>
                  <a:cubicBezTo>
                    <a:pt x="76" y="24"/>
                    <a:pt x="67" y="114"/>
                    <a:pt x="67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103" y="1"/>
                    <a:pt x="103" y="1"/>
                    <a:pt x="103" y="1"/>
                  </a:cubicBezTo>
                  <a:lnTo>
                    <a:pt x="1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Freeform 532"/>
            <p:cNvSpPr/>
            <p:nvPr/>
          </p:nvSpPr>
          <p:spPr bwMode="auto">
            <a:xfrm>
              <a:off x="7115779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0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1" y="1"/>
                    <a:pt x="0" y="14"/>
                    <a:pt x="0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533"/>
            <p:cNvSpPr/>
            <p:nvPr/>
          </p:nvSpPr>
          <p:spPr bwMode="auto">
            <a:xfrm>
              <a:off x="7070603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4 w 107"/>
                <a:gd name="T3" fmla="*/ 31 h 77"/>
                <a:gd name="T4" fmla="*/ 25 w 107"/>
                <a:gd name="T5" fmla="*/ 1 h 77"/>
                <a:gd name="T6" fmla="*/ 0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7" y="8"/>
                    <a:pt x="0" y="18"/>
                    <a:pt x="0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4" y="15"/>
                    <a:pt x="98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539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540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6496636" y="2591581"/>
            <a:ext cx="530536" cy="531208"/>
            <a:chOff x="6557381" y="2464660"/>
            <a:chExt cx="610979" cy="611720"/>
          </a:xfrm>
          <a:solidFill>
            <a:schemeClr val="accent1"/>
          </a:solidFill>
        </p:grpSpPr>
        <p:sp>
          <p:nvSpPr>
            <p:cNvPr id="52" name="Freeform 541"/>
            <p:cNvSpPr/>
            <p:nvPr/>
          </p:nvSpPr>
          <p:spPr bwMode="auto">
            <a:xfrm>
              <a:off x="6557381" y="2464660"/>
              <a:ext cx="610979" cy="611720"/>
            </a:xfrm>
            <a:custGeom>
              <a:avLst/>
              <a:gdLst>
                <a:gd name="T0" fmla="*/ 349 w 349"/>
                <a:gd name="T1" fmla="*/ 282 h 349"/>
                <a:gd name="T2" fmla="*/ 282 w 349"/>
                <a:gd name="T3" fmla="*/ 349 h 349"/>
                <a:gd name="T4" fmla="*/ 68 w 349"/>
                <a:gd name="T5" fmla="*/ 349 h 349"/>
                <a:gd name="T6" fmla="*/ 0 w 349"/>
                <a:gd name="T7" fmla="*/ 282 h 349"/>
                <a:gd name="T8" fmla="*/ 0 w 349"/>
                <a:gd name="T9" fmla="*/ 68 h 349"/>
                <a:gd name="T10" fmla="*/ 68 w 349"/>
                <a:gd name="T11" fmla="*/ 0 h 349"/>
                <a:gd name="T12" fmla="*/ 282 w 349"/>
                <a:gd name="T13" fmla="*/ 0 h 349"/>
                <a:gd name="T14" fmla="*/ 349 w 349"/>
                <a:gd name="T15" fmla="*/ 68 h 349"/>
                <a:gd name="T16" fmla="*/ 349 w 349"/>
                <a:gd name="T17" fmla="*/ 28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9">
                  <a:moveTo>
                    <a:pt x="349" y="282"/>
                  </a:moveTo>
                  <a:cubicBezTo>
                    <a:pt x="349" y="319"/>
                    <a:pt x="319" y="349"/>
                    <a:pt x="282" y="349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30" y="349"/>
                    <a:pt x="0" y="319"/>
                    <a:pt x="0" y="28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1"/>
                    <a:pt x="349" y="68"/>
                  </a:cubicBezTo>
                  <a:lnTo>
                    <a:pt x="349" y="282"/>
                  </a:lnTo>
                  <a:close/>
                </a:path>
              </a:pathLst>
            </a:custGeom>
            <a:solidFill>
              <a:srgbClr val="FFFFFF"/>
            </a:solidFill>
            <a:ln w="68263" cap="flat">
              <a:solidFill>
                <a:srgbClr val="F87E93"/>
              </a:solidFill>
              <a:prstDash val="solid"/>
              <a:miter lim="800000"/>
            </a:ln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542"/>
            <p:cNvSpPr>
              <a:spLocks noEditPoints="1"/>
            </p:cNvSpPr>
            <p:nvPr/>
          </p:nvSpPr>
          <p:spPr bwMode="auto">
            <a:xfrm>
              <a:off x="6704757" y="2572044"/>
              <a:ext cx="309563" cy="385102"/>
            </a:xfrm>
            <a:custGeom>
              <a:avLst/>
              <a:gdLst>
                <a:gd name="T0" fmla="*/ 106 w 177"/>
                <a:gd name="T1" fmla="*/ 39 h 220"/>
                <a:gd name="T2" fmla="*/ 119 w 177"/>
                <a:gd name="T3" fmla="*/ 12 h 220"/>
                <a:gd name="T4" fmla="*/ 99 w 177"/>
                <a:gd name="T5" fmla="*/ 6 h 220"/>
                <a:gd name="T6" fmla="*/ 51 w 177"/>
                <a:gd name="T7" fmla="*/ 6 h 220"/>
                <a:gd name="T8" fmla="*/ 55 w 177"/>
                <a:gd name="T9" fmla="*/ 24 h 220"/>
                <a:gd name="T10" fmla="*/ 67 w 177"/>
                <a:gd name="T11" fmla="*/ 39 h 220"/>
                <a:gd name="T12" fmla="*/ 1 w 177"/>
                <a:gd name="T13" fmla="*/ 177 h 220"/>
                <a:gd name="T14" fmla="*/ 3 w 177"/>
                <a:gd name="T15" fmla="*/ 202 h 220"/>
                <a:gd name="T16" fmla="*/ 23 w 177"/>
                <a:gd name="T17" fmla="*/ 220 h 220"/>
                <a:gd name="T18" fmla="*/ 153 w 177"/>
                <a:gd name="T19" fmla="*/ 217 h 220"/>
                <a:gd name="T20" fmla="*/ 175 w 177"/>
                <a:gd name="T21" fmla="*/ 201 h 220"/>
                <a:gd name="T22" fmla="*/ 176 w 177"/>
                <a:gd name="T23" fmla="*/ 195 h 220"/>
                <a:gd name="T24" fmla="*/ 176 w 177"/>
                <a:gd name="T25" fmla="*/ 193 h 220"/>
                <a:gd name="T26" fmla="*/ 176 w 177"/>
                <a:gd name="T27" fmla="*/ 174 h 220"/>
                <a:gd name="T28" fmla="*/ 106 w 177"/>
                <a:gd name="T29" fmla="*/ 39 h 220"/>
                <a:gd name="T30" fmla="*/ 112 w 177"/>
                <a:gd name="T31" fmla="*/ 168 h 220"/>
                <a:gd name="T32" fmla="*/ 92 w 177"/>
                <a:gd name="T33" fmla="*/ 178 h 220"/>
                <a:gd name="T34" fmla="*/ 92 w 177"/>
                <a:gd name="T35" fmla="*/ 190 h 220"/>
                <a:gd name="T36" fmla="*/ 85 w 177"/>
                <a:gd name="T37" fmla="*/ 190 h 220"/>
                <a:gd name="T38" fmla="*/ 85 w 177"/>
                <a:gd name="T39" fmla="*/ 178 h 220"/>
                <a:gd name="T40" fmla="*/ 70 w 177"/>
                <a:gd name="T41" fmla="*/ 174 h 220"/>
                <a:gd name="T42" fmla="*/ 60 w 177"/>
                <a:gd name="T43" fmla="*/ 165 h 220"/>
                <a:gd name="T44" fmla="*/ 55 w 177"/>
                <a:gd name="T45" fmla="*/ 149 h 220"/>
                <a:gd name="T46" fmla="*/ 67 w 177"/>
                <a:gd name="T47" fmla="*/ 147 h 220"/>
                <a:gd name="T48" fmla="*/ 72 w 177"/>
                <a:gd name="T49" fmla="*/ 161 h 220"/>
                <a:gd name="T50" fmla="*/ 85 w 177"/>
                <a:gd name="T51" fmla="*/ 168 h 220"/>
                <a:gd name="T52" fmla="*/ 84 w 177"/>
                <a:gd name="T53" fmla="*/ 130 h 220"/>
                <a:gd name="T54" fmla="*/ 69 w 177"/>
                <a:gd name="T55" fmla="*/ 124 h 220"/>
                <a:gd name="T56" fmla="*/ 60 w 177"/>
                <a:gd name="T57" fmla="*/ 116 h 220"/>
                <a:gd name="T58" fmla="*/ 57 w 177"/>
                <a:gd name="T59" fmla="*/ 103 h 220"/>
                <a:gd name="T60" fmla="*/ 65 w 177"/>
                <a:gd name="T61" fmla="*/ 82 h 220"/>
                <a:gd name="T62" fmla="*/ 83 w 177"/>
                <a:gd name="T63" fmla="*/ 75 h 220"/>
                <a:gd name="T64" fmla="*/ 83 w 177"/>
                <a:gd name="T65" fmla="*/ 69 h 220"/>
                <a:gd name="T66" fmla="*/ 90 w 177"/>
                <a:gd name="T67" fmla="*/ 69 h 220"/>
                <a:gd name="T68" fmla="*/ 90 w 177"/>
                <a:gd name="T69" fmla="*/ 75 h 220"/>
                <a:gd name="T70" fmla="*/ 107 w 177"/>
                <a:gd name="T71" fmla="*/ 81 h 220"/>
                <a:gd name="T72" fmla="*/ 116 w 177"/>
                <a:gd name="T73" fmla="*/ 99 h 220"/>
                <a:gd name="T74" fmla="*/ 104 w 177"/>
                <a:gd name="T75" fmla="*/ 101 h 220"/>
                <a:gd name="T76" fmla="*/ 100 w 177"/>
                <a:gd name="T77" fmla="*/ 90 h 220"/>
                <a:gd name="T78" fmla="*/ 90 w 177"/>
                <a:gd name="T79" fmla="*/ 85 h 220"/>
                <a:gd name="T80" fmla="*/ 91 w 177"/>
                <a:gd name="T81" fmla="*/ 120 h 220"/>
                <a:gd name="T82" fmla="*/ 103 w 177"/>
                <a:gd name="T83" fmla="*/ 123 h 220"/>
                <a:gd name="T84" fmla="*/ 112 w 177"/>
                <a:gd name="T85" fmla="*/ 129 h 220"/>
                <a:gd name="T86" fmla="*/ 118 w 177"/>
                <a:gd name="T87" fmla="*/ 137 h 220"/>
                <a:gd name="T88" fmla="*/ 120 w 177"/>
                <a:gd name="T89" fmla="*/ 147 h 220"/>
                <a:gd name="T90" fmla="*/ 112 w 177"/>
                <a:gd name="T91" fmla="*/ 16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7" h="220">
                  <a:moveTo>
                    <a:pt x="106" y="39"/>
                  </a:moveTo>
                  <a:cubicBezTo>
                    <a:pt x="107" y="30"/>
                    <a:pt x="111" y="19"/>
                    <a:pt x="119" y="12"/>
                  </a:cubicBezTo>
                  <a:cubicBezTo>
                    <a:pt x="131" y="3"/>
                    <a:pt x="112" y="4"/>
                    <a:pt x="99" y="6"/>
                  </a:cubicBezTo>
                  <a:cubicBezTo>
                    <a:pt x="86" y="7"/>
                    <a:pt x="57" y="0"/>
                    <a:pt x="51" y="6"/>
                  </a:cubicBezTo>
                  <a:cubicBezTo>
                    <a:pt x="45" y="11"/>
                    <a:pt x="48" y="20"/>
                    <a:pt x="55" y="24"/>
                  </a:cubicBezTo>
                  <a:cubicBezTo>
                    <a:pt x="59" y="27"/>
                    <a:pt x="64" y="34"/>
                    <a:pt x="67" y="39"/>
                  </a:cubicBezTo>
                  <a:cubicBezTo>
                    <a:pt x="28" y="54"/>
                    <a:pt x="0" y="110"/>
                    <a:pt x="1" y="177"/>
                  </a:cubicBezTo>
                  <a:cubicBezTo>
                    <a:pt x="1" y="185"/>
                    <a:pt x="2" y="194"/>
                    <a:pt x="3" y="202"/>
                  </a:cubicBezTo>
                  <a:cubicBezTo>
                    <a:pt x="5" y="207"/>
                    <a:pt x="10" y="220"/>
                    <a:pt x="23" y="220"/>
                  </a:cubicBezTo>
                  <a:cubicBezTo>
                    <a:pt x="40" y="219"/>
                    <a:pt x="153" y="217"/>
                    <a:pt x="153" y="217"/>
                  </a:cubicBezTo>
                  <a:cubicBezTo>
                    <a:pt x="153" y="217"/>
                    <a:pt x="172" y="217"/>
                    <a:pt x="175" y="201"/>
                  </a:cubicBezTo>
                  <a:cubicBezTo>
                    <a:pt x="175" y="199"/>
                    <a:pt x="176" y="197"/>
                    <a:pt x="176" y="195"/>
                  </a:cubicBezTo>
                  <a:cubicBezTo>
                    <a:pt x="176" y="194"/>
                    <a:pt x="176" y="194"/>
                    <a:pt x="176" y="193"/>
                  </a:cubicBezTo>
                  <a:cubicBezTo>
                    <a:pt x="176" y="187"/>
                    <a:pt x="177" y="180"/>
                    <a:pt x="176" y="174"/>
                  </a:cubicBezTo>
                  <a:cubicBezTo>
                    <a:pt x="175" y="107"/>
                    <a:pt x="145" y="52"/>
                    <a:pt x="106" y="39"/>
                  </a:cubicBezTo>
                  <a:close/>
                  <a:moveTo>
                    <a:pt x="112" y="168"/>
                  </a:moveTo>
                  <a:cubicBezTo>
                    <a:pt x="107" y="174"/>
                    <a:pt x="100" y="177"/>
                    <a:pt x="92" y="178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79" y="177"/>
                    <a:pt x="74" y="176"/>
                    <a:pt x="70" y="174"/>
                  </a:cubicBezTo>
                  <a:cubicBezTo>
                    <a:pt x="66" y="172"/>
                    <a:pt x="63" y="169"/>
                    <a:pt x="60" y="165"/>
                  </a:cubicBezTo>
                  <a:cubicBezTo>
                    <a:pt x="58" y="161"/>
                    <a:pt x="56" y="155"/>
                    <a:pt x="55" y="14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8" y="153"/>
                    <a:pt x="70" y="158"/>
                    <a:pt x="72" y="161"/>
                  </a:cubicBezTo>
                  <a:cubicBezTo>
                    <a:pt x="76" y="165"/>
                    <a:pt x="80" y="167"/>
                    <a:pt x="85" y="168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79" y="129"/>
                    <a:pt x="74" y="127"/>
                    <a:pt x="69" y="124"/>
                  </a:cubicBezTo>
                  <a:cubicBezTo>
                    <a:pt x="65" y="122"/>
                    <a:pt x="62" y="119"/>
                    <a:pt x="60" y="116"/>
                  </a:cubicBezTo>
                  <a:cubicBezTo>
                    <a:pt x="58" y="112"/>
                    <a:pt x="57" y="108"/>
                    <a:pt x="57" y="103"/>
                  </a:cubicBezTo>
                  <a:cubicBezTo>
                    <a:pt x="56" y="94"/>
                    <a:pt x="59" y="87"/>
                    <a:pt x="65" y="82"/>
                  </a:cubicBezTo>
                  <a:cubicBezTo>
                    <a:pt x="69" y="78"/>
                    <a:pt x="75" y="76"/>
                    <a:pt x="83" y="75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7" y="76"/>
                    <a:pt x="103" y="78"/>
                    <a:pt x="107" y="81"/>
                  </a:cubicBezTo>
                  <a:cubicBezTo>
                    <a:pt x="112" y="85"/>
                    <a:pt x="115" y="91"/>
                    <a:pt x="116" y="99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3" y="96"/>
                    <a:pt x="102" y="92"/>
                    <a:pt x="100" y="90"/>
                  </a:cubicBezTo>
                  <a:cubicBezTo>
                    <a:pt x="97" y="87"/>
                    <a:pt x="94" y="86"/>
                    <a:pt x="90" y="85"/>
                  </a:cubicBezTo>
                  <a:cubicBezTo>
                    <a:pt x="91" y="120"/>
                    <a:pt x="91" y="120"/>
                    <a:pt x="91" y="120"/>
                  </a:cubicBezTo>
                  <a:cubicBezTo>
                    <a:pt x="97" y="121"/>
                    <a:pt x="101" y="122"/>
                    <a:pt x="103" y="123"/>
                  </a:cubicBezTo>
                  <a:cubicBezTo>
                    <a:pt x="107" y="124"/>
                    <a:pt x="110" y="126"/>
                    <a:pt x="112" y="129"/>
                  </a:cubicBezTo>
                  <a:cubicBezTo>
                    <a:pt x="114" y="131"/>
                    <a:pt x="116" y="134"/>
                    <a:pt x="118" y="137"/>
                  </a:cubicBezTo>
                  <a:cubicBezTo>
                    <a:pt x="119" y="140"/>
                    <a:pt x="120" y="144"/>
                    <a:pt x="120" y="147"/>
                  </a:cubicBezTo>
                  <a:cubicBezTo>
                    <a:pt x="120" y="156"/>
                    <a:pt x="117" y="163"/>
                    <a:pt x="112" y="168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43"/>
            <p:cNvSpPr/>
            <p:nvPr/>
          </p:nvSpPr>
          <p:spPr bwMode="auto">
            <a:xfrm>
              <a:off x="6863981" y="2800884"/>
              <a:ext cx="28142" cy="65171"/>
            </a:xfrm>
            <a:custGeom>
              <a:avLst/>
              <a:gdLst>
                <a:gd name="T0" fmla="*/ 0 w 16"/>
                <a:gd name="T1" fmla="*/ 0 h 37"/>
                <a:gd name="T2" fmla="*/ 1 w 16"/>
                <a:gd name="T3" fmla="*/ 37 h 37"/>
                <a:gd name="T4" fmla="*/ 12 w 16"/>
                <a:gd name="T5" fmla="*/ 30 h 37"/>
                <a:gd name="T6" fmla="*/ 16 w 16"/>
                <a:gd name="T7" fmla="*/ 17 h 37"/>
                <a:gd name="T8" fmla="*/ 13 w 16"/>
                <a:gd name="T9" fmla="*/ 7 h 37"/>
                <a:gd name="T10" fmla="*/ 0 w 16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7">
                  <a:moveTo>
                    <a:pt x="0" y="0"/>
                  </a:moveTo>
                  <a:cubicBezTo>
                    <a:pt x="1" y="37"/>
                    <a:pt x="1" y="37"/>
                    <a:pt x="1" y="37"/>
                  </a:cubicBezTo>
                  <a:cubicBezTo>
                    <a:pt x="5" y="36"/>
                    <a:pt x="9" y="34"/>
                    <a:pt x="12" y="30"/>
                  </a:cubicBezTo>
                  <a:cubicBezTo>
                    <a:pt x="15" y="27"/>
                    <a:pt x="16" y="23"/>
                    <a:pt x="16" y="17"/>
                  </a:cubicBezTo>
                  <a:cubicBezTo>
                    <a:pt x="16" y="13"/>
                    <a:pt x="15" y="10"/>
                    <a:pt x="13" y="7"/>
                  </a:cubicBezTo>
                  <a:cubicBezTo>
                    <a:pt x="11" y="4"/>
                    <a:pt x="6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544"/>
            <p:cNvSpPr/>
            <p:nvPr/>
          </p:nvSpPr>
          <p:spPr bwMode="auto">
            <a:xfrm>
              <a:off x="6823249" y="2720901"/>
              <a:ext cx="28142" cy="57765"/>
            </a:xfrm>
            <a:custGeom>
              <a:avLst/>
              <a:gdLst>
                <a:gd name="T0" fmla="*/ 1 w 16"/>
                <a:gd name="T1" fmla="*/ 17 h 33"/>
                <a:gd name="T2" fmla="*/ 4 w 16"/>
                <a:gd name="T3" fmla="*/ 27 h 33"/>
                <a:gd name="T4" fmla="*/ 16 w 16"/>
                <a:gd name="T5" fmla="*/ 33 h 33"/>
                <a:gd name="T6" fmla="*/ 15 w 16"/>
                <a:gd name="T7" fmla="*/ 0 h 33"/>
                <a:gd name="T8" fmla="*/ 4 w 16"/>
                <a:gd name="T9" fmla="*/ 6 h 33"/>
                <a:gd name="T10" fmla="*/ 1 w 16"/>
                <a:gd name="T1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3">
                  <a:moveTo>
                    <a:pt x="1" y="17"/>
                  </a:moveTo>
                  <a:cubicBezTo>
                    <a:pt x="1" y="21"/>
                    <a:pt x="2" y="24"/>
                    <a:pt x="4" y="27"/>
                  </a:cubicBezTo>
                  <a:cubicBezTo>
                    <a:pt x="6" y="30"/>
                    <a:pt x="10" y="32"/>
                    <a:pt x="16" y="3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"/>
                    <a:pt x="7" y="3"/>
                    <a:pt x="4" y="6"/>
                  </a:cubicBezTo>
                  <a:cubicBezTo>
                    <a:pt x="2" y="9"/>
                    <a:pt x="0" y="13"/>
                    <a:pt x="1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11657" tIns="55829" rIns="111657" bIns="55829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331882" y="2339261"/>
            <a:ext cx="1191260" cy="24638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flipH="1">
            <a:off x="3298676" y="4827013"/>
            <a:ext cx="1191260" cy="24638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1" name="Group 62"/>
          <p:cNvGrpSpPr/>
          <p:nvPr/>
        </p:nvGrpSpPr>
        <p:grpSpPr>
          <a:xfrm>
            <a:off x="7479738" y="4419224"/>
            <a:ext cx="2825664" cy="1068097"/>
            <a:chOff x="8451972" y="4944509"/>
            <a:chExt cx="3254106" cy="1229981"/>
          </a:xfrm>
        </p:grpSpPr>
        <p:sp>
          <p:nvSpPr>
            <p:cNvPr id="74" name="Rectangle 73"/>
            <p:cNvSpPr/>
            <p:nvPr/>
          </p:nvSpPr>
          <p:spPr>
            <a:xfrm>
              <a:off x="8451972" y="4944509"/>
              <a:ext cx="3254106" cy="1229981"/>
            </a:xfrm>
            <a:prstGeom prst="rect">
              <a:avLst/>
            </a:prstGeom>
            <a:solidFill>
              <a:srgbClr val="EEC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40797" y="5312786"/>
              <a:ext cx="602576" cy="389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85%</a:t>
              </a:r>
              <a:endParaRPr lang="en-GB" sz="133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553500" y="5570148"/>
              <a:ext cx="1029645" cy="274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Group 3"/>
          <p:cNvGrpSpPr/>
          <p:nvPr/>
        </p:nvGrpSpPr>
        <p:grpSpPr>
          <a:xfrm>
            <a:off x="1983511" y="2485200"/>
            <a:ext cx="2825664" cy="1068097"/>
            <a:chOff x="741238" y="2041048"/>
            <a:chExt cx="3254106" cy="1229981"/>
          </a:xfrm>
        </p:grpSpPr>
        <p:sp>
          <p:nvSpPr>
            <p:cNvPr id="78" name="Rectangle 77"/>
            <p:cNvSpPr/>
            <p:nvPr/>
          </p:nvSpPr>
          <p:spPr>
            <a:xfrm>
              <a:off x="741238" y="2041048"/>
              <a:ext cx="3254106" cy="1229981"/>
            </a:xfrm>
            <a:prstGeom prst="rect">
              <a:avLst/>
            </a:prstGeom>
            <a:solidFill>
              <a:srgbClr val="F87E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63304" y="2416106"/>
              <a:ext cx="602576" cy="389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90%</a:t>
              </a:r>
              <a:endParaRPr lang="en-GB" sz="133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49770" y="2662067"/>
              <a:ext cx="1029645" cy="274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Click="0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9845" y="-32385"/>
            <a:ext cx="12251055" cy="6922770"/>
          </a:xfrm>
          <a:prstGeom prst="rect">
            <a:avLst/>
          </a:prstGeom>
        </p:spPr>
      </p:pic>
      <p:grpSp>
        <p:nvGrpSpPr>
          <p:cNvPr id="2" name="Group 3"/>
          <p:cNvGrpSpPr/>
          <p:nvPr/>
        </p:nvGrpSpPr>
        <p:grpSpPr>
          <a:xfrm>
            <a:off x="1913189" y="1458868"/>
            <a:ext cx="3114255" cy="4601788"/>
            <a:chOff x="1912729" y="1458758"/>
            <a:chExt cx="3510756" cy="5187394"/>
          </a:xfrm>
        </p:grpSpPr>
        <p:grpSp>
          <p:nvGrpSpPr>
            <p:cNvPr id="3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335" dirty="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335" dirty="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335" dirty="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335" dirty="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335" dirty="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EEC978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F87E9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EEC978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F87E9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33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80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0236" y="2478964"/>
              <a:ext cx="312825" cy="3808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3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0236" y="3381429"/>
              <a:ext cx="312825" cy="3808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3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0236" y="4283895"/>
              <a:ext cx="312825" cy="3808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3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0236" y="5186363"/>
              <a:ext cx="312825" cy="3808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3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80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80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80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566005" y="1907655"/>
            <a:ext cx="13639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629376" y="3130744"/>
            <a:ext cx="686928" cy="686965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just">
              <a:lnSpc>
                <a:spcPct val="120000"/>
              </a:lnSpc>
            </a:pPr>
            <a:endParaRPr lang="en-GB" sz="935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5824465" y="3317959"/>
            <a:ext cx="296749" cy="312537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35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5797583" y="4764099"/>
            <a:ext cx="336888" cy="27239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F87E93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35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384925" y="4763614"/>
            <a:ext cx="225072" cy="329740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35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385480" y="3330145"/>
            <a:ext cx="237973" cy="288164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F87E93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35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164159" y="4569200"/>
            <a:ext cx="686928" cy="686965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just">
              <a:lnSpc>
                <a:spcPct val="120000"/>
              </a:lnSpc>
            </a:pPr>
            <a:endParaRPr lang="en-GB" sz="935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624237" y="4569345"/>
            <a:ext cx="686928" cy="686965"/>
          </a:xfrm>
          <a:prstGeom prst="donut">
            <a:avLst>
              <a:gd name="adj" fmla="val 6804"/>
            </a:avLst>
          </a:prstGeom>
          <a:solidFill>
            <a:srgbClr val="F8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just">
              <a:lnSpc>
                <a:spcPct val="120000"/>
              </a:lnSpc>
            </a:pPr>
            <a:endParaRPr lang="en-GB" sz="935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158749" y="3130744"/>
            <a:ext cx="686928" cy="686965"/>
          </a:xfrm>
          <a:prstGeom prst="donut">
            <a:avLst>
              <a:gd name="adj" fmla="val 6804"/>
            </a:avLst>
          </a:prstGeom>
          <a:solidFill>
            <a:srgbClr val="F8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just">
              <a:lnSpc>
                <a:spcPct val="120000"/>
              </a:lnSpc>
            </a:pPr>
            <a:endParaRPr lang="en-GB" sz="935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09437" y="3422793"/>
            <a:ext cx="13639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5955" y="3167515"/>
            <a:ext cx="5130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335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802076" y="3422793"/>
            <a:ext cx="13639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802021" y="3167515"/>
            <a:ext cx="5130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335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09437" y="4869697"/>
            <a:ext cx="13639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5955" y="4598701"/>
            <a:ext cx="5130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335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93%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856599" y="4869697"/>
            <a:ext cx="13639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33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804215" y="4598701"/>
            <a:ext cx="513080" cy="332740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335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55%</a:t>
            </a:r>
          </a:p>
        </p:txBody>
      </p:sp>
    </p:spTree>
  </p:cSld>
  <p:clrMapOvr>
    <a:masterClrMapping/>
  </p:clrMapOvr>
  <p:transition spd="med"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 bwMode="auto">
          <a:xfrm>
            <a:off x="819857" y="1578398"/>
            <a:ext cx="2438267" cy="4796367"/>
            <a:chOff x="-1" y="0"/>
            <a:chExt cx="1829063" cy="3596384"/>
          </a:xfrm>
        </p:grpSpPr>
        <p:sp>
          <p:nvSpPr>
            <p:cNvPr id="19458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prstGeom prst="flowChartAlternateProcess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19459" name="AutoShape 3"/>
            <p:cNvSpPr/>
            <p:nvPr/>
          </p:nvSpPr>
          <p:spPr bwMode="auto">
            <a:xfrm>
              <a:off x="-1" y="1798192"/>
              <a:ext cx="1829063" cy="1798192"/>
            </a:xfrm>
            <a:prstGeom prst="flowChartAlternateProcess">
              <a:avLst/>
            </a:prstGeom>
            <a:solidFill>
              <a:srgbClr val="F87E93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19461" name="AutoShape 5"/>
            <p:cNvSpPr/>
            <p:nvPr/>
          </p:nvSpPr>
          <p:spPr bwMode="auto">
            <a:xfrm>
              <a:off x="187351" y="2212427"/>
              <a:ext cx="1260656" cy="306312"/>
            </a:xfrm>
            <a:prstGeom prst="flowChartAlternateProcess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19465" name="AutoShape 9"/>
          <p:cNvSpPr/>
          <p:nvPr/>
        </p:nvSpPr>
        <p:spPr bwMode="auto">
          <a:xfrm>
            <a:off x="6042453" y="4902201"/>
            <a:ext cx="1916208" cy="86783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60954" tIns="60954" rIns="60954" bIns="60954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9466" name="AutoShape 10"/>
          <p:cNvSpPr/>
          <p:nvPr/>
        </p:nvSpPr>
        <p:spPr bwMode="auto">
          <a:xfrm>
            <a:off x="6040339" y="4527552"/>
            <a:ext cx="1536616" cy="41063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es-ES" sz="1600" b="1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Portfolio 4</a:t>
            </a:r>
            <a:endParaRPr lang="es-ES" sz="2535" dirty="0">
              <a:cs typeface="Calibri" panose="020F0502020204030204" charset="0"/>
            </a:endParaRPr>
          </a:p>
        </p:txBody>
      </p:sp>
      <p:grpSp>
        <p:nvGrpSpPr>
          <p:cNvPr id="3" name="Group 1"/>
          <p:cNvGrpSpPr/>
          <p:nvPr/>
        </p:nvGrpSpPr>
        <p:grpSpPr bwMode="auto">
          <a:xfrm>
            <a:off x="3414044" y="1579668"/>
            <a:ext cx="2438267" cy="4796367"/>
            <a:chOff x="-1" y="0"/>
            <a:chExt cx="1829063" cy="3596384"/>
          </a:xfrm>
        </p:grpSpPr>
        <p:sp>
          <p:nvSpPr>
            <p:cNvPr id="3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prstGeom prst="flowChartAlternateProcess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33" name="AutoShape 3"/>
            <p:cNvSpPr/>
            <p:nvPr/>
          </p:nvSpPr>
          <p:spPr bwMode="auto">
            <a:xfrm>
              <a:off x="-1" y="1798192"/>
              <a:ext cx="1829063" cy="1798192"/>
            </a:xfrm>
            <a:prstGeom prst="flowChartAlternateProcess">
              <a:avLst/>
            </a:prstGeom>
            <a:solidFill>
              <a:srgbClr val="EEC978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35" name="AutoShape 5"/>
            <p:cNvSpPr/>
            <p:nvPr/>
          </p:nvSpPr>
          <p:spPr bwMode="auto">
            <a:xfrm>
              <a:off x="187351" y="2212427"/>
              <a:ext cx="1260656" cy="306312"/>
            </a:xfrm>
            <a:prstGeom prst="flowChartAlternateProcess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4" name="Group 1"/>
          <p:cNvGrpSpPr/>
          <p:nvPr/>
        </p:nvGrpSpPr>
        <p:grpSpPr bwMode="auto">
          <a:xfrm>
            <a:off x="5984688" y="1579033"/>
            <a:ext cx="2438267" cy="4796367"/>
            <a:chOff x="-1" y="0"/>
            <a:chExt cx="1829063" cy="3596384"/>
          </a:xfrm>
        </p:grpSpPr>
        <p:sp>
          <p:nvSpPr>
            <p:cNvPr id="37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prstGeom prst="flowChartAlternateProcess">
              <a:avLst/>
            </a:prstGeom>
            <a:blipFill dpi="0" rotWithShape="1">
              <a:blip r:embed="rId6" cstate="email"/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38" name="AutoShape 3"/>
            <p:cNvSpPr/>
            <p:nvPr/>
          </p:nvSpPr>
          <p:spPr bwMode="auto">
            <a:xfrm>
              <a:off x="-1" y="1798192"/>
              <a:ext cx="1829063" cy="1798192"/>
            </a:xfrm>
            <a:prstGeom prst="flowChartAlternateProcess">
              <a:avLst/>
            </a:prstGeom>
            <a:solidFill>
              <a:srgbClr val="F87E93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40" name="AutoShape 5"/>
            <p:cNvSpPr/>
            <p:nvPr/>
          </p:nvSpPr>
          <p:spPr bwMode="auto">
            <a:xfrm>
              <a:off x="187351" y="2212427"/>
              <a:ext cx="1260656" cy="306312"/>
            </a:xfrm>
            <a:prstGeom prst="flowChartAlternateProcess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5" name="Group 1"/>
          <p:cNvGrpSpPr/>
          <p:nvPr/>
        </p:nvGrpSpPr>
        <p:grpSpPr bwMode="auto">
          <a:xfrm>
            <a:off x="8513399" y="1579033"/>
            <a:ext cx="2438267" cy="4796367"/>
            <a:chOff x="-1" y="0"/>
            <a:chExt cx="1829063" cy="3596384"/>
          </a:xfrm>
        </p:grpSpPr>
        <p:sp>
          <p:nvSpPr>
            <p:cNvPr id="4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prstGeom prst="flowChartAlternateProcess">
              <a:avLst/>
            </a:prstGeom>
            <a:blipFill dpi="0" rotWithShape="1">
              <a:blip r:embed="rId7" cstate="email"/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43" name="AutoShape 3"/>
            <p:cNvSpPr/>
            <p:nvPr/>
          </p:nvSpPr>
          <p:spPr bwMode="auto">
            <a:xfrm>
              <a:off x="-1" y="1798192"/>
              <a:ext cx="1829063" cy="1798192"/>
            </a:xfrm>
            <a:prstGeom prst="flowChartAlternateProcess">
              <a:avLst/>
            </a:prstGeom>
            <a:solidFill>
              <a:srgbClr val="EEC978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535" dirty="0">
                <a:solidFill>
                  <a:srgbClr val="FFFFFF"/>
                </a:solidFill>
                <a:cs typeface="Calibri" panose="020F0502020204030204" charset="0"/>
              </a:endParaRPr>
            </a:p>
          </p:txBody>
        </p:sp>
        <p:sp>
          <p:nvSpPr>
            <p:cNvPr id="45" name="AutoShape 5"/>
            <p:cNvSpPr/>
            <p:nvPr/>
          </p:nvSpPr>
          <p:spPr bwMode="auto">
            <a:xfrm>
              <a:off x="187351" y="2212427"/>
              <a:ext cx="1260656" cy="306312"/>
            </a:xfrm>
            <a:prstGeom prst="flowChartAlternateProcess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3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</p:cSld>
  <p:clrMapOvr>
    <a:masterClrMapping/>
  </p:clrMapOvr>
  <p:transition spd="med"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5ac489b6ede4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8255" y="-35560"/>
            <a:ext cx="12198985" cy="69316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66940" y="617220"/>
            <a:ext cx="1536700" cy="2644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880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</a:rPr>
              <a:t>感谢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o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415" y="-16510"/>
            <a:ext cx="12209780" cy="690181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610610" y="1339850"/>
            <a:ext cx="4950460" cy="4356735"/>
            <a:chOff x="2260" y="2527"/>
            <a:chExt cx="7796" cy="6861"/>
          </a:xfrm>
        </p:grpSpPr>
        <p:sp>
          <p:nvSpPr>
            <p:cNvPr id="6" name="矩形 5"/>
            <p:cNvSpPr/>
            <p:nvPr/>
          </p:nvSpPr>
          <p:spPr>
            <a:xfrm>
              <a:off x="3960" y="6406"/>
              <a:ext cx="4249" cy="1043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F87E93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点击可添加标题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977" y="8148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397" y="8114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977" y="8806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6397" y="8772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260" y="7766"/>
              <a:ext cx="7797" cy="5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4348" y="2527"/>
              <a:ext cx="3291" cy="3291"/>
            </a:xfrm>
            <a:prstGeom prst="ellipse">
              <a:avLst/>
            </a:prstGeom>
            <a:solidFill>
              <a:srgbClr val="F87E93"/>
            </a:soli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文本框 17"/>
            <p:cNvSpPr txBox="1"/>
            <p:nvPr/>
          </p:nvSpPr>
          <p:spPr>
            <a:xfrm>
              <a:off x="4292" y="3301"/>
              <a:ext cx="3347" cy="1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01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3283889" y="1536124"/>
            <a:ext cx="3497911" cy="1371600"/>
            <a:chOff x="3283889" y="1536124"/>
            <a:chExt cx="3497911" cy="1371600"/>
          </a:xfrm>
        </p:grpSpPr>
        <p:sp>
          <p:nvSpPr>
            <p:cNvPr id="4" name="Rectangle: Rounded Corners 3"/>
            <p:cNvSpPr/>
            <p:nvPr/>
          </p:nvSpPr>
          <p:spPr>
            <a:xfrm>
              <a:off x="5410200" y="1536124"/>
              <a:ext cx="1371600" cy="1371600"/>
            </a:xfrm>
            <a:prstGeom prst="roundRect">
              <a:avLst>
                <a:gd name="adj" fmla="val 0"/>
              </a:avLst>
            </a:prstGeom>
            <a:solidFill>
              <a:srgbClr val="EEC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5543888" y="1666810"/>
              <a:ext cx="1104224" cy="1104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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5169044" y="1761721"/>
              <a:ext cx="0" cy="91440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 flipH="1">
              <a:off x="5111194" y="2161071"/>
              <a:ext cx="115699" cy="11569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696524" y="2218920"/>
              <a:ext cx="414670" cy="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35"/>
            <p:cNvSpPr/>
            <p:nvPr/>
          </p:nvSpPr>
          <p:spPr>
            <a:xfrm>
              <a:off x="3283889" y="1629442"/>
              <a:ext cx="1176604" cy="600164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zh-CN" altLang="en-US" sz="2400" b="1" dirty="0">
                  <a:solidFill>
                    <a:schemeClr val="tx1"/>
                  </a:solidFill>
                </a:rPr>
                <a:t>输入标题文本 </a:t>
              </a:r>
              <a:r>
                <a:rPr lang="en-US" altLang="zh-CN" sz="2400" b="1" dirty="0">
                  <a:solidFill>
                    <a:schemeClr val="tx1"/>
                  </a:solidFill>
                </a:rPr>
                <a:t>01</a:t>
              </a:r>
            </a:p>
          </p:txBody>
        </p:sp>
      </p:grpSp>
      <p:grpSp>
        <p:nvGrpSpPr>
          <p:cNvPr id="47" name="千图PPT彼岸天：ID 8661124库_组合 46"/>
          <p:cNvGrpSpPr/>
          <p:nvPr>
            <p:custDataLst>
              <p:tags r:id="rId2"/>
            </p:custDataLst>
          </p:nvPr>
        </p:nvGrpSpPr>
        <p:grpSpPr>
          <a:xfrm>
            <a:off x="1849642" y="4356122"/>
            <a:ext cx="3510939" cy="1371600"/>
            <a:chOff x="1849642" y="4356122"/>
            <a:chExt cx="3510939" cy="1371600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3988981" y="4356122"/>
              <a:ext cx="1371600" cy="1371600"/>
            </a:xfrm>
            <a:prstGeom prst="roundRect">
              <a:avLst>
                <a:gd name="adj" fmla="val 0"/>
              </a:avLst>
            </a:prstGeom>
            <a:solidFill>
              <a:srgbClr val="F87E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22669" y="4486808"/>
              <a:ext cx="1104224" cy="1104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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751313" y="4581719"/>
              <a:ext cx="0" cy="91440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 flipH="1">
              <a:off x="3693463" y="4981069"/>
              <a:ext cx="115699" cy="11569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3278793" y="5038918"/>
              <a:ext cx="414670" cy="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37"/>
            <p:cNvSpPr/>
            <p:nvPr/>
          </p:nvSpPr>
          <p:spPr>
            <a:xfrm>
              <a:off x="1849642" y="4438754"/>
              <a:ext cx="1176604" cy="600164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zh-CN" altLang="en-US" sz="2400" b="1" dirty="0">
                  <a:solidFill>
                    <a:schemeClr val="bg2">
                      <a:lumMod val="25000"/>
                    </a:schemeClr>
                  </a:solidFill>
                </a:rPr>
                <a:t>输入标题文本 </a:t>
              </a:r>
              <a:r>
                <a:rPr lang="en-US" altLang="zh-CN" sz="2400" b="1" dirty="0">
                  <a:solidFill>
                    <a:schemeClr val="bg2">
                      <a:lumMod val="2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44" name="千图PPT彼岸天：ID 8661124库_组合 43"/>
          <p:cNvGrpSpPr/>
          <p:nvPr>
            <p:custDataLst>
              <p:tags r:id="rId3"/>
            </p:custDataLst>
          </p:nvPr>
        </p:nvGrpSpPr>
        <p:grpSpPr>
          <a:xfrm>
            <a:off x="6827931" y="1536124"/>
            <a:ext cx="4547449" cy="1371600"/>
            <a:chOff x="6827931" y="1536124"/>
            <a:chExt cx="4547449" cy="1371600"/>
          </a:xfrm>
        </p:grpSpPr>
        <p:sp>
          <p:nvSpPr>
            <p:cNvPr id="6" name="Rectangle: Rounded Corners 5"/>
            <p:cNvSpPr/>
            <p:nvPr/>
          </p:nvSpPr>
          <p:spPr>
            <a:xfrm>
              <a:off x="6827931" y="1536124"/>
              <a:ext cx="1371600" cy="1371600"/>
            </a:xfrm>
            <a:prstGeom prst="roundRect">
              <a:avLst>
                <a:gd name="adj" fmla="val 0"/>
              </a:avLst>
            </a:prstGeom>
            <a:solidFill>
              <a:srgbClr val="F87E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61619" y="1666810"/>
              <a:ext cx="1104224" cy="1104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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8391068" y="1761722"/>
              <a:ext cx="0" cy="91440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8333219" y="2161072"/>
              <a:ext cx="115699" cy="11569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8448918" y="2218921"/>
              <a:ext cx="414670" cy="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9"/>
            <p:cNvSpPr/>
            <p:nvPr/>
          </p:nvSpPr>
          <p:spPr>
            <a:xfrm>
              <a:off x="9084332" y="1664804"/>
              <a:ext cx="2291048" cy="529440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/>
            </a:bodyPr>
            <a:lstStyle/>
            <a:p>
              <a:r>
                <a:rPr lang="en-US" altLang="zh-CN" sz="2600" b="1" dirty="0">
                  <a:solidFill>
                    <a:schemeClr val="bg2">
                      <a:lumMod val="25000"/>
                    </a:schemeClr>
                  </a:solidFill>
                </a:rPr>
                <a:t>02 </a:t>
              </a:r>
              <a:r>
                <a:rPr lang="zh-CN" altLang="en-US" sz="2600" b="1" dirty="0">
                  <a:solidFill>
                    <a:schemeClr val="bg2">
                      <a:lumMod val="25000"/>
                    </a:schemeClr>
                  </a:solidFill>
                </a:rPr>
                <a:t>输入标题文本</a:t>
              </a:r>
            </a:p>
          </p:txBody>
        </p:sp>
      </p:grpSp>
      <p:grpSp>
        <p:nvGrpSpPr>
          <p:cNvPr id="45" name="千图PPT彼岸天：ID 8661124库_组合 44"/>
          <p:cNvGrpSpPr/>
          <p:nvPr>
            <p:custDataLst>
              <p:tags r:id="rId4"/>
            </p:custDataLst>
          </p:nvPr>
        </p:nvGrpSpPr>
        <p:grpSpPr>
          <a:xfrm>
            <a:off x="5410200" y="2949228"/>
            <a:ext cx="4598912" cy="1371600"/>
            <a:chOff x="5410200" y="2935258"/>
            <a:chExt cx="4598912" cy="1371600"/>
          </a:xfrm>
        </p:grpSpPr>
        <p:sp>
          <p:nvSpPr>
            <p:cNvPr id="8" name="Rectangle: Rounded Corners 7"/>
            <p:cNvSpPr/>
            <p:nvPr/>
          </p:nvSpPr>
          <p:spPr>
            <a:xfrm>
              <a:off x="5410200" y="2935258"/>
              <a:ext cx="1371600" cy="1371600"/>
            </a:xfrm>
            <a:prstGeom prst="roundRect">
              <a:avLst>
                <a:gd name="adj" fmla="val 0"/>
              </a:avLst>
            </a:prstGeom>
            <a:solidFill>
              <a:srgbClr val="F87E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43888" y="3065944"/>
              <a:ext cx="1104224" cy="1104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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9468" y="3160856"/>
              <a:ext cx="0" cy="91440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6961619" y="3560206"/>
              <a:ext cx="115699" cy="11569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077318" y="3618055"/>
              <a:ext cx="414670" cy="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41"/>
            <p:cNvSpPr/>
            <p:nvPr/>
          </p:nvSpPr>
          <p:spPr>
            <a:xfrm>
              <a:off x="7718064" y="3069479"/>
              <a:ext cx="2291048" cy="529440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/>
            </a:bodyPr>
            <a:lstStyle/>
            <a:p>
              <a:r>
                <a:rPr lang="en-US" altLang="zh-CN" sz="2600" b="1" dirty="0">
                  <a:solidFill>
                    <a:schemeClr val="bg2">
                      <a:lumMod val="25000"/>
                    </a:schemeClr>
                  </a:solidFill>
                </a:rPr>
                <a:t>03 </a:t>
              </a:r>
              <a:r>
                <a:rPr lang="zh-CN" altLang="en-US" sz="2600" b="1" dirty="0">
                  <a:solidFill>
                    <a:schemeClr val="bg2">
                      <a:lumMod val="25000"/>
                    </a:schemeClr>
                  </a:solidFill>
                </a:rPr>
                <a:t>输入标题文本</a:t>
              </a:r>
            </a:p>
          </p:txBody>
        </p:sp>
      </p:grpSp>
      <p:grpSp>
        <p:nvGrpSpPr>
          <p:cNvPr id="46" name="千图PPT彼岸天：ID 8661124库_组合 45"/>
          <p:cNvGrpSpPr/>
          <p:nvPr>
            <p:custDataLst>
              <p:tags r:id="rId5"/>
            </p:custDataLst>
          </p:nvPr>
        </p:nvGrpSpPr>
        <p:grpSpPr>
          <a:xfrm>
            <a:off x="5410200" y="4356122"/>
            <a:ext cx="4598912" cy="1371600"/>
            <a:chOff x="5410200" y="4356122"/>
            <a:chExt cx="4598912" cy="1371600"/>
          </a:xfrm>
        </p:grpSpPr>
        <p:sp>
          <p:nvSpPr>
            <p:cNvPr id="10" name="Rectangle: Rounded Corners 9"/>
            <p:cNvSpPr/>
            <p:nvPr/>
          </p:nvSpPr>
          <p:spPr>
            <a:xfrm>
              <a:off x="5410200" y="4356122"/>
              <a:ext cx="1371600" cy="1371600"/>
            </a:xfrm>
            <a:prstGeom prst="roundRect">
              <a:avLst>
                <a:gd name="adj" fmla="val 0"/>
              </a:avLst>
            </a:prstGeom>
            <a:solidFill>
              <a:srgbClr val="EEC9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43888" y="4486808"/>
              <a:ext cx="1104224" cy="1104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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019468" y="4581720"/>
              <a:ext cx="0" cy="91440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6961619" y="4981070"/>
              <a:ext cx="115699" cy="11569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077318" y="5038919"/>
              <a:ext cx="414670" cy="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43"/>
            <p:cNvSpPr/>
            <p:nvPr/>
          </p:nvSpPr>
          <p:spPr>
            <a:xfrm>
              <a:off x="7718064" y="4473116"/>
              <a:ext cx="2291048" cy="529440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/>
            </a:bodyPr>
            <a:lstStyle/>
            <a:p>
              <a:r>
                <a:rPr lang="en-US" altLang="zh-CN" sz="2600" b="1" dirty="0">
                  <a:solidFill>
                    <a:schemeClr val="tx1"/>
                  </a:solidFill>
                </a:rPr>
                <a:t>04 </a:t>
              </a:r>
              <a:r>
                <a:rPr lang="zh-CN" altLang="en-US" sz="2600" b="1" dirty="0">
                  <a:solidFill>
                    <a:schemeClr val="tx1"/>
                  </a:solidFill>
                </a:rPr>
                <a:t>输入标题文本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33" name="千图PPT彼岸天：ID 8661124库_组合 32"/>
          <p:cNvGrpSpPr/>
          <p:nvPr>
            <p:custDataLst>
              <p:tags r:id="rId1"/>
            </p:custDataLst>
          </p:nvPr>
        </p:nvGrpSpPr>
        <p:grpSpPr>
          <a:xfrm>
            <a:off x="4022852" y="2746821"/>
            <a:ext cx="1798116" cy="4111179"/>
            <a:chOff x="4022852" y="2746821"/>
            <a:chExt cx="1798116" cy="4111179"/>
          </a:xfrm>
        </p:grpSpPr>
        <p:grpSp>
          <p:nvGrpSpPr>
            <p:cNvPr id="10" name="Group 4"/>
            <p:cNvGrpSpPr/>
            <p:nvPr/>
          </p:nvGrpSpPr>
          <p:grpSpPr>
            <a:xfrm>
              <a:off x="4022852" y="2746821"/>
              <a:ext cx="1798116" cy="4111179"/>
              <a:chOff x="1984502" y="2746821"/>
              <a:chExt cx="1798116" cy="4111179"/>
            </a:xfrm>
            <a:effectLst/>
          </p:grpSpPr>
          <p:sp>
            <p:nvSpPr>
              <p:cNvPr id="28" name="Rectangle 5"/>
              <p:cNvSpPr/>
              <p:nvPr/>
            </p:nvSpPr>
            <p:spPr>
              <a:xfrm>
                <a:off x="2484417" y="3135086"/>
                <a:ext cx="798286" cy="3722914"/>
              </a:xfrm>
              <a:prstGeom prst="rect">
                <a:avLst/>
              </a:prstGeom>
              <a:solidFill>
                <a:srgbClr val="EEC9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6"/>
              <p:cNvSpPr/>
              <p:nvPr/>
            </p:nvSpPr>
            <p:spPr>
              <a:xfrm rot="18903448">
                <a:off x="1984502" y="2746821"/>
                <a:ext cx="1798116" cy="1795852"/>
              </a:xfrm>
              <a:custGeom>
                <a:avLst/>
                <a:gdLst>
                  <a:gd name="connsiteX0" fmla="*/ 1643939 w 1798116"/>
                  <a:gd name="connsiteY0" fmla="*/ 97776 h 1795852"/>
                  <a:gd name="connsiteX1" fmla="*/ 1668230 w 1798116"/>
                  <a:gd name="connsiteY1" fmla="*/ 127217 h 1795852"/>
                  <a:gd name="connsiteX2" fmla="*/ 1697712 w 1798116"/>
                  <a:gd name="connsiteY2" fmla="*/ 151443 h 1795852"/>
                  <a:gd name="connsiteX3" fmla="*/ 1795962 w 1798116"/>
                  <a:gd name="connsiteY3" fmla="*/ 387299 h 1795852"/>
                  <a:gd name="connsiteX4" fmla="*/ 1798116 w 1798116"/>
                  <a:gd name="connsiteY4" fmla="*/ 1461354 h 1795852"/>
                  <a:gd name="connsiteX5" fmla="*/ 1464958 w 1798116"/>
                  <a:gd name="connsiteY5" fmla="*/ 1795852 h 1795852"/>
                  <a:gd name="connsiteX6" fmla="*/ 1464959 w 1798116"/>
                  <a:gd name="connsiteY6" fmla="*/ 1795852 h 1795852"/>
                  <a:gd name="connsiteX7" fmla="*/ 1130461 w 1798116"/>
                  <a:gd name="connsiteY7" fmla="*/ 1462693 h 1795852"/>
                  <a:gd name="connsiteX8" fmla="*/ 1128865 w 1798116"/>
                  <a:gd name="connsiteY8" fmla="*/ 667658 h 1795852"/>
                  <a:gd name="connsiteX9" fmla="*/ 333829 w 1798116"/>
                  <a:gd name="connsiteY9" fmla="*/ 667657 h 1795852"/>
                  <a:gd name="connsiteX10" fmla="*/ 0 w 1798116"/>
                  <a:gd name="connsiteY10" fmla="*/ 333828 h 1795852"/>
                  <a:gd name="connsiteX11" fmla="*/ 0 w 1798116"/>
                  <a:gd name="connsiteY11" fmla="*/ 333829 h 1795852"/>
                  <a:gd name="connsiteX12" fmla="*/ 333829 w 1798116"/>
                  <a:gd name="connsiteY12" fmla="*/ 0 h 1795852"/>
                  <a:gd name="connsiteX13" fmla="*/ 1407886 w 1798116"/>
                  <a:gd name="connsiteY13" fmla="*/ 0 h 1795852"/>
                  <a:gd name="connsiteX14" fmla="*/ 1643939 w 1798116"/>
                  <a:gd name="connsiteY14" fmla="*/ 97776 h 1795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98116" h="1795852">
                    <a:moveTo>
                      <a:pt x="1643939" y="97776"/>
                    </a:moveTo>
                    <a:lnTo>
                      <a:pt x="1668230" y="127217"/>
                    </a:lnTo>
                    <a:lnTo>
                      <a:pt x="1697712" y="151443"/>
                    </a:lnTo>
                    <a:cubicBezTo>
                      <a:pt x="1758244" y="211733"/>
                      <a:pt x="1795776" y="295115"/>
                      <a:pt x="1795962" y="387299"/>
                    </a:cubicBezTo>
                    <a:lnTo>
                      <a:pt x="1798116" y="1461354"/>
                    </a:lnTo>
                    <a:cubicBezTo>
                      <a:pt x="1798486" y="1645723"/>
                      <a:pt x="1649326" y="1795483"/>
                      <a:pt x="1464958" y="1795852"/>
                    </a:cubicBezTo>
                    <a:lnTo>
                      <a:pt x="1464959" y="1795852"/>
                    </a:lnTo>
                    <a:cubicBezTo>
                      <a:pt x="1280590" y="1796222"/>
                      <a:pt x="1130830" y="1647062"/>
                      <a:pt x="1130461" y="1462693"/>
                    </a:cubicBezTo>
                    <a:lnTo>
                      <a:pt x="1128865" y="667658"/>
                    </a:lnTo>
                    <a:lnTo>
                      <a:pt x="333829" y="667657"/>
                    </a:lnTo>
                    <a:cubicBezTo>
                      <a:pt x="149460" y="667657"/>
                      <a:pt x="0" y="518197"/>
                      <a:pt x="0" y="333828"/>
                    </a:cubicBezTo>
                    <a:lnTo>
                      <a:pt x="0" y="333829"/>
                    </a:lnTo>
                    <a:cubicBezTo>
                      <a:pt x="0" y="149460"/>
                      <a:pt x="149460" y="0"/>
                      <a:pt x="333829" y="0"/>
                    </a:cubicBezTo>
                    <a:lnTo>
                      <a:pt x="1407886" y="0"/>
                    </a:lnTo>
                    <a:cubicBezTo>
                      <a:pt x="1500071" y="0"/>
                      <a:pt x="1583528" y="37365"/>
                      <a:pt x="1643939" y="97776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TextBox 20"/>
            <p:cNvSpPr txBox="1"/>
            <p:nvPr/>
          </p:nvSpPr>
          <p:spPr>
            <a:xfrm rot="16200000">
              <a:off x="4271478" y="3872957"/>
              <a:ext cx="1231106" cy="246221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600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  <p:grpSp>
        <p:nvGrpSpPr>
          <p:cNvPr id="32" name="千图PPT彼岸天：ID 8661124库_组合 31"/>
          <p:cNvGrpSpPr/>
          <p:nvPr>
            <p:custDataLst>
              <p:tags r:id="rId2"/>
            </p:custDataLst>
          </p:nvPr>
        </p:nvGrpSpPr>
        <p:grpSpPr>
          <a:xfrm>
            <a:off x="5537949" y="2145740"/>
            <a:ext cx="1798116" cy="4726774"/>
            <a:chOff x="5537949" y="2145740"/>
            <a:chExt cx="1798116" cy="4726774"/>
          </a:xfrm>
        </p:grpSpPr>
        <p:grpSp>
          <p:nvGrpSpPr>
            <p:cNvPr id="13" name="Group 13"/>
            <p:cNvGrpSpPr/>
            <p:nvPr/>
          </p:nvGrpSpPr>
          <p:grpSpPr>
            <a:xfrm>
              <a:off x="5537949" y="2145740"/>
              <a:ext cx="1798116" cy="4726774"/>
              <a:chOff x="3564108" y="2131224"/>
              <a:chExt cx="1798116" cy="4726774"/>
            </a:xfrm>
            <a:effectLst/>
          </p:grpSpPr>
          <p:sp>
            <p:nvSpPr>
              <p:cNvPr id="22" name="Rectangle 14"/>
              <p:cNvSpPr/>
              <p:nvPr/>
            </p:nvSpPr>
            <p:spPr>
              <a:xfrm>
                <a:off x="4064023" y="2374087"/>
                <a:ext cx="798286" cy="4483911"/>
              </a:xfrm>
              <a:prstGeom prst="rect">
                <a:avLst/>
              </a:pr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15"/>
              <p:cNvSpPr/>
              <p:nvPr/>
            </p:nvSpPr>
            <p:spPr>
              <a:xfrm rot="18903448">
                <a:off x="3564108" y="2131224"/>
                <a:ext cx="1798116" cy="1795852"/>
              </a:xfrm>
              <a:custGeom>
                <a:avLst/>
                <a:gdLst>
                  <a:gd name="connsiteX0" fmla="*/ 1643939 w 1798116"/>
                  <a:gd name="connsiteY0" fmla="*/ 97776 h 1795852"/>
                  <a:gd name="connsiteX1" fmla="*/ 1668230 w 1798116"/>
                  <a:gd name="connsiteY1" fmla="*/ 127217 h 1795852"/>
                  <a:gd name="connsiteX2" fmla="*/ 1697712 w 1798116"/>
                  <a:gd name="connsiteY2" fmla="*/ 151443 h 1795852"/>
                  <a:gd name="connsiteX3" fmla="*/ 1795962 w 1798116"/>
                  <a:gd name="connsiteY3" fmla="*/ 387299 h 1795852"/>
                  <a:gd name="connsiteX4" fmla="*/ 1798116 w 1798116"/>
                  <a:gd name="connsiteY4" fmla="*/ 1461354 h 1795852"/>
                  <a:gd name="connsiteX5" fmla="*/ 1464958 w 1798116"/>
                  <a:gd name="connsiteY5" fmla="*/ 1795852 h 1795852"/>
                  <a:gd name="connsiteX6" fmla="*/ 1464959 w 1798116"/>
                  <a:gd name="connsiteY6" fmla="*/ 1795852 h 1795852"/>
                  <a:gd name="connsiteX7" fmla="*/ 1130461 w 1798116"/>
                  <a:gd name="connsiteY7" fmla="*/ 1462693 h 1795852"/>
                  <a:gd name="connsiteX8" fmla="*/ 1128865 w 1798116"/>
                  <a:gd name="connsiteY8" fmla="*/ 667658 h 1795852"/>
                  <a:gd name="connsiteX9" fmla="*/ 333829 w 1798116"/>
                  <a:gd name="connsiteY9" fmla="*/ 667657 h 1795852"/>
                  <a:gd name="connsiteX10" fmla="*/ 0 w 1798116"/>
                  <a:gd name="connsiteY10" fmla="*/ 333828 h 1795852"/>
                  <a:gd name="connsiteX11" fmla="*/ 0 w 1798116"/>
                  <a:gd name="connsiteY11" fmla="*/ 333829 h 1795852"/>
                  <a:gd name="connsiteX12" fmla="*/ 333829 w 1798116"/>
                  <a:gd name="connsiteY12" fmla="*/ 0 h 1795852"/>
                  <a:gd name="connsiteX13" fmla="*/ 1407886 w 1798116"/>
                  <a:gd name="connsiteY13" fmla="*/ 0 h 1795852"/>
                  <a:gd name="connsiteX14" fmla="*/ 1643939 w 1798116"/>
                  <a:gd name="connsiteY14" fmla="*/ 97776 h 1795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98116" h="1795852">
                    <a:moveTo>
                      <a:pt x="1643939" y="97776"/>
                    </a:moveTo>
                    <a:lnTo>
                      <a:pt x="1668230" y="127217"/>
                    </a:lnTo>
                    <a:lnTo>
                      <a:pt x="1697712" y="151443"/>
                    </a:lnTo>
                    <a:cubicBezTo>
                      <a:pt x="1758244" y="211733"/>
                      <a:pt x="1795776" y="295115"/>
                      <a:pt x="1795962" y="387299"/>
                    </a:cubicBezTo>
                    <a:lnTo>
                      <a:pt x="1798116" y="1461354"/>
                    </a:lnTo>
                    <a:cubicBezTo>
                      <a:pt x="1798486" y="1645723"/>
                      <a:pt x="1649326" y="1795483"/>
                      <a:pt x="1464958" y="1795852"/>
                    </a:cubicBezTo>
                    <a:lnTo>
                      <a:pt x="1464959" y="1795852"/>
                    </a:lnTo>
                    <a:cubicBezTo>
                      <a:pt x="1280590" y="1796222"/>
                      <a:pt x="1130830" y="1647062"/>
                      <a:pt x="1130461" y="1462693"/>
                    </a:cubicBezTo>
                    <a:lnTo>
                      <a:pt x="1128865" y="667658"/>
                    </a:lnTo>
                    <a:lnTo>
                      <a:pt x="333829" y="667657"/>
                    </a:lnTo>
                    <a:cubicBezTo>
                      <a:pt x="149460" y="667657"/>
                      <a:pt x="0" y="518197"/>
                      <a:pt x="0" y="333828"/>
                    </a:cubicBezTo>
                    <a:lnTo>
                      <a:pt x="0" y="333829"/>
                    </a:lnTo>
                    <a:cubicBezTo>
                      <a:pt x="0" y="149460"/>
                      <a:pt x="149460" y="0"/>
                      <a:pt x="333829" y="0"/>
                    </a:cubicBezTo>
                    <a:lnTo>
                      <a:pt x="1407886" y="0"/>
                    </a:lnTo>
                    <a:cubicBezTo>
                      <a:pt x="1500071" y="0"/>
                      <a:pt x="1583528" y="37365"/>
                      <a:pt x="1643939" y="97776"/>
                    </a:cubicBezTo>
                    <a:close/>
                  </a:path>
                </a:pathLst>
              </a:custGeom>
              <a:solidFill>
                <a:srgbClr val="F87E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7" name="TextBox 22"/>
            <p:cNvSpPr txBox="1"/>
            <p:nvPr/>
          </p:nvSpPr>
          <p:spPr>
            <a:xfrm rot="16200000">
              <a:off x="5849018" y="3103054"/>
              <a:ext cx="1231106" cy="246221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600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7126460" y="4963820"/>
            <a:ext cx="1798116" cy="1900566"/>
            <a:chOff x="7126460" y="4963820"/>
            <a:chExt cx="1798116" cy="1900566"/>
          </a:xfrm>
        </p:grpSpPr>
        <p:grpSp>
          <p:nvGrpSpPr>
            <p:cNvPr id="11" name="Group 7"/>
            <p:cNvGrpSpPr/>
            <p:nvPr/>
          </p:nvGrpSpPr>
          <p:grpSpPr>
            <a:xfrm>
              <a:off x="7126460" y="4963820"/>
              <a:ext cx="1798116" cy="1900566"/>
              <a:chOff x="5160680" y="4963820"/>
              <a:chExt cx="1798116" cy="1900566"/>
            </a:xfrm>
            <a:effectLst/>
          </p:grpSpPr>
          <p:sp>
            <p:nvSpPr>
              <p:cNvPr id="26" name="Rectangle 8"/>
              <p:cNvSpPr/>
              <p:nvPr/>
            </p:nvSpPr>
            <p:spPr>
              <a:xfrm>
                <a:off x="5660596" y="5267704"/>
                <a:ext cx="798286" cy="1596682"/>
              </a:xfrm>
              <a:prstGeom prst="rect">
                <a:avLst/>
              </a:prstGeom>
              <a:solidFill>
                <a:srgbClr val="EEC9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9"/>
              <p:cNvSpPr/>
              <p:nvPr/>
            </p:nvSpPr>
            <p:spPr>
              <a:xfrm rot="18903448">
                <a:off x="5160680" y="4963820"/>
                <a:ext cx="1798116" cy="1795852"/>
              </a:xfrm>
              <a:custGeom>
                <a:avLst/>
                <a:gdLst>
                  <a:gd name="connsiteX0" fmla="*/ 1643939 w 1798116"/>
                  <a:gd name="connsiteY0" fmla="*/ 97776 h 1795852"/>
                  <a:gd name="connsiteX1" fmla="*/ 1668230 w 1798116"/>
                  <a:gd name="connsiteY1" fmla="*/ 127217 h 1795852"/>
                  <a:gd name="connsiteX2" fmla="*/ 1697712 w 1798116"/>
                  <a:gd name="connsiteY2" fmla="*/ 151443 h 1795852"/>
                  <a:gd name="connsiteX3" fmla="*/ 1795962 w 1798116"/>
                  <a:gd name="connsiteY3" fmla="*/ 387299 h 1795852"/>
                  <a:gd name="connsiteX4" fmla="*/ 1798116 w 1798116"/>
                  <a:gd name="connsiteY4" fmla="*/ 1461354 h 1795852"/>
                  <a:gd name="connsiteX5" fmla="*/ 1464958 w 1798116"/>
                  <a:gd name="connsiteY5" fmla="*/ 1795852 h 1795852"/>
                  <a:gd name="connsiteX6" fmla="*/ 1464959 w 1798116"/>
                  <a:gd name="connsiteY6" fmla="*/ 1795852 h 1795852"/>
                  <a:gd name="connsiteX7" fmla="*/ 1130461 w 1798116"/>
                  <a:gd name="connsiteY7" fmla="*/ 1462693 h 1795852"/>
                  <a:gd name="connsiteX8" fmla="*/ 1128865 w 1798116"/>
                  <a:gd name="connsiteY8" fmla="*/ 667658 h 1795852"/>
                  <a:gd name="connsiteX9" fmla="*/ 333829 w 1798116"/>
                  <a:gd name="connsiteY9" fmla="*/ 667657 h 1795852"/>
                  <a:gd name="connsiteX10" fmla="*/ 0 w 1798116"/>
                  <a:gd name="connsiteY10" fmla="*/ 333828 h 1795852"/>
                  <a:gd name="connsiteX11" fmla="*/ 0 w 1798116"/>
                  <a:gd name="connsiteY11" fmla="*/ 333829 h 1795852"/>
                  <a:gd name="connsiteX12" fmla="*/ 333829 w 1798116"/>
                  <a:gd name="connsiteY12" fmla="*/ 0 h 1795852"/>
                  <a:gd name="connsiteX13" fmla="*/ 1407886 w 1798116"/>
                  <a:gd name="connsiteY13" fmla="*/ 0 h 1795852"/>
                  <a:gd name="connsiteX14" fmla="*/ 1643939 w 1798116"/>
                  <a:gd name="connsiteY14" fmla="*/ 97776 h 1795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98116" h="1795852">
                    <a:moveTo>
                      <a:pt x="1643939" y="97776"/>
                    </a:moveTo>
                    <a:lnTo>
                      <a:pt x="1668230" y="127217"/>
                    </a:lnTo>
                    <a:lnTo>
                      <a:pt x="1697712" y="151443"/>
                    </a:lnTo>
                    <a:cubicBezTo>
                      <a:pt x="1758244" y="211733"/>
                      <a:pt x="1795776" y="295115"/>
                      <a:pt x="1795962" y="387299"/>
                    </a:cubicBezTo>
                    <a:lnTo>
                      <a:pt x="1798116" y="1461354"/>
                    </a:lnTo>
                    <a:cubicBezTo>
                      <a:pt x="1798486" y="1645723"/>
                      <a:pt x="1649326" y="1795483"/>
                      <a:pt x="1464958" y="1795852"/>
                    </a:cubicBezTo>
                    <a:lnTo>
                      <a:pt x="1464959" y="1795852"/>
                    </a:lnTo>
                    <a:cubicBezTo>
                      <a:pt x="1280590" y="1796222"/>
                      <a:pt x="1130830" y="1647062"/>
                      <a:pt x="1130461" y="1462693"/>
                    </a:cubicBezTo>
                    <a:lnTo>
                      <a:pt x="1128865" y="667658"/>
                    </a:lnTo>
                    <a:lnTo>
                      <a:pt x="333829" y="667657"/>
                    </a:lnTo>
                    <a:cubicBezTo>
                      <a:pt x="149460" y="667657"/>
                      <a:pt x="0" y="518197"/>
                      <a:pt x="0" y="333828"/>
                    </a:cubicBezTo>
                    <a:lnTo>
                      <a:pt x="0" y="333829"/>
                    </a:lnTo>
                    <a:cubicBezTo>
                      <a:pt x="0" y="149460"/>
                      <a:pt x="149460" y="0"/>
                      <a:pt x="333829" y="0"/>
                    </a:cubicBezTo>
                    <a:lnTo>
                      <a:pt x="1407886" y="0"/>
                    </a:lnTo>
                    <a:cubicBezTo>
                      <a:pt x="1500071" y="0"/>
                      <a:pt x="1583528" y="37365"/>
                      <a:pt x="1643939" y="97776"/>
                    </a:cubicBezTo>
                    <a:close/>
                  </a:path>
                </a:pathLst>
              </a:custGeom>
              <a:solidFill>
                <a:srgbClr val="EEC9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9" name="TextBox 24"/>
            <p:cNvSpPr txBox="1"/>
            <p:nvPr/>
          </p:nvSpPr>
          <p:spPr>
            <a:xfrm rot="16200000">
              <a:off x="7390876" y="5883269"/>
              <a:ext cx="1231106" cy="246221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600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-29845" y="-32385"/>
            <a:ext cx="12251055" cy="6922770"/>
          </a:xfrm>
          <a:prstGeom prst="rect">
            <a:avLst/>
          </a:prstGeom>
        </p:spPr>
      </p:pic>
      <p:grpSp>
        <p:nvGrpSpPr>
          <p:cNvPr id="4" name="千图PPT彼岸天：ID 8661124库_组合 41"/>
          <p:cNvGrpSpPr/>
          <p:nvPr>
            <p:custDataLst>
              <p:tags r:id="rId1"/>
            </p:custDataLst>
          </p:nvPr>
        </p:nvGrpSpPr>
        <p:grpSpPr>
          <a:xfrm>
            <a:off x="3046456" y="1376772"/>
            <a:ext cx="8161193" cy="4348237"/>
            <a:chOff x="3286620" y="1479687"/>
            <a:chExt cx="8161193" cy="4348237"/>
          </a:xfrm>
        </p:grpSpPr>
        <p:sp>
          <p:nvSpPr>
            <p:cNvPr id="40" name="Rectangle 1"/>
            <p:cNvSpPr/>
            <p:nvPr/>
          </p:nvSpPr>
          <p:spPr>
            <a:xfrm>
              <a:off x="3286620" y="4868747"/>
              <a:ext cx="4826429" cy="755919"/>
            </a:xfrm>
            <a:prstGeom prst="rect">
              <a:avLst/>
            </a:prstGeom>
            <a:gradFill flip="none" rotWithShape="1">
              <a:gsLst>
                <a:gs pos="8000">
                  <a:srgbClr val="EEC978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Rectangle 2"/>
            <p:cNvSpPr/>
            <p:nvPr/>
          </p:nvSpPr>
          <p:spPr>
            <a:xfrm>
              <a:off x="3461369" y="4113938"/>
              <a:ext cx="5070239" cy="755919"/>
            </a:xfrm>
            <a:prstGeom prst="rect">
              <a:avLst/>
            </a:prstGeom>
            <a:gradFill flip="none" rotWithShape="1">
              <a:gsLst>
                <a:gs pos="6000">
                  <a:srgbClr val="F87E93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Rectangle 3"/>
            <p:cNvSpPr/>
            <p:nvPr/>
          </p:nvSpPr>
          <p:spPr>
            <a:xfrm>
              <a:off x="3858845" y="3361279"/>
              <a:ext cx="5090992" cy="755919"/>
            </a:xfrm>
            <a:prstGeom prst="rect">
              <a:avLst/>
            </a:prstGeom>
            <a:gradFill flip="none" rotWithShape="1">
              <a:gsLst>
                <a:gs pos="4000">
                  <a:srgbClr val="EEC978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Rectangle 4"/>
            <p:cNvSpPr/>
            <p:nvPr/>
          </p:nvSpPr>
          <p:spPr>
            <a:xfrm>
              <a:off x="4125479" y="2606990"/>
              <a:ext cx="5144997" cy="755919"/>
            </a:xfrm>
            <a:prstGeom prst="rect">
              <a:avLst/>
            </a:prstGeom>
            <a:gradFill flip="none" rotWithShape="1">
              <a:gsLst>
                <a:gs pos="2000">
                  <a:srgbClr val="F87E93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Rectangle 5"/>
            <p:cNvSpPr/>
            <p:nvPr/>
          </p:nvSpPr>
          <p:spPr>
            <a:xfrm>
              <a:off x="4439928" y="1851886"/>
              <a:ext cx="4830547" cy="755919"/>
            </a:xfrm>
            <a:prstGeom prst="rect">
              <a:avLst/>
            </a:prstGeom>
            <a:gradFill flip="none" rotWithShape="1">
              <a:gsLst>
                <a:gs pos="0">
                  <a:srgbClr val="EEC978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6"/>
            <p:cNvSpPr/>
            <p:nvPr/>
          </p:nvSpPr>
          <p:spPr bwMode="auto">
            <a:xfrm>
              <a:off x="7104373" y="4870672"/>
              <a:ext cx="4343440" cy="754291"/>
            </a:xfrm>
            <a:custGeom>
              <a:avLst/>
              <a:gdLst>
                <a:gd name="connsiteX0" fmla="*/ 343490 w 3464820"/>
                <a:gd name="connsiteY0" fmla="*/ 0 h 601707"/>
                <a:gd name="connsiteX1" fmla="*/ 1146865 w 3464820"/>
                <a:gd name="connsiteY1" fmla="*/ 0 h 601707"/>
                <a:gd name="connsiteX2" fmla="*/ 1251746 w 3464820"/>
                <a:gd name="connsiteY2" fmla="*/ 0 h 601707"/>
                <a:gd name="connsiteX3" fmla="*/ 2200326 w 3464820"/>
                <a:gd name="connsiteY3" fmla="*/ 0 h 601707"/>
                <a:gd name="connsiteX4" fmla="*/ 2341984 w 3464820"/>
                <a:gd name="connsiteY4" fmla="*/ 0 h 601707"/>
                <a:gd name="connsiteX5" fmla="*/ 3117831 w 3464820"/>
                <a:gd name="connsiteY5" fmla="*/ 0 h 601707"/>
                <a:gd name="connsiteX6" fmla="*/ 3464820 w 3464820"/>
                <a:gd name="connsiteY6" fmla="*/ 601707 h 601707"/>
                <a:gd name="connsiteX7" fmla="*/ 2489936 w 3464820"/>
                <a:gd name="connsiteY7" fmla="*/ 601707 h 601707"/>
                <a:gd name="connsiteX8" fmla="*/ 2317288 w 3464820"/>
                <a:gd name="connsiteY8" fmla="*/ 601707 h 601707"/>
                <a:gd name="connsiteX9" fmla="*/ 1135963 w 3464820"/>
                <a:gd name="connsiteY9" fmla="*/ 601707 h 601707"/>
                <a:gd name="connsiteX10" fmla="*/ 998913 w 3464820"/>
                <a:gd name="connsiteY10" fmla="*/ 601707 h 601707"/>
                <a:gd name="connsiteX11" fmla="*/ 0 w 3464820"/>
                <a:gd name="connsiteY11" fmla="*/ 601707 h 60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4820" h="601707">
                  <a:moveTo>
                    <a:pt x="343490" y="0"/>
                  </a:moveTo>
                  <a:lnTo>
                    <a:pt x="1146865" y="0"/>
                  </a:lnTo>
                  <a:lnTo>
                    <a:pt x="1251746" y="0"/>
                  </a:lnTo>
                  <a:lnTo>
                    <a:pt x="2200326" y="0"/>
                  </a:lnTo>
                  <a:lnTo>
                    <a:pt x="2341984" y="0"/>
                  </a:lnTo>
                  <a:lnTo>
                    <a:pt x="3117831" y="0"/>
                  </a:lnTo>
                  <a:lnTo>
                    <a:pt x="3464820" y="601707"/>
                  </a:lnTo>
                  <a:lnTo>
                    <a:pt x="2489936" y="601707"/>
                  </a:lnTo>
                  <a:lnTo>
                    <a:pt x="2317288" y="601707"/>
                  </a:lnTo>
                  <a:lnTo>
                    <a:pt x="1135963" y="601707"/>
                  </a:lnTo>
                  <a:lnTo>
                    <a:pt x="998913" y="601707"/>
                  </a:lnTo>
                  <a:lnTo>
                    <a:pt x="0" y="601707"/>
                  </a:lnTo>
                  <a:close/>
                </a:path>
              </a:pathLst>
            </a:custGeom>
            <a:solidFill>
              <a:srgbClr val="EEC978"/>
            </a:solidFill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7"/>
            <p:cNvSpPr/>
            <p:nvPr/>
          </p:nvSpPr>
          <p:spPr bwMode="auto">
            <a:xfrm>
              <a:off x="7528117" y="4116383"/>
              <a:ext cx="3484719" cy="754291"/>
            </a:xfrm>
            <a:custGeom>
              <a:avLst/>
              <a:gdLst>
                <a:gd name="connsiteX0" fmla="*/ 346988 w 2779807"/>
                <a:gd name="connsiteY0" fmla="*/ 0 h 601707"/>
                <a:gd name="connsiteX1" fmla="*/ 921015 w 2779807"/>
                <a:gd name="connsiteY1" fmla="*/ 0 h 601707"/>
                <a:gd name="connsiteX2" fmla="*/ 1035767 w 2779807"/>
                <a:gd name="connsiteY2" fmla="*/ 0 h 601707"/>
                <a:gd name="connsiteX3" fmla="*/ 1744040 w 2779807"/>
                <a:gd name="connsiteY3" fmla="*/ 0 h 601707"/>
                <a:gd name="connsiteX4" fmla="*/ 1843696 w 2779807"/>
                <a:gd name="connsiteY4" fmla="*/ 0 h 601707"/>
                <a:gd name="connsiteX5" fmla="*/ 2432819 w 2779807"/>
                <a:gd name="connsiteY5" fmla="*/ 0 h 601707"/>
                <a:gd name="connsiteX6" fmla="*/ 2779807 w 2779807"/>
                <a:gd name="connsiteY6" fmla="*/ 601707 h 601707"/>
                <a:gd name="connsiteX7" fmla="*/ 1997758 w 2779807"/>
                <a:gd name="connsiteY7" fmla="*/ 601707 h 601707"/>
                <a:gd name="connsiteX8" fmla="*/ 1862302 w 2779807"/>
                <a:gd name="connsiteY8" fmla="*/ 601707 h 601707"/>
                <a:gd name="connsiteX9" fmla="*/ 917505 w 2779807"/>
                <a:gd name="connsiteY9" fmla="*/ 601707 h 601707"/>
                <a:gd name="connsiteX10" fmla="*/ 766953 w 2779807"/>
                <a:gd name="connsiteY10" fmla="*/ 601707 h 601707"/>
                <a:gd name="connsiteX11" fmla="*/ 0 w 2779807"/>
                <a:gd name="connsiteY11" fmla="*/ 601707 h 60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9807" h="601707">
                  <a:moveTo>
                    <a:pt x="346988" y="0"/>
                  </a:moveTo>
                  <a:lnTo>
                    <a:pt x="921015" y="0"/>
                  </a:lnTo>
                  <a:lnTo>
                    <a:pt x="1035767" y="0"/>
                  </a:lnTo>
                  <a:lnTo>
                    <a:pt x="1744040" y="0"/>
                  </a:lnTo>
                  <a:lnTo>
                    <a:pt x="1843696" y="0"/>
                  </a:lnTo>
                  <a:lnTo>
                    <a:pt x="2432819" y="0"/>
                  </a:lnTo>
                  <a:lnTo>
                    <a:pt x="2779807" y="601707"/>
                  </a:lnTo>
                  <a:lnTo>
                    <a:pt x="1997758" y="601707"/>
                  </a:lnTo>
                  <a:lnTo>
                    <a:pt x="1862302" y="601707"/>
                  </a:lnTo>
                  <a:lnTo>
                    <a:pt x="917505" y="601707"/>
                  </a:lnTo>
                  <a:lnTo>
                    <a:pt x="766953" y="601707"/>
                  </a:lnTo>
                  <a:lnTo>
                    <a:pt x="0" y="601707"/>
                  </a:lnTo>
                  <a:close/>
                </a:path>
              </a:pathLst>
            </a:custGeom>
            <a:solidFill>
              <a:srgbClr val="F87E93"/>
            </a:solidFill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Freeform: Shape 8"/>
            <p:cNvSpPr/>
            <p:nvPr/>
          </p:nvSpPr>
          <p:spPr bwMode="auto">
            <a:xfrm>
              <a:off x="7963095" y="3362093"/>
              <a:ext cx="2614760" cy="754291"/>
            </a:xfrm>
            <a:custGeom>
              <a:avLst/>
              <a:gdLst>
                <a:gd name="connsiteX0" fmla="*/ 346988 w 2085829"/>
                <a:gd name="connsiteY0" fmla="*/ 0 h 601707"/>
                <a:gd name="connsiteX1" fmla="*/ 761790 w 2085829"/>
                <a:gd name="connsiteY1" fmla="*/ 0 h 601707"/>
                <a:gd name="connsiteX2" fmla="*/ 805741 w 2085829"/>
                <a:gd name="connsiteY2" fmla="*/ 0 h 601707"/>
                <a:gd name="connsiteX3" fmla="*/ 1280088 w 2085829"/>
                <a:gd name="connsiteY3" fmla="*/ 0 h 601707"/>
                <a:gd name="connsiteX4" fmla="*/ 1304153 w 2085829"/>
                <a:gd name="connsiteY4" fmla="*/ 0 h 601707"/>
                <a:gd name="connsiteX5" fmla="*/ 1738841 w 2085829"/>
                <a:gd name="connsiteY5" fmla="*/ 0 h 601707"/>
                <a:gd name="connsiteX6" fmla="*/ 2085829 w 2085829"/>
                <a:gd name="connsiteY6" fmla="*/ 601707 h 601707"/>
                <a:gd name="connsiteX7" fmla="*/ 1437886 w 2085829"/>
                <a:gd name="connsiteY7" fmla="*/ 601707 h 601707"/>
                <a:gd name="connsiteX8" fmla="*/ 1397050 w 2085829"/>
                <a:gd name="connsiteY8" fmla="*/ 601707 h 601707"/>
                <a:gd name="connsiteX9" fmla="*/ 688779 w 2085829"/>
                <a:gd name="connsiteY9" fmla="*/ 601707 h 601707"/>
                <a:gd name="connsiteX10" fmla="*/ 628057 w 2085829"/>
                <a:gd name="connsiteY10" fmla="*/ 601707 h 601707"/>
                <a:gd name="connsiteX11" fmla="*/ 0 w 2085829"/>
                <a:gd name="connsiteY11" fmla="*/ 601707 h 60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5829" h="601707">
                  <a:moveTo>
                    <a:pt x="346988" y="0"/>
                  </a:moveTo>
                  <a:lnTo>
                    <a:pt x="761790" y="0"/>
                  </a:lnTo>
                  <a:lnTo>
                    <a:pt x="805741" y="0"/>
                  </a:lnTo>
                  <a:lnTo>
                    <a:pt x="1280088" y="0"/>
                  </a:lnTo>
                  <a:lnTo>
                    <a:pt x="1304153" y="0"/>
                  </a:lnTo>
                  <a:lnTo>
                    <a:pt x="1738841" y="0"/>
                  </a:lnTo>
                  <a:lnTo>
                    <a:pt x="2085829" y="601707"/>
                  </a:lnTo>
                  <a:lnTo>
                    <a:pt x="1437886" y="601707"/>
                  </a:lnTo>
                  <a:lnTo>
                    <a:pt x="1397050" y="601707"/>
                  </a:lnTo>
                  <a:lnTo>
                    <a:pt x="688779" y="601707"/>
                  </a:lnTo>
                  <a:lnTo>
                    <a:pt x="628057" y="601707"/>
                  </a:lnTo>
                  <a:lnTo>
                    <a:pt x="0" y="601707"/>
                  </a:lnTo>
                  <a:close/>
                </a:path>
              </a:pathLst>
            </a:custGeom>
            <a:solidFill>
              <a:srgbClr val="EEC978"/>
            </a:solidFill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Freeform: Shape 9"/>
            <p:cNvSpPr/>
            <p:nvPr/>
          </p:nvSpPr>
          <p:spPr bwMode="auto">
            <a:xfrm>
              <a:off x="8398073" y="2607805"/>
              <a:ext cx="1744803" cy="754291"/>
            </a:xfrm>
            <a:custGeom>
              <a:avLst/>
              <a:gdLst>
                <a:gd name="connsiteX0" fmla="*/ 348288 w 1391853"/>
                <a:gd name="connsiteY0" fmla="*/ 0 h 601707"/>
                <a:gd name="connsiteX1" fmla="*/ 527601 w 1391853"/>
                <a:gd name="connsiteY1" fmla="*/ 0 h 601707"/>
                <a:gd name="connsiteX2" fmla="*/ 575715 w 1391853"/>
                <a:gd name="connsiteY2" fmla="*/ 0 h 601707"/>
                <a:gd name="connsiteX3" fmla="*/ 816138 w 1391853"/>
                <a:gd name="connsiteY3" fmla="*/ 0 h 601707"/>
                <a:gd name="connsiteX4" fmla="*/ 896189 w 1391853"/>
                <a:gd name="connsiteY4" fmla="*/ 0 h 601707"/>
                <a:gd name="connsiteX5" fmla="*/ 1043565 w 1391853"/>
                <a:gd name="connsiteY5" fmla="*/ 0 h 601707"/>
                <a:gd name="connsiteX6" fmla="*/ 1391853 w 1391853"/>
                <a:gd name="connsiteY6" fmla="*/ 601707 h 601707"/>
                <a:gd name="connsiteX7" fmla="*/ 1075503 w 1391853"/>
                <a:gd name="connsiteY7" fmla="*/ 601707 h 601707"/>
                <a:gd name="connsiteX8" fmla="*/ 933100 w 1391853"/>
                <a:gd name="connsiteY8" fmla="*/ 601707 h 601707"/>
                <a:gd name="connsiteX9" fmla="*/ 458753 w 1391853"/>
                <a:gd name="connsiteY9" fmla="*/ 601707 h 601707"/>
                <a:gd name="connsiteX10" fmla="*/ 348287 w 1391853"/>
                <a:gd name="connsiteY10" fmla="*/ 601707 h 601707"/>
                <a:gd name="connsiteX11" fmla="*/ 0 w 1391853"/>
                <a:gd name="connsiteY11" fmla="*/ 601707 h 60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91853" h="601707">
                  <a:moveTo>
                    <a:pt x="348288" y="0"/>
                  </a:moveTo>
                  <a:lnTo>
                    <a:pt x="527601" y="0"/>
                  </a:lnTo>
                  <a:lnTo>
                    <a:pt x="575715" y="0"/>
                  </a:lnTo>
                  <a:lnTo>
                    <a:pt x="816138" y="0"/>
                  </a:lnTo>
                  <a:lnTo>
                    <a:pt x="896189" y="0"/>
                  </a:lnTo>
                  <a:lnTo>
                    <a:pt x="1043565" y="0"/>
                  </a:lnTo>
                  <a:lnTo>
                    <a:pt x="1391853" y="601707"/>
                  </a:lnTo>
                  <a:lnTo>
                    <a:pt x="1075503" y="601707"/>
                  </a:lnTo>
                  <a:lnTo>
                    <a:pt x="933100" y="601707"/>
                  </a:lnTo>
                  <a:lnTo>
                    <a:pt x="458753" y="601707"/>
                  </a:lnTo>
                  <a:lnTo>
                    <a:pt x="348287" y="601707"/>
                  </a:lnTo>
                  <a:lnTo>
                    <a:pt x="0" y="601707"/>
                  </a:lnTo>
                  <a:close/>
                </a:path>
              </a:pathLst>
            </a:custGeom>
            <a:solidFill>
              <a:srgbClr val="F87E93"/>
            </a:solidFill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Rectangle 10"/>
            <p:cNvSpPr/>
            <p:nvPr/>
          </p:nvSpPr>
          <p:spPr>
            <a:xfrm>
              <a:off x="7104374" y="5620886"/>
              <a:ext cx="4343439" cy="19812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Oval 11"/>
            <p:cNvSpPr/>
            <p:nvPr/>
          </p:nvSpPr>
          <p:spPr>
            <a:xfrm>
              <a:off x="6716118" y="5096222"/>
              <a:ext cx="342871" cy="342871"/>
            </a:xfrm>
            <a:prstGeom prst="ellipse">
              <a:avLst/>
            </a:prstGeom>
            <a:solidFill>
              <a:srgbClr val="EEC978"/>
            </a:solidFill>
            <a:ln w="28575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51" name="Oval 12"/>
            <p:cNvSpPr/>
            <p:nvPr/>
          </p:nvSpPr>
          <p:spPr>
            <a:xfrm>
              <a:off x="7165006" y="4331531"/>
              <a:ext cx="342871" cy="342871"/>
            </a:xfrm>
            <a:prstGeom prst="ellipse">
              <a:avLst/>
            </a:prstGeom>
            <a:solidFill>
              <a:srgbClr val="F87E93"/>
            </a:solidFill>
            <a:ln w="28575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52" name="Oval 13"/>
            <p:cNvSpPr/>
            <p:nvPr/>
          </p:nvSpPr>
          <p:spPr>
            <a:xfrm>
              <a:off x="7613894" y="3566841"/>
              <a:ext cx="342871" cy="342871"/>
            </a:xfrm>
            <a:prstGeom prst="ellipse">
              <a:avLst/>
            </a:prstGeom>
            <a:solidFill>
              <a:srgbClr val="EEC978"/>
            </a:solidFill>
            <a:ln w="28575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53" name="Oval 14"/>
            <p:cNvSpPr/>
            <p:nvPr/>
          </p:nvSpPr>
          <p:spPr>
            <a:xfrm>
              <a:off x="8062785" y="2802150"/>
              <a:ext cx="342871" cy="342871"/>
            </a:xfrm>
            <a:prstGeom prst="ellipse">
              <a:avLst/>
            </a:prstGeom>
            <a:solidFill>
              <a:srgbClr val="F87E93"/>
            </a:solidFill>
            <a:ln w="28575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54" name="Oval 15"/>
            <p:cNvSpPr/>
            <p:nvPr/>
          </p:nvSpPr>
          <p:spPr>
            <a:xfrm>
              <a:off x="8511674" y="2037459"/>
              <a:ext cx="342871" cy="342871"/>
            </a:xfrm>
            <a:prstGeom prst="ellipse">
              <a:avLst/>
            </a:prstGeom>
            <a:solidFill>
              <a:srgbClr val="EEC978"/>
            </a:solidFill>
            <a:ln w="28575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55" name="Freeform: Shape 16"/>
            <p:cNvSpPr/>
            <p:nvPr/>
          </p:nvSpPr>
          <p:spPr>
            <a:xfrm rot="14400000">
              <a:off x="8373243" y="3532830"/>
              <a:ext cx="4348237" cy="241951"/>
            </a:xfrm>
            <a:custGeom>
              <a:avLst/>
              <a:gdLst>
                <a:gd name="connsiteX0" fmla="*/ 4195073 w 4195073"/>
                <a:gd name="connsiteY0" fmla="*/ 0 h 212450"/>
                <a:gd name="connsiteX1" fmla="*/ 3886739 w 4195073"/>
                <a:gd name="connsiteY1" fmla="*/ 212450 h 212450"/>
                <a:gd name="connsiteX2" fmla="*/ 3886739 w 4195073"/>
                <a:gd name="connsiteY2" fmla="*/ 99664 h 212450"/>
                <a:gd name="connsiteX3" fmla="*/ 0 w 4195073"/>
                <a:gd name="connsiteY3" fmla="*/ 99664 h 212450"/>
                <a:gd name="connsiteX4" fmla="*/ 0 w 4195073"/>
                <a:gd name="connsiteY4" fmla="*/ 0 h 2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5073" h="212450">
                  <a:moveTo>
                    <a:pt x="4195073" y="0"/>
                  </a:moveTo>
                  <a:lnTo>
                    <a:pt x="3886739" y="212450"/>
                  </a:lnTo>
                  <a:lnTo>
                    <a:pt x="3886739" y="99664"/>
                  </a:lnTo>
                  <a:lnTo>
                    <a:pt x="0" y="996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Freeform: Shape 17"/>
            <p:cNvSpPr/>
            <p:nvPr/>
          </p:nvSpPr>
          <p:spPr bwMode="auto">
            <a:xfrm>
              <a:off x="8834680" y="1851885"/>
              <a:ext cx="871589" cy="755921"/>
            </a:xfrm>
            <a:custGeom>
              <a:avLst/>
              <a:gdLst>
                <a:gd name="connsiteX0" fmla="*/ 349282 w 695278"/>
                <a:gd name="connsiteY0" fmla="*/ 0 h 603008"/>
                <a:gd name="connsiteX1" fmla="*/ 355860 w 695278"/>
                <a:gd name="connsiteY1" fmla="*/ 5198 h 603008"/>
                <a:gd name="connsiteX2" fmla="*/ 386296 w 695278"/>
                <a:gd name="connsiteY2" fmla="*/ 66663 h 603008"/>
                <a:gd name="connsiteX3" fmla="*/ 695278 w 695278"/>
                <a:gd name="connsiteY3" fmla="*/ 603008 h 603008"/>
                <a:gd name="connsiteX4" fmla="*/ 467851 w 695278"/>
                <a:gd name="connsiteY4" fmla="*/ 603008 h 603008"/>
                <a:gd name="connsiteX5" fmla="*/ 467851 w 695278"/>
                <a:gd name="connsiteY5" fmla="*/ 603007 h 603008"/>
                <a:gd name="connsiteX6" fmla="*/ 227428 w 695278"/>
                <a:gd name="connsiteY6" fmla="*/ 603007 h 603008"/>
                <a:gd name="connsiteX7" fmla="*/ 227427 w 695278"/>
                <a:gd name="connsiteY7" fmla="*/ 603007 h 603008"/>
                <a:gd name="connsiteX8" fmla="*/ 227427 w 695278"/>
                <a:gd name="connsiteY8" fmla="*/ 603008 h 603008"/>
                <a:gd name="connsiteX9" fmla="*/ 0 w 695278"/>
                <a:gd name="connsiteY9" fmla="*/ 603008 h 603008"/>
                <a:gd name="connsiteX10" fmla="*/ 323433 w 695278"/>
                <a:gd name="connsiteY10" fmla="*/ 43687 h 603008"/>
                <a:gd name="connsiteX11" fmla="*/ 342704 w 695278"/>
                <a:gd name="connsiteY11" fmla="*/ 5198 h 603008"/>
                <a:gd name="connsiteX12" fmla="*/ 347641 w 695278"/>
                <a:gd name="connsiteY12" fmla="*/ 1297 h 603008"/>
                <a:gd name="connsiteX13" fmla="*/ 348289 w 695278"/>
                <a:gd name="connsiteY13" fmla="*/ 1 h 603008"/>
                <a:gd name="connsiteX14" fmla="*/ 348570 w 695278"/>
                <a:gd name="connsiteY14" fmla="*/ 563 h 60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95278" h="603008">
                  <a:moveTo>
                    <a:pt x="349282" y="0"/>
                  </a:moveTo>
                  <a:lnTo>
                    <a:pt x="355860" y="5198"/>
                  </a:lnTo>
                  <a:lnTo>
                    <a:pt x="386296" y="66663"/>
                  </a:lnTo>
                  <a:lnTo>
                    <a:pt x="695278" y="603008"/>
                  </a:lnTo>
                  <a:lnTo>
                    <a:pt x="467851" y="603008"/>
                  </a:lnTo>
                  <a:lnTo>
                    <a:pt x="467851" y="603007"/>
                  </a:lnTo>
                  <a:lnTo>
                    <a:pt x="227428" y="603007"/>
                  </a:lnTo>
                  <a:lnTo>
                    <a:pt x="227427" y="603007"/>
                  </a:lnTo>
                  <a:lnTo>
                    <a:pt x="227427" y="603008"/>
                  </a:lnTo>
                  <a:lnTo>
                    <a:pt x="0" y="603008"/>
                  </a:lnTo>
                  <a:lnTo>
                    <a:pt x="323433" y="43687"/>
                  </a:lnTo>
                  <a:lnTo>
                    <a:pt x="342704" y="5198"/>
                  </a:lnTo>
                  <a:lnTo>
                    <a:pt x="347641" y="1297"/>
                  </a:lnTo>
                  <a:lnTo>
                    <a:pt x="348289" y="1"/>
                  </a:lnTo>
                  <a:lnTo>
                    <a:pt x="348570" y="563"/>
                  </a:lnTo>
                  <a:close/>
                </a:path>
              </a:pathLst>
            </a:custGeom>
            <a:solidFill>
              <a:srgbClr val="EEC978"/>
            </a:solidFill>
            <a:ln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Freeform: Shape 18"/>
            <p:cNvSpPr/>
            <p:nvPr/>
          </p:nvSpPr>
          <p:spPr bwMode="auto">
            <a:xfrm>
              <a:off x="9071681" y="4300470"/>
              <a:ext cx="397587" cy="386119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8" name="Group 19"/>
            <p:cNvGrpSpPr/>
            <p:nvPr/>
          </p:nvGrpSpPr>
          <p:grpSpPr>
            <a:xfrm>
              <a:off x="9120634" y="5021355"/>
              <a:ext cx="310919" cy="452924"/>
              <a:chOff x="3299397" y="1943557"/>
              <a:chExt cx="274604" cy="400024"/>
            </a:xfrm>
            <a:solidFill>
              <a:schemeClr val="bg1"/>
            </a:solidFill>
          </p:grpSpPr>
          <p:sp>
            <p:nvSpPr>
              <p:cNvPr id="78" name="Freeform: Shape 20"/>
              <p:cNvSpPr/>
              <p:nvPr/>
            </p:nvSpPr>
            <p:spPr bwMode="auto">
              <a:xfrm>
                <a:off x="3299397" y="1943557"/>
                <a:ext cx="274604" cy="400024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1"/>
              <p:cNvSpPr/>
              <p:nvPr/>
            </p:nvSpPr>
            <p:spPr bwMode="auto">
              <a:xfrm>
                <a:off x="3361447" y="2006927"/>
                <a:ext cx="81853" cy="80533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9" name="Group 22"/>
            <p:cNvGrpSpPr/>
            <p:nvPr/>
          </p:nvGrpSpPr>
          <p:grpSpPr>
            <a:xfrm>
              <a:off x="9115193" y="2153920"/>
              <a:ext cx="310563" cy="309539"/>
              <a:chOff x="4037394" y="1144829"/>
              <a:chExt cx="400024" cy="398703"/>
            </a:xfrm>
            <a:solidFill>
              <a:schemeClr val="bg1"/>
            </a:solidFill>
          </p:grpSpPr>
          <p:sp>
            <p:nvSpPr>
              <p:cNvPr id="75" name="Freeform: Shape 23"/>
              <p:cNvSpPr/>
              <p:nvPr/>
            </p:nvSpPr>
            <p:spPr bwMode="auto">
              <a:xfrm>
                <a:off x="4037394" y="1144829"/>
                <a:ext cx="400024" cy="398703"/>
              </a:xfrm>
              <a:custGeom>
                <a:avLst/>
                <a:gdLst>
                  <a:gd name="T0" fmla="*/ 109 w 128"/>
                  <a:gd name="T1" fmla="*/ 48 h 128"/>
                  <a:gd name="T2" fmla="*/ 114 w 128"/>
                  <a:gd name="T3" fmla="*/ 33 h 128"/>
                  <a:gd name="T4" fmla="*/ 105 w 128"/>
                  <a:gd name="T5" fmla="*/ 15 h 128"/>
                  <a:gd name="T6" fmla="*/ 95 w 128"/>
                  <a:gd name="T7" fmla="*/ 14 h 128"/>
                  <a:gd name="T8" fmla="*/ 80 w 128"/>
                  <a:gd name="T9" fmla="*/ 19 h 128"/>
                  <a:gd name="T10" fmla="*/ 69 w 128"/>
                  <a:gd name="T11" fmla="*/ 0 h 128"/>
                  <a:gd name="T12" fmla="*/ 51 w 128"/>
                  <a:gd name="T13" fmla="*/ 6 h 128"/>
                  <a:gd name="T14" fmla="*/ 43 w 128"/>
                  <a:gd name="T15" fmla="*/ 21 h 128"/>
                  <a:gd name="T16" fmla="*/ 28 w 128"/>
                  <a:gd name="T17" fmla="*/ 13 h 128"/>
                  <a:gd name="T18" fmla="*/ 15 w 128"/>
                  <a:gd name="T19" fmla="*/ 23 h 128"/>
                  <a:gd name="T20" fmla="*/ 21 w 128"/>
                  <a:gd name="T21" fmla="*/ 43 h 128"/>
                  <a:gd name="T22" fmla="*/ 6 w 128"/>
                  <a:gd name="T23" fmla="*/ 51 h 128"/>
                  <a:gd name="T24" fmla="*/ 0 w 128"/>
                  <a:gd name="T25" fmla="*/ 69 h 128"/>
                  <a:gd name="T26" fmla="*/ 19 w 128"/>
                  <a:gd name="T27" fmla="*/ 80 h 128"/>
                  <a:gd name="T28" fmla="*/ 14 w 128"/>
                  <a:gd name="T29" fmla="*/ 95 h 128"/>
                  <a:gd name="T30" fmla="*/ 23 w 128"/>
                  <a:gd name="T31" fmla="*/ 113 h 128"/>
                  <a:gd name="T32" fmla="*/ 33 w 128"/>
                  <a:gd name="T33" fmla="*/ 114 h 128"/>
                  <a:gd name="T34" fmla="*/ 48 w 128"/>
                  <a:gd name="T35" fmla="*/ 109 h 128"/>
                  <a:gd name="T36" fmla="*/ 59 w 128"/>
                  <a:gd name="T37" fmla="*/ 128 h 128"/>
                  <a:gd name="T38" fmla="*/ 77 w 128"/>
                  <a:gd name="T39" fmla="*/ 122 h 128"/>
                  <a:gd name="T40" fmla="*/ 85 w 128"/>
                  <a:gd name="T41" fmla="*/ 107 h 128"/>
                  <a:gd name="T42" fmla="*/ 100 w 128"/>
                  <a:gd name="T43" fmla="*/ 115 h 128"/>
                  <a:gd name="T44" fmla="*/ 113 w 128"/>
                  <a:gd name="T45" fmla="*/ 105 h 128"/>
                  <a:gd name="T46" fmla="*/ 107 w 128"/>
                  <a:gd name="T47" fmla="*/ 85 h 128"/>
                  <a:gd name="T48" fmla="*/ 122 w 128"/>
                  <a:gd name="T49" fmla="*/ 77 h 128"/>
                  <a:gd name="T50" fmla="*/ 128 w 128"/>
                  <a:gd name="T51" fmla="*/ 59 h 128"/>
                  <a:gd name="T52" fmla="*/ 108 w 128"/>
                  <a:gd name="T53" fmla="*/ 72 h 128"/>
                  <a:gd name="T54" fmla="*/ 100 w 128"/>
                  <a:gd name="T55" fmla="*/ 81 h 128"/>
                  <a:gd name="T56" fmla="*/ 107 w 128"/>
                  <a:gd name="T57" fmla="*/ 100 h 128"/>
                  <a:gd name="T58" fmla="*/ 89 w 128"/>
                  <a:gd name="T59" fmla="*/ 101 h 128"/>
                  <a:gd name="T60" fmla="*/ 81 w 128"/>
                  <a:gd name="T61" fmla="*/ 100 h 128"/>
                  <a:gd name="T62" fmla="*/ 72 w 128"/>
                  <a:gd name="T63" fmla="*/ 108 h 128"/>
                  <a:gd name="T64" fmla="*/ 59 w 128"/>
                  <a:gd name="T65" fmla="*/ 120 h 128"/>
                  <a:gd name="T66" fmla="*/ 51 w 128"/>
                  <a:gd name="T67" fmla="*/ 102 h 128"/>
                  <a:gd name="T68" fmla="*/ 43 w 128"/>
                  <a:gd name="T69" fmla="*/ 99 h 128"/>
                  <a:gd name="T70" fmla="*/ 28 w 128"/>
                  <a:gd name="T71" fmla="*/ 107 h 128"/>
                  <a:gd name="T72" fmla="*/ 27 w 128"/>
                  <a:gd name="T73" fmla="*/ 89 h 128"/>
                  <a:gd name="T74" fmla="*/ 26 w 128"/>
                  <a:gd name="T75" fmla="*/ 77 h 128"/>
                  <a:gd name="T76" fmla="*/ 8 w 128"/>
                  <a:gd name="T77" fmla="*/ 69 h 128"/>
                  <a:gd name="T78" fmla="*/ 20 w 128"/>
                  <a:gd name="T79" fmla="*/ 56 h 128"/>
                  <a:gd name="T80" fmla="*/ 28 w 128"/>
                  <a:gd name="T81" fmla="*/ 47 h 128"/>
                  <a:gd name="T82" fmla="*/ 21 w 128"/>
                  <a:gd name="T83" fmla="*/ 28 h 128"/>
                  <a:gd name="T84" fmla="*/ 39 w 128"/>
                  <a:gd name="T85" fmla="*/ 27 h 128"/>
                  <a:gd name="T86" fmla="*/ 47 w 128"/>
                  <a:gd name="T87" fmla="*/ 28 h 128"/>
                  <a:gd name="T88" fmla="*/ 56 w 128"/>
                  <a:gd name="T89" fmla="*/ 20 h 128"/>
                  <a:gd name="T90" fmla="*/ 69 w 128"/>
                  <a:gd name="T91" fmla="*/ 8 h 128"/>
                  <a:gd name="T92" fmla="*/ 77 w 128"/>
                  <a:gd name="T93" fmla="*/ 26 h 128"/>
                  <a:gd name="T94" fmla="*/ 85 w 128"/>
                  <a:gd name="T95" fmla="*/ 29 h 128"/>
                  <a:gd name="T96" fmla="*/ 100 w 128"/>
                  <a:gd name="T97" fmla="*/ 21 h 128"/>
                  <a:gd name="T98" fmla="*/ 101 w 128"/>
                  <a:gd name="T99" fmla="*/ 39 h 128"/>
                  <a:gd name="T100" fmla="*/ 102 w 128"/>
                  <a:gd name="T101" fmla="*/ 51 h 128"/>
                  <a:gd name="T102" fmla="*/ 120 w 128"/>
                  <a:gd name="T103" fmla="*/ 59 h 128"/>
                  <a:gd name="T104" fmla="*/ 108 w 128"/>
                  <a:gd name="T105" fmla="*/ 7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8" h="128">
                    <a:moveTo>
                      <a:pt x="122" y="51"/>
                    </a:moveTo>
                    <a:cubicBezTo>
                      <a:pt x="109" y="48"/>
                      <a:pt x="109" y="48"/>
                      <a:pt x="109" y="48"/>
                    </a:cubicBezTo>
                    <a:cubicBezTo>
                      <a:pt x="109" y="46"/>
                      <a:pt x="108" y="45"/>
                      <a:pt x="107" y="4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6" y="30"/>
                      <a:pt x="116" y="25"/>
                      <a:pt x="113" y="23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4" y="13"/>
                      <a:pt x="102" y="13"/>
                      <a:pt x="100" y="13"/>
                    </a:cubicBezTo>
                    <a:cubicBezTo>
                      <a:pt x="98" y="13"/>
                      <a:pt x="97" y="13"/>
                      <a:pt x="95" y="14"/>
                    </a:cubicBezTo>
                    <a:cubicBezTo>
                      <a:pt x="85" y="21"/>
                      <a:pt x="85" y="21"/>
                      <a:pt x="85" y="21"/>
                    </a:cubicBezTo>
                    <a:cubicBezTo>
                      <a:pt x="83" y="20"/>
                      <a:pt x="82" y="19"/>
                      <a:pt x="80" y="19"/>
                    </a:cubicBezTo>
                    <a:cubicBezTo>
                      <a:pt x="77" y="6"/>
                      <a:pt x="77" y="6"/>
                      <a:pt x="77" y="6"/>
                    </a:cubicBezTo>
                    <a:cubicBezTo>
                      <a:pt x="77" y="3"/>
                      <a:pt x="73" y="0"/>
                      <a:pt x="6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5" y="0"/>
                      <a:pt x="51" y="3"/>
                      <a:pt x="51" y="6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6" y="19"/>
                      <a:pt x="45" y="20"/>
                      <a:pt x="43" y="2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1" y="13"/>
                      <a:pt x="30" y="13"/>
                      <a:pt x="28" y="13"/>
                    </a:cubicBezTo>
                    <a:cubicBezTo>
                      <a:pt x="26" y="13"/>
                      <a:pt x="24" y="13"/>
                      <a:pt x="23" y="15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2" y="25"/>
                      <a:pt x="12" y="30"/>
                      <a:pt x="14" y="3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19" y="46"/>
                      <a:pt x="19" y="48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3" y="51"/>
                      <a:pt x="0" y="55"/>
                      <a:pt x="0" y="5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7"/>
                      <a:pt x="6" y="77"/>
                    </a:cubicBezTo>
                    <a:cubicBezTo>
                      <a:pt x="19" y="80"/>
                      <a:pt x="19" y="80"/>
                      <a:pt x="19" y="80"/>
                    </a:cubicBezTo>
                    <a:cubicBezTo>
                      <a:pt x="19" y="82"/>
                      <a:pt x="20" y="83"/>
                      <a:pt x="21" y="8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8"/>
                      <a:pt x="12" y="103"/>
                      <a:pt x="15" y="105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4" y="115"/>
                      <a:pt x="26" y="115"/>
                      <a:pt x="28" y="115"/>
                    </a:cubicBezTo>
                    <a:cubicBezTo>
                      <a:pt x="30" y="115"/>
                      <a:pt x="31" y="115"/>
                      <a:pt x="33" y="114"/>
                    </a:cubicBezTo>
                    <a:cubicBezTo>
                      <a:pt x="43" y="107"/>
                      <a:pt x="43" y="107"/>
                      <a:pt x="43" y="107"/>
                    </a:cubicBezTo>
                    <a:cubicBezTo>
                      <a:pt x="45" y="108"/>
                      <a:pt x="46" y="109"/>
                      <a:pt x="48" y="109"/>
                    </a:cubicBezTo>
                    <a:cubicBezTo>
                      <a:pt x="51" y="122"/>
                      <a:pt x="51" y="122"/>
                      <a:pt x="51" y="122"/>
                    </a:cubicBezTo>
                    <a:cubicBezTo>
                      <a:pt x="51" y="125"/>
                      <a:pt x="55" y="128"/>
                      <a:pt x="59" y="128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3" y="128"/>
                      <a:pt x="77" y="125"/>
                      <a:pt x="77" y="122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2" y="109"/>
                      <a:pt x="83" y="108"/>
                      <a:pt x="85" y="107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7" y="115"/>
                      <a:pt x="98" y="115"/>
                      <a:pt x="100" y="115"/>
                    </a:cubicBezTo>
                    <a:cubicBezTo>
                      <a:pt x="102" y="115"/>
                      <a:pt x="104" y="115"/>
                      <a:pt x="105" y="113"/>
                    </a:cubicBezTo>
                    <a:cubicBezTo>
                      <a:pt x="113" y="105"/>
                      <a:pt x="113" y="105"/>
                      <a:pt x="113" y="105"/>
                    </a:cubicBezTo>
                    <a:cubicBezTo>
                      <a:pt x="116" y="103"/>
                      <a:pt x="116" y="98"/>
                      <a:pt x="114" y="95"/>
                    </a:cubicBezTo>
                    <a:cubicBezTo>
                      <a:pt x="107" y="85"/>
                      <a:pt x="107" y="85"/>
                      <a:pt x="107" y="85"/>
                    </a:cubicBezTo>
                    <a:cubicBezTo>
                      <a:pt x="108" y="83"/>
                      <a:pt x="109" y="82"/>
                      <a:pt x="109" y="80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5" y="77"/>
                      <a:pt x="128" y="73"/>
                      <a:pt x="128" y="69"/>
                    </a:cubicBezTo>
                    <a:cubicBezTo>
                      <a:pt x="128" y="59"/>
                      <a:pt x="128" y="59"/>
                      <a:pt x="128" y="59"/>
                    </a:cubicBezTo>
                    <a:cubicBezTo>
                      <a:pt x="128" y="55"/>
                      <a:pt x="125" y="51"/>
                      <a:pt x="122" y="51"/>
                    </a:cubicBezTo>
                    <a:close/>
                    <a:moveTo>
                      <a:pt x="108" y="72"/>
                    </a:moveTo>
                    <a:cubicBezTo>
                      <a:pt x="105" y="72"/>
                      <a:pt x="103" y="74"/>
                      <a:pt x="102" y="77"/>
                    </a:cubicBezTo>
                    <a:cubicBezTo>
                      <a:pt x="101" y="79"/>
                      <a:pt x="101" y="80"/>
                      <a:pt x="100" y="81"/>
                    </a:cubicBezTo>
                    <a:cubicBezTo>
                      <a:pt x="99" y="84"/>
                      <a:pt x="99" y="87"/>
                      <a:pt x="101" y="89"/>
                    </a:cubicBezTo>
                    <a:cubicBezTo>
                      <a:pt x="107" y="100"/>
                      <a:pt x="107" y="100"/>
                      <a:pt x="107" y="100"/>
                    </a:cubicBezTo>
                    <a:cubicBezTo>
                      <a:pt x="100" y="107"/>
                      <a:pt x="100" y="107"/>
                      <a:pt x="100" y="107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88" y="100"/>
                      <a:pt x="86" y="99"/>
                      <a:pt x="85" y="99"/>
                    </a:cubicBezTo>
                    <a:cubicBezTo>
                      <a:pt x="84" y="99"/>
                      <a:pt x="83" y="99"/>
                      <a:pt x="81" y="100"/>
                    </a:cubicBezTo>
                    <a:cubicBezTo>
                      <a:pt x="80" y="101"/>
                      <a:pt x="79" y="101"/>
                      <a:pt x="77" y="102"/>
                    </a:cubicBezTo>
                    <a:cubicBezTo>
                      <a:pt x="74" y="103"/>
                      <a:pt x="72" y="105"/>
                      <a:pt x="72" y="108"/>
                    </a:cubicBezTo>
                    <a:cubicBezTo>
                      <a:pt x="69" y="120"/>
                      <a:pt x="69" y="120"/>
                      <a:pt x="6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6" y="108"/>
                      <a:pt x="56" y="108"/>
                      <a:pt x="56" y="108"/>
                    </a:cubicBezTo>
                    <a:cubicBezTo>
                      <a:pt x="56" y="105"/>
                      <a:pt x="54" y="103"/>
                      <a:pt x="51" y="102"/>
                    </a:cubicBezTo>
                    <a:cubicBezTo>
                      <a:pt x="49" y="101"/>
                      <a:pt x="48" y="101"/>
                      <a:pt x="47" y="100"/>
                    </a:cubicBezTo>
                    <a:cubicBezTo>
                      <a:pt x="45" y="99"/>
                      <a:pt x="44" y="99"/>
                      <a:pt x="43" y="99"/>
                    </a:cubicBezTo>
                    <a:cubicBezTo>
                      <a:pt x="42" y="99"/>
                      <a:pt x="40" y="100"/>
                      <a:pt x="39" y="101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1" y="100"/>
                      <a:pt x="21" y="100"/>
                      <a:pt x="21" y="100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9" y="87"/>
                      <a:pt x="29" y="84"/>
                      <a:pt x="28" y="81"/>
                    </a:cubicBezTo>
                    <a:cubicBezTo>
                      <a:pt x="27" y="80"/>
                      <a:pt x="27" y="79"/>
                      <a:pt x="26" y="77"/>
                    </a:cubicBezTo>
                    <a:cubicBezTo>
                      <a:pt x="25" y="74"/>
                      <a:pt x="23" y="72"/>
                      <a:pt x="20" y="72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56"/>
                      <a:pt x="25" y="54"/>
                      <a:pt x="26" y="51"/>
                    </a:cubicBezTo>
                    <a:cubicBezTo>
                      <a:pt x="27" y="49"/>
                      <a:pt x="27" y="48"/>
                      <a:pt x="28" y="47"/>
                    </a:cubicBezTo>
                    <a:cubicBezTo>
                      <a:pt x="29" y="44"/>
                      <a:pt x="29" y="41"/>
                      <a:pt x="27" y="3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8"/>
                      <a:pt x="42" y="29"/>
                      <a:pt x="43" y="29"/>
                    </a:cubicBezTo>
                    <a:cubicBezTo>
                      <a:pt x="44" y="29"/>
                      <a:pt x="45" y="29"/>
                      <a:pt x="47" y="28"/>
                    </a:cubicBezTo>
                    <a:cubicBezTo>
                      <a:pt x="48" y="27"/>
                      <a:pt x="49" y="27"/>
                      <a:pt x="51" y="26"/>
                    </a:cubicBezTo>
                    <a:cubicBezTo>
                      <a:pt x="54" y="25"/>
                      <a:pt x="56" y="23"/>
                      <a:pt x="56" y="20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3"/>
                      <a:pt x="74" y="25"/>
                      <a:pt x="77" y="26"/>
                    </a:cubicBezTo>
                    <a:cubicBezTo>
                      <a:pt x="79" y="27"/>
                      <a:pt x="80" y="27"/>
                      <a:pt x="81" y="28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6" y="29"/>
                      <a:pt x="88" y="28"/>
                      <a:pt x="89" y="27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99" y="41"/>
                      <a:pt x="99" y="44"/>
                      <a:pt x="100" y="47"/>
                    </a:cubicBezTo>
                    <a:cubicBezTo>
                      <a:pt x="101" y="48"/>
                      <a:pt x="101" y="49"/>
                      <a:pt x="102" y="51"/>
                    </a:cubicBezTo>
                    <a:cubicBezTo>
                      <a:pt x="103" y="54"/>
                      <a:pt x="105" y="56"/>
                      <a:pt x="108" y="56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0" y="69"/>
                      <a:pt x="120" y="69"/>
                      <a:pt x="120" y="69"/>
                    </a:cubicBezTo>
                    <a:lnTo>
                      <a:pt x="108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24"/>
              <p:cNvSpPr/>
              <p:nvPr/>
            </p:nvSpPr>
            <p:spPr bwMode="auto">
              <a:xfrm>
                <a:off x="4149612" y="1257048"/>
                <a:ext cx="174268" cy="174268"/>
              </a:xfrm>
              <a:custGeom>
                <a:avLst/>
                <a:gdLst>
                  <a:gd name="T0" fmla="*/ 28 w 56"/>
                  <a:gd name="T1" fmla="*/ 0 h 56"/>
                  <a:gd name="T2" fmla="*/ 0 w 56"/>
                  <a:gd name="T3" fmla="*/ 28 h 56"/>
                  <a:gd name="T4" fmla="*/ 28 w 56"/>
                  <a:gd name="T5" fmla="*/ 56 h 56"/>
                  <a:gd name="T6" fmla="*/ 56 w 56"/>
                  <a:gd name="T7" fmla="*/ 28 h 56"/>
                  <a:gd name="T8" fmla="*/ 28 w 56"/>
                  <a:gd name="T9" fmla="*/ 0 h 56"/>
                  <a:gd name="T10" fmla="*/ 28 w 56"/>
                  <a:gd name="T11" fmla="*/ 53 h 56"/>
                  <a:gd name="T12" fmla="*/ 4 w 56"/>
                  <a:gd name="T13" fmla="*/ 28 h 56"/>
                  <a:gd name="T14" fmla="*/ 28 w 56"/>
                  <a:gd name="T15" fmla="*/ 4 h 56"/>
                  <a:gd name="T16" fmla="*/ 53 w 56"/>
                  <a:gd name="T17" fmla="*/ 28 h 56"/>
                  <a:gd name="T18" fmla="*/ 28 w 5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lose/>
                    <a:moveTo>
                      <a:pt x="28" y="53"/>
                    </a:moveTo>
                    <a:cubicBezTo>
                      <a:pt x="14" y="53"/>
                      <a:pt x="4" y="42"/>
                      <a:pt x="4" y="28"/>
                    </a:cubicBezTo>
                    <a:cubicBezTo>
                      <a:pt x="4" y="14"/>
                      <a:pt x="14" y="4"/>
                      <a:pt x="28" y="4"/>
                    </a:cubicBezTo>
                    <a:cubicBezTo>
                      <a:pt x="42" y="4"/>
                      <a:pt x="53" y="14"/>
                      <a:pt x="53" y="28"/>
                    </a:cubicBezTo>
                    <a:cubicBezTo>
                      <a:pt x="53" y="42"/>
                      <a:pt x="42" y="53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25"/>
              <p:cNvSpPr/>
              <p:nvPr/>
            </p:nvSpPr>
            <p:spPr bwMode="auto">
              <a:xfrm>
                <a:off x="4186578" y="1294013"/>
                <a:ext cx="100336" cy="100336"/>
              </a:xfrm>
              <a:custGeom>
                <a:avLst/>
                <a:gdLst>
                  <a:gd name="T0" fmla="*/ 16 w 32"/>
                  <a:gd name="T1" fmla="*/ 0 h 32"/>
                  <a:gd name="T2" fmla="*/ 0 w 32"/>
                  <a:gd name="T3" fmla="*/ 16 h 32"/>
                  <a:gd name="T4" fmla="*/ 16 w 32"/>
                  <a:gd name="T5" fmla="*/ 32 h 32"/>
                  <a:gd name="T6" fmla="*/ 32 w 32"/>
                  <a:gd name="T7" fmla="*/ 16 h 32"/>
                  <a:gd name="T8" fmla="*/ 16 w 32"/>
                  <a:gd name="T9" fmla="*/ 0 h 32"/>
                  <a:gd name="T10" fmla="*/ 16 w 32"/>
                  <a:gd name="T11" fmla="*/ 28 h 32"/>
                  <a:gd name="T12" fmla="*/ 4 w 32"/>
                  <a:gd name="T13" fmla="*/ 16 h 32"/>
                  <a:gd name="T14" fmla="*/ 16 w 32"/>
                  <a:gd name="T15" fmla="*/ 4 h 32"/>
                  <a:gd name="T16" fmla="*/ 28 w 32"/>
                  <a:gd name="T17" fmla="*/ 16 h 32"/>
                  <a:gd name="T18" fmla="*/ 16 w 32"/>
                  <a:gd name="T1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16" y="28"/>
                    </a:move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3" y="4"/>
                      <a:pt x="28" y="9"/>
                      <a:pt x="28" y="16"/>
                    </a:cubicBezTo>
                    <a:cubicBezTo>
                      <a:pt x="28" y="23"/>
                      <a:pt x="23" y="28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60" name="Freeform: Shape 26"/>
            <p:cNvSpPr/>
            <p:nvPr/>
          </p:nvSpPr>
          <p:spPr bwMode="auto">
            <a:xfrm>
              <a:off x="9088356" y="2769633"/>
              <a:ext cx="364237" cy="430635"/>
            </a:xfrm>
            <a:custGeom>
              <a:avLst/>
              <a:gdLst>
                <a:gd name="T0" fmla="*/ 576 w 576"/>
                <a:gd name="T1" fmla="*/ 493 h 681"/>
                <a:gd name="T2" fmla="*/ 576 w 576"/>
                <a:gd name="T3" fmla="*/ 186 h 681"/>
                <a:gd name="T4" fmla="*/ 288 w 576"/>
                <a:gd name="T5" fmla="*/ 0 h 681"/>
                <a:gd name="T6" fmla="*/ 0 w 576"/>
                <a:gd name="T7" fmla="*/ 186 h 681"/>
                <a:gd name="T8" fmla="*/ 0 w 576"/>
                <a:gd name="T9" fmla="*/ 493 h 681"/>
                <a:gd name="T10" fmla="*/ 288 w 576"/>
                <a:gd name="T11" fmla="*/ 681 h 681"/>
                <a:gd name="T12" fmla="*/ 576 w 576"/>
                <a:gd name="T13" fmla="*/ 493 h 681"/>
                <a:gd name="T14" fmla="*/ 532 w 576"/>
                <a:gd name="T15" fmla="*/ 203 h 681"/>
                <a:gd name="T16" fmla="*/ 290 w 576"/>
                <a:gd name="T17" fmla="*/ 362 h 681"/>
                <a:gd name="T18" fmla="*/ 191 w 576"/>
                <a:gd name="T19" fmla="*/ 297 h 681"/>
                <a:gd name="T20" fmla="*/ 432 w 576"/>
                <a:gd name="T21" fmla="*/ 138 h 681"/>
                <a:gd name="T22" fmla="*/ 532 w 576"/>
                <a:gd name="T23" fmla="*/ 203 h 681"/>
                <a:gd name="T24" fmla="*/ 138 w 576"/>
                <a:gd name="T25" fmla="*/ 260 h 681"/>
                <a:gd name="T26" fmla="*/ 47 w 576"/>
                <a:gd name="T27" fmla="*/ 201 h 681"/>
                <a:gd name="T28" fmla="*/ 288 w 576"/>
                <a:gd name="T29" fmla="*/ 44 h 681"/>
                <a:gd name="T30" fmla="*/ 378 w 576"/>
                <a:gd name="T31" fmla="*/ 103 h 681"/>
                <a:gd name="T32" fmla="*/ 138 w 576"/>
                <a:gd name="T33" fmla="*/ 260 h 681"/>
                <a:gd name="T34" fmla="*/ 38 w 576"/>
                <a:gd name="T35" fmla="*/ 472 h 681"/>
                <a:gd name="T36" fmla="*/ 38 w 576"/>
                <a:gd name="T37" fmla="*/ 223 h 681"/>
                <a:gd name="T38" fmla="*/ 128 w 576"/>
                <a:gd name="T39" fmla="*/ 281 h 681"/>
                <a:gd name="T40" fmla="*/ 128 w 576"/>
                <a:gd name="T41" fmla="*/ 389 h 681"/>
                <a:gd name="T42" fmla="*/ 182 w 576"/>
                <a:gd name="T43" fmla="*/ 419 h 681"/>
                <a:gd name="T44" fmla="*/ 182 w 576"/>
                <a:gd name="T45" fmla="*/ 317 h 681"/>
                <a:gd name="T46" fmla="*/ 277 w 576"/>
                <a:gd name="T47" fmla="*/ 379 h 681"/>
                <a:gd name="T48" fmla="*/ 277 w 576"/>
                <a:gd name="T49" fmla="*/ 628 h 681"/>
                <a:gd name="T50" fmla="*/ 38 w 576"/>
                <a:gd name="T51" fmla="*/ 472 h 681"/>
                <a:gd name="T52" fmla="*/ 297 w 576"/>
                <a:gd name="T53" fmla="*/ 380 h 681"/>
                <a:gd name="T54" fmla="*/ 539 w 576"/>
                <a:gd name="T55" fmla="*/ 223 h 681"/>
                <a:gd name="T56" fmla="*/ 539 w 576"/>
                <a:gd name="T57" fmla="*/ 472 h 681"/>
                <a:gd name="T58" fmla="*/ 297 w 576"/>
                <a:gd name="T59" fmla="*/ 631 h 681"/>
                <a:gd name="T60" fmla="*/ 297 w 576"/>
                <a:gd name="T61" fmla="*/ 38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76" h="681">
                  <a:moveTo>
                    <a:pt x="576" y="493"/>
                  </a:moveTo>
                  <a:lnTo>
                    <a:pt x="576" y="186"/>
                  </a:lnTo>
                  <a:lnTo>
                    <a:pt x="288" y="0"/>
                  </a:lnTo>
                  <a:lnTo>
                    <a:pt x="0" y="186"/>
                  </a:lnTo>
                  <a:lnTo>
                    <a:pt x="0" y="493"/>
                  </a:lnTo>
                  <a:lnTo>
                    <a:pt x="288" y="681"/>
                  </a:lnTo>
                  <a:lnTo>
                    <a:pt x="576" y="493"/>
                  </a:lnTo>
                  <a:close/>
                  <a:moveTo>
                    <a:pt x="532" y="203"/>
                  </a:moveTo>
                  <a:lnTo>
                    <a:pt x="290" y="362"/>
                  </a:lnTo>
                  <a:lnTo>
                    <a:pt x="191" y="297"/>
                  </a:lnTo>
                  <a:lnTo>
                    <a:pt x="432" y="138"/>
                  </a:lnTo>
                  <a:lnTo>
                    <a:pt x="532" y="203"/>
                  </a:lnTo>
                  <a:close/>
                  <a:moveTo>
                    <a:pt x="138" y="260"/>
                  </a:moveTo>
                  <a:lnTo>
                    <a:pt x="47" y="201"/>
                  </a:lnTo>
                  <a:lnTo>
                    <a:pt x="288" y="44"/>
                  </a:lnTo>
                  <a:lnTo>
                    <a:pt x="378" y="103"/>
                  </a:lnTo>
                  <a:lnTo>
                    <a:pt x="138" y="260"/>
                  </a:lnTo>
                  <a:close/>
                  <a:moveTo>
                    <a:pt x="38" y="472"/>
                  </a:moveTo>
                  <a:lnTo>
                    <a:pt x="38" y="223"/>
                  </a:lnTo>
                  <a:lnTo>
                    <a:pt x="128" y="281"/>
                  </a:lnTo>
                  <a:lnTo>
                    <a:pt x="128" y="389"/>
                  </a:lnTo>
                  <a:lnTo>
                    <a:pt x="182" y="419"/>
                  </a:lnTo>
                  <a:lnTo>
                    <a:pt x="182" y="317"/>
                  </a:lnTo>
                  <a:lnTo>
                    <a:pt x="277" y="379"/>
                  </a:lnTo>
                  <a:lnTo>
                    <a:pt x="277" y="628"/>
                  </a:lnTo>
                  <a:lnTo>
                    <a:pt x="38" y="472"/>
                  </a:lnTo>
                  <a:close/>
                  <a:moveTo>
                    <a:pt x="297" y="380"/>
                  </a:moveTo>
                  <a:lnTo>
                    <a:pt x="539" y="223"/>
                  </a:lnTo>
                  <a:lnTo>
                    <a:pt x="539" y="472"/>
                  </a:lnTo>
                  <a:lnTo>
                    <a:pt x="297" y="631"/>
                  </a:lnTo>
                  <a:lnTo>
                    <a:pt x="297" y="3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61" name="Group 27"/>
            <p:cNvGrpSpPr/>
            <p:nvPr/>
          </p:nvGrpSpPr>
          <p:grpSpPr>
            <a:xfrm>
              <a:off x="9123873" y="3545575"/>
              <a:ext cx="293261" cy="387235"/>
              <a:chOff x="10275888" y="1001713"/>
              <a:chExt cx="371475" cy="490537"/>
            </a:xfrm>
            <a:solidFill>
              <a:schemeClr val="bg1"/>
            </a:solidFill>
          </p:grpSpPr>
          <p:sp>
            <p:nvSpPr>
              <p:cNvPr id="67" name="Freeform: Shape 28"/>
              <p:cNvSpPr/>
              <p:nvPr/>
            </p:nvSpPr>
            <p:spPr bwMode="auto">
              <a:xfrm>
                <a:off x="10337800" y="1338263"/>
                <a:ext cx="247650" cy="15875"/>
              </a:xfrm>
              <a:custGeom>
                <a:avLst/>
                <a:gdLst>
                  <a:gd name="T0" fmla="*/ 2 w 64"/>
                  <a:gd name="T1" fmla="*/ 0 h 4"/>
                  <a:gd name="T2" fmla="*/ 0 w 64"/>
                  <a:gd name="T3" fmla="*/ 2 h 4"/>
                  <a:gd name="T4" fmla="*/ 2 w 64"/>
                  <a:gd name="T5" fmla="*/ 4 h 4"/>
                  <a:gd name="T6" fmla="*/ 62 w 64"/>
                  <a:gd name="T7" fmla="*/ 4 h 4"/>
                  <a:gd name="T8" fmla="*/ 64 w 64"/>
                  <a:gd name="T9" fmla="*/ 2 h 4"/>
                  <a:gd name="T10" fmla="*/ 62 w 64"/>
                  <a:gd name="T11" fmla="*/ 0 h 4"/>
                  <a:gd name="T12" fmla="*/ 2 w 6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4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4" y="4"/>
                      <a:pt x="64" y="3"/>
                      <a:pt x="64" y="2"/>
                    </a:cubicBezTo>
                    <a:cubicBezTo>
                      <a:pt x="64" y="1"/>
                      <a:pt x="64" y="0"/>
                      <a:pt x="62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29"/>
              <p:cNvSpPr/>
              <p:nvPr/>
            </p:nvSpPr>
            <p:spPr bwMode="auto">
              <a:xfrm>
                <a:off x="10337800" y="1384300"/>
                <a:ext cx="247650" cy="15875"/>
              </a:xfrm>
              <a:custGeom>
                <a:avLst/>
                <a:gdLst>
                  <a:gd name="T0" fmla="*/ 62 w 64"/>
                  <a:gd name="T1" fmla="*/ 0 h 4"/>
                  <a:gd name="T2" fmla="*/ 2 w 64"/>
                  <a:gd name="T3" fmla="*/ 0 h 4"/>
                  <a:gd name="T4" fmla="*/ 0 w 64"/>
                  <a:gd name="T5" fmla="*/ 2 h 4"/>
                  <a:gd name="T6" fmla="*/ 2 w 64"/>
                  <a:gd name="T7" fmla="*/ 4 h 4"/>
                  <a:gd name="T8" fmla="*/ 62 w 64"/>
                  <a:gd name="T9" fmla="*/ 4 h 4"/>
                  <a:gd name="T10" fmla="*/ 64 w 64"/>
                  <a:gd name="T11" fmla="*/ 2 h 4"/>
                  <a:gd name="T12" fmla="*/ 62 w 6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4">
                    <a:moveTo>
                      <a:pt x="6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4" y="4"/>
                      <a:pt x="64" y="3"/>
                      <a:pt x="64" y="2"/>
                    </a:cubicBezTo>
                    <a:cubicBezTo>
                      <a:pt x="64" y="1"/>
                      <a:pt x="64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30"/>
              <p:cNvSpPr/>
              <p:nvPr/>
            </p:nvSpPr>
            <p:spPr bwMode="auto">
              <a:xfrm>
                <a:off x="10275888" y="1001713"/>
                <a:ext cx="371475" cy="490537"/>
              </a:xfrm>
              <a:custGeom>
                <a:avLst/>
                <a:gdLst>
                  <a:gd name="T0" fmla="*/ 74 w 96"/>
                  <a:gd name="T1" fmla="*/ 2 h 128"/>
                  <a:gd name="T2" fmla="*/ 68 w 96"/>
                  <a:gd name="T3" fmla="*/ 0 h 128"/>
                  <a:gd name="T4" fmla="*/ 12 w 96"/>
                  <a:gd name="T5" fmla="*/ 0 h 128"/>
                  <a:gd name="T6" fmla="*/ 0 w 96"/>
                  <a:gd name="T7" fmla="*/ 12 h 128"/>
                  <a:gd name="T8" fmla="*/ 0 w 96"/>
                  <a:gd name="T9" fmla="*/ 116 h 128"/>
                  <a:gd name="T10" fmla="*/ 12 w 96"/>
                  <a:gd name="T11" fmla="*/ 128 h 128"/>
                  <a:gd name="T12" fmla="*/ 84 w 96"/>
                  <a:gd name="T13" fmla="*/ 128 h 128"/>
                  <a:gd name="T14" fmla="*/ 96 w 96"/>
                  <a:gd name="T15" fmla="*/ 116 h 128"/>
                  <a:gd name="T16" fmla="*/ 96 w 96"/>
                  <a:gd name="T17" fmla="*/ 32 h 128"/>
                  <a:gd name="T18" fmla="*/ 74 w 96"/>
                  <a:gd name="T19" fmla="*/ 2 h 128"/>
                  <a:gd name="T20" fmla="*/ 72 w 96"/>
                  <a:gd name="T21" fmla="*/ 12 h 128"/>
                  <a:gd name="T22" fmla="*/ 85 w 96"/>
                  <a:gd name="T23" fmla="*/ 28 h 128"/>
                  <a:gd name="T24" fmla="*/ 72 w 96"/>
                  <a:gd name="T25" fmla="*/ 28 h 128"/>
                  <a:gd name="T26" fmla="*/ 72 w 96"/>
                  <a:gd name="T27" fmla="*/ 12 h 128"/>
                  <a:gd name="T28" fmla="*/ 88 w 96"/>
                  <a:gd name="T29" fmla="*/ 116 h 128"/>
                  <a:gd name="T30" fmla="*/ 84 w 96"/>
                  <a:gd name="T31" fmla="*/ 120 h 128"/>
                  <a:gd name="T32" fmla="*/ 12 w 96"/>
                  <a:gd name="T33" fmla="*/ 120 h 128"/>
                  <a:gd name="T34" fmla="*/ 8 w 96"/>
                  <a:gd name="T35" fmla="*/ 116 h 128"/>
                  <a:gd name="T36" fmla="*/ 8 w 96"/>
                  <a:gd name="T37" fmla="*/ 12 h 128"/>
                  <a:gd name="T38" fmla="*/ 12 w 96"/>
                  <a:gd name="T39" fmla="*/ 8 h 128"/>
                  <a:gd name="T40" fmla="*/ 64 w 96"/>
                  <a:gd name="T41" fmla="*/ 8 h 128"/>
                  <a:gd name="T42" fmla="*/ 64 w 96"/>
                  <a:gd name="T43" fmla="*/ 36 h 128"/>
                  <a:gd name="T44" fmla="*/ 88 w 96"/>
                  <a:gd name="T45" fmla="*/ 36 h 128"/>
                  <a:gd name="T46" fmla="*/ 88 w 96"/>
                  <a:gd name="T47" fmla="*/ 116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6" h="128">
                    <a:moveTo>
                      <a:pt x="74" y="2"/>
                    </a:moveTo>
                    <a:cubicBezTo>
                      <a:pt x="72" y="1"/>
                      <a:pt x="70" y="0"/>
                      <a:pt x="68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22"/>
                      <a:pt x="5" y="128"/>
                      <a:pt x="12" y="128"/>
                    </a:cubicBezTo>
                    <a:cubicBezTo>
                      <a:pt x="84" y="128"/>
                      <a:pt x="84" y="128"/>
                      <a:pt x="84" y="128"/>
                    </a:cubicBezTo>
                    <a:cubicBezTo>
                      <a:pt x="90" y="128"/>
                      <a:pt x="96" y="122"/>
                      <a:pt x="96" y="116"/>
                    </a:cubicBezTo>
                    <a:cubicBezTo>
                      <a:pt x="96" y="32"/>
                      <a:pt x="96" y="32"/>
                      <a:pt x="96" y="32"/>
                    </a:cubicBezTo>
                    <a:cubicBezTo>
                      <a:pt x="96" y="28"/>
                      <a:pt x="96" y="26"/>
                      <a:pt x="74" y="2"/>
                    </a:cubicBezTo>
                    <a:close/>
                    <a:moveTo>
                      <a:pt x="72" y="12"/>
                    </a:moveTo>
                    <a:cubicBezTo>
                      <a:pt x="76" y="17"/>
                      <a:pt x="82" y="23"/>
                      <a:pt x="85" y="28"/>
                    </a:cubicBezTo>
                    <a:cubicBezTo>
                      <a:pt x="72" y="28"/>
                      <a:pt x="72" y="28"/>
                      <a:pt x="72" y="28"/>
                    </a:cubicBezTo>
                    <a:lnTo>
                      <a:pt x="72" y="12"/>
                    </a:lnTo>
                    <a:close/>
                    <a:moveTo>
                      <a:pt x="88" y="116"/>
                    </a:moveTo>
                    <a:cubicBezTo>
                      <a:pt x="88" y="118"/>
                      <a:pt x="86" y="120"/>
                      <a:pt x="84" y="120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0" y="120"/>
                      <a:pt x="8" y="118"/>
                      <a:pt x="8" y="116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9"/>
                      <a:pt x="10" y="8"/>
                      <a:pt x="12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36"/>
                      <a:pt x="64" y="36"/>
                      <a:pt x="64" y="36"/>
                    </a:cubicBezTo>
                    <a:cubicBezTo>
                      <a:pt x="88" y="36"/>
                      <a:pt x="88" y="36"/>
                      <a:pt x="88" y="36"/>
                    </a:cubicBezTo>
                    <a:lnTo>
                      <a:pt x="88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31"/>
              <p:cNvSpPr/>
              <p:nvPr/>
            </p:nvSpPr>
            <p:spPr bwMode="auto">
              <a:xfrm>
                <a:off x="10337800" y="1077913"/>
                <a:ext cx="155575" cy="31750"/>
              </a:xfrm>
              <a:custGeom>
                <a:avLst/>
                <a:gdLst>
                  <a:gd name="T0" fmla="*/ 4 w 40"/>
                  <a:gd name="T1" fmla="*/ 8 h 8"/>
                  <a:gd name="T2" fmla="*/ 36 w 40"/>
                  <a:gd name="T3" fmla="*/ 8 h 8"/>
                  <a:gd name="T4" fmla="*/ 40 w 40"/>
                  <a:gd name="T5" fmla="*/ 4 h 8"/>
                  <a:gd name="T6" fmla="*/ 36 w 40"/>
                  <a:gd name="T7" fmla="*/ 0 h 8"/>
                  <a:gd name="T8" fmla="*/ 4 w 40"/>
                  <a:gd name="T9" fmla="*/ 0 h 8"/>
                  <a:gd name="T10" fmla="*/ 0 w 40"/>
                  <a:gd name="T11" fmla="*/ 4 h 8"/>
                  <a:gd name="T12" fmla="*/ 4 w 40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8">
                    <a:moveTo>
                      <a:pt x="4" y="8"/>
                    </a:moveTo>
                    <a:cubicBezTo>
                      <a:pt x="36" y="8"/>
                      <a:pt x="36" y="8"/>
                      <a:pt x="36" y="8"/>
                    </a:cubicBezTo>
                    <a:cubicBezTo>
                      <a:pt x="38" y="8"/>
                      <a:pt x="40" y="6"/>
                      <a:pt x="40" y="4"/>
                    </a:cubicBezTo>
                    <a:cubicBezTo>
                      <a:pt x="40" y="1"/>
                      <a:pt x="38" y="0"/>
                      <a:pt x="3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32"/>
              <p:cNvSpPr/>
              <p:nvPr/>
            </p:nvSpPr>
            <p:spPr bwMode="auto">
              <a:xfrm>
                <a:off x="10337800" y="1154113"/>
                <a:ext cx="155575" cy="15875"/>
              </a:xfrm>
              <a:custGeom>
                <a:avLst/>
                <a:gdLst>
                  <a:gd name="T0" fmla="*/ 2 w 40"/>
                  <a:gd name="T1" fmla="*/ 4 h 4"/>
                  <a:gd name="T2" fmla="*/ 38 w 40"/>
                  <a:gd name="T3" fmla="*/ 4 h 4"/>
                  <a:gd name="T4" fmla="*/ 40 w 40"/>
                  <a:gd name="T5" fmla="*/ 2 h 4"/>
                  <a:gd name="T6" fmla="*/ 38 w 40"/>
                  <a:gd name="T7" fmla="*/ 0 h 4"/>
                  <a:gd name="T8" fmla="*/ 2 w 40"/>
                  <a:gd name="T9" fmla="*/ 0 h 4"/>
                  <a:gd name="T10" fmla="*/ 0 w 40"/>
                  <a:gd name="T11" fmla="*/ 2 h 4"/>
                  <a:gd name="T12" fmla="*/ 2 w 4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4">
                    <a:moveTo>
                      <a:pt x="2" y="4"/>
                    </a:moveTo>
                    <a:cubicBezTo>
                      <a:pt x="38" y="4"/>
                      <a:pt x="38" y="4"/>
                      <a:pt x="38" y="4"/>
                    </a:cubicBezTo>
                    <a:cubicBezTo>
                      <a:pt x="39" y="4"/>
                      <a:pt x="40" y="3"/>
                      <a:pt x="40" y="2"/>
                    </a:cubicBezTo>
                    <a:cubicBezTo>
                      <a:pt x="40" y="1"/>
                      <a:pt x="39" y="0"/>
                      <a:pt x="3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33"/>
              <p:cNvSpPr/>
              <p:nvPr/>
            </p:nvSpPr>
            <p:spPr bwMode="auto">
              <a:xfrm>
                <a:off x="10337800" y="1200150"/>
                <a:ext cx="247650" cy="15875"/>
              </a:xfrm>
              <a:custGeom>
                <a:avLst/>
                <a:gdLst>
                  <a:gd name="T0" fmla="*/ 0 w 64"/>
                  <a:gd name="T1" fmla="*/ 2 h 4"/>
                  <a:gd name="T2" fmla="*/ 2 w 64"/>
                  <a:gd name="T3" fmla="*/ 4 h 4"/>
                  <a:gd name="T4" fmla="*/ 62 w 64"/>
                  <a:gd name="T5" fmla="*/ 4 h 4"/>
                  <a:gd name="T6" fmla="*/ 64 w 64"/>
                  <a:gd name="T7" fmla="*/ 2 h 4"/>
                  <a:gd name="T8" fmla="*/ 62 w 64"/>
                  <a:gd name="T9" fmla="*/ 0 h 4"/>
                  <a:gd name="T10" fmla="*/ 2 w 64"/>
                  <a:gd name="T11" fmla="*/ 0 h 4"/>
                  <a:gd name="T12" fmla="*/ 0 w 64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4">
                    <a:moveTo>
                      <a:pt x="0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3" y="4"/>
                      <a:pt x="64" y="3"/>
                      <a:pt x="64" y="2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34"/>
              <p:cNvSpPr/>
              <p:nvPr/>
            </p:nvSpPr>
            <p:spPr bwMode="auto">
              <a:xfrm>
                <a:off x="10337800" y="1292225"/>
                <a:ext cx="247650" cy="15875"/>
              </a:xfrm>
              <a:custGeom>
                <a:avLst/>
                <a:gdLst>
                  <a:gd name="T0" fmla="*/ 62 w 64"/>
                  <a:gd name="T1" fmla="*/ 4 h 4"/>
                  <a:gd name="T2" fmla="*/ 64 w 64"/>
                  <a:gd name="T3" fmla="*/ 2 h 4"/>
                  <a:gd name="T4" fmla="*/ 62 w 64"/>
                  <a:gd name="T5" fmla="*/ 0 h 4"/>
                  <a:gd name="T6" fmla="*/ 2 w 64"/>
                  <a:gd name="T7" fmla="*/ 0 h 4"/>
                  <a:gd name="T8" fmla="*/ 0 w 64"/>
                  <a:gd name="T9" fmla="*/ 2 h 4"/>
                  <a:gd name="T10" fmla="*/ 2 w 64"/>
                  <a:gd name="T11" fmla="*/ 4 h 4"/>
                  <a:gd name="T12" fmla="*/ 62 w 6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4">
                    <a:moveTo>
                      <a:pt x="62" y="4"/>
                    </a:moveTo>
                    <a:cubicBezTo>
                      <a:pt x="63" y="4"/>
                      <a:pt x="64" y="3"/>
                      <a:pt x="64" y="2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lnTo>
                      <a:pt x="62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Freeform: Shape 35"/>
              <p:cNvSpPr/>
              <p:nvPr/>
            </p:nvSpPr>
            <p:spPr bwMode="auto">
              <a:xfrm>
                <a:off x="10337800" y="1246188"/>
                <a:ext cx="233363" cy="15875"/>
              </a:xfrm>
              <a:custGeom>
                <a:avLst/>
                <a:gdLst>
                  <a:gd name="T0" fmla="*/ 2 w 60"/>
                  <a:gd name="T1" fmla="*/ 4 h 4"/>
                  <a:gd name="T2" fmla="*/ 58 w 60"/>
                  <a:gd name="T3" fmla="*/ 4 h 4"/>
                  <a:gd name="T4" fmla="*/ 60 w 60"/>
                  <a:gd name="T5" fmla="*/ 2 h 4"/>
                  <a:gd name="T6" fmla="*/ 58 w 60"/>
                  <a:gd name="T7" fmla="*/ 0 h 4"/>
                  <a:gd name="T8" fmla="*/ 2 w 60"/>
                  <a:gd name="T9" fmla="*/ 0 h 4"/>
                  <a:gd name="T10" fmla="*/ 0 w 60"/>
                  <a:gd name="T11" fmla="*/ 2 h 4"/>
                  <a:gd name="T12" fmla="*/ 2 w 6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2" y="4"/>
                    </a:moveTo>
                    <a:cubicBezTo>
                      <a:pt x="58" y="4"/>
                      <a:pt x="58" y="4"/>
                      <a:pt x="58" y="4"/>
                    </a:cubicBezTo>
                    <a:cubicBezTo>
                      <a:pt x="59" y="4"/>
                      <a:pt x="60" y="3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62" name="TextBox 36"/>
            <p:cNvSpPr txBox="1"/>
            <p:nvPr/>
          </p:nvSpPr>
          <p:spPr>
            <a:xfrm>
              <a:off x="5857988" y="5115781"/>
              <a:ext cx="723275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63" name="TextBox 37"/>
            <p:cNvSpPr txBox="1"/>
            <p:nvPr/>
          </p:nvSpPr>
          <p:spPr>
            <a:xfrm>
              <a:off x="6303842" y="4355237"/>
              <a:ext cx="723275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64" name="TextBox 38"/>
            <p:cNvSpPr txBox="1"/>
            <p:nvPr/>
          </p:nvSpPr>
          <p:spPr>
            <a:xfrm>
              <a:off x="6751096" y="3580802"/>
              <a:ext cx="723275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65" name="TextBox 39"/>
            <p:cNvSpPr txBox="1"/>
            <p:nvPr/>
          </p:nvSpPr>
          <p:spPr>
            <a:xfrm>
              <a:off x="7203413" y="2802150"/>
              <a:ext cx="723275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66" name="TextBox 40"/>
            <p:cNvSpPr txBox="1"/>
            <p:nvPr/>
          </p:nvSpPr>
          <p:spPr>
            <a:xfrm>
              <a:off x="7653545" y="2056062"/>
              <a:ext cx="723275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5" name="千图PPT彼岸天：ID 8661124库_组合 43"/>
          <p:cNvGrpSpPr/>
          <p:nvPr>
            <p:custDataLst>
              <p:tags r:id="rId2"/>
            </p:custDataLst>
          </p:nvPr>
        </p:nvGrpSpPr>
        <p:grpSpPr>
          <a:xfrm>
            <a:off x="956875" y="2577533"/>
            <a:ext cx="1767243" cy="429855"/>
            <a:chOff x="5403632" y="1998272"/>
            <a:chExt cx="1767243" cy="429855"/>
          </a:xfrm>
        </p:grpSpPr>
        <p:grpSp>
          <p:nvGrpSpPr>
            <p:cNvPr id="34" name="Group 65"/>
            <p:cNvGrpSpPr/>
            <p:nvPr/>
          </p:nvGrpSpPr>
          <p:grpSpPr>
            <a:xfrm>
              <a:off x="5403632" y="2028913"/>
              <a:ext cx="399214" cy="399214"/>
              <a:chOff x="0" y="0"/>
              <a:chExt cx="767929" cy="767929"/>
            </a:xfrm>
          </p:grpSpPr>
          <p:sp>
            <p:nvSpPr>
              <p:cNvPr id="38" name="Freeform: Shape 69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87E9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70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6" name="Rectangle 67"/>
            <p:cNvSpPr/>
            <p:nvPr/>
          </p:nvSpPr>
          <p:spPr>
            <a:xfrm>
              <a:off x="5802845" y="1998272"/>
              <a:ext cx="1368030" cy="215444"/>
            </a:xfrm>
            <a:prstGeom prst="rect">
              <a:avLst/>
            </a:prstGeom>
          </p:spPr>
          <p:txBody>
            <a:bodyPr wrap="none" lIns="144000" tIns="0" rIns="14400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chemeClr val="bg2">
                      <a:lumMod val="25000"/>
                    </a:schemeClr>
                  </a:solidFill>
                </a:rPr>
                <a:t>输入标题文本</a:t>
              </a:r>
            </a:p>
          </p:txBody>
        </p:sp>
      </p:grpSp>
      <p:grpSp>
        <p:nvGrpSpPr>
          <p:cNvPr id="6" name="千图PPT彼岸天：ID 8661124库_组合 44"/>
          <p:cNvGrpSpPr/>
          <p:nvPr>
            <p:custDataLst>
              <p:tags r:id="rId3"/>
            </p:custDataLst>
          </p:nvPr>
        </p:nvGrpSpPr>
        <p:grpSpPr>
          <a:xfrm>
            <a:off x="957509" y="3338493"/>
            <a:ext cx="1778271" cy="412439"/>
            <a:chOff x="5403632" y="2988091"/>
            <a:chExt cx="1778271" cy="412439"/>
          </a:xfrm>
        </p:grpSpPr>
        <p:grpSp>
          <p:nvGrpSpPr>
            <p:cNvPr id="28" name="Group 59"/>
            <p:cNvGrpSpPr/>
            <p:nvPr/>
          </p:nvGrpSpPr>
          <p:grpSpPr>
            <a:xfrm>
              <a:off x="5403632" y="3001316"/>
              <a:ext cx="399214" cy="399214"/>
              <a:chOff x="0" y="-125538"/>
              <a:chExt cx="767930" cy="767930"/>
            </a:xfrm>
          </p:grpSpPr>
          <p:sp>
            <p:nvSpPr>
              <p:cNvPr id="32" name="Freeform: Shape 63"/>
              <p:cNvSpPr/>
              <p:nvPr/>
            </p:nvSpPr>
            <p:spPr>
              <a:xfrm>
                <a:off x="0" y="-125538"/>
                <a:ext cx="767930" cy="767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EEC978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64"/>
              <p:cNvSpPr/>
              <p:nvPr/>
            </p:nvSpPr>
            <p:spPr>
              <a:xfrm>
                <a:off x="234637" y="101796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0" name="Rectangle 61"/>
            <p:cNvSpPr/>
            <p:nvPr/>
          </p:nvSpPr>
          <p:spPr>
            <a:xfrm>
              <a:off x="5813873" y="2988091"/>
              <a:ext cx="1368030" cy="215444"/>
            </a:xfrm>
            <a:prstGeom prst="rect">
              <a:avLst/>
            </a:prstGeom>
          </p:spPr>
          <p:txBody>
            <a:bodyPr wrap="none" lIns="144000" tIns="0" rIns="14400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</a:rPr>
                <a:t>输入标题文本</a:t>
              </a:r>
            </a:p>
          </p:txBody>
        </p:sp>
      </p:grpSp>
      <p:grpSp>
        <p:nvGrpSpPr>
          <p:cNvPr id="7" name="千图PPT彼岸天：ID 8661124库_组合 45"/>
          <p:cNvGrpSpPr/>
          <p:nvPr>
            <p:custDataLst>
              <p:tags r:id="rId4"/>
            </p:custDataLst>
          </p:nvPr>
        </p:nvGrpSpPr>
        <p:grpSpPr>
          <a:xfrm>
            <a:off x="957510" y="4119136"/>
            <a:ext cx="1767243" cy="399215"/>
            <a:chOff x="5403632" y="4279234"/>
            <a:chExt cx="1767243" cy="399215"/>
          </a:xfrm>
        </p:grpSpPr>
        <p:grpSp>
          <p:nvGrpSpPr>
            <p:cNvPr id="22" name="Group 53"/>
            <p:cNvGrpSpPr/>
            <p:nvPr/>
          </p:nvGrpSpPr>
          <p:grpSpPr>
            <a:xfrm>
              <a:off x="5403632" y="4279235"/>
              <a:ext cx="399214" cy="399214"/>
              <a:chOff x="0" y="0"/>
              <a:chExt cx="767929" cy="767929"/>
            </a:xfrm>
          </p:grpSpPr>
          <p:sp>
            <p:nvSpPr>
              <p:cNvPr id="26" name="Freeform: Shape 57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87E9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58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Rectangle 55"/>
            <p:cNvSpPr/>
            <p:nvPr/>
          </p:nvSpPr>
          <p:spPr>
            <a:xfrm>
              <a:off x="5802845" y="4279234"/>
              <a:ext cx="1368030" cy="215444"/>
            </a:xfrm>
            <a:prstGeom prst="rect">
              <a:avLst/>
            </a:prstGeom>
          </p:spPr>
          <p:txBody>
            <a:bodyPr wrap="none" lIns="144000" tIns="0" rIns="14400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chemeClr val="bg2">
                      <a:lumMod val="25000"/>
                    </a:schemeClr>
                  </a:solidFill>
                </a:rPr>
                <a:t>输入标题文本</a:t>
              </a:r>
            </a:p>
          </p:txBody>
        </p:sp>
      </p:grpSp>
      <p:grpSp>
        <p:nvGrpSpPr>
          <p:cNvPr id="8" name="千图PPT彼岸天：ID 8661124库_组合 46"/>
          <p:cNvGrpSpPr/>
          <p:nvPr>
            <p:custDataLst>
              <p:tags r:id="rId5"/>
            </p:custDataLst>
          </p:nvPr>
        </p:nvGrpSpPr>
        <p:grpSpPr>
          <a:xfrm>
            <a:off x="957510" y="4899777"/>
            <a:ext cx="1767243" cy="399215"/>
            <a:chOff x="5403632" y="4279234"/>
            <a:chExt cx="1767243" cy="399215"/>
          </a:xfrm>
        </p:grpSpPr>
        <p:grpSp>
          <p:nvGrpSpPr>
            <p:cNvPr id="16" name="Group 47"/>
            <p:cNvGrpSpPr/>
            <p:nvPr/>
          </p:nvGrpSpPr>
          <p:grpSpPr>
            <a:xfrm>
              <a:off x="5403632" y="4279235"/>
              <a:ext cx="399214" cy="399214"/>
              <a:chOff x="0" y="0"/>
              <a:chExt cx="767929" cy="767929"/>
            </a:xfrm>
          </p:grpSpPr>
          <p:sp>
            <p:nvSpPr>
              <p:cNvPr id="20" name="Freeform: Shape 51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EEC978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52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8" name="Rectangle 49"/>
            <p:cNvSpPr/>
            <p:nvPr/>
          </p:nvSpPr>
          <p:spPr>
            <a:xfrm>
              <a:off x="5802845" y="4279234"/>
              <a:ext cx="1368030" cy="215444"/>
            </a:xfrm>
            <a:prstGeom prst="rect">
              <a:avLst/>
            </a:prstGeom>
          </p:spPr>
          <p:txBody>
            <a:bodyPr wrap="none" lIns="144000" tIns="0" rIns="14400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</a:rPr>
                <a:t>输入标题文本</a:t>
              </a:r>
            </a:p>
          </p:txBody>
        </p:sp>
      </p:grpSp>
      <p:grpSp>
        <p:nvGrpSpPr>
          <p:cNvPr id="9" name="千图PPT彼岸天：ID 8661124库_组合 71"/>
          <p:cNvGrpSpPr/>
          <p:nvPr>
            <p:custDataLst>
              <p:tags r:id="rId6"/>
            </p:custDataLst>
          </p:nvPr>
        </p:nvGrpSpPr>
        <p:grpSpPr>
          <a:xfrm>
            <a:off x="957510" y="1777204"/>
            <a:ext cx="1767243" cy="429855"/>
            <a:chOff x="5403632" y="1998272"/>
            <a:chExt cx="1767243" cy="429855"/>
          </a:xfrm>
        </p:grpSpPr>
        <p:grpSp>
          <p:nvGrpSpPr>
            <p:cNvPr id="10" name="Group 72"/>
            <p:cNvGrpSpPr/>
            <p:nvPr/>
          </p:nvGrpSpPr>
          <p:grpSpPr>
            <a:xfrm>
              <a:off x="5403632" y="2028913"/>
              <a:ext cx="399214" cy="399214"/>
              <a:chOff x="0" y="0"/>
              <a:chExt cx="767929" cy="767929"/>
            </a:xfrm>
          </p:grpSpPr>
          <p:sp>
            <p:nvSpPr>
              <p:cNvPr id="14" name="Freeform: Shape 76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EEC978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Freeform: Shape 77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Rectangle 74"/>
            <p:cNvSpPr/>
            <p:nvPr/>
          </p:nvSpPr>
          <p:spPr>
            <a:xfrm>
              <a:off x="5802845" y="1998272"/>
              <a:ext cx="1368030" cy="215444"/>
            </a:xfrm>
            <a:prstGeom prst="rect">
              <a:avLst/>
            </a:prstGeom>
          </p:spPr>
          <p:txBody>
            <a:bodyPr wrap="none" lIns="144000" tIns="0" rIns="14400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</a:rPr>
                <a:t>输入标题文本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4" name="千图PPT彼岸天：ID 8661124库_组合 38"/>
          <p:cNvGrpSpPr/>
          <p:nvPr>
            <p:custDataLst>
              <p:tags r:id="rId1"/>
            </p:custDataLst>
          </p:nvPr>
        </p:nvGrpSpPr>
        <p:grpSpPr>
          <a:xfrm>
            <a:off x="5465326" y="4407884"/>
            <a:ext cx="4640226" cy="852958"/>
            <a:chOff x="6368009" y="4407884"/>
            <a:chExt cx="4640226" cy="852958"/>
          </a:xfrm>
        </p:grpSpPr>
        <p:sp>
          <p:nvSpPr>
            <p:cNvPr id="35" name="Freeform: Shape 1"/>
            <p:cNvSpPr/>
            <p:nvPr/>
          </p:nvSpPr>
          <p:spPr>
            <a:xfrm rot="10800000" flipH="1">
              <a:off x="6368009" y="4407884"/>
              <a:ext cx="4640226" cy="85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6" y="0"/>
                  </a:moveTo>
                  <a:cubicBezTo>
                    <a:pt x="1414" y="0"/>
                    <a:pt x="1414" y="0"/>
                    <a:pt x="1414" y="0"/>
                  </a:cubicBezTo>
                  <a:cubicBezTo>
                    <a:pt x="595" y="0"/>
                    <a:pt x="0" y="4185"/>
                    <a:pt x="0" y="9315"/>
                  </a:cubicBezTo>
                  <a:cubicBezTo>
                    <a:pt x="0" y="14445"/>
                    <a:pt x="595" y="18563"/>
                    <a:pt x="1414" y="18563"/>
                  </a:cubicBezTo>
                  <a:cubicBezTo>
                    <a:pt x="10354" y="18563"/>
                    <a:pt x="10354" y="18563"/>
                    <a:pt x="10354" y="18563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1259" y="18563"/>
                    <a:pt x="11259" y="18563"/>
                    <a:pt x="11259" y="18563"/>
                  </a:cubicBezTo>
                  <a:cubicBezTo>
                    <a:pt x="20186" y="18563"/>
                    <a:pt x="20186" y="18563"/>
                    <a:pt x="20186" y="18563"/>
                  </a:cubicBezTo>
                  <a:cubicBezTo>
                    <a:pt x="21005" y="18563"/>
                    <a:pt x="21600" y="14445"/>
                    <a:pt x="21600" y="9315"/>
                  </a:cubicBezTo>
                  <a:cubicBezTo>
                    <a:pt x="21600" y="4185"/>
                    <a:pt x="21005" y="0"/>
                    <a:pt x="20186" y="0"/>
                  </a:cubicBezTo>
                  <a:close/>
                </a:path>
              </a:pathLst>
            </a:custGeom>
            <a:solidFill>
              <a:srgbClr val="EEC978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Freeform: Shape 15"/>
            <p:cNvSpPr/>
            <p:nvPr/>
          </p:nvSpPr>
          <p:spPr>
            <a:xfrm>
              <a:off x="6492032" y="4634277"/>
              <a:ext cx="508817" cy="5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63500">
              <a:solidFill>
                <a:srgbClr val="FFFFFF"/>
              </a:solidFill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lang="en-US" altLang="zh-CN" sz="16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7" name="TextBox 20"/>
            <p:cNvSpPr txBox="1"/>
            <p:nvPr/>
          </p:nvSpPr>
          <p:spPr>
            <a:xfrm>
              <a:off x="7144520" y="4755895"/>
              <a:ext cx="3416320" cy="276999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</a:rPr>
                <a:t>输入标题文本请替换文字内容复制你的内容到此</a:t>
              </a:r>
            </a:p>
          </p:txBody>
        </p:sp>
      </p:grpSp>
      <p:grpSp>
        <p:nvGrpSpPr>
          <p:cNvPr id="5" name="千图PPT彼岸天：ID 8661124库_组合 10"/>
          <p:cNvGrpSpPr/>
          <p:nvPr>
            <p:custDataLst>
              <p:tags r:id="rId2"/>
            </p:custDataLst>
          </p:nvPr>
        </p:nvGrpSpPr>
        <p:grpSpPr>
          <a:xfrm>
            <a:off x="6061371" y="3795339"/>
            <a:ext cx="4640226" cy="852958"/>
            <a:chOff x="6368009" y="3795339"/>
            <a:chExt cx="4640226" cy="852958"/>
          </a:xfrm>
        </p:grpSpPr>
        <p:sp>
          <p:nvSpPr>
            <p:cNvPr id="32" name="Freeform: Shape 2"/>
            <p:cNvSpPr/>
            <p:nvPr/>
          </p:nvSpPr>
          <p:spPr>
            <a:xfrm>
              <a:off x="6368009" y="3795339"/>
              <a:ext cx="4640226" cy="85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6" y="0"/>
                  </a:moveTo>
                  <a:cubicBezTo>
                    <a:pt x="1414" y="0"/>
                    <a:pt x="1414" y="0"/>
                    <a:pt x="1414" y="0"/>
                  </a:cubicBezTo>
                  <a:cubicBezTo>
                    <a:pt x="595" y="0"/>
                    <a:pt x="0" y="4185"/>
                    <a:pt x="0" y="9315"/>
                  </a:cubicBezTo>
                  <a:cubicBezTo>
                    <a:pt x="0" y="14445"/>
                    <a:pt x="595" y="18563"/>
                    <a:pt x="1414" y="18563"/>
                  </a:cubicBezTo>
                  <a:cubicBezTo>
                    <a:pt x="10354" y="18563"/>
                    <a:pt x="10354" y="18563"/>
                    <a:pt x="10354" y="18563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1259" y="18563"/>
                    <a:pt x="11259" y="18563"/>
                    <a:pt x="11259" y="18563"/>
                  </a:cubicBezTo>
                  <a:cubicBezTo>
                    <a:pt x="20186" y="18563"/>
                    <a:pt x="20186" y="18563"/>
                    <a:pt x="20186" y="18563"/>
                  </a:cubicBezTo>
                  <a:cubicBezTo>
                    <a:pt x="21005" y="18563"/>
                    <a:pt x="21600" y="14445"/>
                    <a:pt x="21600" y="9315"/>
                  </a:cubicBezTo>
                  <a:cubicBezTo>
                    <a:pt x="21600" y="4185"/>
                    <a:pt x="21005" y="0"/>
                    <a:pt x="20186" y="0"/>
                  </a:cubicBezTo>
                  <a:close/>
                </a:path>
              </a:pathLst>
            </a:custGeom>
            <a:solidFill>
              <a:srgbClr val="F87E9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Freeform: Shape 14"/>
            <p:cNvSpPr/>
            <p:nvPr/>
          </p:nvSpPr>
          <p:spPr>
            <a:xfrm>
              <a:off x="6492032" y="3903867"/>
              <a:ext cx="508817" cy="5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63500">
              <a:solidFill>
                <a:srgbClr val="FFFFFF"/>
              </a:solidFill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lang="en-US" altLang="zh-CN" sz="16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4" name="TextBox 19"/>
            <p:cNvSpPr txBox="1"/>
            <p:nvPr/>
          </p:nvSpPr>
          <p:spPr>
            <a:xfrm>
              <a:off x="7144520" y="4024447"/>
              <a:ext cx="3416320" cy="276999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</a:rPr>
                <a:t>输入标题文本请替换文字内容复制你的内容到此</a:t>
              </a:r>
            </a:p>
          </p:txBody>
        </p:sp>
      </p:grpSp>
      <p:grpSp>
        <p:nvGrpSpPr>
          <p:cNvPr id="6" name="千图PPT彼岸天：ID 8661124库_组合 23"/>
          <p:cNvGrpSpPr/>
          <p:nvPr>
            <p:custDataLst>
              <p:tags r:id="rId3"/>
            </p:custDataLst>
          </p:nvPr>
        </p:nvGrpSpPr>
        <p:grpSpPr>
          <a:xfrm>
            <a:off x="1667508" y="1736812"/>
            <a:ext cx="2713719" cy="2955593"/>
            <a:chOff x="1307468" y="1697288"/>
            <a:chExt cx="2713719" cy="2955593"/>
          </a:xfrm>
        </p:grpSpPr>
        <p:grpSp>
          <p:nvGrpSpPr>
            <p:cNvPr id="19" name="Group 24"/>
            <p:cNvGrpSpPr/>
            <p:nvPr/>
          </p:nvGrpSpPr>
          <p:grpSpPr>
            <a:xfrm>
              <a:off x="1410010" y="1697288"/>
              <a:ext cx="2611177" cy="2955593"/>
              <a:chOff x="1193500" y="1491637"/>
              <a:chExt cx="3761195" cy="2955593"/>
            </a:xfrm>
          </p:grpSpPr>
          <p:sp>
            <p:nvSpPr>
              <p:cNvPr id="31" name="Rectangle 36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tx1"/>
                    </a:solidFill>
                  </a:rPr>
                  <a:t>输入标题文本</a:t>
                </a:r>
              </a:p>
            </p:txBody>
          </p:sp>
          <p:sp>
            <p:nvSpPr>
              <p:cNvPr id="29" name="Rectangle 34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bg2">
                        <a:lumMod val="25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7" name="Rectangle 32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tx1"/>
                    </a:solidFill>
                  </a:rPr>
                  <a:t>输入标题文本</a:t>
                </a:r>
              </a:p>
            </p:txBody>
          </p:sp>
        </p:grpSp>
        <p:grpSp>
          <p:nvGrpSpPr>
            <p:cNvPr id="20" name="Group 25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21" name="Straight Connector 26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7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千图PPT彼岸天：ID 8661124库_组合 8"/>
          <p:cNvGrpSpPr/>
          <p:nvPr>
            <p:custDataLst>
              <p:tags r:id="rId4"/>
            </p:custDataLst>
          </p:nvPr>
        </p:nvGrpSpPr>
        <p:grpSpPr>
          <a:xfrm>
            <a:off x="6368009" y="3060707"/>
            <a:ext cx="4640226" cy="853184"/>
            <a:chOff x="6368009" y="3062612"/>
            <a:chExt cx="4640226" cy="853184"/>
          </a:xfrm>
        </p:grpSpPr>
        <p:sp>
          <p:nvSpPr>
            <p:cNvPr id="16" name="Freeform: Shape 3"/>
            <p:cNvSpPr/>
            <p:nvPr/>
          </p:nvSpPr>
          <p:spPr>
            <a:xfrm>
              <a:off x="6368009" y="3062612"/>
              <a:ext cx="4640226" cy="85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6" y="0"/>
                  </a:moveTo>
                  <a:cubicBezTo>
                    <a:pt x="1414" y="0"/>
                    <a:pt x="1414" y="0"/>
                    <a:pt x="1414" y="0"/>
                  </a:cubicBezTo>
                  <a:cubicBezTo>
                    <a:pt x="595" y="0"/>
                    <a:pt x="0" y="4185"/>
                    <a:pt x="0" y="9247"/>
                  </a:cubicBezTo>
                  <a:cubicBezTo>
                    <a:pt x="0" y="14378"/>
                    <a:pt x="595" y="18563"/>
                    <a:pt x="1414" y="18563"/>
                  </a:cubicBezTo>
                  <a:cubicBezTo>
                    <a:pt x="10354" y="18563"/>
                    <a:pt x="10354" y="18563"/>
                    <a:pt x="10354" y="18563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1259" y="18563"/>
                    <a:pt x="11259" y="18563"/>
                    <a:pt x="11259" y="18563"/>
                  </a:cubicBezTo>
                  <a:cubicBezTo>
                    <a:pt x="20186" y="18563"/>
                    <a:pt x="20186" y="18563"/>
                    <a:pt x="20186" y="18563"/>
                  </a:cubicBezTo>
                  <a:cubicBezTo>
                    <a:pt x="21005" y="18563"/>
                    <a:pt x="21600" y="14378"/>
                    <a:pt x="21600" y="9247"/>
                  </a:cubicBezTo>
                  <a:cubicBezTo>
                    <a:pt x="21600" y="4185"/>
                    <a:pt x="21005" y="0"/>
                    <a:pt x="20186" y="0"/>
                  </a:cubicBezTo>
                  <a:close/>
                </a:path>
              </a:pathLst>
            </a:custGeom>
            <a:solidFill>
              <a:srgbClr val="EEC978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13"/>
            <p:cNvSpPr/>
            <p:nvPr/>
          </p:nvSpPr>
          <p:spPr>
            <a:xfrm>
              <a:off x="6492032" y="3173457"/>
              <a:ext cx="508817" cy="50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63500">
              <a:solidFill>
                <a:srgbClr val="FFFFFF"/>
              </a:solidFill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lang="en-US" altLang="zh-CN" sz="16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7144520" y="3292999"/>
              <a:ext cx="3416320" cy="276999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</a:rPr>
                <a:t>输入标题文本请替换文字内容复制你的内容到此</a:t>
              </a:r>
            </a:p>
          </p:txBody>
        </p:sp>
      </p:grpSp>
      <p:grpSp>
        <p:nvGrpSpPr>
          <p:cNvPr id="8" name="千图PPT彼岸天：ID 8661124库_组合 6"/>
          <p:cNvGrpSpPr/>
          <p:nvPr>
            <p:custDataLst>
              <p:tags r:id="rId5"/>
            </p:custDataLst>
          </p:nvPr>
        </p:nvGrpSpPr>
        <p:grpSpPr>
          <a:xfrm>
            <a:off x="6061371" y="2329885"/>
            <a:ext cx="4640226" cy="852958"/>
            <a:chOff x="6368009" y="2329885"/>
            <a:chExt cx="4640226" cy="852958"/>
          </a:xfrm>
        </p:grpSpPr>
        <p:sp>
          <p:nvSpPr>
            <p:cNvPr id="13" name="Freeform: Shape 4"/>
            <p:cNvSpPr/>
            <p:nvPr/>
          </p:nvSpPr>
          <p:spPr>
            <a:xfrm>
              <a:off x="6368009" y="2329885"/>
              <a:ext cx="4640226" cy="85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6" y="0"/>
                  </a:moveTo>
                  <a:cubicBezTo>
                    <a:pt x="1414" y="0"/>
                    <a:pt x="1414" y="0"/>
                    <a:pt x="1414" y="0"/>
                  </a:cubicBezTo>
                  <a:cubicBezTo>
                    <a:pt x="595" y="0"/>
                    <a:pt x="0" y="4117"/>
                    <a:pt x="0" y="9247"/>
                  </a:cubicBezTo>
                  <a:cubicBezTo>
                    <a:pt x="0" y="14377"/>
                    <a:pt x="595" y="18563"/>
                    <a:pt x="1414" y="18563"/>
                  </a:cubicBezTo>
                  <a:cubicBezTo>
                    <a:pt x="10354" y="18563"/>
                    <a:pt x="10354" y="18563"/>
                    <a:pt x="10354" y="18563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1259" y="18563"/>
                    <a:pt x="11259" y="18563"/>
                    <a:pt x="11259" y="18563"/>
                  </a:cubicBezTo>
                  <a:cubicBezTo>
                    <a:pt x="20186" y="18563"/>
                    <a:pt x="20186" y="18563"/>
                    <a:pt x="20186" y="18563"/>
                  </a:cubicBezTo>
                  <a:cubicBezTo>
                    <a:pt x="21005" y="18563"/>
                    <a:pt x="21600" y="14377"/>
                    <a:pt x="21600" y="9247"/>
                  </a:cubicBezTo>
                  <a:cubicBezTo>
                    <a:pt x="21600" y="4117"/>
                    <a:pt x="21005" y="0"/>
                    <a:pt x="20186" y="0"/>
                  </a:cubicBezTo>
                  <a:close/>
                </a:path>
              </a:pathLst>
            </a:custGeom>
            <a:solidFill>
              <a:srgbClr val="F87E9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6492032" y="2445643"/>
              <a:ext cx="508817" cy="5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63500">
              <a:solidFill>
                <a:srgbClr val="FFFFFF"/>
              </a:solidFill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lang="en-US" altLang="zh-CN" sz="16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5" name="TextBox 17"/>
            <p:cNvSpPr txBox="1"/>
            <p:nvPr/>
          </p:nvSpPr>
          <p:spPr>
            <a:xfrm>
              <a:off x="7144520" y="2561551"/>
              <a:ext cx="3416320" cy="276999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</a:rPr>
                <a:t>输入标题文本请替换文字内容复制你的内容到此</a:t>
              </a:r>
            </a:p>
          </p:txBody>
        </p:sp>
      </p:grpSp>
      <p:grpSp>
        <p:nvGrpSpPr>
          <p:cNvPr id="9" name="千图PPT彼岸天：ID 8661124库_组合 37"/>
          <p:cNvGrpSpPr/>
          <p:nvPr>
            <p:custDataLst>
              <p:tags r:id="rId6"/>
            </p:custDataLst>
          </p:nvPr>
        </p:nvGrpSpPr>
        <p:grpSpPr>
          <a:xfrm>
            <a:off x="5465326" y="1594618"/>
            <a:ext cx="4640226" cy="850690"/>
            <a:chOff x="6368009" y="1597158"/>
            <a:chExt cx="4640226" cy="850690"/>
          </a:xfrm>
        </p:grpSpPr>
        <p:sp>
          <p:nvSpPr>
            <p:cNvPr id="10" name="Freeform: Shape 5"/>
            <p:cNvSpPr/>
            <p:nvPr/>
          </p:nvSpPr>
          <p:spPr>
            <a:xfrm>
              <a:off x="6368009" y="1597158"/>
              <a:ext cx="4640226" cy="85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6" y="0"/>
                  </a:moveTo>
                  <a:cubicBezTo>
                    <a:pt x="1414" y="0"/>
                    <a:pt x="1414" y="0"/>
                    <a:pt x="1414" y="0"/>
                  </a:cubicBezTo>
                  <a:cubicBezTo>
                    <a:pt x="595" y="0"/>
                    <a:pt x="0" y="4130"/>
                    <a:pt x="0" y="9276"/>
                  </a:cubicBezTo>
                  <a:cubicBezTo>
                    <a:pt x="0" y="14423"/>
                    <a:pt x="595" y="18621"/>
                    <a:pt x="1414" y="18621"/>
                  </a:cubicBezTo>
                  <a:cubicBezTo>
                    <a:pt x="10354" y="18621"/>
                    <a:pt x="10354" y="18621"/>
                    <a:pt x="10354" y="18621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1259" y="18621"/>
                    <a:pt x="11259" y="18621"/>
                    <a:pt x="11259" y="18621"/>
                  </a:cubicBezTo>
                  <a:cubicBezTo>
                    <a:pt x="20186" y="18621"/>
                    <a:pt x="20186" y="18621"/>
                    <a:pt x="20186" y="18621"/>
                  </a:cubicBezTo>
                  <a:cubicBezTo>
                    <a:pt x="21005" y="18621"/>
                    <a:pt x="21600" y="14423"/>
                    <a:pt x="21600" y="9276"/>
                  </a:cubicBezTo>
                  <a:cubicBezTo>
                    <a:pt x="21600" y="4130"/>
                    <a:pt x="21005" y="0"/>
                    <a:pt x="20186" y="0"/>
                  </a:cubicBezTo>
                  <a:close/>
                </a:path>
              </a:pathLst>
            </a:custGeom>
            <a:solidFill>
              <a:srgbClr val="EEC978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1"/>
            <p:cNvSpPr/>
            <p:nvPr/>
          </p:nvSpPr>
          <p:spPr>
            <a:xfrm>
              <a:off x="6492032" y="1710583"/>
              <a:ext cx="508817" cy="5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63500">
              <a:solidFill>
                <a:srgbClr val="FFFFFF"/>
              </a:solidFill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lang="en-US" altLang="zh-CN" sz="16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6"/>
            <p:cNvSpPr txBox="1"/>
            <p:nvPr/>
          </p:nvSpPr>
          <p:spPr>
            <a:xfrm>
              <a:off x="7144520" y="1830103"/>
              <a:ext cx="3416320" cy="276999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</a:rPr>
                <a:t>输入标题文本请替换文字内容复制你的内容到此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o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415" y="-16510"/>
            <a:ext cx="12209780" cy="690181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610610" y="1339850"/>
            <a:ext cx="4951095" cy="4356735"/>
            <a:chOff x="2260" y="2527"/>
            <a:chExt cx="7797" cy="6861"/>
          </a:xfrm>
        </p:grpSpPr>
        <p:sp>
          <p:nvSpPr>
            <p:cNvPr id="6" name="矩形 5"/>
            <p:cNvSpPr/>
            <p:nvPr/>
          </p:nvSpPr>
          <p:spPr>
            <a:xfrm>
              <a:off x="3960" y="6406"/>
              <a:ext cx="4249" cy="1043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F87E93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点击可添加标题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977" y="8148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397" y="8114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977" y="8806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6397" y="8772"/>
              <a:ext cx="2926" cy="582"/>
            </a:xfrm>
            <a:prstGeom prst="rect">
              <a:avLst/>
            </a:prstGeom>
          </p:spPr>
          <p:txBody>
            <a:bodyPr wrap="none" lIns="91415" tIns="45708" rIns="91415" bIns="45708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添加需要标题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260" y="7766"/>
              <a:ext cx="7797" cy="5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4348" y="2527"/>
              <a:ext cx="3291" cy="3291"/>
            </a:xfrm>
            <a:prstGeom prst="ellipse">
              <a:avLst/>
            </a:prstGeom>
            <a:solidFill>
              <a:srgbClr val="F87E93"/>
            </a:soli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文本框 17"/>
            <p:cNvSpPr txBox="1"/>
            <p:nvPr/>
          </p:nvSpPr>
          <p:spPr>
            <a:xfrm>
              <a:off x="4292" y="3301"/>
              <a:ext cx="334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02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图片 62" descr="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3495" y="-36830"/>
            <a:ext cx="12251055" cy="6922770"/>
          </a:xfrm>
          <a:prstGeom prst="rect">
            <a:avLst/>
          </a:prstGeom>
        </p:spPr>
      </p:pic>
      <p:grpSp>
        <p:nvGrpSpPr>
          <p:cNvPr id="2" name="淘宝网Chenying0907出品 1"/>
          <p:cNvGrpSpPr/>
          <p:nvPr/>
        </p:nvGrpSpPr>
        <p:grpSpPr>
          <a:xfrm>
            <a:off x="4871864" y="1789278"/>
            <a:ext cx="1200381" cy="1404179"/>
            <a:chOff x="9372085" y="2917903"/>
            <a:chExt cx="3200462" cy="3767734"/>
          </a:xfrm>
        </p:grpSpPr>
        <p:sp>
          <p:nvSpPr>
            <p:cNvPr id="3" name="Shape 727"/>
            <p:cNvSpPr/>
            <p:nvPr/>
          </p:nvSpPr>
          <p:spPr>
            <a:xfrm>
              <a:off x="9372085" y="2917903"/>
              <a:ext cx="3200462" cy="37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extrusionOk="0">
                  <a:moveTo>
                    <a:pt x="18505" y="14572"/>
                  </a:moveTo>
                  <a:cubicBezTo>
                    <a:pt x="18974" y="14572"/>
                    <a:pt x="19549" y="14855"/>
                    <a:pt x="19783" y="15202"/>
                  </a:cubicBezTo>
                  <a:lnTo>
                    <a:pt x="21307" y="17456"/>
                  </a:lnTo>
                  <a:cubicBezTo>
                    <a:pt x="21541" y="17802"/>
                    <a:pt x="21541" y="18369"/>
                    <a:pt x="21307" y="18716"/>
                  </a:cubicBezTo>
                  <a:lnTo>
                    <a:pt x="19783" y="20970"/>
                  </a:lnTo>
                  <a:cubicBezTo>
                    <a:pt x="19549" y="21317"/>
                    <a:pt x="18974" y="21600"/>
                    <a:pt x="18505" y="21600"/>
                  </a:cubicBezTo>
                  <a:lnTo>
                    <a:pt x="15458" y="21600"/>
                  </a:lnTo>
                  <a:cubicBezTo>
                    <a:pt x="14989" y="21600"/>
                    <a:pt x="14414" y="21317"/>
                    <a:pt x="14180" y="20970"/>
                  </a:cubicBezTo>
                  <a:lnTo>
                    <a:pt x="12656" y="18716"/>
                  </a:lnTo>
                  <a:cubicBezTo>
                    <a:pt x="12422" y="18369"/>
                    <a:pt x="12422" y="17802"/>
                    <a:pt x="12656" y="17456"/>
                  </a:cubicBezTo>
                  <a:lnTo>
                    <a:pt x="13507" y="16198"/>
                  </a:lnTo>
                  <a:cubicBezTo>
                    <a:pt x="13741" y="15852"/>
                    <a:pt x="13741" y="15285"/>
                    <a:pt x="13506" y="14939"/>
                  </a:cubicBezTo>
                  <a:lnTo>
                    <a:pt x="13336" y="14686"/>
                  </a:lnTo>
                  <a:cubicBezTo>
                    <a:pt x="13102" y="14340"/>
                    <a:pt x="12527" y="14056"/>
                    <a:pt x="12059" y="14056"/>
                  </a:cubicBezTo>
                  <a:lnTo>
                    <a:pt x="5352" y="14056"/>
                  </a:lnTo>
                  <a:cubicBezTo>
                    <a:pt x="4884" y="14056"/>
                    <a:pt x="4309" y="13773"/>
                    <a:pt x="4075" y="13426"/>
                  </a:cubicBezTo>
                  <a:lnTo>
                    <a:pt x="175" y="7658"/>
                  </a:lnTo>
                  <a:cubicBezTo>
                    <a:pt x="-59" y="7312"/>
                    <a:pt x="-59" y="6745"/>
                    <a:pt x="175" y="6398"/>
                  </a:cubicBezTo>
                  <a:lnTo>
                    <a:pt x="4075" y="630"/>
                  </a:lnTo>
                  <a:cubicBezTo>
                    <a:pt x="4309" y="283"/>
                    <a:pt x="4884" y="0"/>
                    <a:pt x="5352" y="0"/>
                  </a:cubicBezTo>
                  <a:lnTo>
                    <a:pt x="13151" y="0"/>
                  </a:lnTo>
                  <a:cubicBezTo>
                    <a:pt x="13619" y="0"/>
                    <a:pt x="14194" y="283"/>
                    <a:pt x="14429" y="630"/>
                  </a:cubicBezTo>
                  <a:lnTo>
                    <a:pt x="18328" y="6398"/>
                  </a:lnTo>
                  <a:cubicBezTo>
                    <a:pt x="18562" y="6745"/>
                    <a:pt x="18562" y="7312"/>
                    <a:pt x="18328" y="7658"/>
                  </a:cubicBezTo>
                  <a:lnTo>
                    <a:pt x="14975" y="12618"/>
                  </a:lnTo>
                  <a:cubicBezTo>
                    <a:pt x="14741" y="12965"/>
                    <a:pt x="14741" y="13532"/>
                    <a:pt x="14975" y="13878"/>
                  </a:cubicBezTo>
                  <a:lnTo>
                    <a:pt x="15018" y="13942"/>
                  </a:lnTo>
                  <a:cubicBezTo>
                    <a:pt x="15252" y="14288"/>
                    <a:pt x="15827" y="14572"/>
                    <a:pt x="16295" y="14572"/>
                  </a:cubicBezTo>
                  <a:cubicBezTo>
                    <a:pt x="16295" y="14572"/>
                    <a:pt x="18505" y="14572"/>
                    <a:pt x="18505" y="1457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" name="Shape 746"/>
            <p:cNvSpPr/>
            <p:nvPr/>
          </p:nvSpPr>
          <p:spPr>
            <a:xfrm>
              <a:off x="11420922" y="5592090"/>
              <a:ext cx="897525" cy="100648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 sz="4000">
                  <a:solidFill>
                    <a:srgbClr val="0087B1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5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</a:t>
              </a:r>
            </a:p>
          </p:txBody>
        </p:sp>
        <p:sp>
          <p:nvSpPr>
            <p:cNvPr id="5" name="Shape 747"/>
            <p:cNvSpPr/>
            <p:nvPr/>
          </p:nvSpPr>
          <p:spPr>
            <a:xfrm>
              <a:off x="9871729" y="3016606"/>
              <a:ext cx="1765012" cy="1073587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7000"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6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01</a:t>
              </a:r>
            </a:p>
          </p:txBody>
        </p:sp>
        <p:sp>
          <p:nvSpPr>
            <p:cNvPr id="6" name="Shape 753"/>
            <p:cNvSpPr/>
            <p:nvPr/>
          </p:nvSpPr>
          <p:spPr>
            <a:xfrm>
              <a:off x="9569325" y="4022974"/>
              <a:ext cx="2314758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 algn="ctr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Title Example</a:t>
              </a:r>
            </a:p>
          </p:txBody>
        </p:sp>
        <p:sp>
          <p:nvSpPr>
            <p:cNvPr id="7" name="Shape 759"/>
            <p:cNvSpPr/>
            <p:nvPr/>
          </p:nvSpPr>
          <p:spPr>
            <a:xfrm>
              <a:off x="9871729" y="4371958"/>
              <a:ext cx="1765012" cy="74325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20%</a:t>
              </a:r>
            </a:p>
          </p:txBody>
        </p:sp>
      </p:grpSp>
      <p:grpSp>
        <p:nvGrpSpPr>
          <p:cNvPr id="8" name="淘宝网Chenying0907出品 7"/>
          <p:cNvGrpSpPr/>
          <p:nvPr/>
        </p:nvGrpSpPr>
        <p:grpSpPr>
          <a:xfrm>
            <a:off x="6062085" y="2062658"/>
            <a:ext cx="1178998" cy="1416444"/>
            <a:chOff x="12545456" y="3651446"/>
            <a:chExt cx="3143449" cy="3800646"/>
          </a:xfrm>
        </p:grpSpPr>
        <p:sp>
          <p:nvSpPr>
            <p:cNvPr id="9" name="Shape 732"/>
            <p:cNvSpPr/>
            <p:nvPr/>
          </p:nvSpPr>
          <p:spPr>
            <a:xfrm>
              <a:off x="12545456" y="3651446"/>
              <a:ext cx="3143449" cy="380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extrusionOk="0">
                  <a:moveTo>
                    <a:pt x="8985" y="17492"/>
                  </a:moveTo>
                  <a:cubicBezTo>
                    <a:pt x="9223" y="17835"/>
                    <a:pt x="9223" y="18397"/>
                    <a:pt x="8985" y="18741"/>
                  </a:cubicBezTo>
                  <a:lnTo>
                    <a:pt x="7433" y="20976"/>
                  </a:lnTo>
                  <a:cubicBezTo>
                    <a:pt x="7195" y="21319"/>
                    <a:pt x="6610" y="21600"/>
                    <a:pt x="6133" y="21600"/>
                  </a:cubicBezTo>
                  <a:lnTo>
                    <a:pt x="3030" y="21600"/>
                  </a:lnTo>
                  <a:cubicBezTo>
                    <a:pt x="2553" y="21600"/>
                    <a:pt x="1968" y="21319"/>
                    <a:pt x="1730" y="20976"/>
                  </a:cubicBezTo>
                  <a:lnTo>
                    <a:pt x="178" y="18741"/>
                  </a:lnTo>
                  <a:cubicBezTo>
                    <a:pt x="-60" y="18397"/>
                    <a:pt x="-60" y="17835"/>
                    <a:pt x="178" y="17492"/>
                  </a:cubicBezTo>
                  <a:lnTo>
                    <a:pt x="1730" y="15257"/>
                  </a:lnTo>
                  <a:cubicBezTo>
                    <a:pt x="1968" y="14914"/>
                    <a:pt x="2553" y="14633"/>
                    <a:pt x="3030" y="14633"/>
                  </a:cubicBezTo>
                  <a:lnTo>
                    <a:pt x="4761" y="14633"/>
                  </a:lnTo>
                  <a:cubicBezTo>
                    <a:pt x="5238" y="14633"/>
                    <a:pt x="5823" y="14352"/>
                    <a:pt x="6062" y="14008"/>
                  </a:cubicBezTo>
                  <a:lnTo>
                    <a:pt x="6235" y="13758"/>
                  </a:lnTo>
                  <a:cubicBezTo>
                    <a:pt x="6474" y="13415"/>
                    <a:pt x="6474" y="12853"/>
                    <a:pt x="6235" y="12509"/>
                  </a:cubicBezTo>
                  <a:lnTo>
                    <a:pt x="2822" y="7592"/>
                  </a:lnTo>
                  <a:cubicBezTo>
                    <a:pt x="2583" y="7248"/>
                    <a:pt x="2583" y="6686"/>
                    <a:pt x="2822" y="6343"/>
                  </a:cubicBezTo>
                  <a:lnTo>
                    <a:pt x="6791" y="624"/>
                  </a:lnTo>
                  <a:cubicBezTo>
                    <a:pt x="7030" y="281"/>
                    <a:pt x="7615" y="0"/>
                    <a:pt x="8092" y="0"/>
                  </a:cubicBezTo>
                  <a:lnTo>
                    <a:pt x="16032" y="0"/>
                  </a:lnTo>
                  <a:cubicBezTo>
                    <a:pt x="16508" y="0"/>
                    <a:pt x="17094" y="281"/>
                    <a:pt x="17332" y="625"/>
                  </a:cubicBezTo>
                  <a:lnTo>
                    <a:pt x="21302" y="6343"/>
                  </a:lnTo>
                  <a:cubicBezTo>
                    <a:pt x="21540" y="6686"/>
                    <a:pt x="21540" y="7248"/>
                    <a:pt x="21302" y="7592"/>
                  </a:cubicBezTo>
                  <a:lnTo>
                    <a:pt x="17332" y="13310"/>
                  </a:lnTo>
                  <a:cubicBezTo>
                    <a:pt x="17093" y="13654"/>
                    <a:pt x="16508" y="13935"/>
                    <a:pt x="16031" y="13935"/>
                  </a:cubicBezTo>
                  <a:lnTo>
                    <a:pt x="9204" y="13935"/>
                  </a:lnTo>
                  <a:cubicBezTo>
                    <a:pt x="8727" y="13935"/>
                    <a:pt x="8142" y="14216"/>
                    <a:pt x="7904" y="14559"/>
                  </a:cubicBezTo>
                  <a:lnTo>
                    <a:pt x="7860" y="14622"/>
                  </a:lnTo>
                  <a:cubicBezTo>
                    <a:pt x="7621" y="14966"/>
                    <a:pt x="7621" y="15528"/>
                    <a:pt x="7860" y="15871"/>
                  </a:cubicBezTo>
                  <a:cubicBezTo>
                    <a:pt x="7860" y="15871"/>
                    <a:pt x="8985" y="17492"/>
                    <a:pt x="8985" y="17492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Shape 739"/>
            <p:cNvSpPr/>
            <p:nvPr/>
          </p:nvSpPr>
          <p:spPr>
            <a:xfrm>
              <a:off x="12794773" y="6302175"/>
              <a:ext cx="897524" cy="100648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 sz="4000">
                  <a:solidFill>
                    <a:srgbClr val="A0BC35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5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</a:t>
              </a:r>
            </a:p>
          </p:txBody>
        </p:sp>
        <p:sp>
          <p:nvSpPr>
            <p:cNvPr id="11" name="Shape 748"/>
            <p:cNvSpPr/>
            <p:nvPr/>
          </p:nvSpPr>
          <p:spPr>
            <a:xfrm>
              <a:off x="13449240" y="3742174"/>
              <a:ext cx="1765011" cy="1073587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7000"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6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02</a:t>
              </a:r>
            </a:p>
          </p:txBody>
        </p:sp>
        <p:sp>
          <p:nvSpPr>
            <p:cNvPr id="12" name="Shape 754"/>
            <p:cNvSpPr/>
            <p:nvPr/>
          </p:nvSpPr>
          <p:spPr>
            <a:xfrm>
              <a:off x="13199768" y="4733286"/>
              <a:ext cx="2314757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 algn="ctr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Title Example</a:t>
              </a:r>
            </a:p>
          </p:txBody>
        </p:sp>
        <p:sp>
          <p:nvSpPr>
            <p:cNvPr id="13" name="Shape 760"/>
            <p:cNvSpPr/>
            <p:nvPr/>
          </p:nvSpPr>
          <p:spPr>
            <a:xfrm>
              <a:off x="13474644" y="5092521"/>
              <a:ext cx="1765011" cy="74325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30%</a:t>
              </a:r>
            </a:p>
          </p:txBody>
        </p:sp>
      </p:grpSp>
      <p:grpSp>
        <p:nvGrpSpPr>
          <p:cNvPr id="14" name="淘宝网Chenying0907出品 13"/>
          <p:cNvGrpSpPr/>
          <p:nvPr/>
        </p:nvGrpSpPr>
        <p:grpSpPr>
          <a:xfrm>
            <a:off x="6073514" y="3356518"/>
            <a:ext cx="1610921" cy="913786"/>
            <a:chOff x="12545456" y="7095909"/>
            <a:chExt cx="4295044" cy="2451897"/>
          </a:xfrm>
        </p:grpSpPr>
        <p:sp>
          <p:nvSpPr>
            <p:cNvPr id="15" name="Shape 731"/>
            <p:cNvSpPr/>
            <p:nvPr/>
          </p:nvSpPr>
          <p:spPr>
            <a:xfrm>
              <a:off x="12545456" y="7095909"/>
              <a:ext cx="4295044" cy="245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5448" y="15522"/>
                  </a:moveTo>
                  <a:cubicBezTo>
                    <a:pt x="5274" y="16055"/>
                    <a:pt x="4845" y="16490"/>
                    <a:pt x="4495" y="16490"/>
                  </a:cubicBezTo>
                  <a:lnTo>
                    <a:pt x="2221" y="16490"/>
                  </a:lnTo>
                  <a:cubicBezTo>
                    <a:pt x="1871" y="16490"/>
                    <a:pt x="1443" y="16054"/>
                    <a:pt x="1268" y="15522"/>
                  </a:cubicBezTo>
                  <a:lnTo>
                    <a:pt x="131" y="12058"/>
                  </a:lnTo>
                  <a:cubicBezTo>
                    <a:pt x="-44" y="11526"/>
                    <a:pt x="-44" y="10655"/>
                    <a:pt x="131" y="10122"/>
                  </a:cubicBezTo>
                  <a:lnTo>
                    <a:pt x="1268" y="6658"/>
                  </a:lnTo>
                  <a:cubicBezTo>
                    <a:pt x="1443" y="6126"/>
                    <a:pt x="1872" y="5690"/>
                    <a:pt x="2221" y="5690"/>
                  </a:cubicBezTo>
                  <a:lnTo>
                    <a:pt x="4495" y="5690"/>
                  </a:lnTo>
                  <a:cubicBezTo>
                    <a:pt x="4845" y="5690"/>
                    <a:pt x="5273" y="6126"/>
                    <a:pt x="5448" y="6658"/>
                  </a:cubicBezTo>
                  <a:lnTo>
                    <a:pt x="6083" y="8591"/>
                  </a:lnTo>
                  <a:cubicBezTo>
                    <a:pt x="6258" y="9123"/>
                    <a:pt x="6686" y="9559"/>
                    <a:pt x="7036" y="9558"/>
                  </a:cubicBezTo>
                  <a:lnTo>
                    <a:pt x="7291" y="9558"/>
                  </a:lnTo>
                  <a:cubicBezTo>
                    <a:pt x="7640" y="9558"/>
                    <a:pt x="8069" y="9123"/>
                    <a:pt x="8244" y="8590"/>
                  </a:cubicBezTo>
                  <a:lnTo>
                    <a:pt x="10746" y="968"/>
                  </a:lnTo>
                  <a:cubicBezTo>
                    <a:pt x="10921" y="436"/>
                    <a:pt x="11350" y="0"/>
                    <a:pt x="11699" y="0"/>
                  </a:cubicBezTo>
                  <a:lnTo>
                    <a:pt x="17518" y="0"/>
                  </a:lnTo>
                  <a:cubicBezTo>
                    <a:pt x="17868" y="0"/>
                    <a:pt x="18297" y="436"/>
                    <a:pt x="18472" y="968"/>
                  </a:cubicBezTo>
                  <a:lnTo>
                    <a:pt x="21381" y="9832"/>
                  </a:lnTo>
                  <a:cubicBezTo>
                    <a:pt x="21556" y="10365"/>
                    <a:pt x="21556" y="11236"/>
                    <a:pt x="21381" y="11768"/>
                  </a:cubicBezTo>
                  <a:lnTo>
                    <a:pt x="18472" y="20632"/>
                  </a:lnTo>
                  <a:cubicBezTo>
                    <a:pt x="18297" y="21164"/>
                    <a:pt x="17868" y="21600"/>
                    <a:pt x="17518" y="21600"/>
                  </a:cubicBezTo>
                  <a:lnTo>
                    <a:pt x="11699" y="21600"/>
                  </a:lnTo>
                  <a:cubicBezTo>
                    <a:pt x="11350" y="21600"/>
                    <a:pt x="10921" y="21164"/>
                    <a:pt x="10746" y="20632"/>
                  </a:cubicBezTo>
                  <a:lnTo>
                    <a:pt x="8244" y="13010"/>
                  </a:lnTo>
                  <a:cubicBezTo>
                    <a:pt x="8069" y="12477"/>
                    <a:pt x="7640" y="12042"/>
                    <a:pt x="7290" y="12042"/>
                  </a:cubicBezTo>
                  <a:lnTo>
                    <a:pt x="7226" y="12042"/>
                  </a:lnTo>
                  <a:cubicBezTo>
                    <a:pt x="6877" y="12042"/>
                    <a:pt x="6448" y="12477"/>
                    <a:pt x="6273" y="13010"/>
                  </a:cubicBezTo>
                  <a:cubicBezTo>
                    <a:pt x="6273" y="13010"/>
                    <a:pt x="5448" y="15522"/>
                    <a:pt x="5448" y="15522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grpSp>
          <p:nvGrpSpPr>
            <p:cNvPr id="16" name="淘宝网Chenying0907出品 15"/>
            <p:cNvGrpSpPr/>
            <p:nvPr/>
          </p:nvGrpSpPr>
          <p:grpSpPr>
            <a:xfrm>
              <a:off x="12835055" y="7118994"/>
              <a:ext cx="3797071" cy="2153250"/>
              <a:chOff x="12835055" y="7118994"/>
              <a:chExt cx="3797071" cy="2153250"/>
            </a:xfrm>
          </p:grpSpPr>
          <p:sp>
            <p:nvSpPr>
              <p:cNvPr id="17" name="Shape 742"/>
              <p:cNvSpPr/>
              <p:nvPr/>
            </p:nvSpPr>
            <p:spPr>
              <a:xfrm>
                <a:off x="12835055" y="7880888"/>
                <a:ext cx="897524" cy="1006484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71437" tIns="71437" rIns="71437" bIns="71437" anchor="ctr">
                <a:spAutoFit/>
              </a:bodyPr>
              <a:lstStyle>
                <a:lvl1pPr>
                  <a:lnSpc>
                    <a:spcPct val="150000"/>
                  </a:lnSpc>
                  <a:defRPr sz="4000">
                    <a:solidFill>
                      <a:srgbClr val="002641"/>
                    </a:solidFill>
                    <a:latin typeface="FontAwesome"/>
                    <a:ea typeface="FontAwesome"/>
                    <a:cs typeface="FontAwesome"/>
                    <a:sym typeface="FontAwesome"/>
                  </a:defRPr>
                </a:lvl1pPr>
              </a:lstStyle>
              <a:p>
                <a:pPr lvl="0" algn="ctr">
                  <a:lnSpc>
                    <a:spcPct val="100000"/>
                  </a:lnSpc>
                  <a:defRPr sz="1800">
                    <a:solidFill>
                      <a:srgbClr val="000000"/>
                    </a:solidFill>
                  </a:defRPr>
                </a:pPr>
                <a:r>
                  <a:rPr sz="15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</a:t>
                </a:r>
              </a:p>
            </p:txBody>
          </p:sp>
          <p:sp>
            <p:nvSpPr>
              <p:cNvPr id="18" name="Shape 749"/>
              <p:cNvSpPr/>
              <p:nvPr/>
            </p:nvSpPr>
            <p:spPr>
              <a:xfrm>
                <a:off x="14592240" y="7118994"/>
                <a:ext cx="1765011" cy="1073586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lIns="0" tIns="0" rIns="0" bIns="0">
                <a:spAutoFit/>
              </a:bodyPr>
              <a:lstStyle>
                <a:lvl1pPr defTabSz="647700">
                  <a:lnSpc>
                    <a:spcPct val="120000"/>
                  </a:lnSpc>
                  <a:spcBef>
                    <a:spcPts val="1700"/>
                  </a:spcBef>
                  <a:defRPr sz="7000">
                    <a:solidFill>
                      <a:srgbClr val="FFFFFF"/>
                    </a:solidFill>
                    <a:latin typeface="Lato Light"/>
                    <a:ea typeface="Lato Light"/>
                    <a:cs typeface="Lato Light"/>
                    <a:sym typeface="Lato Light"/>
                  </a:defRPr>
                </a:lvl1pPr>
              </a:lstStyle>
              <a:p>
                <a:pPr lvl="0" algn="ctr">
                  <a:lnSpc>
                    <a:spcPct val="100000"/>
                  </a:lnSpc>
                  <a:defRPr sz="1800">
                    <a:solidFill>
                      <a:srgbClr val="000000"/>
                    </a:solidFill>
                  </a:defRPr>
                </a:pPr>
                <a:r>
                  <a:rPr sz="2600" b="1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03</a:t>
                </a:r>
              </a:p>
            </p:txBody>
          </p:sp>
          <p:sp>
            <p:nvSpPr>
              <p:cNvPr id="19" name="Shape 755"/>
              <p:cNvSpPr/>
              <p:nvPr/>
            </p:nvSpPr>
            <p:spPr>
              <a:xfrm>
                <a:off x="14317367" y="8206182"/>
                <a:ext cx="2314759" cy="374658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lIns="0" tIns="0" rIns="0" bIns="0">
                <a:spAutoFit/>
              </a:bodyPr>
              <a:lstStyle>
                <a:lvl1pPr defTabSz="647700">
                  <a:lnSpc>
                    <a:spcPct val="120000"/>
                  </a:lnSpc>
                  <a:spcBef>
                    <a:spcPts val="1700"/>
                  </a:spcBef>
                  <a:defRPr sz="2300" b="1">
                    <a:solidFill>
                      <a:srgbClr val="FFFFFF"/>
                    </a:solidFill>
                    <a:latin typeface="Lato"/>
                    <a:ea typeface="Lato"/>
                    <a:cs typeface="Lato"/>
                    <a:sym typeface="Lato"/>
                  </a:defRPr>
                </a:lvl1pPr>
              </a:lstStyle>
              <a:p>
                <a:pPr lvl="0" algn="ctr">
                  <a:lnSpc>
                    <a:spcPct val="100000"/>
                  </a:lnSpc>
                  <a:defRPr sz="1800" b="0">
                    <a:solidFill>
                      <a:srgbClr val="000000"/>
                    </a:solidFill>
                  </a:defRPr>
                </a:pPr>
                <a:r>
                  <a:rPr sz="90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Title Example</a:t>
                </a:r>
              </a:p>
            </p:txBody>
          </p:sp>
          <p:sp>
            <p:nvSpPr>
              <p:cNvPr id="20" name="Shape 761"/>
              <p:cNvSpPr/>
              <p:nvPr/>
            </p:nvSpPr>
            <p:spPr>
              <a:xfrm>
                <a:off x="14592240" y="8528993"/>
                <a:ext cx="1765011" cy="74325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lIns="0" tIns="0" rIns="0" bIns="0">
                <a:spAutoFit/>
              </a:bodyPr>
              <a:lstStyle>
                <a:lvl1pPr defTabSz="647700">
                  <a:lnSpc>
                    <a:spcPct val="120000"/>
                  </a:lnSpc>
                  <a:spcBef>
                    <a:spcPts val="1700"/>
                  </a:spcBef>
                  <a:defRPr>
                    <a:solidFill>
                      <a:srgbClr val="FFFFFF"/>
                    </a:solidFill>
                    <a:latin typeface="Lato Light"/>
                    <a:ea typeface="Lato Light"/>
                    <a:cs typeface="Lato Light"/>
                    <a:sym typeface="Lato Light"/>
                  </a:defRPr>
                </a:lvl1pPr>
              </a:lstStyle>
              <a:p>
                <a:pPr lvl="0" algn="ctr">
                  <a:lnSpc>
                    <a:spcPct val="100000"/>
                  </a:lnSpc>
                  <a:defRPr sz="1800"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45%</a:t>
                </a:r>
              </a:p>
            </p:txBody>
          </p:sp>
        </p:grpSp>
      </p:grpSp>
      <p:grpSp>
        <p:nvGrpSpPr>
          <p:cNvPr id="21" name="淘宝网Chenying0907出品 20"/>
          <p:cNvGrpSpPr/>
          <p:nvPr/>
        </p:nvGrpSpPr>
        <p:grpSpPr>
          <a:xfrm>
            <a:off x="5571641" y="3869348"/>
            <a:ext cx="1200364" cy="1404175"/>
            <a:chOff x="11237836" y="8499209"/>
            <a:chExt cx="3200417" cy="3767725"/>
          </a:xfrm>
        </p:grpSpPr>
        <p:sp>
          <p:nvSpPr>
            <p:cNvPr id="22" name="Shape 730"/>
            <p:cNvSpPr/>
            <p:nvPr/>
          </p:nvSpPr>
          <p:spPr>
            <a:xfrm>
              <a:off x="11237836" y="8499209"/>
              <a:ext cx="3200417" cy="376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extrusionOk="0">
                  <a:moveTo>
                    <a:pt x="2976" y="7028"/>
                  </a:moveTo>
                  <a:cubicBezTo>
                    <a:pt x="2508" y="7028"/>
                    <a:pt x="1933" y="6745"/>
                    <a:pt x="1699" y="6398"/>
                  </a:cubicBezTo>
                  <a:lnTo>
                    <a:pt x="175" y="4144"/>
                  </a:lnTo>
                  <a:cubicBezTo>
                    <a:pt x="-59" y="3797"/>
                    <a:pt x="-59" y="3231"/>
                    <a:pt x="175" y="2884"/>
                  </a:cubicBezTo>
                  <a:lnTo>
                    <a:pt x="1699" y="630"/>
                  </a:lnTo>
                  <a:cubicBezTo>
                    <a:pt x="1933" y="283"/>
                    <a:pt x="2508" y="0"/>
                    <a:pt x="2977" y="0"/>
                  </a:cubicBezTo>
                  <a:lnTo>
                    <a:pt x="6024" y="0"/>
                  </a:lnTo>
                  <a:cubicBezTo>
                    <a:pt x="6493" y="0"/>
                    <a:pt x="7068" y="283"/>
                    <a:pt x="7302" y="630"/>
                  </a:cubicBezTo>
                  <a:lnTo>
                    <a:pt x="8826" y="2884"/>
                  </a:lnTo>
                  <a:cubicBezTo>
                    <a:pt x="9060" y="3230"/>
                    <a:pt x="9060" y="3797"/>
                    <a:pt x="8826" y="4144"/>
                  </a:cubicBezTo>
                  <a:lnTo>
                    <a:pt x="7975" y="5402"/>
                  </a:lnTo>
                  <a:cubicBezTo>
                    <a:pt x="7741" y="5748"/>
                    <a:pt x="7741" y="6315"/>
                    <a:pt x="7976" y="6661"/>
                  </a:cubicBezTo>
                  <a:lnTo>
                    <a:pt x="8146" y="6914"/>
                  </a:lnTo>
                  <a:cubicBezTo>
                    <a:pt x="8380" y="7260"/>
                    <a:pt x="8955" y="7544"/>
                    <a:pt x="9424" y="7544"/>
                  </a:cubicBezTo>
                  <a:lnTo>
                    <a:pt x="16130" y="7544"/>
                  </a:lnTo>
                  <a:cubicBezTo>
                    <a:pt x="16598" y="7544"/>
                    <a:pt x="17173" y="7827"/>
                    <a:pt x="17407" y="8174"/>
                  </a:cubicBezTo>
                  <a:lnTo>
                    <a:pt x="21307" y="13942"/>
                  </a:lnTo>
                  <a:cubicBezTo>
                    <a:pt x="21541" y="14288"/>
                    <a:pt x="21541" y="14855"/>
                    <a:pt x="21307" y="15202"/>
                  </a:cubicBezTo>
                  <a:lnTo>
                    <a:pt x="17407" y="20970"/>
                  </a:lnTo>
                  <a:cubicBezTo>
                    <a:pt x="17173" y="21317"/>
                    <a:pt x="16598" y="21600"/>
                    <a:pt x="16130" y="21600"/>
                  </a:cubicBezTo>
                  <a:lnTo>
                    <a:pt x="8331" y="21600"/>
                  </a:lnTo>
                  <a:cubicBezTo>
                    <a:pt x="7863" y="21600"/>
                    <a:pt x="7288" y="21317"/>
                    <a:pt x="7054" y="20970"/>
                  </a:cubicBezTo>
                  <a:lnTo>
                    <a:pt x="3154" y="15202"/>
                  </a:lnTo>
                  <a:cubicBezTo>
                    <a:pt x="2920" y="14855"/>
                    <a:pt x="2920" y="14288"/>
                    <a:pt x="3154" y="13942"/>
                  </a:cubicBezTo>
                  <a:lnTo>
                    <a:pt x="6507" y="8982"/>
                  </a:lnTo>
                  <a:cubicBezTo>
                    <a:pt x="6742" y="8635"/>
                    <a:pt x="6742" y="8068"/>
                    <a:pt x="6507" y="7722"/>
                  </a:cubicBezTo>
                  <a:lnTo>
                    <a:pt x="6464" y="7658"/>
                  </a:lnTo>
                  <a:cubicBezTo>
                    <a:pt x="6230" y="7312"/>
                    <a:pt x="5655" y="7028"/>
                    <a:pt x="5187" y="7028"/>
                  </a:cubicBezTo>
                  <a:cubicBezTo>
                    <a:pt x="5187" y="7028"/>
                    <a:pt x="2976" y="7028"/>
                    <a:pt x="2976" y="7028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3" name="Shape 740"/>
            <p:cNvSpPr/>
            <p:nvPr/>
          </p:nvSpPr>
          <p:spPr>
            <a:xfrm>
              <a:off x="11459827" y="8606702"/>
              <a:ext cx="897525" cy="100648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 sz="40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5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</a:t>
              </a:r>
            </a:p>
          </p:txBody>
        </p:sp>
        <p:sp>
          <p:nvSpPr>
            <p:cNvPr id="24" name="Shape 750"/>
            <p:cNvSpPr/>
            <p:nvPr/>
          </p:nvSpPr>
          <p:spPr>
            <a:xfrm>
              <a:off x="12181641" y="9828326"/>
              <a:ext cx="1765012" cy="1073587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7000"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6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04</a:t>
              </a:r>
            </a:p>
          </p:txBody>
        </p:sp>
        <p:sp>
          <p:nvSpPr>
            <p:cNvPr id="25" name="Shape 756"/>
            <p:cNvSpPr/>
            <p:nvPr/>
          </p:nvSpPr>
          <p:spPr>
            <a:xfrm>
              <a:off x="11906766" y="10879713"/>
              <a:ext cx="2314760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 algn="ctr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Title Example</a:t>
              </a:r>
            </a:p>
          </p:txBody>
        </p:sp>
        <p:sp>
          <p:nvSpPr>
            <p:cNvPr id="26" name="Shape 762"/>
            <p:cNvSpPr/>
            <p:nvPr/>
          </p:nvSpPr>
          <p:spPr>
            <a:xfrm>
              <a:off x="12181641" y="11288073"/>
              <a:ext cx="1765012" cy="74325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23%</a:t>
              </a:r>
            </a:p>
          </p:txBody>
        </p:sp>
      </p:grpSp>
      <p:grpSp>
        <p:nvGrpSpPr>
          <p:cNvPr id="27" name="淘宝网Chenying0907出品 26"/>
          <p:cNvGrpSpPr/>
          <p:nvPr/>
        </p:nvGrpSpPr>
        <p:grpSpPr>
          <a:xfrm>
            <a:off x="4400265" y="3592336"/>
            <a:ext cx="1179008" cy="1416439"/>
            <a:chOff x="8128251" y="7733773"/>
            <a:chExt cx="3143475" cy="3800631"/>
          </a:xfrm>
        </p:grpSpPr>
        <p:sp>
          <p:nvSpPr>
            <p:cNvPr id="28" name="Shape 729"/>
            <p:cNvSpPr/>
            <p:nvPr/>
          </p:nvSpPr>
          <p:spPr>
            <a:xfrm>
              <a:off x="8128251" y="7733773"/>
              <a:ext cx="3143475" cy="38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extrusionOk="0">
                  <a:moveTo>
                    <a:pt x="12495" y="4108"/>
                  </a:moveTo>
                  <a:cubicBezTo>
                    <a:pt x="12257" y="3765"/>
                    <a:pt x="12257" y="3203"/>
                    <a:pt x="12495" y="2859"/>
                  </a:cubicBezTo>
                  <a:lnTo>
                    <a:pt x="14046" y="624"/>
                  </a:lnTo>
                  <a:cubicBezTo>
                    <a:pt x="14285" y="281"/>
                    <a:pt x="14870" y="0"/>
                    <a:pt x="15347" y="0"/>
                  </a:cubicBezTo>
                  <a:lnTo>
                    <a:pt x="18450" y="0"/>
                  </a:lnTo>
                  <a:cubicBezTo>
                    <a:pt x="18927" y="0"/>
                    <a:pt x="19512" y="281"/>
                    <a:pt x="19750" y="624"/>
                  </a:cubicBezTo>
                  <a:lnTo>
                    <a:pt x="21302" y="2859"/>
                  </a:lnTo>
                  <a:cubicBezTo>
                    <a:pt x="21540" y="3203"/>
                    <a:pt x="21540" y="3765"/>
                    <a:pt x="21302" y="4108"/>
                  </a:cubicBezTo>
                  <a:lnTo>
                    <a:pt x="19750" y="6343"/>
                  </a:lnTo>
                  <a:cubicBezTo>
                    <a:pt x="19512" y="6686"/>
                    <a:pt x="18927" y="6967"/>
                    <a:pt x="18450" y="6967"/>
                  </a:cubicBezTo>
                  <a:lnTo>
                    <a:pt x="16719" y="6967"/>
                  </a:lnTo>
                  <a:cubicBezTo>
                    <a:pt x="16242" y="6967"/>
                    <a:pt x="15657" y="7248"/>
                    <a:pt x="15418" y="7592"/>
                  </a:cubicBezTo>
                  <a:lnTo>
                    <a:pt x="15245" y="7842"/>
                  </a:lnTo>
                  <a:cubicBezTo>
                    <a:pt x="15006" y="8185"/>
                    <a:pt x="15006" y="8747"/>
                    <a:pt x="15245" y="9091"/>
                  </a:cubicBezTo>
                  <a:lnTo>
                    <a:pt x="18658" y="14008"/>
                  </a:lnTo>
                  <a:cubicBezTo>
                    <a:pt x="18897" y="14352"/>
                    <a:pt x="18897" y="14914"/>
                    <a:pt x="18658" y="15257"/>
                  </a:cubicBezTo>
                  <a:lnTo>
                    <a:pt x="14689" y="20976"/>
                  </a:lnTo>
                  <a:cubicBezTo>
                    <a:pt x="14450" y="21319"/>
                    <a:pt x="13865" y="21600"/>
                    <a:pt x="13388" y="21600"/>
                  </a:cubicBezTo>
                  <a:lnTo>
                    <a:pt x="5449" y="21600"/>
                  </a:lnTo>
                  <a:cubicBezTo>
                    <a:pt x="4972" y="21600"/>
                    <a:pt x="4387" y="21319"/>
                    <a:pt x="4148" y="20975"/>
                  </a:cubicBezTo>
                  <a:lnTo>
                    <a:pt x="178" y="15257"/>
                  </a:lnTo>
                  <a:cubicBezTo>
                    <a:pt x="-60" y="14914"/>
                    <a:pt x="-60" y="14352"/>
                    <a:pt x="178" y="14008"/>
                  </a:cubicBezTo>
                  <a:lnTo>
                    <a:pt x="4148" y="8290"/>
                  </a:lnTo>
                  <a:cubicBezTo>
                    <a:pt x="4387" y="7946"/>
                    <a:pt x="4972" y="7665"/>
                    <a:pt x="5449" y="7665"/>
                  </a:cubicBezTo>
                  <a:lnTo>
                    <a:pt x="12276" y="7665"/>
                  </a:lnTo>
                  <a:cubicBezTo>
                    <a:pt x="12753" y="7665"/>
                    <a:pt x="13338" y="7384"/>
                    <a:pt x="13576" y="7041"/>
                  </a:cubicBezTo>
                  <a:lnTo>
                    <a:pt x="13620" y="6978"/>
                  </a:lnTo>
                  <a:cubicBezTo>
                    <a:pt x="13859" y="6634"/>
                    <a:pt x="13859" y="6072"/>
                    <a:pt x="13620" y="5729"/>
                  </a:cubicBezTo>
                  <a:cubicBezTo>
                    <a:pt x="13620" y="5729"/>
                    <a:pt x="12495" y="4108"/>
                    <a:pt x="12495" y="4108"/>
                  </a:cubicBezTo>
                  <a:close/>
                </a:path>
              </a:pathLst>
            </a:custGeom>
            <a:solidFill>
              <a:srgbClr val="F87E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9" name="Shape 745"/>
            <p:cNvSpPr/>
            <p:nvPr/>
          </p:nvSpPr>
          <p:spPr>
            <a:xfrm>
              <a:off x="10198633" y="7817060"/>
              <a:ext cx="897524" cy="100648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 sz="4000">
                  <a:solidFill>
                    <a:srgbClr val="A0BC35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5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</a:t>
              </a:r>
            </a:p>
          </p:txBody>
        </p:sp>
        <p:sp>
          <p:nvSpPr>
            <p:cNvPr id="30" name="Shape 751"/>
            <p:cNvSpPr/>
            <p:nvPr/>
          </p:nvSpPr>
          <p:spPr>
            <a:xfrm>
              <a:off x="8678521" y="9122854"/>
              <a:ext cx="1765011" cy="1073587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7000"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6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05</a:t>
              </a:r>
            </a:p>
          </p:txBody>
        </p:sp>
        <p:sp>
          <p:nvSpPr>
            <p:cNvPr id="31" name="Shape 757"/>
            <p:cNvSpPr/>
            <p:nvPr/>
          </p:nvSpPr>
          <p:spPr>
            <a:xfrm>
              <a:off x="8403647" y="10167171"/>
              <a:ext cx="2314759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 algn="ctr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Title Example</a:t>
              </a:r>
            </a:p>
          </p:txBody>
        </p:sp>
        <p:sp>
          <p:nvSpPr>
            <p:cNvPr id="32" name="Shape 763"/>
            <p:cNvSpPr/>
            <p:nvPr/>
          </p:nvSpPr>
          <p:spPr>
            <a:xfrm>
              <a:off x="8678521" y="10645219"/>
              <a:ext cx="1765011" cy="74325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98%</a:t>
              </a:r>
            </a:p>
          </p:txBody>
        </p:sp>
      </p:grpSp>
      <p:grpSp>
        <p:nvGrpSpPr>
          <p:cNvPr id="33" name="淘宝网Chenying0907出品 32"/>
          <p:cNvGrpSpPr/>
          <p:nvPr/>
        </p:nvGrpSpPr>
        <p:grpSpPr>
          <a:xfrm>
            <a:off x="3968731" y="2804841"/>
            <a:ext cx="1610923" cy="914489"/>
            <a:chOff x="6964150" y="5642891"/>
            <a:chExt cx="4295048" cy="2453784"/>
          </a:xfrm>
        </p:grpSpPr>
        <p:sp>
          <p:nvSpPr>
            <p:cNvPr id="34" name="Shape 728"/>
            <p:cNvSpPr/>
            <p:nvPr/>
          </p:nvSpPr>
          <p:spPr>
            <a:xfrm>
              <a:off x="6964150" y="5644770"/>
              <a:ext cx="4295048" cy="245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6064" y="6078"/>
                  </a:moveTo>
                  <a:cubicBezTo>
                    <a:pt x="16238" y="5546"/>
                    <a:pt x="16667" y="5110"/>
                    <a:pt x="17017" y="5110"/>
                  </a:cubicBezTo>
                  <a:lnTo>
                    <a:pt x="19291" y="5110"/>
                  </a:lnTo>
                  <a:cubicBezTo>
                    <a:pt x="19640" y="5110"/>
                    <a:pt x="20069" y="5546"/>
                    <a:pt x="20244" y="6078"/>
                  </a:cubicBezTo>
                  <a:lnTo>
                    <a:pt x="21381" y="9542"/>
                  </a:lnTo>
                  <a:cubicBezTo>
                    <a:pt x="21556" y="10075"/>
                    <a:pt x="21556" y="10946"/>
                    <a:pt x="21381" y="11478"/>
                  </a:cubicBezTo>
                  <a:lnTo>
                    <a:pt x="20244" y="14942"/>
                  </a:lnTo>
                  <a:cubicBezTo>
                    <a:pt x="20069" y="15474"/>
                    <a:pt x="19640" y="15910"/>
                    <a:pt x="19291" y="15910"/>
                  </a:cubicBezTo>
                  <a:lnTo>
                    <a:pt x="17017" y="15910"/>
                  </a:lnTo>
                  <a:cubicBezTo>
                    <a:pt x="16667" y="15910"/>
                    <a:pt x="16238" y="15474"/>
                    <a:pt x="16064" y="14942"/>
                  </a:cubicBezTo>
                  <a:lnTo>
                    <a:pt x="15429" y="13010"/>
                  </a:lnTo>
                  <a:cubicBezTo>
                    <a:pt x="15254" y="12477"/>
                    <a:pt x="14825" y="12042"/>
                    <a:pt x="14476" y="12042"/>
                  </a:cubicBezTo>
                  <a:lnTo>
                    <a:pt x="14221" y="12042"/>
                  </a:lnTo>
                  <a:cubicBezTo>
                    <a:pt x="13872" y="12042"/>
                    <a:pt x="13443" y="12477"/>
                    <a:pt x="13268" y="13010"/>
                  </a:cubicBezTo>
                  <a:lnTo>
                    <a:pt x="10766" y="20632"/>
                  </a:lnTo>
                  <a:cubicBezTo>
                    <a:pt x="10591" y="21164"/>
                    <a:pt x="10162" y="21600"/>
                    <a:pt x="9813" y="21600"/>
                  </a:cubicBezTo>
                  <a:lnTo>
                    <a:pt x="3994" y="21600"/>
                  </a:lnTo>
                  <a:cubicBezTo>
                    <a:pt x="3644" y="21600"/>
                    <a:pt x="3215" y="21164"/>
                    <a:pt x="3040" y="20632"/>
                  </a:cubicBezTo>
                  <a:lnTo>
                    <a:pt x="131" y="11768"/>
                  </a:lnTo>
                  <a:cubicBezTo>
                    <a:pt x="-44" y="11235"/>
                    <a:pt x="-44" y="10364"/>
                    <a:pt x="131" y="9832"/>
                  </a:cubicBezTo>
                  <a:lnTo>
                    <a:pt x="3040" y="968"/>
                  </a:lnTo>
                  <a:cubicBezTo>
                    <a:pt x="3215" y="436"/>
                    <a:pt x="3644" y="0"/>
                    <a:pt x="3994" y="0"/>
                  </a:cubicBezTo>
                  <a:lnTo>
                    <a:pt x="9813" y="0"/>
                  </a:lnTo>
                  <a:cubicBezTo>
                    <a:pt x="10162" y="0"/>
                    <a:pt x="10591" y="436"/>
                    <a:pt x="10766" y="968"/>
                  </a:cubicBezTo>
                  <a:lnTo>
                    <a:pt x="13268" y="8590"/>
                  </a:lnTo>
                  <a:cubicBezTo>
                    <a:pt x="13443" y="9123"/>
                    <a:pt x="13872" y="9558"/>
                    <a:pt x="14221" y="9558"/>
                  </a:cubicBezTo>
                  <a:lnTo>
                    <a:pt x="14286" y="9558"/>
                  </a:lnTo>
                  <a:cubicBezTo>
                    <a:pt x="14635" y="9558"/>
                    <a:pt x="15064" y="9123"/>
                    <a:pt x="15239" y="8590"/>
                  </a:cubicBezTo>
                  <a:cubicBezTo>
                    <a:pt x="15239" y="8590"/>
                    <a:pt x="16064" y="6078"/>
                    <a:pt x="16064" y="6078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5" name="Shape 743"/>
            <p:cNvSpPr/>
            <p:nvPr/>
          </p:nvSpPr>
          <p:spPr>
            <a:xfrm>
              <a:off x="10043183" y="6244063"/>
              <a:ext cx="897524" cy="100648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 sz="4000">
                  <a:solidFill>
                    <a:srgbClr val="D44024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5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</a:t>
              </a:r>
            </a:p>
          </p:txBody>
        </p:sp>
        <p:sp>
          <p:nvSpPr>
            <p:cNvPr id="36" name="Shape 752"/>
            <p:cNvSpPr/>
            <p:nvPr/>
          </p:nvSpPr>
          <p:spPr>
            <a:xfrm>
              <a:off x="7467726" y="5642891"/>
              <a:ext cx="1765010" cy="1073587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7000"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600" b="1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06</a:t>
              </a:r>
            </a:p>
          </p:txBody>
        </p:sp>
        <p:sp>
          <p:nvSpPr>
            <p:cNvPr id="37" name="Shape 758"/>
            <p:cNvSpPr/>
            <p:nvPr/>
          </p:nvSpPr>
          <p:spPr>
            <a:xfrm>
              <a:off x="7192851" y="6692924"/>
              <a:ext cx="2314759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 algn="ctr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Title Example</a:t>
              </a:r>
            </a:p>
          </p:txBody>
        </p:sp>
        <p:sp>
          <p:nvSpPr>
            <p:cNvPr id="38" name="Shape 764"/>
            <p:cNvSpPr/>
            <p:nvPr/>
          </p:nvSpPr>
          <p:spPr>
            <a:xfrm>
              <a:off x="7467726" y="7095908"/>
              <a:ext cx="1765010" cy="74325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defTabSz="647700">
                <a:lnSpc>
                  <a:spcPct val="120000"/>
                </a:lnSpc>
                <a:spcBef>
                  <a:spcPts val="1700"/>
                </a:spcBef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lvl1pPr>
            </a:lstStyle>
            <a:p>
              <a:pPr lvl="0" algn="ctr">
                <a:lnSpc>
                  <a:spcPct val="100000"/>
                </a:lnSpc>
                <a:defRPr sz="1800">
                  <a:solidFill>
                    <a:srgbClr val="000000"/>
                  </a:solidFill>
                </a:defRPr>
              </a:pPr>
              <a:r>
                <a:rPr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85%</a:t>
              </a:r>
            </a:p>
          </p:txBody>
        </p:sp>
      </p:grpSp>
      <p:grpSp>
        <p:nvGrpSpPr>
          <p:cNvPr id="39" name="淘宝网Chenying0907出品 38"/>
          <p:cNvGrpSpPr/>
          <p:nvPr/>
        </p:nvGrpSpPr>
        <p:grpSpPr>
          <a:xfrm>
            <a:off x="3752139" y="2170339"/>
            <a:ext cx="738485" cy="173724"/>
            <a:chOff x="6386673" y="3940379"/>
            <a:chExt cx="1968952" cy="466142"/>
          </a:xfrm>
        </p:grpSpPr>
        <p:sp>
          <p:nvSpPr>
            <p:cNvPr id="40" name="Shape 738"/>
            <p:cNvSpPr/>
            <p:nvPr/>
          </p:nvSpPr>
          <p:spPr>
            <a:xfrm>
              <a:off x="6386673" y="3940379"/>
              <a:ext cx="1968952" cy="46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3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013" y="0"/>
                  </a:lnTo>
                  <a:lnTo>
                    <a:pt x="21600" y="10802"/>
                  </a:lnTo>
                  <a:cubicBezTo>
                    <a:pt x="21600" y="10802"/>
                    <a:pt x="19013" y="21600"/>
                    <a:pt x="19013" y="21600"/>
                  </a:cubicBezTo>
                  <a:close/>
                </a:path>
              </a:pathLst>
            </a:custGeom>
            <a:solidFill>
              <a:srgbClr val="F87E9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defTabSz="17081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1" name="Shape 765"/>
            <p:cNvSpPr/>
            <p:nvPr/>
          </p:nvSpPr>
          <p:spPr>
            <a:xfrm>
              <a:off x="6586966" y="3984874"/>
              <a:ext cx="1428603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algn="l"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Issue #1</a:t>
              </a:r>
            </a:p>
          </p:txBody>
        </p:sp>
      </p:grpSp>
      <p:grpSp>
        <p:nvGrpSpPr>
          <p:cNvPr id="43" name="淘宝网Chenying0907出品 42"/>
          <p:cNvGrpSpPr/>
          <p:nvPr/>
        </p:nvGrpSpPr>
        <p:grpSpPr>
          <a:xfrm>
            <a:off x="3084885" y="3175574"/>
            <a:ext cx="738486" cy="173719"/>
            <a:chOff x="4607641" y="6637658"/>
            <a:chExt cx="1968953" cy="466128"/>
          </a:xfrm>
        </p:grpSpPr>
        <p:sp>
          <p:nvSpPr>
            <p:cNvPr id="44" name="Shape 736"/>
            <p:cNvSpPr/>
            <p:nvPr/>
          </p:nvSpPr>
          <p:spPr>
            <a:xfrm>
              <a:off x="4607641" y="6637658"/>
              <a:ext cx="1968953" cy="46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3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9013" y="0"/>
                  </a:lnTo>
                  <a:lnTo>
                    <a:pt x="21600" y="10801"/>
                  </a:lnTo>
                  <a:cubicBezTo>
                    <a:pt x="21600" y="10801"/>
                    <a:pt x="19013" y="21600"/>
                    <a:pt x="19013" y="21600"/>
                  </a:cubicBezTo>
                  <a:close/>
                </a:path>
              </a:pathLst>
            </a:custGeom>
            <a:solidFill>
              <a:srgbClr val="EEC9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defTabSz="17081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5" name="Shape 770"/>
            <p:cNvSpPr/>
            <p:nvPr/>
          </p:nvSpPr>
          <p:spPr>
            <a:xfrm>
              <a:off x="4877815" y="6692922"/>
              <a:ext cx="1428603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algn="l"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Issue #6</a:t>
              </a:r>
            </a:p>
          </p:txBody>
        </p:sp>
      </p:grpSp>
      <p:grpSp>
        <p:nvGrpSpPr>
          <p:cNvPr id="47" name="淘宝网Chenying0907出品 46"/>
          <p:cNvGrpSpPr/>
          <p:nvPr/>
        </p:nvGrpSpPr>
        <p:grpSpPr>
          <a:xfrm>
            <a:off x="1229124" y="4364877"/>
            <a:ext cx="3073633" cy="599065"/>
            <a:chOff x="-179361" y="10150008"/>
            <a:chExt cx="8194930" cy="1607431"/>
          </a:xfrm>
        </p:grpSpPr>
        <p:sp>
          <p:nvSpPr>
            <p:cNvPr id="48" name="Shape 737"/>
            <p:cNvSpPr/>
            <p:nvPr/>
          </p:nvSpPr>
          <p:spPr>
            <a:xfrm>
              <a:off x="5658538" y="10150008"/>
              <a:ext cx="1968954" cy="46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13" y="21600"/>
                  </a:lnTo>
                  <a:lnTo>
                    <a:pt x="21600" y="10799"/>
                  </a:lnTo>
                  <a:cubicBezTo>
                    <a:pt x="21600" y="10799"/>
                    <a:pt x="19013" y="0"/>
                    <a:pt x="19013" y="0"/>
                  </a:cubicBezTo>
                  <a:close/>
                </a:path>
              </a:pathLst>
            </a:custGeom>
            <a:solidFill>
              <a:srgbClr val="F87E9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defTabSz="17081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9" name="Shape 769"/>
            <p:cNvSpPr/>
            <p:nvPr/>
          </p:nvSpPr>
          <p:spPr>
            <a:xfrm>
              <a:off x="5865933" y="10192571"/>
              <a:ext cx="1428603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algn="l"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Issue #5</a:t>
              </a:r>
            </a:p>
          </p:txBody>
        </p:sp>
        <p:sp>
          <p:nvSpPr>
            <p:cNvPr id="50" name="Shape 801"/>
            <p:cNvSpPr/>
            <p:nvPr/>
          </p:nvSpPr>
          <p:spPr>
            <a:xfrm>
              <a:off x="-179361" y="10874827"/>
              <a:ext cx="8194930" cy="882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endParaRPr sz="14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Lato Light"/>
                <a:sym typeface="微软雅黑" panose="020B0503020204020204" charset="-122"/>
              </a:endParaRPr>
            </a:p>
          </p:txBody>
        </p:sp>
      </p:grpSp>
      <p:grpSp>
        <p:nvGrpSpPr>
          <p:cNvPr id="51" name="淘宝网Chenying0907出品 50"/>
          <p:cNvGrpSpPr/>
          <p:nvPr/>
        </p:nvGrpSpPr>
        <p:grpSpPr>
          <a:xfrm>
            <a:off x="7410929" y="2465781"/>
            <a:ext cx="738486" cy="173724"/>
            <a:chOff x="16141745" y="4670083"/>
            <a:chExt cx="1968953" cy="466142"/>
          </a:xfrm>
        </p:grpSpPr>
        <p:sp>
          <p:nvSpPr>
            <p:cNvPr id="52" name="Shape 734"/>
            <p:cNvSpPr/>
            <p:nvPr/>
          </p:nvSpPr>
          <p:spPr>
            <a:xfrm>
              <a:off x="16141745" y="4670083"/>
              <a:ext cx="1968953" cy="46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587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87" y="0"/>
                  </a:lnTo>
                  <a:lnTo>
                    <a:pt x="0" y="10802"/>
                  </a:lnTo>
                  <a:cubicBezTo>
                    <a:pt x="0" y="10802"/>
                    <a:pt x="2587" y="21600"/>
                    <a:pt x="2587" y="21600"/>
                  </a:cubicBezTo>
                  <a:close/>
                </a:path>
              </a:pathLst>
            </a:custGeom>
            <a:solidFill>
              <a:srgbClr val="EEC9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3" name="Shape 766"/>
            <p:cNvSpPr/>
            <p:nvPr/>
          </p:nvSpPr>
          <p:spPr>
            <a:xfrm>
              <a:off x="16598820" y="4695483"/>
              <a:ext cx="1428600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algn="l"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Issue #2</a:t>
              </a:r>
            </a:p>
          </p:txBody>
        </p:sp>
      </p:grpSp>
      <p:grpSp>
        <p:nvGrpSpPr>
          <p:cNvPr id="55" name="淘宝网Chenying0907出品 54"/>
          <p:cNvGrpSpPr/>
          <p:nvPr/>
        </p:nvGrpSpPr>
        <p:grpSpPr>
          <a:xfrm>
            <a:off x="7813568" y="3726547"/>
            <a:ext cx="738485" cy="173724"/>
            <a:chOff x="17184801" y="8088786"/>
            <a:chExt cx="1968953" cy="466142"/>
          </a:xfrm>
        </p:grpSpPr>
        <p:sp>
          <p:nvSpPr>
            <p:cNvPr id="56" name="Shape 733"/>
            <p:cNvSpPr/>
            <p:nvPr/>
          </p:nvSpPr>
          <p:spPr>
            <a:xfrm>
              <a:off x="17184801" y="8088786"/>
              <a:ext cx="1968953" cy="46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587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587" y="21600"/>
                  </a:lnTo>
                  <a:lnTo>
                    <a:pt x="0" y="10798"/>
                  </a:lnTo>
                  <a:cubicBezTo>
                    <a:pt x="0" y="10798"/>
                    <a:pt x="2587" y="0"/>
                    <a:pt x="2587" y="0"/>
                  </a:cubicBezTo>
                  <a:close/>
                </a:path>
              </a:pathLst>
            </a:custGeom>
            <a:solidFill>
              <a:srgbClr val="F87E9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defTabSz="17081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7" name="Shape 767"/>
            <p:cNvSpPr/>
            <p:nvPr/>
          </p:nvSpPr>
          <p:spPr>
            <a:xfrm>
              <a:off x="17665620" y="8097795"/>
              <a:ext cx="1428600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algn="l"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Issue #3</a:t>
              </a:r>
            </a:p>
          </p:txBody>
        </p:sp>
      </p:grpSp>
      <p:grpSp>
        <p:nvGrpSpPr>
          <p:cNvPr id="59" name="淘宝网Chenying0907出品 58"/>
          <p:cNvGrpSpPr/>
          <p:nvPr/>
        </p:nvGrpSpPr>
        <p:grpSpPr>
          <a:xfrm>
            <a:off x="6841258" y="4756708"/>
            <a:ext cx="764482" cy="173724"/>
            <a:chOff x="14622896" y="10880222"/>
            <a:chExt cx="2038265" cy="466142"/>
          </a:xfrm>
        </p:grpSpPr>
        <p:sp>
          <p:nvSpPr>
            <p:cNvPr id="60" name="Shape 735"/>
            <p:cNvSpPr/>
            <p:nvPr/>
          </p:nvSpPr>
          <p:spPr>
            <a:xfrm>
              <a:off x="14622896" y="10880222"/>
              <a:ext cx="1968954" cy="46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587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587" y="21600"/>
                  </a:lnTo>
                  <a:lnTo>
                    <a:pt x="0" y="10798"/>
                  </a:lnTo>
                  <a:cubicBezTo>
                    <a:pt x="0" y="10798"/>
                    <a:pt x="2587" y="0"/>
                    <a:pt x="2587" y="0"/>
                  </a:cubicBezTo>
                  <a:close/>
                </a:path>
              </a:pathLst>
            </a:custGeom>
            <a:solidFill>
              <a:srgbClr val="EEC9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defTabSz="17081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1" name="Shape 768"/>
            <p:cNvSpPr/>
            <p:nvPr/>
          </p:nvSpPr>
          <p:spPr>
            <a:xfrm>
              <a:off x="15232558" y="10906687"/>
              <a:ext cx="1428603" cy="374658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spAutoFit/>
            </a:bodyPr>
            <a:lstStyle>
              <a:lvl1pPr algn="l" defTabSz="647700">
                <a:lnSpc>
                  <a:spcPct val="120000"/>
                </a:lnSpc>
                <a:spcBef>
                  <a:spcPts val="1700"/>
                </a:spcBef>
                <a:defRPr sz="2300" b="1">
                  <a:solidFill>
                    <a:srgbClr val="FFFFFF"/>
                  </a:solidFill>
                  <a:latin typeface="Lato"/>
                  <a:ea typeface="Lato"/>
                  <a:cs typeface="Lato"/>
                  <a:sym typeface="Lato"/>
                </a:defRPr>
              </a:lvl1pPr>
            </a:lstStyle>
            <a:p>
              <a:pPr lvl="0">
                <a:lnSpc>
                  <a:spcPct val="10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Issue #4</a:t>
              </a:r>
            </a:p>
          </p:txBody>
        </p:sp>
      </p:grpSp>
      <p:sp>
        <p:nvSpPr>
          <p:cNvPr id="88" name="Shape 1435"/>
          <p:cNvSpPr txBox="1"/>
          <p:nvPr/>
        </p:nvSpPr>
        <p:spPr>
          <a:xfrm>
            <a:off x="9997133" y="6587724"/>
            <a:ext cx="292945" cy="284960"/>
          </a:xfrm>
          <a:prstGeom prst="rect">
            <a:avLst/>
          </a:prstGeom>
        </p:spPr>
        <p:txBody>
          <a:bodyPr lIns="34209" tIns="17104" rIns="34209" bIns="17104"/>
          <a:lstStyle>
            <a:lvl1pPr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1pPr>
            <a:lvl2pPr indent="16002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2pPr>
            <a:lvl3pPr indent="31940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3pPr>
            <a:lvl4pPr indent="47942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4pPr>
            <a:lvl5pPr indent="63944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5pPr>
            <a:lvl6pPr indent="799465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6pPr>
            <a:lvl7pPr indent="95885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7pPr>
            <a:lvl8pPr indent="111887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8pPr>
            <a:lvl9pPr indent="1278890" algn="ctr" defTabSz="408305">
              <a:defRPr sz="35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lang="en-US" altLang="zh-CN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9</a:t>
            </a:fld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宽屏</PresentationFormat>
  <Paragraphs>270</Paragraphs>
  <Slides>25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Open Sans</vt:lpstr>
      <vt:lpstr>华文新魏</vt:lpstr>
      <vt:lpstr>微软雅黑</vt:lpstr>
      <vt:lpstr>Arial</vt:lpstr>
      <vt:lpstr>Calibri</vt:lpstr>
      <vt:lpstr>Calibri Light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5.24</dc:title>
  <dc:creator/>
  <cp:lastModifiedBy>天 下</cp:lastModifiedBy>
  <cp:revision>3</cp:revision>
  <dcterms:created xsi:type="dcterms:W3CDTF">2018-02-02T12:17:00Z</dcterms:created>
  <dcterms:modified xsi:type="dcterms:W3CDTF">2021-01-05T15:42:39Z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