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2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4"/>
  </p:notesMasterIdLst>
  <p:handoutMasterIdLst>
    <p:handoutMasterId r:id="rId25"/>
  </p:handoutMasterIdLst>
  <p:sldIdLst>
    <p:sldId id="4921" r:id="rId2"/>
    <p:sldId id="4915" r:id="rId3"/>
    <p:sldId id="4922" r:id="rId4"/>
    <p:sldId id="4858" r:id="rId5"/>
    <p:sldId id="4909" r:id="rId6"/>
    <p:sldId id="4664" r:id="rId7"/>
    <p:sldId id="4908" r:id="rId8"/>
    <p:sldId id="4923" r:id="rId9"/>
    <p:sldId id="4857" r:id="rId10"/>
    <p:sldId id="4911" r:id="rId11"/>
    <p:sldId id="4901" r:id="rId12"/>
    <p:sldId id="4912" r:id="rId13"/>
    <p:sldId id="4924" r:id="rId14"/>
    <p:sldId id="4716" r:id="rId15"/>
    <p:sldId id="4896" r:id="rId16"/>
    <p:sldId id="4856" r:id="rId17"/>
    <p:sldId id="4910" r:id="rId18"/>
    <p:sldId id="4925" r:id="rId19"/>
    <p:sldId id="4715" r:id="rId20"/>
    <p:sldId id="4893" r:id="rId21"/>
    <p:sldId id="4897" r:id="rId22"/>
    <p:sldId id="4926" r:id="rId23"/>
  </p:sldIdLst>
  <p:sldSz cx="12858750" cy="7232650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183">
          <p15:clr>
            <a:srgbClr val="A4A3A4"/>
          </p15:clr>
        </p15:guide>
        <p15:guide id="5" pos="7497">
          <p15:clr>
            <a:srgbClr val="A4A3A4"/>
          </p15:clr>
        </p15:guide>
        <p15:guide id="6" pos="690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55B"/>
    <a:srgbClr val="E46633"/>
    <a:srgbClr val="005088"/>
    <a:srgbClr val="FFB300"/>
    <a:srgbClr val="006AB5"/>
    <a:srgbClr val="169274"/>
    <a:srgbClr val="ADE4C3"/>
    <a:srgbClr val="329589"/>
    <a:srgbClr val="8DB04B"/>
    <a:srgbClr val="A47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42" autoAdjust="0"/>
    <p:restoredTop sz="95274" autoAdjust="0"/>
  </p:normalViewPr>
  <p:slideViewPr>
    <p:cSldViewPr>
      <p:cViewPr varScale="1">
        <p:scale>
          <a:sx n="108" d="100"/>
          <a:sy n="108" d="100"/>
        </p:scale>
        <p:origin x="426" y="13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10</a:t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20</a:t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21</a:t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20A9-DA74-42BF-9043-257E1E63600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759F-E270-46AF-BBBD-F20907FA53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20A9-DA74-42BF-9043-257E1E63600C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5759F-E270-46AF-BBBD-F20907FA53A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12" Type="http://schemas.openxmlformats.org/officeDocument/2006/relationships/notesSlide" Target="../notesSlides/notesSlide2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10" Type="http://schemas.openxmlformats.org/officeDocument/2006/relationships/tags" Target="../tags/tag11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8680915" y="1865502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9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9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8680915" y="1377533"/>
            <a:ext cx="835762" cy="975935"/>
          </a:xfrm>
          <a:custGeom>
            <a:avLst/>
            <a:gdLst>
              <a:gd name="T0" fmla="*/ 632 w 632"/>
              <a:gd name="T1" fmla="*/ 738 h 738"/>
              <a:gd name="T2" fmla="*/ 0 w 632"/>
              <a:gd name="T3" fmla="*/ 369 h 738"/>
              <a:gd name="T4" fmla="*/ 632 w 632"/>
              <a:gd name="T5" fmla="*/ 0 h 738"/>
              <a:gd name="T6" fmla="*/ 632 w 632"/>
              <a:gd name="T7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632" y="738"/>
                </a:moveTo>
                <a:lnTo>
                  <a:pt x="0" y="369"/>
                </a:lnTo>
                <a:lnTo>
                  <a:pt x="632" y="0"/>
                </a:lnTo>
                <a:lnTo>
                  <a:pt x="632" y="738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8680915" y="404242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9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9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7849120" y="-79760"/>
            <a:ext cx="831795" cy="971968"/>
          </a:xfrm>
          <a:custGeom>
            <a:avLst/>
            <a:gdLst>
              <a:gd name="T0" fmla="*/ 629 w 629"/>
              <a:gd name="T1" fmla="*/ 735 h 735"/>
              <a:gd name="T2" fmla="*/ 0 w 629"/>
              <a:gd name="T3" fmla="*/ 366 h 735"/>
              <a:gd name="T4" fmla="*/ 629 w 629"/>
              <a:gd name="T5" fmla="*/ 0 h 735"/>
              <a:gd name="T6" fmla="*/ 629 w 62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629" y="735"/>
                </a:moveTo>
                <a:lnTo>
                  <a:pt x="0" y="366"/>
                </a:lnTo>
                <a:lnTo>
                  <a:pt x="629" y="0"/>
                </a:lnTo>
                <a:lnTo>
                  <a:pt x="629" y="735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8680915" y="-567726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7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7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D6532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9516675" y="1865502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9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9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9516675" y="1377533"/>
            <a:ext cx="835762" cy="975935"/>
          </a:xfrm>
          <a:custGeom>
            <a:avLst/>
            <a:gdLst>
              <a:gd name="T0" fmla="*/ 0 w 632"/>
              <a:gd name="T1" fmla="*/ 0 h 738"/>
              <a:gd name="T2" fmla="*/ 632 w 632"/>
              <a:gd name="T3" fmla="*/ 369 h 738"/>
              <a:gd name="T4" fmla="*/ 0 w 632"/>
              <a:gd name="T5" fmla="*/ 738 h 738"/>
              <a:gd name="T6" fmla="*/ 0 w 632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0" y="0"/>
                </a:moveTo>
                <a:lnTo>
                  <a:pt x="632" y="369"/>
                </a:lnTo>
                <a:lnTo>
                  <a:pt x="0" y="738"/>
                </a:lnTo>
                <a:lnTo>
                  <a:pt x="0" y="0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9516675" y="892211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7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7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4"/>
          <p:cNvSpPr/>
          <p:nvPr/>
        </p:nvSpPr>
        <p:spPr bwMode="auto">
          <a:xfrm>
            <a:off x="9516675" y="404242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4663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5"/>
          <p:cNvSpPr/>
          <p:nvPr/>
        </p:nvSpPr>
        <p:spPr bwMode="auto">
          <a:xfrm>
            <a:off x="8680915" y="-79760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6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6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9516675" y="-82404"/>
            <a:ext cx="835762" cy="974614"/>
          </a:xfrm>
          <a:custGeom>
            <a:avLst/>
            <a:gdLst>
              <a:gd name="T0" fmla="*/ 632 w 632"/>
              <a:gd name="T1" fmla="*/ 737 h 737"/>
              <a:gd name="T2" fmla="*/ 0 w 632"/>
              <a:gd name="T3" fmla="*/ 368 h 737"/>
              <a:gd name="T4" fmla="*/ 632 w 632"/>
              <a:gd name="T5" fmla="*/ 0 h 737"/>
              <a:gd name="T6" fmla="*/ 632 w 632"/>
              <a:gd name="T7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7">
                <a:moveTo>
                  <a:pt x="632" y="737"/>
                </a:moveTo>
                <a:lnTo>
                  <a:pt x="0" y="368"/>
                </a:lnTo>
                <a:lnTo>
                  <a:pt x="632" y="0"/>
                </a:lnTo>
                <a:lnTo>
                  <a:pt x="632" y="737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9516675" y="-567726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7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7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9"/>
          <p:cNvSpPr/>
          <p:nvPr/>
        </p:nvSpPr>
        <p:spPr bwMode="auto">
          <a:xfrm>
            <a:off x="10352437" y="2837470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10352437" y="2353468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6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6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E4663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 bwMode="auto">
          <a:xfrm>
            <a:off x="10352437" y="1865502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9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9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6153A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2"/>
          <p:cNvSpPr/>
          <p:nvPr/>
        </p:nvSpPr>
        <p:spPr bwMode="auto">
          <a:xfrm>
            <a:off x="10352437" y="1377533"/>
            <a:ext cx="835762" cy="975935"/>
          </a:xfrm>
          <a:custGeom>
            <a:avLst/>
            <a:gdLst>
              <a:gd name="T0" fmla="*/ 632 w 632"/>
              <a:gd name="T1" fmla="*/ 738 h 738"/>
              <a:gd name="T2" fmla="*/ 0 w 632"/>
              <a:gd name="T3" fmla="*/ 369 h 738"/>
              <a:gd name="T4" fmla="*/ 632 w 632"/>
              <a:gd name="T5" fmla="*/ 0 h 738"/>
              <a:gd name="T6" fmla="*/ 632 w 632"/>
              <a:gd name="T7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632" y="738"/>
                </a:moveTo>
                <a:lnTo>
                  <a:pt x="0" y="369"/>
                </a:lnTo>
                <a:lnTo>
                  <a:pt x="632" y="0"/>
                </a:lnTo>
                <a:lnTo>
                  <a:pt x="632" y="738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0352437" y="892211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7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10352437" y="404242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9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9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"/>
          <p:cNvSpPr/>
          <p:nvPr/>
        </p:nvSpPr>
        <p:spPr bwMode="auto">
          <a:xfrm>
            <a:off x="10352437" y="-82404"/>
            <a:ext cx="835762" cy="974614"/>
          </a:xfrm>
          <a:custGeom>
            <a:avLst/>
            <a:gdLst>
              <a:gd name="T0" fmla="*/ 0 w 632"/>
              <a:gd name="T1" fmla="*/ 0 h 737"/>
              <a:gd name="T2" fmla="*/ 632 w 632"/>
              <a:gd name="T3" fmla="*/ 368 h 737"/>
              <a:gd name="T4" fmla="*/ 0 w 632"/>
              <a:gd name="T5" fmla="*/ 737 h 737"/>
              <a:gd name="T6" fmla="*/ 0 w 632"/>
              <a:gd name="T7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7">
                <a:moveTo>
                  <a:pt x="0" y="0"/>
                </a:moveTo>
                <a:lnTo>
                  <a:pt x="632" y="368"/>
                </a:lnTo>
                <a:lnTo>
                  <a:pt x="0" y="737"/>
                </a:lnTo>
                <a:lnTo>
                  <a:pt x="0" y="0"/>
                </a:lnTo>
                <a:close/>
              </a:path>
            </a:pathLst>
          </a:custGeom>
          <a:solidFill>
            <a:srgbClr val="4861AD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6"/>
          <p:cNvSpPr/>
          <p:nvPr/>
        </p:nvSpPr>
        <p:spPr bwMode="auto">
          <a:xfrm>
            <a:off x="10352437" y="-567726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7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7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8"/>
          <p:cNvSpPr/>
          <p:nvPr/>
        </p:nvSpPr>
        <p:spPr bwMode="auto">
          <a:xfrm>
            <a:off x="11188197" y="3325437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7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9"/>
          <p:cNvSpPr/>
          <p:nvPr/>
        </p:nvSpPr>
        <p:spPr bwMode="auto">
          <a:xfrm>
            <a:off x="11188197" y="2837470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9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9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28388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0"/>
          <p:cNvSpPr/>
          <p:nvPr/>
        </p:nvSpPr>
        <p:spPr bwMode="auto">
          <a:xfrm>
            <a:off x="11188197" y="2353468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6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6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1"/>
          <p:cNvSpPr/>
          <p:nvPr/>
        </p:nvSpPr>
        <p:spPr bwMode="auto">
          <a:xfrm>
            <a:off x="10352437" y="4298728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9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9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2"/>
          <p:cNvSpPr/>
          <p:nvPr/>
        </p:nvSpPr>
        <p:spPr bwMode="auto">
          <a:xfrm>
            <a:off x="11188197" y="5270698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3"/>
          <p:cNvSpPr/>
          <p:nvPr/>
        </p:nvSpPr>
        <p:spPr bwMode="auto">
          <a:xfrm>
            <a:off x="11188197" y="4786697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6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6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4"/>
          <p:cNvSpPr/>
          <p:nvPr/>
        </p:nvSpPr>
        <p:spPr bwMode="auto">
          <a:xfrm>
            <a:off x="11188197" y="4298728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9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9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5"/>
          <p:cNvSpPr/>
          <p:nvPr/>
        </p:nvSpPr>
        <p:spPr bwMode="auto">
          <a:xfrm>
            <a:off x="11188197" y="6243990"/>
            <a:ext cx="835762" cy="975935"/>
          </a:xfrm>
          <a:custGeom>
            <a:avLst/>
            <a:gdLst>
              <a:gd name="T0" fmla="*/ 0 w 632"/>
              <a:gd name="T1" fmla="*/ 0 h 738"/>
              <a:gd name="T2" fmla="*/ 632 w 632"/>
              <a:gd name="T3" fmla="*/ 369 h 738"/>
              <a:gd name="T4" fmla="*/ 0 w 632"/>
              <a:gd name="T5" fmla="*/ 738 h 738"/>
              <a:gd name="T6" fmla="*/ 0 w 632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0" y="0"/>
                </a:moveTo>
                <a:lnTo>
                  <a:pt x="632" y="369"/>
                </a:lnTo>
                <a:lnTo>
                  <a:pt x="0" y="738"/>
                </a:lnTo>
                <a:lnTo>
                  <a:pt x="0" y="0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6"/>
          <p:cNvSpPr/>
          <p:nvPr/>
        </p:nvSpPr>
        <p:spPr bwMode="auto">
          <a:xfrm>
            <a:off x="10352437" y="4786697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6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6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7"/>
          <p:cNvSpPr/>
          <p:nvPr/>
        </p:nvSpPr>
        <p:spPr bwMode="auto">
          <a:xfrm>
            <a:off x="11188197" y="1865502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9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9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8"/>
          <p:cNvSpPr/>
          <p:nvPr/>
        </p:nvSpPr>
        <p:spPr bwMode="auto">
          <a:xfrm>
            <a:off x="11188197" y="892211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7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7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28388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9"/>
          <p:cNvSpPr/>
          <p:nvPr/>
        </p:nvSpPr>
        <p:spPr bwMode="auto">
          <a:xfrm>
            <a:off x="11188197" y="404242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4EB69D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0" name="Freeform 40"/>
          <p:cNvSpPr/>
          <p:nvPr/>
        </p:nvSpPr>
        <p:spPr bwMode="auto">
          <a:xfrm>
            <a:off x="11188197" y="-82404"/>
            <a:ext cx="835762" cy="974614"/>
          </a:xfrm>
          <a:custGeom>
            <a:avLst/>
            <a:gdLst>
              <a:gd name="T0" fmla="*/ 632 w 632"/>
              <a:gd name="T1" fmla="*/ 737 h 737"/>
              <a:gd name="T2" fmla="*/ 0 w 632"/>
              <a:gd name="T3" fmla="*/ 368 h 737"/>
              <a:gd name="T4" fmla="*/ 632 w 632"/>
              <a:gd name="T5" fmla="*/ 0 h 737"/>
              <a:gd name="T6" fmla="*/ 632 w 632"/>
              <a:gd name="T7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7">
                <a:moveTo>
                  <a:pt x="632" y="737"/>
                </a:moveTo>
                <a:lnTo>
                  <a:pt x="0" y="368"/>
                </a:lnTo>
                <a:lnTo>
                  <a:pt x="632" y="0"/>
                </a:lnTo>
                <a:lnTo>
                  <a:pt x="632" y="737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1"/>
          <p:cNvSpPr/>
          <p:nvPr/>
        </p:nvSpPr>
        <p:spPr bwMode="auto">
          <a:xfrm>
            <a:off x="12023959" y="2837470"/>
            <a:ext cx="831795" cy="97329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2" name="Freeform 42"/>
          <p:cNvSpPr/>
          <p:nvPr/>
        </p:nvSpPr>
        <p:spPr bwMode="auto">
          <a:xfrm>
            <a:off x="12023959" y="2350825"/>
            <a:ext cx="831795" cy="971968"/>
          </a:xfrm>
          <a:custGeom>
            <a:avLst/>
            <a:gdLst>
              <a:gd name="T0" fmla="*/ 629 w 629"/>
              <a:gd name="T1" fmla="*/ 735 h 735"/>
              <a:gd name="T2" fmla="*/ 0 w 629"/>
              <a:gd name="T3" fmla="*/ 368 h 735"/>
              <a:gd name="T4" fmla="*/ 629 w 629"/>
              <a:gd name="T5" fmla="*/ 0 h 735"/>
              <a:gd name="T6" fmla="*/ 629 w 62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629" y="735"/>
                </a:moveTo>
                <a:lnTo>
                  <a:pt x="0" y="368"/>
                </a:lnTo>
                <a:lnTo>
                  <a:pt x="629" y="0"/>
                </a:lnTo>
                <a:lnTo>
                  <a:pt x="629" y="735"/>
                </a:lnTo>
                <a:close/>
              </a:path>
            </a:pathLst>
          </a:custGeom>
          <a:solidFill>
            <a:srgbClr val="E4663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3" name="Freeform 43"/>
          <p:cNvSpPr/>
          <p:nvPr/>
        </p:nvSpPr>
        <p:spPr bwMode="auto">
          <a:xfrm>
            <a:off x="12023959" y="1865502"/>
            <a:ext cx="831795" cy="971968"/>
          </a:xfrm>
          <a:custGeom>
            <a:avLst/>
            <a:gdLst>
              <a:gd name="T0" fmla="*/ 0 w 629"/>
              <a:gd name="T1" fmla="*/ 0 h 735"/>
              <a:gd name="T2" fmla="*/ 629 w 629"/>
              <a:gd name="T3" fmla="*/ 367 h 735"/>
              <a:gd name="T4" fmla="*/ 0 w 629"/>
              <a:gd name="T5" fmla="*/ 735 h 735"/>
              <a:gd name="T6" fmla="*/ 0 w 629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0" y="0"/>
                </a:moveTo>
                <a:lnTo>
                  <a:pt x="629" y="367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4" name="Freeform 44"/>
          <p:cNvSpPr/>
          <p:nvPr/>
        </p:nvSpPr>
        <p:spPr bwMode="auto">
          <a:xfrm>
            <a:off x="12023959" y="4784053"/>
            <a:ext cx="831795" cy="974614"/>
          </a:xfrm>
          <a:custGeom>
            <a:avLst/>
            <a:gdLst>
              <a:gd name="T0" fmla="*/ 0 w 629"/>
              <a:gd name="T1" fmla="*/ 0 h 737"/>
              <a:gd name="T2" fmla="*/ 629 w 629"/>
              <a:gd name="T3" fmla="*/ 368 h 737"/>
              <a:gd name="T4" fmla="*/ 0 w 629"/>
              <a:gd name="T5" fmla="*/ 737 h 737"/>
              <a:gd name="T6" fmla="*/ 0 w 629"/>
              <a:gd name="T7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7">
                <a:moveTo>
                  <a:pt x="0" y="0"/>
                </a:moveTo>
                <a:lnTo>
                  <a:pt x="629" y="368"/>
                </a:lnTo>
                <a:lnTo>
                  <a:pt x="0" y="7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5" name="Freeform 45"/>
          <p:cNvSpPr/>
          <p:nvPr/>
        </p:nvSpPr>
        <p:spPr bwMode="auto">
          <a:xfrm>
            <a:off x="12023959" y="4298728"/>
            <a:ext cx="831795" cy="971968"/>
          </a:xfrm>
          <a:custGeom>
            <a:avLst/>
            <a:gdLst>
              <a:gd name="T0" fmla="*/ 629 w 629"/>
              <a:gd name="T1" fmla="*/ 735 h 735"/>
              <a:gd name="T2" fmla="*/ 0 w 629"/>
              <a:gd name="T3" fmla="*/ 367 h 735"/>
              <a:gd name="T4" fmla="*/ 629 w 629"/>
              <a:gd name="T5" fmla="*/ 0 h 735"/>
              <a:gd name="T6" fmla="*/ 629 w 62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629" y="735"/>
                </a:moveTo>
                <a:lnTo>
                  <a:pt x="0" y="367"/>
                </a:lnTo>
                <a:lnTo>
                  <a:pt x="629" y="0"/>
                </a:lnTo>
                <a:lnTo>
                  <a:pt x="629" y="735"/>
                </a:lnTo>
                <a:close/>
              </a:path>
            </a:pathLst>
          </a:custGeom>
          <a:solidFill>
            <a:srgbClr val="6153A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6"/>
          <p:cNvSpPr/>
          <p:nvPr/>
        </p:nvSpPr>
        <p:spPr bwMode="auto">
          <a:xfrm>
            <a:off x="12023959" y="3810762"/>
            <a:ext cx="831795" cy="97329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9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7" name="Freeform 47"/>
          <p:cNvSpPr/>
          <p:nvPr/>
        </p:nvSpPr>
        <p:spPr bwMode="auto">
          <a:xfrm>
            <a:off x="12023959" y="5758665"/>
            <a:ext cx="831795" cy="97329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8"/>
          <p:cNvSpPr/>
          <p:nvPr/>
        </p:nvSpPr>
        <p:spPr bwMode="auto">
          <a:xfrm>
            <a:off x="12023959" y="1377533"/>
            <a:ext cx="831795" cy="973291"/>
          </a:xfrm>
          <a:custGeom>
            <a:avLst/>
            <a:gdLst>
              <a:gd name="T0" fmla="*/ 629 w 629"/>
              <a:gd name="T1" fmla="*/ 736 h 736"/>
              <a:gd name="T2" fmla="*/ 0 w 629"/>
              <a:gd name="T3" fmla="*/ 369 h 736"/>
              <a:gd name="T4" fmla="*/ 629 w 629"/>
              <a:gd name="T5" fmla="*/ 0 h 736"/>
              <a:gd name="T6" fmla="*/ 629 w 629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629" y="736"/>
                </a:moveTo>
                <a:lnTo>
                  <a:pt x="0" y="369"/>
                </a:lnTo>
                <a:lnTo>
                  <a:pt x="629" y="0"/>
                </a:lnTo>
                <a:lnTo>
                  <a:pt x="629" y="736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9"/>
          <p:cNvSpPr/>
          <p:nvPr/>
        </p:nvSpPr>
        <p:spPr bwMode="auto">
          <a:xfrm>
            <a:off x="12023959" y="404242"/>
            <a:ext cx="831795" cy="973291"/>
          </a:xfrm>
          <a:custGeom>
            <a:avLst/>
            <a:gdLst>
              <a:gd name="T0" fmla="*/ 629 w 629"/>
              <a:gd name="T1" fmla="*/ 736 h 736"/>
              <a:gd name="T2" fmla="*/ 0 w 629"/>
              <a:gd name="T3" fmla="*/ 367 h 736"/>
              <a:gd name="T4" fmla="*/ 629 w 629"/>
              <a:gd name="T5" fmla="*/ 0 h 736"/>
              <a:gd name="T6" fmla="*/ 629 w 629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629" y="736"/>
                </a:moveTo>
                <a:lnTo>
                  <a:pt x="0" y="367"/>
                </a:lnTo>
                <a:lnTo>
                  <a:pt x="629" y="0"/>
                </a:lnTo>
                <a:lnTo>
                  <a:pt x="629" y="736"/>
                </a:lnTo>
                <a:close/>
              </a:path>
            </a:pathLst>
          </a:custGeom>
          <a:solidFill>
            <a:srgbClr val="6153A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0" name="Freeform 50"/>
          <p:cNvSpPr/>
          <p:nvPr/>
        </p:nvSpPr>
        <p:spPr bwMode="auto">
          <a:xfrm>
            <a:off x="12023959" y="-82404"/>
            <a:ext cx="831795" cy="971968"/>
          </a:xfrm>
          <a:custGeom>
            <a:avLst/>
            <a:gdLst>
              <a:gd name="T0" fmla="*/ 0 w 629"/>
              <a:gd name="T1" fmla="*/ 0 h 735"/>
              <a:gd name="T2" fmla="*/ 629 w 629"/>
              <a:gd name="T3" fmla="*/ 368 h 735"/>
              <a:gd name="T4" fmla="*/ 0 w 629"/>
              <a:gd name="T5" fmla="*/ 735 h 735"/>
              <a:gd name="T6" fmla="*/ 0 w 629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0" y="0"/>
                </a:moveTo>
                <a:lnTo>
                  <a:pt x="629" y="368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1" name="Freeform 51"/>
          <p:cNvSpPr/>
          <p:nvPr/>
        </p:nvSpPr>
        <p:spPr bwMode="auto">
          <a:xfrm>
            <a:off x="12023959" y="-570372"/>
            <a:ext cx="831795" cy="974614"/>
          </a:xfrm>
          <a:custGeom>
            <a:avLst/>
            <a:gdLst>
              <a:gd name="T0" fmla="*/ 629 w 629"/>
              <a:gd name="T1" fmla="*/ 737 h 737"/>
              <a:gd name="T2" fmla="*/ 0 w 629"/>
              <a:gd name="T3" fmla="*/ 369 h 737"/>
              <a:gd name="T4" fmla="*/ 629 w 629"/>
              <a:gd name="T5" fmla="*/ 0 h 737"/>
              <a:gd name="T6" fmla="*/ 629 w 629"/>
              <a:gd name="T7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7">
                <a:moveTo>
                  <a:pt x="629" y="737"/>
                </a:moveTo>
                <a:lnTo>
                  <a:pt x="0" y="369"/>
                </a:lnTo>
                <a:lnTo>
                  <a:pt x="629" y="0"/>
                </a:lnTo>
                <a:lnTo>
                  <a:pt x="629" y="737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2" name="Freeform 52"/>
          <p:cNvSpPr/>
          <p:nvPr/>
        </p:nvSpPr>
        <p:spPr bwMode="auto">
          <a:xfrm>
            <a:off x="11188197" y="-567726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7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7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28388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6" name="Freeform 56"/>
          <p:cNvSpPr/>
          <p:nvPr/>
        </p:nvSpPr>
        <p:spPr bwMode="auto">
          <a:xfrm>
            <a:off x="10348468" y="-82404"/>
            <a:ext cx="1684746" cy="1959807"/>
          </a:xfrm>
          <a:custGeom>
            <a:avLst/>
            <a:gdLst>
              <a:gd name="T0" fmla="*/ 0 w 1274"/>
              <a:gd name="T1" fmla="*/ 0 h 1482"/>
              <a:gd name="T2" fmla="*/ 0 w 1274"/>
              <a:gd name="T3" fmla="*/ 1482 h 1482"/>
              <a:gd name="T4" fmla="*/ 1274 w 1274"/>
              <a:gd name="T5" fmla="*/ 740 h 1482"/>
              <a:gd name="T6" fmla="*/ 0 w 1274"/>
              <a:gd name="T7" fmla="*/ 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4" h="1482">
                <a:moveTo>
                  <a:pt x="0" y="0"/>
                </a:moveTo>
                <a:lnTo>
                  <a:pt x="0" y="1482"/>
                </a:lnTo>
                <a:lnTo>
                  <a:pt x="1274" y="740"/>
                </a:lnTo>
                <a:lnTo>
                  <a:pt x="0" y="0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4" name="矩形 259"/>
          <p:cNvSpPr>
            <a:spLocks noChangeArrowheads="1"/>
          </p:cNvSpPr>
          <p:nvPr/>
        </p:nvSpPr>
        <p:spPr bwMode="auto">
          <a:xfrm>
            <a:off x="1186740" y="4040735"/>
            <a:ext cx="6120682" cy="76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SUMMARY DATA REPORT PPT</a:t>
            </a:r>
          </a:p>
          <a:p>
            <a:pPr>
              <a:buNone/>
            </a:pP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矩形 259"/>
          <p:cNvSpPr>
            <a:spLocks noChangeArrowheads="1"/>
          </p:cNvSpPr>
          <p:nvPr/>
        </p:nvSpPr>
        <p:spPr bwMode="auto">
          <a:xfrm>
            <a:off x="1186741" y="3171454"/>
            <a:ext cx="624021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</a:t>
            </a:r>
            <a:r>
              <a:rPr lang="zh-CN" altLang="en-US" sz="6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作</a:t>
            </a:r>
            <a:r>
              <a:rPr lang="zh-CN" altLang="en-US" sz="6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总</a:t>
            </a:r>
            <a:r>
              <a:rPr lang="zh-CN" altLang="en-US" sz="6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</a:t>
            </a: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数据报告</a:t>
            </a: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</a:p>
        </p:txBody>
      </p:sp>
      <p:sp>
        <p:nvSpPr>
          <p:cNvPr id="66" name="矩形 259"/>
          <p:cNvSpPr>
            <a:spLocks noChangeArrowheads="1"/>
          </p:cNvSpPr>
          <p:nvPr/>
        </p:nvSpPr>
        <p:spPr bwMode="auto">
          <a:xfrm>
            <a:off x="1186741" y="5485138"/>
            <a:ext cx="6120680" cy="28638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square" lIns="108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>
                <a:solidFill>
                  <a:schemeClr val="bg1"/>
                </a:solidFill>
                <a:cs typeface="Arial" panose="020B0604020202020204" pitchFamily="34" charset="0"/>
              </a:rPr>
              <a:t>汇报人：</a:t>
            </a:r>
            <a:r>
              <a:rPr lang="en-US" altLang="zh-CN" sz="1400">
                <a:solidFill>
                  <a:schemeClr val="bg1"/>
                </a:solidFill>
                <a:cs typeface="Arial" panose="020B0604020202020204" pitchFamily="34" charset="0"/>
              </a:rPr>
              <a:t>xiazaii</a:t>
            </a:r>
            <a:endParaRPr lang="zh-CN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6124575" y="-1179972"/>
            <a:ext cx="609600" cy="609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049"/>
                            </p:stCondLst>
                            <p:childTnLst>
                              <p:par>
                                <p:cTn id="2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49"/>
                            </p:stCondLst>
                            <p:childTnLst>
                              <p:par>
                                <p:cTn id="2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64" grpId="0"/>
      <p:bldP spid="64" grpId="1"/>
      <p:bldP spid="65" grpId="0"/>
      <p:bldP spid="65" grpId="1"/>
      <p:bldP spid="66" grpId="0" bldLvl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80903" y="1960141"/>
            <a:ext cx="7897859" cy="2954013"/>
            <a:chOff x="3859486" y="1767172"/>
            <a:chExt cx="7489161" cy="2801149"/>
          </a:xfrm>
        </p:grpSpPr>
        <p:sp>
          <p:nvSpPr>
            <p:cNvPr id="40" name="TextBox 39"/>
            <p:cNvSpPr txBox="1"/>
            <p:nvPr/>
          </p:nvSpPr>
          <p:spPr>
            <a:xfrm>
              <a:off x="6845591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982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34812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63858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38802" y="4258170"/>
              <a:ext cx="609845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79170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49157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92533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780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60382" y="4258170"/>
              <a:ext cx="421358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52536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859486" y="18533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2015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59486" y="23105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2014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59486" y="2766884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2013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59486" y="32249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2012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65810" y="3682163"/>
              <a:ext cx="539436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2011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2746286" y="5383766"/>
            <a:ext cx="307256" cy="307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17517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76725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227465" y="5383766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581493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57904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708643" y="5383766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45469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639082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89" name="直接连接符 88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/>
      <p:bldP spid="81" grpId="0" animBg="1"/>
      <p:bldP spid="82" grpId="0"/>
      <p:bldP spid="83" grpId="0"/>
      <p:bldP spid="84" grpId="0" animBg="1"/>
      <p:bldP spid="85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</a:p>
        </p:txBody>
      </p:sp>
      <p:sp>
        <p:nvSpPr>
          <p:cNvPr id="4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86991" y="2211128"/>
            <a:ext cx="3185359" cy="2408357"/>
            <a:chOff x="580214" y="1561513"/>
            <a:chExt cx="3477939" cy="26295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2770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0295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7820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5344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2869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127704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27704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27704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7704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7704" y="3235566"/>
              <a:ext cx="1871003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27705" y="2715063"/>
              <a:ext cx="82999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27705" y="2194561"/>
              <a:ext cx="151931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27704" y="1674058"/>
              <a:ext cx="2461846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4008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16378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99239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399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8742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0214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0214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0214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214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84576" y="2211128"/>
            <a:ext cx="3185359" cy="2408357"/>
            <a:chOff x="8205912" y="1561513"/>
            <a:chExt cx="3477939" cy="262957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75340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42865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10389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77914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45439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753402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753402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753402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753402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753402" y="3235566"/>
              <a:ext cx="1615953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753403" y="2715063"/>
              <a:ext cx="2290320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53403" y="2194561"/>
              <a:ext cx="1615952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753402" y="1674058"/>
              <a:ext cx="2025744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09706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42076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22493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549691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74440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05912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05912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05912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05912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98879" y="2211128"/>
            <a:ext cx="3185359" cy="2408357"/>
            <a:chOff x="4397488" y="1561513"/>
            <a:chExt cx="3477939" cy="262957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94497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62022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29547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072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4597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944978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44978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44978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44978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44979" y="3235566"/>
              <a:ext cx="1195754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44978" y="2715063"/>
              <a:ext cx="2180485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44978" y="2194561"/>
              <a:ext cx="1856929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44978" y="1674058"/>
              <a:ext cx="1615953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01282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33652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1651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4126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66016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97488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97488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97488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97488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096671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08559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94256" y="5022448"/>
            <a:ext cx="1663440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096671" y="5314849"/>
            <a:ext cx="2436496" cy="44319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08559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794256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86" name="直接连接符 8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1"/>
          <p:cNvSpPr/>
          <p:nvPr/>
        </p:nvSpPr>
        <p:spPr bwMode="auto">
          <a:xfrm>
            <a:off x="230" y="399136"/>
            <a:ext cx="5498954" cy="6434378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877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098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569469" y="1632878"/>
            <a:ext cx="2144681" cy="4550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2170" y="1632878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4604" y="1632878"/>
            <a:ext cx="2144681" cy="22440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7038" y="1632878"/>
            <a:ext cx="2144681" cy="224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81903" y="1632878"/>
            <a:ext cx="2144681" cy="2244027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2172" y="3939392"/>
            <a:ext cx="4357113" cy="224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57038" y="3939391"/>
            <a:ext cx="2144681" cy="2244027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781903" y="3939391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5633955" y="2233681"/>
            <a:ext cx="1590846" cy="2271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5633955" y="2562638"/>
            <a:ext cx="1590846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1449134" y="4404814"/>
            <a:ext cx="3275291" cy="1313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</a:p>
        </p:txBody>
      </p:sp>
      <p:sp>
        <p:nvSpPr>
          <p:cNvPr id="61" name="Text Placeholder 32"/>
          <p:cNvSpPr txBox="1"/>
          <p:nvPr/>
        </p:nvSpPr>
        <p:spPr>
          <a:xfrm>
            <a:off x="7807012" y="2754891"/>
            <a:ext cx="1697976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4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/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77" name="直接连接符 7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/>
          <p:nvPr/>
        </p:nvGrpSpPr>
        <p:grpSpPr bwMode="auto">
          <a:xfrm>
            <a:off x="353" y="1573890"/>
            <a:ext cx="2571609" cy="5058390"/>
            <a:chOff x="-1" y="0"/>
            <a:chExt cx="1829063" cy="3596384"/>
          </a:xfrm>
        </p:grpSpPr>
        <p:sp>
          <p:nvSpPr>
            <p:cNvPr id="19458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3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59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60" name="AutoShape 4"/>
            <p:cNvSpPr/>
            <p:nvPr/>
          </p:nvSpPr>
          <p:spPr bwMode="auto">
            <a:xfrm>
              <a:off x="187351" y="2493345"/>
              <a:ext cx="1436893" cy="5251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19461" name="AutoShape 5"/>
            <p:cNvSpPr/>
            <p:nvPr/>
          </p:nvSpPr>
          <p:spPr bwMode="auto">
            <a:xfrm>
              <a:off x="275469" y="2281610"/>
              <a:ext cx="1260656" cy="153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9462" name="Group 6"/>
          <p:cNvGrpSpPr/>
          <p:nvPr/>
        </p:nvGrpSpPr>
        <p:grpSpPr bwMode="auto">
          <a:xfrm>
            <a:off x="5141340" y="1573890"/>
            <a:ext cx="2573840" cy="5058390"/>
            <a:chOff x="0" y="-1"/>
            <a:chExt cx="1830362" cy="3596385"/>
          </a:xfrm>
        </p:grpSpPr>
        <p:pic>
          <p:nvPicPr>
            <p:cNvPr id="19463" name="Picture 7" descr="pic10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828775" cy="179819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" name="AutoShape 8"/>
            <p:cNvSpPr/>
            <p:nvPr/>
          </p:nvSpPr>
          <p:spPr bwMode="auto">
            <a:xfrm>
              <a:off x="1587" y="1798192"/>
              <a:ext cx="1828775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9465" name="AutoShape 9"/>
          <p:cNvSpPr/>
          <p:nvPr/>
        </p:nvSpPr>
        <p:spPr bwMode="auto">
          <a:xfrm>
            <a:off x="5399314" y="5078600"/>
            <a:ext cx="2006548" cy="738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9466" name="AutoShape 10"/>
          <p:cNvSpPr/>
          <p:nvPr/>
        </p:nvSpPr>
        <p:spPr bwMode="auto">
          <a:xfrm>
            <a:off x="5418146" y="4723777"/>
            <a:ext cx="1988691" cy="2462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grpSp>
        <p:nvGrpSpPr>
          <p:cNvPr id="19467" name="Group 11"/>
          <p:cNvGrpSpPr/>
          <p:nvPr/>
        </p:nvGrpSpPr>
        <p:grpSpPr bwMode="auto">
          <a:xfrm>
            <a:off x="7712948" y="1573890"/>
            <a:ext cx="2571609" cy="5058390"/>
            <a:chOff x="-1" y="0"/>
            <a:chExt cx="1829063" cy="3596384"/>
          </a:xfrm>
        </p:grpSpPr>
        <p:sp>
          <p:nvSpPr>
            <p:cNvPr id="19468" name="AutoShape 12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9469" name="Picture 13" descr="pic9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8192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70" name="AutoShape 14"/>
            <p:cNvSpPr/>
            <p:nvPr/>
          </p:nvSpPr>
          <p:spPr bwMode="auto">
            <a:xfrm>
              <a:off x="193014" y="674521"/>
              <a:ext cx="1443033" cy="5251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19471" name="AutoShape 15"/>
            <p:cNvSpPr/>
            <p:nvPr/>
          </p:nvSpPr>
          <p:spPr bwMode="auto">
            <a:xfrm>
              <a:off x="106377" y="393602"/>
              <a:ext cx="1616307" cy="3078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9472" name="Group 16"/>
          <p:cNvGrpSpPr/>
          <p:nvPr/>
        </p:nvGrpSpPr>
        <p:grpSpPr bwMode="auto">
          <a:xfrm>
            <a:off x="10287141" y="1573890"/>
            <a:ext cx="2571609" cy="5058390"/>
            <a:chOff x="-1" y="0"/>
            <a:chExt cx="1829063" cy="3596384"/>
          </a:xfrm>
        </p:grpSpPr>
        <p:pic>
          <p:nvPicPr>
            <p:cNvPr id="19473" name="Picture 17" descr="pic7.jpg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74" name="AutoShape 18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75" name="AutoShape 19"/>
            <p:cNvSpPr/>
            <p:nvPr/>
          </p:nvSpPr>
          <p:spPr bwMode="auto">
            <a:xfrm>
              <a:off x="197773" y="2493345"/>
              <a:ext cx="1431928" cy="5251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19476" name="AutoShape 20"/>
            <p:cNvSpPr/>
            <p:nvPr/>
          </p:nvSpPr>
          <p:spPr bwMode="auto">
            <a:xfrm>
              <a:off x="177825" y="2260548"/>
              <a:ext cx="1471824" cy="175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grpSp>
        <p:nvGrpSpPr>
          <p:cNvPr id="19477" name="Group 21"/>
          <p:cNvGrpSpPr/>
          <p:nvPr/>
        </p:nvGrpSpPr>
        <p:grpSpPr bwMode="auto">
          <a:xfrm>
            <a:off x="2565266" y="1573889"/>
            <a:ext cx="2573840" cy="5056159"/>
            <a:chOff x="-1" y="0"/>
            <a:chExt cx="1829063" cy="3596384"/>
          </a:xfrm>
        </p:grpSpPr>
        <p:sp>
          <p:nvSpPr>
            <p:cNvPr id="19478" name="AutoShape 22"/>
            <p:cNvSpPr/>
            <p:nvPr/>
          </p:nvSpPr>
          <p:spPr bwMode="auto">
            <a:xfrm>
              <a:off x="-1" y="0"/>
              <a:ext cx="1829063" cy="17989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9479" name="Picture 23" descr="pic13.jpg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7398"/>
              <a:ext cx="1829063" cy="179898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80" name="AutoShape 24"/>
            <p:cNvSpPr/>
            <p:nvPr/>
          </p:nvSpPr>
          <p:spPr bwMode="auto">
            <a:xfrm>
              <a:off x="221189" y="674819"/>
              <a:ext cx="1421373" cy="5254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</a:p>
          </p:txBody>
        </p:sp>
        <p:sp>
          <p:nvSpPr>
            <p:cNvPr id="19481" name="AutoShape 25"/>
            <p:cNvSpPr/>
            <p:nvPr/>
          </p:nvSpPr>
          <p:spPr bwMode="auto">
            <a:xfrm>
              <a:off x="123630" y="441919"/>
              <a:ext cx="1616492" cy="1751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</a:p>
          </p:txBody>
        </p:sp>
      </p:grpSp>
      <p:sp>
        <p:nvSpPr>
          <p:cNvPr id="27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875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1"/>
          <p:cNvSpPr/>
          <p:nvPr/>
        </p:nvSpPr>
        <p:spPr bwMode="auto">
          <a:xfrm>
            <a:off x="230" y="399136"/>
            <a:ext cx="5498954" cy="6434378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877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098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4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5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41"/>
          <p:cNvSpPr/>
          <p:nvPr/>
        </p:nvSpPr>
        <p:spPr bwMode="auto">
          <a:xfrm>
            <a:off x="230" y="399136"/>
            <a:ext cx="5498954" cy="6434378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1" name="Freeform 41"/>
          <p:cNvSpPr/>
          <p:nvPr/>
        </p:nvSpPr>
        <p:spPr bwMode="auto">
          <a:xfrm>
            <a:off x="2203229" y="491220"/>
            <a:ext cx="3369027" cy="394213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46633">
              <a:alpha val="80000"/>
            </a:srgb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2" name="Freeform 41"/>
          <p:cNvSpPr/>
          <p:nvPr/>
        </p:nvSpPr>
        <p:spPr bwMode="auto">
          <a:xfrm>
            <a:off x="628079" y="2697869"/>
            <a:ext cx="2443647" cy="2859334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5355B">
              <a:alpha val="80000"/>
            </a:srgb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3" name="Freeform 41"/>
          <p:cNvSpPr/>
          <p:nvPr/>
        </p:nvSpPr>
        <p:spPr bwMode="auto">
          <a:xfrm>
            <a:off x="2276476" y="2985948"/>
            <a:ext cx="3033194" cy="3549170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7274700" y="2042091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892215" y="1981606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53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5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7274700" y="3127305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892215" y="3054571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53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7274700" y="4212519"/>
            <a:ext cx="379667" cy="37966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7892215" y="4127536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53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7274700" y="5297734"/>
            <a:ext cx="379667" cy="379667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7892215" y="5200501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53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1240497" y="2431950"/>
            <a:ext cx="2626654" cy="11079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>
            <a:off x="1388815" y="3609695"/>
            <a:ext cx="2330017" cy="492443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 advTm="0">
        <p15:prstTrans prst="airplan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 advTm="0">
        <p14:flip dir="r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8680915" y="1865502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9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9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8680915" y="1377533"/>
            <a:ext cx="835762" cy="975935"/>
          </a:xfrm>
          <a:custGeom>
            <a:avLst/>
            <a:gdLst>
              <a:gd name="T0" fmla="*/ 632 w 632"/>
              <a:gd name="T1" fmla="*/ 738 h 738"/>
              <a:gd name="T2" fmla="*/ 0 w 632"/>
              <a:gd name="T3" fmla="*/ 369 h 738"/>
              <a:gd name="T4" fmla="*/ 632 w 632"/>
              <a:gd name="T5" fmla="*/ 0 h 738"/>
              <a:gd name="T6" fmla="*/ 632 w 632"/>
              <a:gd name="T7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632" y="738"/>
                </a:moveTo>
                <a:lnTo>
                  <a:pt x="0" y="369"/>
                </a:lnTo>
                <a:lnTo>
                  <a:pt x="632" y="0"/>
                </a:lnTo>
                <a:lnTo>
                  <a:pt x="632" y="738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8680915" y="404242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9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9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7849120" y="-79760"/>
            <a:ext cx="831795" cy="971968"/>
          </a:xfrm>
          <a:custGeom>
            <a:avLst/>
            <a:gdLst>
              <a:gd name="T0" fmla="*/ 629 w 629"/>
              <a:gd name="T1" fmla="*/ 735 h 735"/>
              <a:gd name="T2" fmla="*/ 0 w 629"/>
              <a:gd name="T3" fmla="*/ 366 h 735"/>
              <a:gd name="T4" fmla="*/ 629 w 629"/>
              <a:gd name="T5" fmla="*/ 0 h 735"/>
              <a:gd name="T6" fmla="*/ 629 w 62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629" y="735"/>
                </a:moveTo>
                <a:lnTo>
                  <a:pt x="0" y="366"/>
                </a:lnTo>
                <a:lnTo>
                  <a:pt x="629" y="0"/>
                </a:lnTo>
                <a:lnTo>
                  <a:pt x="629" y="735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8680915" y="-567726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7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7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D6532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9516675" y="1865502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9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9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9516675" y="1377533"/>
            <a:ext cx="835762" cy="975935"/>
          </a:xfrm>
          <a:custGeom>
            <a:avLst/>
            <a:gdLst>
              <a:gd name="T0" fmla="*/ 0 w 632"/>
              <a:gd name="T1" fmla="*/ 0 h 738"/>
              <a:gd name="T2" fmla="*/ 632 w 632"/>
              <a:gd name="T3" fmla="*/ 369 h 738"/>
              <a:gd name="T4" fmla="*/ 0 w 632"/>
              <a:gd name="T5" fmla="*/ 738 h 738"/>
              <a:gd name="T6" fmla="*/ 0 w 632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0" y="0"/>
                </a:moveTo>
                <a:lnTo>
                  <a:pt x="632" y="369"/>
                </a:lnTo>
                <a:lnTo>
                  <a:pt x="0" y="738"/>
                </a:lnTo>
                <a:lnTo>
                  <a:pt x="0" y="0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9516675" y="892211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7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7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4"/>
          <p:cNvSpPr/>
          <p:nvPr/>
        </p:nvSpPr>
        <p:spPr bwMode="auto">
          <a:xfrm>
            <a:off x="9516675" y="404242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4663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5"/>
          <p:cNvSpPr/>
          <p:nvPr/>
        </p:nvSpPr>
        <p:spPr bwMode="auto">
          <a:xfrm>
            <a:off x="8680915" y="-79760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6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6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9516675" y="-82404"/>
            <a:ext cx="835762" cy="974614"/>
          </a:xfrm>
          <a:custGeom>
            <a:avLst/>
            <a:gdLst>
              <a:gd name="T0" fmla="*/ 632 w 632"/>
              <a:gd name="T1" fmla="*/ 737 h 737"/>
              <a:gd name="T2" fmla="*/ 0 w 632"/>
              <a:gd name="T3" fmla="*/ 368 h 737"/>
              <a:gd name="T4" fmla="*/ 632 w 632"/>
              <a:gd name="T5" fmla="*/ 0 h 737"/>
              <a:gd name="T6" fmla="*/ 632 w 632"/>
              <a:gd name="T7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7">
                <a:moveTo>
                  <a:pt x="632" y="737"/>
                </a:moveTo>
                <a:lnTo>
                  <a:pt x="0" y="368"/>
                </a:lnTo>
                <a:lnTo>
                  <a:pt x="632" y="0"/>
                </a:lnTo>
                <a:lnTo>
                  <a:pt x="632" y="737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9516675" y="-567726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7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7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9"/>
          <p:cNvSpPr/>
          <p:nvPr/>
        </p:nvSpPr>
        <p:spPr bwMode="auto">
          <a:xfrm>
            <a:off x="10352437" y="2837470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10352437" y="2353468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6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6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E4663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 bwMode="auto">
          <a:xfrm>
            <a:off x="10352437" y="1865502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9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9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6153A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2"/>
          <p:cNvSpPr/>
          <p:nvPr/>
        </p:nvSpPr>
        <p:spPr bwMode="auto">
          <a:xfrm>
            <a:off x="10352437" y="1377533"/>
            <a:ext cx="835762" cy="975935"/>
          </a:xfrm>
          <a:custGeom>
            <a:avLst/>
            <a:gdLst>
              <a:gd name="T0" fmla="*/ 632 w 632"/>
              <a:gd name="T1" fmla="*/ 738 h 738"/>
              <a:gd name="T2" fmla="*/ 0 w 632"/>
              <a:gd name="T3" fmla="*/ 369 h 738"/>
              <a:gd name="T4" fmla="*/ 632 w 632"/>
              <a:gd name="T5" fmla="*/ 0 h 738"/>
              <a:gd name="T6" fmla="*/ 632 w 632"/>
              <a:gd name="T7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632" y="738"/>
                </a:moveTo>
                <a:lnTo>
                  <a:pt x="0" y="369"/>
                </a:lnTo>
                <a:lnTo>
                  <a:pt x="632" y="0"/>
                </a:lnTo>
                <a:lnTo>
                  <a:pt x="632" y="738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0352437" y="892211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7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10352437" y="404242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9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9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"/>
          <p:cNvSpPr/>
          <p:nvPr/>
        </p:nvSpPr>
        <p:spPr bwMode="auto">
          <a:xfrm>
            <a:off x="10352437" y="-82404"/>
            <a:ext cx="835762" cy="974614"/>
          </a:xfrm>
          <a:custGeom>
            <a:avLst/>
            <a:gdLst>
              <a:gd name="T0" fmla="*/ 0 w 632"/>
              <a:gd name="T1" fmla="*/ 0 h 737"/>
              <a:gd name="T2" fmla="*/ 632 w 632"/>
              <a:gd name="T3" fmla="*/ 368 h 737"/>
              <a:gd name="T4" fmla="*/ 0 w 632"/>
              <a:gd name="T5" fmla="*/ 737 h 737"/>
              <a:gd name="T6" fmla="*/ 0 w 632"/>
              <a:gd name="T7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7">
                <a:moveTo>
                  <a:pt x="0" y="0"/>
                </a:moveTo>
                <a:lnTo>
                  <a:pt x="632" y="368"/>
                </a:lnTo>
                <a:lnTo>
                  <a:pt x="0" y="737"/>
                </a:lnTo>
                <a:lnTo>
                  <a:pt x="0" y="0"/>
                </a:lnTo>
                <a:close/>
              </a:path>
            </a:pathLst>
          </a:custGeom>
          <a:solidFill>
            <a:srgbClr val="4861AD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6"/>
          <p:cNvSpPr/>
          <p:nvPr/>
        </p:nvSpPr>
        <p:spPr bwMode="auto">
          <a:xfrm>
            <a:off x="10352437" y="-567726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7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7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8"/>
          <p:cNvSpPr/>
          <p:nvPr/>
        </p:nvSpPr>
        <p:spPr bwMode="auto">
          <a:xfrm>
            <a:off x="11188197" y="3325437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7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9"/>
          <p:cNvSpPr/>
          <p:nvPr/>
        </p:nvSpPr>
        <p:spPr bwMode="auto">
          <a:xfrm>
            <a:off x="11188197" y="2837470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9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9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28388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0"/>
          <p:cNvSpPr/>
          <p:nvPr/>
        </p:nvSpPr>
        <p:spPr bwMode="auto">
          <a:xfrm>
            <a:off x="11188197" y="2353468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6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6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1"/>
          <p:cNvSpPr/>
          <p:nvPr/>
        </p:nvSpPr>
        <p:spPr bwMode="auto">
          <a:xfrm>
            <a:off x="10352437" y="4298728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9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9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2"/>
          <p:cNvSpPr/>
          <p:nvPr/>
        </p:nvSpPr>
        <p:spPr bwMode="auto">
          <a:xfrm>
            <a:off x="11188197" y="5270698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3"/>
          <p:cNvSpPr/>
          <p:nvPr/>
        </p:nvSpPr>
        <p:spPr bwMode="auto">
          <a:xfrm>
            <a:off x="11188197" y="4786697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6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6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4"/>
          <p:cNvSpPr/>
          <p:nvPr/>
        </p:nvSpPr>
        <p:spPr bwMode="auto">
          <a:xfrm>
            <a:off x="11188197" y="4298728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9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9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5"/>
          <p:cNvSpPr/>
          <p:nvPr/>
        </p:nvSpPr>
        <p:spPr bwMode="auto">
          <a:xfrm>
            <a:off x="11188197" y="6243990"/>
            <a:ext cx="835762" cy="975935"/>
          </a:xfrm>
          <a:custGeom>
            <a:avLst/>
            <a:gdLst>
              <a:gd name="T0" fmla="*/ 0 w 632"/>
              <a:gd name="T1" fmla="*/ 0 h 738"/>
              <a:gd name="T2" fmla="*/ 632 w 632"/>
              <a:gd name="T3" fmla="*/ 369 h 738"/>
              <a:gd name="T4" fmla="*/ 0 w 632"/>
              <a:gd name="T5" fmla="*/ 738 h 738"/>
              <a:gd name="T6" fmla="*/ 0 w 632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0" y="0"/>
                </a:moveTo>
                <a:lnTo>
                  <a:pt x="632" y="369"/>
                </a:lnTo>
                <a:lnTo>
                  <a:pt x="0" y="738"/>
                </a:lnTo>
                <a:lnTo>
                  <a:pt x="0" y="0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6"/>
          <p:cNvSpPr/>
          <p:nvPr/>
        </p:nvSpPr>
        <p:spPr bwMode="auto">
          <a:xfrm>
            <a:off x="10352437" y="4786697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6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6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7"/>
          <p:cNvSpPr/>
          <p:nvPr/>
        </p:nvSpPr>
        <p:spPr bwMode="auto">
          <a:xfrm>
            <a:off x="11188197" y="1865502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9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9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8"/>
          <p:cNvSpPr/>
          <p:nvPr/>
        </p:nvSpPr>
        <p:spPr bwMode="auto">
          <a:xfrm>
            <a:off x="11188197" y="892211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7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7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28388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9"/>
          <p:cNvSpPr/>
          <p:nvPr/>
        </p:nvSpPr>
        <p:spPr bwMode="auto">
          <a:xfrm>
            <a:off x="11188197" y="404242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4EB69D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0" name="Freeform 40"/>
          <p:cNvSpPr/>
          <p:nvPr/>
        </p:nvSpPr>
        <p:spPr bwMode="auto">
          <a:xfrm>
            <a:off x="11188197" y="-82404"/>
            <a:ext cx="835762" cy="974614"/>
          </a:xfrm>
          <a:custGeom>
            <a:avLst/>
            <a:gdLst>
              <a:gd name="T0" fmla="*/ 632 w 632"/>
              <a:gd name="T1" fmla="*/ 737 h 737"/>
              <a:gd name="T2" fmla="*/ 0 w 632"/>
              <a:gd name="T3" fmla="*/ 368 h 737"/>
              <a:gd name="T4" fmla="*/ 632 w 632"/>
              <a:gd name="T5" fmla="*/ 0 h 737"/>
              <a:gd name="T6" fmla="*/ 632 w 632"/>
              <a:gd name="T7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7">
                <a:moveTo>
                  <a:pt x="632" y="737"/>
                </a:moveTo>
                <a:lnTo>
                  <a:pt x="0" y="368"/>
                </a:lnTo>
                <a:lnTo>
                  <a:pt x="632" y="0"/>
                </a:lnTo>
                <a:lnTo>
                  <a:pt x="632" y="737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1"/>
          <p:cNvSpPr/>
          <p:nvPr/>
        </p:nvSpPr>
        <p:spPr bwMode="auto">
          <a:xfrm>
            <a:off x="12023959" y="2837470"/>
            <a:ext cx="831795" cy="97329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2" name="Freeform 42"/>
          <p:cNvSpPr/>
          <p:nvPr/>
        </p:nvSpPr>
        <p:spPr bwMode="auto">
          <a:xfrm>
            <a:off x="12023959" y="2350825"/>
            <a:ext cx="831795" cy="971968"/>
          </a:xfrm>
          <a:custGeom>
            <a:avLst/>
            <a:gdLst>
              <a:gd name="T0" fmla="*/ 629 w 629"/>
              <a:gd name="T1" fmla="*/ 735 h 735"/>
              <a:gd name="T2" fmla="*/ 0 w 629"/>
              <a:gd name="T3" fmla="*/ 368 h 735"/>
              <a:gd name="T4" fmla="*/ 629 w 629"/>
              <a:gd name="T5" fmla="*/ 0 h 735"/>
              <a:gd name="T6" fmla="*/ 629 w 62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629" y="735"/>
                </a:moveTo>
                <a:lnTo>
                  <a:pt x="0" y="368"/>
                </a:lnTo>
                <a:lnTo>
                  <a:pt x="629" y="0"/>
                </a:lnTo>
                <a:lnTo>
                  <a:pt x="629" y="735"/>
                </a:lnTo>
                <a:close/>
              </a:path>
            </a:pathLst>
          </a:custGeom>
          <a:solidFill>
            <a:srgbClr val="E4663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3" name="Freeform 43"/>
          <p:cNvSpPr/>
          <p:nvPr/>
        </p:nvSpPr>
        <p:spPr bwMode="auto">
          <a:xfrm>
            <a:off x="12023959" y="1865502"/>
            <a:ext cx="831795" cy="971968"/>
          </a:xfrm>
          <a:custGeom>
            <a:avLst/>
            <a:gdLst>
              <a:gd name="T0" fmla="*/ 0 w 629"/>
              <a:gd name="T1" fmla="*/ 0 h 735"/>
              <a:gd name="T2" fmla="*/ 629 w 629"/>
              <a:gd name="T3" fmla="*/ 367 h 735"/>
              <a:gd name="T4" fmla="*/ 0 w 629"/>
              <a:gd name="T5" fmla="*/ 735 h 735"/>
              <a:gd name="T6" fmla="*/ 0 w 629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0" y="0"/>
                </a:moveTo>
                <a:lnTo>
                  <a:pt x="629" y="367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4" name="Freeform 44"/>
          <p:cNvSpPr/>
          <p:nvPr/>
        </p:nvSpPr>
        <p:spPr bwMode="auto">
          <a:xfrm>
            <a:off x="12023959" y="4784053"/>
            <a:ext cx="831795" cy="974614"/>
          </a:xfrm>
          <a:custGeom>
            <a:avLst/>
            <a:gdLst>
              <a:gd name="T0" fmla="*/ 0 w 629"/>
              <a:gd name="T1" fmla="*/ 0 h 737"/>
              <a:gd name="T2" fmla="*/ 629 w 629"/>
              <a:gd name="T3" fmla="*/ 368 h 737"/>
              <a:gd name="T4" fmla="*/ 0 w 629"/>
              <a:gd name="T5" fmla="*/ 737 h 737"/>
              <a:gd name="T6" fmla="*/ 0 w 629"/>
              <a:gd name="T7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7">
                <a:moveTo>
                  <a:pt x="0" y="0"/>
                </a:moveTo>
                <a:lnTo>
                  <a:pt x="629" y="368"/>
                </a:lnTo>
                <a:lnTo>
                  <a:pt x="0" y="7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5" name="Freeform 45"/>
          <p:cNvSpPr/>
          <p:nvPr/>
        </p:nvSpPr>
        <p:spPr bwMode="auto">
          <a:xfrm>
            <a:off x="12023959" y="4298728"/>
            <a:ext cx="831795" cy="971968"/>
          </a:xfrm>
          <a:custGeom>
            <a:avLst/>
            <a:gdLst>
              <a:gd name="T0" fmla="*/ 629 w 629"/>
              <a:gd name="T1" fmla="*/ 735 h 735"/>
              <a:gd name="T2" fmla="*/ 0 w 629"/>
              <a:gd name="T3" fmla="*/ 367 h 735"/>
              <a:gd name="T4" fmla="*/ 629 w 629"/>
              <a:gd name="T5" fmla="*/ 0 h 735"/>
              <a:gd name="T6" fmla="*/ 629 w 62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629" y="735"/>
                </a:moveTo>
                <a:lnTo>
                  <a:pt x="0" y="367"/>
                </a:lnTo>
                <a:lnTo>
                  <a:pt x="629" y="0"/>
                </a:lnTo>
                <a:lnTo>
                  <a:pt x="629" y="735"/>
                </a:lnTo>
                <a:close/>
              </a:path>
            </a:pathLst>
          </a:custGeom>
          <a:solidFill>
            <a:srgbClr val="6153A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6"/>
          <p:cNvSpPr/>
          <p:nvPr/>
        </p:nvSpPr>
        <p:spPr bwMode="auto">
          <a:xfrm>
            <a:off x="12023959" y="3810762"/>
            <a:ext cx="831795" cy="97329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9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7" name="Freeform 47"/>
          <p:cNvSpPr/>
          <p:nvPr/>
        </p:nvSpPr>
        <p:spPr bwMode="auto">
          <a:xfrm>
            <a:off x="12023959" y="5758665"/>
            <a:ext cx="831795" cy="97329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8"/>
          <p:cNvSpPr/>
          <p:nvPr/>
        </p:nvSpPr>
        <p:spPr bwMode="auto">
          <a:xfrm>
            <a:off x="12023959" y="1377533"/>
            <a:ext cx="831795" cy="973291"/>
          </a:xfrm>
          <a:custGeom>
            <a:avLst/>
            <a:gdLst>
              <a:gd name="T0" fmla="*/ 629 w 629"/>
              <a:gd name="T1" fmla="*/ 736 h 736"/>
              <a:gd name="T2" fmla="*/ 0 w 629"/>
              <a:gd name="T3" fmla="*/ 369 h 736"/>
              <a:gd name="T4" fmla="*/ 629 w 629"/>
              <a:gd name="T5" fmla="*/ 0 h 736"/>
              <a:gd name="T6" fmla="*/ 629 w 629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629" y="736"/>
                </a:moveTo>
                <a:lnTo>
                  <a:pt x="0" y="369"/>
                </a:lnTo>
                <a:lnTo>
                  <a:pt x="629" y="0"/>
                </a:lnTo>
                <a:lnTo>
                  <a:pt x="629" y="736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9"/>
          <p:cNvSpPr/>
          <p:nvPr/>
        </p:nvSpPr>
        <p:spPr bwMode="auto">
          <a:xfrm>
            <a:off x="12023959" y="404242"/>
            <a:ext cx="831795" cy="973291"/>
          </a:xfrm>
          <a:custGeom>
            <a:avLst/>
            <a:gdLst>
              <a:gd name="T0" fmla="*/ 629 w 629"/>
              <a:gd name="T1" fmla="*/ 736 h 736"/>
              <a:gd name="T2" fmla="*/ 0 w 629"/>
              <a:gd name="T3" fmla="*/ 367 h 736"/>
              <a:gd name="T4" fmla="*/ 629 w 629"/>
              <a:gd name="T5" fmla="*/ 0 h 736"/>
              <a:gd name="T6" fmla="*/ 629 w 629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629" y="736"/>
                </a:moveTo>
                <a:lnTo>
                  <a:pt x="0" y="367"/>
                </a:lnTo>
                <a:lnTo>
                  <a:pt x="629" y="0"/>
                </a:lnTo>
                <a:lnTo>
                  <a:pt x="629" y="736"/>
                </a:lnTo>
                <a:close/>
              </a:path>
            </a:pathLst>
          </a:custGeom>
          <a:solidFill>
            <a:srgbClr val="6153A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0" name="Freeform 50"/>
          <p:cNvSpPr/>
          <p:nvPr/>
        </p:nvSpPr>
        <p:spPr bwMode="auto">
          <a:xfrm>
            <a:off x="12023959" y="-82404"/>
            <a:ext cx="831795" cy="971968"/>
          </a:xfrm>
          <a:custGeom>
            <a:avLst/>
            <a:gdLst>
              <a:gd name="T0" fmla="*/ 0 w 629"/>
              <a:gd name="T1" fmla="*/ 0 h 735"/>
              <a:gd name="T2" fmla="*/ 629 w 629"/>
              <a:gd name="T3" fmla="*/ 368 h 735"/>
              <a:gd name="T4" fmla="*/ 0 w 629"/>
              <a:gd name="T5" fmla="*/ 735 h 735"/>
              <a:gd name="T6" fmla="*/ 0 w 629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0" y="0"/>
                </a:moveTo>
                <a:lnTo>
                  <a:pt x="629" y="368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1" name="Freeform 51"/>
          <p:cNvSpPr/>
          <p:nvPr/>
        </p:nvSpPr>
        <p:spPr bwMode="auto">
          <a:xfrm>
            <a:off x="12023959" y="-570372"/>
            <a:ext cx="831795" cy="974614"/>
          </a:xfrm>
          <a:custGeom>
            <a:avLst/>
            <a:gdLst>
              <a:gd name="T0" fmla="*/ 629 w 629"/>
              <a:gd name="T1" fmla="*/ 737 h 737"/>
              <a:gd name="T2" fmla="*/ 0 w 629"/>
              <a:gd name="T3" fmla="*/ 369 h 737"/>
              <a:gd name="T4" fmla="*/ 629 w 629"/>
              <a:gd name="T5" fmla="*/ 0 h 737"/>
              <a:gd name="T6" fmla="*/ 629 w 629"/>
              <a:gd name="T7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7">
                <a:moveTo>
                  <a:pt x="629" y="737"/>
                </a:moveTo>
                <a:lnTo>
                  <a:pt x="0" y="369"/>
                </a:lnTo>
                <a:lnTo>
                  <a:pt x="629" y="0"/>
                </a:lnTo>
                <a:lnTo>
                  <a:pt x="629" y="737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2" name="Freeform 52"/>
          <p:cNvSpPr/>
          <p:nvPr/>
        </p:nvSpPr>
        <p:spPr bwMode="auto">
          <a:xfrm>
            <a:off x="11188197" y="-567726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7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7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28388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6" name="Freeform 56"/>
          <p:cNvSpPr/>
          <p:nvPr/>
        </p:nvSpPr>
        <p:spPr bwMode="auto">
          <a:xfrm>
            <a:off x="10348468" y="-82404"/>
            <a:ext cx="1684746" cy="1959807"/>
          </a:xfrm>
          <a:custGeom>
            <a:avLst/>
            <a:gdLst>
              <a:gd name="T0" fmla="*/ 0 w 1274"/>
              <a:gd name="T1" fmla="*/ 0 h 1482"/>
              <a:gd name="T2" fmla="*/ 0 w 1274"/>
              <a:gd name="T3" fmla="*/ 1482 h 1482"/>
              <a:gd name="T4" fmla="*/ 1274 w 1274"/>
              <a:gd name="T5" fmla="*/ 740 h 1482"/>
              <a:gd name="T6" fmla="*/ 0 w 1274"/>
              <a:gd name="T7" fmla="*/ 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4" h="1482">
                <a:moveTo>
                  <a:pt x="0" y="0"/>
                </a:moveTo>
                <a:lnTo>
                  <a:pt x="0" y="1482"/>
                </a:lnTo>
                <a:lnTo>
                  <a:pt x="1274" y="740"/>
                </a:lnTo>
                <a:lnTo>
                  <a:pt x="0" y="0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5" name="矩形 259"/>
          <p:cNvSpPr>
            <a:spLocks noChangeArrowheads="1"/>
          </p:cNvSpPr>
          <p:nvPr/>
        </p:nvSpPr>
        <p:spPr bwMode="auto">
          <a:xfrm>
            <a:off x="1186741" y="3171454"/>
            <a:ext cx="697082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9600" b="1" spc="-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9600" b="1" spc="-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9600" b="1" spc="-3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9600" b="1" spc="-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</a:t>
            </a:r>
            <a:r>
              <a:rPr lang="en-US" altLang="zh-CN" sz="9600" b="1" spc="-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600" b="1" spc="-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US" altLang="zh-CN" sz="6600" spc="-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矩形 259"/>
          <p:cNvSpPr>
            <a:spLocks noChangeArrowheads="1"/>
          </p:cNvSpPr>
          <p:nvPr/>
        </p:nvSpPr>
        <p:spPr bwMode="auto">
          <a:xfrm>
            <a:off x="1186741" y="4838692"/>
            <a:ext cx="6120680" cy="288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square" lIns="108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fracture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99"/>
                            </p:stCondLst>
                            <p:childTnLst>
                              <p:par>
                                <p:cTn id="19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399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65" grpId="0"/>
      <p:bldP spid="65" grpId="1"/>
      <p:bldP spid="6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1"/>
          <p:cNvSpPr/>
          <p:nvPr/>
        </p:nvSpPr>
        <p:spPr bwMode="auto">
          <a:xfrm>
            <a:off x="230" y="399136"/>
            <a:ext cx="5498954" cy="6434378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877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098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445953"/>
            <a:ext cx="4011895" cy="24502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3946416"/>
            <a:ext cx="4011895" cy="1809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9658" y="5909406"/>
            <a:ext cx="1123616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2800" y="5971634"/>
            <a:ext cx="11233150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41691" y="4369404"/>
            <a:ext cx="3273278" cy="95410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448819" y="1445953"/>
            <a:ext cx="4011895" cy="2450259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3946416"/>
            <a:ext cx="4011895" cy="1809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5693" y="4406338"/>
            <a:ext cx="3273278" cy="95410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0" name="Rectangle 19"/>
          <p:cNvSpPr/>
          <p:nvPr/>
        </p:nvSpPr>
        <p:spPr>
          <a:xfrm>
            <a:off x="8522818" y="1445953"/>
            <a:ext cx="4011895" cy="2450259"/>
          </a:xfrm>
          <a:prstGeom prst="rect">
            <a:avLst/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3946416"/>
            <a:ext cx="4011895" cy="1809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89693" y="4406338"/>
            <a:ext cx="3273278" cy="95410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4431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965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yourto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this directly.Please replace text, click add relevant headline, modify the text content, also can copy your content to this directly.</a:t>
            </a:r>
          </a:p>
        </p:txBody>
      </p:sp>
      <p:sp>
        <p:nvSpPr>
          <p:cNvPr id="103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107" name="直接连接符 10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3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>
        <p14:ferris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1"/>
          <p:cNvSpPr/>
          <p:nvPr/>
        </p:nvSpPr>
        <p:spPr bwMode="auto">
          <a:xfrm>
            <a:off x="230" y="399136"/>
            <a:ext cx="5498954" cy="6434378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877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098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3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 advTm="0">
        <p15:prstTrans prst="wind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184666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</a:p>
        </p:txBody>
      </p:sp>
      <p:sp>
        <p:nvSpPr>
          <p:cNvPr id="13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prism isInverted="1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9E7965BD-BA7C-4284-B303-3DF26FF20985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EOUV0cNwDEewAEAANoDAAAPAAAAbm9uZS9wbGF5ZXIueG1spZJPb9QwEMXPW6nfIfK9dpYKUa0cekDKiaJKC4jbyptME1PHDp4Ju/vtmfzZpFuQQOKQaPIy72fPs/X9sXHJT4hog8/EWqYiAV+E0voqE18+5zd34v799ZVunTlBTGyZCR88iKQELKJtiX2PhupMvBAkQ0XCL4+bI9pM1ETtRqnD4SAPtzLESr1J07X69vBxW9TQmBvrkYwvmLvs5VYkbbQhWjpl4l0qrq9WA/ICZ5F7fIXBdf3KKIvQqDYCgieIatz2bN3Q3838NMErOrWAgkdfDbPvTfH8EMrOAfbaSo9tWyDqCYO20rSx6zufYCwyMTbsGkA0FaB0vhJq9Ko/mPWTM1hPHLzA9ty22zuLNYsjfejeLerubBmyVxNHXYJ0M0wwnGLeOZeDoS5CKZIIPzrLVd5jv85HkK7FuJzn7h0+Wy/xULDGVW4KCvH0gR18JFOUco5ejtHLwdTbh+ITF49TnNsFMgezhKBratzbf86j7/6fOEp4Mp0jcV7B+hKOueW/BA2PQsAz9pqk1sl+tTOVd9ftmxdX40Iadzdl8R1FQiZWwNewNGTUos8w9Zqm1fg5JTTHotXv91JPRC5/AVBLAQIAABQAAgAIAEOUV0cNwDEewAEAANoDAAAPAAAAAAAAAAEAAAAAAAAAAABub25lL3BsYXllci54bWxQSwUGAAAAAAEAAQA9AAAA7QEAAAAA"/>
  <p:tag name="ISPRING_OUTPUT_FOLDER" val="C:\Users\Administrator\Desktop"/>
  <p:tag name="ISPRING_SCORM_PASSING_SCORE" val="100.000000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RESENTATION_TITLE" val="bt2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文本框 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022204031"/>
  <p:tag name="MH_LIBRARY" val="GRAPHIC"/>
  <p:tag name="MH_ORDER" val="Straight Connector 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134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A3CD39"/>
      </a:accent1>
      <a:accent2>
        <a:srgbClr val="E46633"/>
      </a:accent2>
      <a:accent3>
        <a:srgbClr val="E5355B"/>
      </a:accent3>
      <a:accent4>
        <a:srgbClr val="52C0A5"/>
      </a:accent4>
      <a:accent5>
        <a:srgbClr val="A3CD39"/>
      </a:accent5>
      <a:accent6>
        <a:srgbClr val="E46633"/>
      </a:accent6>
      <a:hlink>
        <a:srgbClr val="E5355B"/>
      </a:hlink>
      <a:folHlink>
        <a:srgbClr val="52C0A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3441</Words>
  <Application>Microsoft Office PowerPoint</Application>
  <PresentationFormat>自定义</PresentationFormat>
  <Paragraphs>306</Paragraphs>
  <Slides>22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22</vt:i4>
      </vt:variant>
    </vt:vector>
  </HeadingPairs>
  <TitlesOfParts>
    <vt:vector size="28" baseType="lpstr">
      <vt:lpstr>微软雅黑</vt:lpstr>
      <vt:lpstr>Arial</vt:lpstr>
      <vt:lpstr>Calibri</vt:lpstr>
      <vt:lpstr>Calibri Light</vt:lpstr>
      <vt:lpstr>Wingdings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2</cp:revision>
  <dcterms:created xsi:type="dcterms:W3CDTF">2016-11-29T15:39:00Z</dcterms:created>
  <dcterms:modified xsi:type="dcterms:W3CDTF">2021-01-05T15:51:12Z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2052-11.1.0.9208</vt:lpwstr>
  </property>
</Properties>
</file>