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4.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5.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tags/tag6.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tags/tag7.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8.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9.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theme/themeOverride16.xml" ContentType="application/vnd.openxmlformats-officedocument.themeOverride+xml"/>
  <Override PartName="/ppt/tags/tag10.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tags/tag11.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2.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13.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14.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tags/tag15.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16.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17.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18.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91" r:id="rId2"/>
    <p:sldId id="257" r:id="rId3"/>
    <p:sldId id="292" r:id="rId4"/>
    <p:sldId id="300" r:id="rId5"/>
    <p:sldId id="299" r:id="rId6"/>
    <p:sldId id="261" r:id="rId7"/>
    <p:sldId id="298" r:id="rId8"/>
    <p:sldId id="293" r:id="rId9"/>
    <p:sldId id="287" r:id="rId10"/>
    <p:sldId id="284" r:id="rId11"/>
    <p:sldId id="288" r:id="rId12"/>
    <p:sldId id="294" r:id="rId13"/>
    <p:sldId id="285" r:id="rId14"/>
    <p:sldId id="267" r:id="rId15"/>
    <p:sldId id="270" r:id="rId16"/>
    <p:sldId id="271" r:id="rId17"/>
    <p:sldId id="295" r:id="rId18"/>
    <p:sldId id="272" r:id="rId19"/>
    <p:sldId id="273" r:id="rId20"/>
    <p:sldId id="274" r:id="rId21"/>
    <p:sldId id="275" r:id="rId22"/>
    <p:sldId id="296" r:id="rId23"/>
    <p:sldId id="276" r:id="rId24"/>
    <p:sldId id="278" r:id="rId25"/>
    <p:sldId id="279" r:id="rId26"/>
    <p:sldId id="280" r:id="rId27"/>
    <p:sldId id="290" r:id="rId28"/>
  </p:sldIdLst>
  <p:sldSz cx="12192000" cy="6858000"/>
  <p:notesSz cx="6858000" cy="9144000"/>
  <p:embeddedFontLst>
    <p:embeddedFont>
      <p:font typeface="方正姚体" panose="02010601030101010101" pitchFamily="2" charset="-122"/>
      <p:regular r:id="rId30"/>
    </p:embeddedFont>
    <p:embeddedFont>
      <p:font typeface="微软雅黑" panose="020B0503020204020204" pitchFamily="34" charset="-122"/>
      <p:regular r:id="rId31"/>
      <p:bold r:id="rId32"/>
    </p:embeddedFont>
    <p:embeddedFont>
      <p:font typeface="幼圆" panose="02010509060101010101" pitchFamily="49" charset="-122"/>
      <p:regular r:id="rId33"/>
    </p:embeddedFont>
    <p:embeddedFont>
      <p:font typeface="Calibri" panose="020F0502020204030204" pitchFamily="34" charset="0"/>
      <p:regular r:id="rId34"/>
      <p:bold r:id="rId35"/>
      <p:italic r:id="rId36"/>
      <p:boldItalic r:id="rId37"/>
    </p:embeddedFont>
    <p:embeddedFont>
      <p:font typeface="Impact" panose="020B0806030902050204" pitchFamily="34" charset="0"/>
      <p:regular r:id="rId38"/>
    </p:embeddedFont>
    <p:embeddedFont>
      <p:font typeface="Watford DB"/>
      <p:regular r:id="rId39"/>
    </p:embeddedFont>
    <p:embeddedFont>
      <p:font typeface="Wingdings 2" panose="05020102010507070707" pitchFamily="18" charset="2"/>
      <p:regular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4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22" autoAdjust="0"/>
    <p:restoredTop sz="96252" autoAdjust="0"/>
  </p:normalViewPr>
  <p:slideViewPr>
    <p:cSldViewPr snapToGrid="0">
      <p:cViewPr varScale="1">
        <p:scale>
          <a:sx n="107" d="100"/>
          <a:sy n="107" d="100"/>
        </p:scale>
        <p:origin x="192"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3"/>
              </a:solidFill>
              <a:prstDash val="solid"/>
              <a:round/>
            </a:ln>
            <a:effectLst/>
          </c:spPr>
          <c:marker>
            <c:symbol val="circle"/>
            <c:size val="5"/>
            <c:spPr>
              <a:solidFill>
                <a:schemeClr val="accent3"/>
              </a:solidFill>
              <a:ln w="9525"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0B8-4DAD-868F-D4D29011DB94}"/>
            </c:ext>
          </c:extLst>
        </c:ser>
        <c:ser>
          <c:idx val="1"/>
          <c:order val="1"/>
          <c:tx>
            <c:strRef>
              <c:f>Sheet1!$C$1</c:f>
              <c:strCache>
                <c:ptCount val="1"/>
                <c:pt idx="0">
                  <c:v>系列 2</c:v>
                </c:pt>
              </c:strCache>
            </c:strRef>
          </c:tx>
          <c:spPr>
            <a:ln w="28575" cap="rnd" cmpd="sng" algn="ctr">
              <a:solidFill>
                <a:srgbClr val="92D050"/>
              </a:solidFill>
              <a:prstDash val="solid"/>
              <a:round/>
            </a:ln>
            <a:effectLst/>
          </c:spPr>
          <c:marker>
            <c:symbol val="circle"/>
            <c:size val="5"/>
            <c:spPr>
              <a:solidFill>
                <a:schemeClr val="accent1"/>
              </a:solidFill>
              <a:ln w="9525" cap="flat" cmpd="sng" algn="ctr">
                <a:solidFill>
                  <a:srgbClr val="92D050"/>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0B8-4DAD-868F-D4D29011DB94}"/>
            </c:ext>
          </c:extLst>
        </c:ser>
        <c:ser>
          <c:idx val="2"/>
          <c:order val="2"/>
          <c:tx>
            <c:strRef>
              <c:f>Sheet1!$D$1</c:f>
              <c:strCache>
                <c:ptCount val="1"/>
                <c:pt idx="0">
                  <c:v>列1</c:v>
                </c:pt>
              </c:strCache>
            </c:strRef>
          </c:tx>
          <c:spPr>
            <a:ln w="28575" cap="rnd" cmpd="sng" algn="ctr">
              <a:solidFill>
                <a:schemeClr val="accent3"/>
              </a:solidFill>
              <a:prstDash val="solid"/>
              <a:round/>
            </a:ln>
            <a:effectLst/>
          </c:spPr>
          <c:marker>
            <c:symbol val="circle"/>
            <c:size val="5"/>
            <c:spPr>
              <a:solidFill>
                <a:schemeClr val="accent3"/>
              </a:solidFill>
              <a:ln w="9525"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mooth val="0"/>
          <c:extLst>
            <c:ext xmlns:c16="http://schemas.microsoft.com/office/drawing/2014/chart" uri="{C3380CC4-5D6E-409C-BE32-E72D297353CC}">
              <c16:uniqueId val="{00000002-00B8-4DAD-868F-D4D29011DB94}"/>
            </c:ext>
          </c:extLst>
        </c:ser>
        <c:dLbls>
          <c:showLegendKey val="0"/>
          <c:showVal val="0"/>
          <c:showCatName val="0"/>
          <c:showSerName val="0"/>
          <c:showPercent val="0"/>
          <c:showBubbleSize val="0"/>
        </c:dLbls>
        <c:marker val="1"/>
        <c:smooth val="0"/>
        <c:axId val="412057984"/>
        <c:axId val="412061056"/>
      </c:lineChart>
      <c:catAx>
        <c:axId val="412057984"/>
        <c:scaling>
          <c:orientation val="minMax"/>
        </c:scaling>
        <c:delete val="0"/>
        <c:axPos val="b"/>
        <c:minorGridlines>
          <c:spPr>
            <a:ln w="9525" cap="flat" cmpd="sng" algn="ctr">
              <a:solidFill>
                <a:srgbClr val="595959"/>
              </a:solidFill>
              <a:prstDash val="solid"/>
              <a:round/>
            </a:ln>
            <a:effectLst/>
          </c:spPr>
        </c:minorGridlines>
        <c:numFmt formatCode="General" sourceLinked="1"/>
        <c:majorTickMark val="none"/>
        <c:minorTickMark val="none"/>
        <c:tickLblPos val="nextTo"/>
        <c:spPr>
          <a:noFill/>
          <a:ln w="9525" cap="flat" cmpd="sng" algn="ctr">
            <a:solidFill>
              <a:schemeClr val="accent1"/>
            </a:solidFill>
            <a:prstDash val="solid"/>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endParaRPr lang="zh-CN"/>
          </a:p>
        </c:txPr>
        <c:crossAx val="412061056"/>
        <c:crosses val="autoZero"/>
        <c:auto val="1"/>
        <c:lblAlgn val="ctr"/>
        <c:lblOffset val="100"/>
        <c:noMultiLvlLbl val="0"/>
      </c:catAx>
      <c:valAx>
        <c:axId val="41206105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endParaRPr lang="zh-CN"/>
          </a:p>
        </c:txPr>
        <c:crossAx val="412057984"/>
        <c:crosses val="autoZero"/>
        <c:crossBetween val="between"/>
      </c:valAx>
      <c:spPr>
        <a:noFill/>
        <a:ln w="25400">
          <a:noFill/>
        </a:ln>
        <a:effectLst/>
      </c:spPr>
    </c:plotArea>
    <c:plotVisOnly val="1"/>
    <c:dispBlanksAs val="gap"/>
    <c:showDLblsOverMax val="0"/>
  </c:chart>
  <c:spPr>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rgbClr val="000000">
          <a:alpha val="23000"/>
        </a:srgbClr>
      </a:outerShdw>
    </a:effectLst>
  </c:spPr>
  <c:txPr>
    <a:bodyPr/>
    <a:lstStyle/>
    <a:p>
      <a:pPr>
        <a:defRPr lang="zh-CN">
          <a:solidFill>
            <a:srgbClr val="595959"/>
          </a:solidFill>
          <a:ea typeface="+mn-ea"/>
          <a:cs typeface="+mn-ea"/>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p>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
        <p:nvSpPr>
          <p:cNvPr id="3" name="KSO_CT2"/>
          <p:cNvSpPr>
            <a:spLocks noGrp="1"/>
          </p:cNvSpPr>
          <p:nvPr>
            <p:ph type="subTitle" idx="1" hasCustomPrompt="1"/>
          </p:nvPr>
        </p:nvSpPr>
        <p:spPr>
          <a:xfrm>
            <a:off x="3718562" y="4859076"/>
            <a:ext cx="7417532" cy="570175"/>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3718563" y="2305049"/>
            <a:ext cx="7417532" cy="1591283"/>
          </a:xfrm>
        </p:spPr>
        <p:txBody>
          <a:bodyPr anchor="ctr">
            <a:noAutofit/>
          </a:bodyPr>
          <a:lstStyle>
            <a:lvl1pPr algn="ctr">
              <a:lnSpc>
                <a:spcPct val="100000"/>
              </a:lnSpc>
              <a:defRPr sz="3600" b="1" kern="1000" baseline="0">
                <a:solidFill>
                  <a:schemeClr val="bg1"/>
                </a:solidFill>
                <a:effectLst/>
                <a:latin typeface="+mj-ea"/>
                <a:ea typeface="+mj-ea"/>
              </a:defRPr>
            </a:lvl1pPr>
          </a:lstStyle>
          <a:p>
            <a:r>
              <a:rPr lang="zh-CN" altLang="en-US" dirty="0"/>
              <a:t>单击此处添加您的标题文字</a:t>
            </a:r>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2292" y="365125"/>
            <a:ext cx="1182627" cy="5811839"/>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4051" y="365125"/>
            <a:ext cx="7934051" cy="5811839"/>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defRPr>
                <a:solidFill>
                  <a:schemeClr val="accent1">
                    <a:lumMod val="75000"/>
                  </a:schemeClr>
                </a:solidFill>
              </a:defRPr>
            </a:lvl1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883" y="2108201"/>
            <a:ext cx="7995438" cy="1235075"/>
          </a:xfrm>
        </p:spPr>
        <p:txBody>
          <a:bodyPr anchor="b">
            <a:normAutofit/>
          </a:bodyPr>
          <a:lstStyle>
            <a:lvl1pPr algn="ctr">
              <a:defRPr sz="36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1292" y="3400424"/>
            <a:ext cx="4090620" cy="357479"/>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961" y="1244601"/>
            <a:ext cx="50805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975" y="1244601"/>
            <a:ext cx="5094618"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3159" y="118532"/>
            <a:ext cx="9313018" cy="71702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544" y="1376363"/>
            <a:ext cx="5158295"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544" y="2200275"/>
            <a:ext cx="5158295"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2480" y="1376363"/>
            <a:ext cx="518369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2480" y="2200275"/>
            <a:ext cx="518369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703" y="533403"/>
            <a:ext cx="3932625"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8530" y="1063629"/>
            <a:ext cx="617280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703" y="2133603"/>
            <a:ext cx="39326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315" y="457200"/>
            <a:ext cx="3932625"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3369" y="987428"/>
            <a:ext cx="6172808"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315" y="2057400"/>
            <a:ext cx="39326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421E9E4D-0BE1-4AAA-A57B-DA425863F4AF}" type="datetimeFigureOut">
              <a:rPr lang="zh-CN" altLang="en-US" smtClean="0"/>
              <a:t>2021/1/5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0" cstate="print"/>
          <a:stretch>
            <a:fillRect l="-19000" r="-19000"/>
          </a:stretch>
        </a:blipFill>
        <a:effectLst/>
      </p:bgPr>
    </p:bg>
    <p:spTree>
      <p:nvGrpSpPr>
        <p:cNvPr id="1" name=""/>
        <p:cNvGrpSpPr/>
        <p:nvPr/>
      </p:nvGrpSpPr>
      <p:grpSpPr>
        <a:xfrm>
          <a:off x="0" y="0"/>
          <a:ext cx="0" cy="0"/>
          <a:chOff x="0" y="0"/>
          <a:chExt cx="0" cy="0"/>
        </a:xfrm>
      </p:grpSpPr>
      <p:sp>
        <p:nvSpPr>
          <p:cNvPr id="4" name="KSO_FD"/>
          <p:cNvSpPr>
            <a:spLocks noGrp="1"/>
          </p:cNvSpPr>
          <p:nvPr>
            <p:ph type="dt" sz="half" idx="2"/>
          </p:nvPr>
        </p:nvSpPr>
        <p:spPr>
          <a:xfrm>
            <a:off x="838283" y="6356352"/>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t>2021/1/5</a:t>
            </a:fld>
            <a:endParaRPr lang="zh-CN" altLang="en-US"/>
          </a:p>
        </p:txBody>
      </p:sp>
      <p:sp>
        <p:nvSpPr>
          <p:cNvPr id="5" name="KSO_FT"/>
          <p:cNvSpPr>
            <a:spLocks noGrp="1"/>
          </p:cNvSpPr>
          <p:nvPr>
            <p:ph type="ftr" sz="quarter" idx="3"/>
          </p:nvPr>
        </p:nvSpPr>
        <p:spPr>
          <a:xfrm>
            <a:off x="4038998" y="6356352"/>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1448" y="6356352"/>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t>‹#›</a:t>
            </a:fld>
            <a:endParaRPr lang="zh-CN" altLang="en-US"/>
          </a:p>
        </p:txBody>
      </p:sp>
      <p:sp>
        <p:nvSpPr>
          <p:cNvPr id="3" name="KSO_BC1"/>
          <p:cNvSpPr>
            <a:spLocks noGrp="1"/>
          </p:cNvSpPr>
          <p:nvPr>
            <p:ph type="body" idx="1"/>
          </p:nvPr>
        </p:nvSpPr>
        <p:spPr>
          <a:xfrm>
            <a:off x="558854" y="1219200"/>
            <a:ext cx="11057149" cy="52959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2" name="KSO_BT1"/>
          <p:cNvSpPr>
            <a:spLocks noGrp="1"/>
          </p:cNvSpPr>
          <p:nvPr>
            <p:ph type="title"/>
          </p:nvPr>
        </p:nvSpPr>
        <p:spPr>
          <a:xfrm>
            <a:off x="1917526" y="54699"/>
            <a:ext cx="9698478" cy="679679"/>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pull/>
  </p:transition>
  <p:txStyles>
    <p:titleStyle>
      <a:lvl1pPr algn="l" defTabSz="914400" rtl="0" eaLnBrk="1" latinLnBrk="0" hangingPunct="1">
        <a:lnSpc>
          <a:spcPct val="90000"/>
        </a:lnSpc>
        <a:spcBef>
          <a:spcPct val="0"/>
        </a:spcBef>
        <a:buNone/>
        <a:defRPr sz="3600" b="1" i="0" kern="1200" baseline="0">
          <a:solidFill>
            <a:schemeClr val="bg1"/>
          </a:solidFill>
          <a:effectLst/>
          <a:latin typeface="+mj-ea"/>
          <a:ea typeface="+mj-ea"/>
          <a:cs typeface="+mj-cs"/>
        </a:defRPr>
      </a:lvl1pPr>
    </p:titleStyle>
    <p:bodyStyle>
      <a:lvl1pPr marL="357505" indent="-356870" algn="just" defTabSz="914400" rtl="0" eaLnBrk="1" latinLnBrk="0" hangingPunct="1">
        <a:lnSpc>
          <a:spcPct val="110000"/>
        </a:lnSpc>
        <a:spcBef>
          <a:spcPts val="600"/>
        </a:spcBef>
        <a:spcAft>
          <a:spcPts val="0"/>
        </a:spcAft>
        <a:buClr>
          <a:schemeClr val="accent1"/>
        </a:buClr>
        <a:buSzPct val="80000"/>
        <a:buFont typeface="Wingdings 2" panose="05020102010507070707" pitchFamily="18" charset="2"/>
        <a:buChar char="°"/>
        <a:defRPr lang="zh-CN" altLang="en-US" sz="2800" kern="1200" baseline="0" dirty="0" smtClean="0">
          <a:solidFill>
            <a:schemeClr val="accent1">
              <a:lumMod val="75000"/>
            </a:schemeClr>
          </a:solidFill>
          <a:latin typeface="+mn-ea"/>
          <a:ea typeface="+mn-ea"/>
          <a:cs typeface="+mn-cs"/>
        </a:defRPr>
      </a:lvl1pPr>
      <a:lvl2pPr marL="357505" indent="-356870" algn="just" defTabSz="914400" rtl="0" eaLnBrk="1" latinLnBrk="0" hangingPunct="1">
        <a:lnSpc>
          <a:spcPct val="120000"/>
        </a:lnSpc>
        <a:spcBef>
          <a:spcPts val="0"/>
        </a:spcBef>
        <a:spcAft>
          <a:spcPts val="45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796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796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themeOverride" Target="../theme/themeOverride10.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xml"/><Relationship Id="rId1" Type="http://schemas.openxmlformats.org/officeDocument/2006/relationships/themeOverride" Target="../theme/themeOverride1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themeOverride" Target="../theme/themeOverride14.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xml"/><Relationship Id="rId1" Type="http://schemas.openxmlformats.org/officeDocument/2006/relationships/themeOverride" Target="../theme/themeOverride15.xml"/><Relationship Id="rId5" Type="http://schemas.openxmlformats.org/officeDocument/2006/relationships/chart" Target="../charts/char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0.xml"/><Relationship Id="rId1" Type="http://schemas.openxmlformats.org/officeDocument/2006/relationships/themeOverride" Target="../theme/themeOverride1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hemeOverride" Target="../theme/themeOverride1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xml"/><Relationship Id="rId1" Type="http://schemas.openxmlformats.org/officeDocument/2006/relationships/themeOverride" Target="../theme/themeOverride1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hemeOverride" Target="../theme/themeOverride20.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4.xml"/><Relationship Id="rId1" Type="http://schemas.openxmlformats.org/officeDocument/2006/relationships/themeOverride" Target="../theme/themeOverride2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5.xml"/><Relationship Id="rId1" Type="http://schemas.openxmlformats.org/officeDocument/2006/relationships/themeOverride" Target="../theme/themeOverride23.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6.xml"/><Relationship Id="rId1" Type="http://schemas.openxmlformats.org/officeDocument/2006/relationships/themeOverride" Target="../theme/themeOverride24.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7.xml"/><Relationship Id="rId1" Type="http://schemas.openxmlformats.org/officeDocument/2006/relationships/themeOverride" Target="../theme/themeOverride25.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8.xml"/><Relationship Id="rId1" Type="http://schemas.openxmlformats.org/officeDocument/2006/relationships/themeOverride" Target="../theme/themeOverride26.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hemeOverride" Target="../theme/themeOverride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themeOverride" Target="../theme/themeOverride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hemeOverride" Target="../theme/themeOverride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62125" y="2223135"/>
            <a:ext cx="2412365" cy="2412365"/>
            <a:chOff x="304800" y="673100"/>
            <a:chExt cx="4000500" cy="4000500"/>
          </a:xfrm>
          <a:gradFill>
            <a:gsLst>
              <a:gs pos="0">
                <a:schemeClr val="accent1"/>
              </a:gs>
              <a:gs pos="21000">
                <a:schemeClr val="accent2"/>
              </a:gs>
              <a:gs pos="49000">
                <a:schemeClr val="accent5"/>
              </a:gs>
              <a:gs pos="75000">
                <a:srgbClr val="92D050"/>
              </a:gs>
              <a:gs pos="100000">
                <a:schemeClr val="accent3"/>
              </a:gs>
            </a:gsLst>
            <a:lin ang="5400000" scaled="0"/>
          </a:gradFill>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 name="椭圆 4"/>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2" name="组合 11"/>
          <p:cNvGrpSpPr/>
          <p:nvPr/>
        </p:nvGrpSpPr>
        <p:grpSpPr>
          <a:xfrm>
            <a:off x="4581318" y="559840"/>
            <a:ext cx="766685" cy="766684"/>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3" name="椭圆 2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4" name="组合 23"/>
          <p:cNvGrpSpPr/>
          <p:nvPr/>
        </p:nvGrpSpPr>
        <p:grpSpPr>
          <a:xfrm>
            <a:off x="4558283" y="3026904"/>
            <a:ext cx="1055429" cy="1055429"/>
            <a:chOff x="304800" y="673100"/>
            <a:chExt cx="4000500" cy="4000500"/>
          </a:xfrm>
          <a:solidFill>
            <a:schemeClr val="accent1"/>
          </a:solidFill>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26" name="椭圆 2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31" name="组合 30"/>
          <p:cNvGrpSpPr/>
          <p:nvPr/>
        </p:nvGrpSpPr>
        <p:grpSpPr>
          <a:xfrm>
            <a:off x="243760" y="1105355"/>
            <a:ext cx="1535172" cy="1535169"/>
            <a:chOff x="304800" y="673100"/>
            <a:chExt cx="4000500" cy="4000500"/>
          </a:xfrm>
          <a:solidFill>
            <a:schemeClr val="accent3"/>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3" name="椭圆 3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34" name="Group 10"/>
          <p:cNvGrpSpPr/>
          <p:nvPr/>
        </p:nvGrpSpPr>
        <p:grpSpPr bwMode="auto">
          <a:xfrm>
            <a:off x="9070995" y="6004377"/>
            <a:ext cx="379801" cy="379873"/>
            <a:chOff x="0" y="0"/>
            <a:chExt cx="965499" cy="965499"/>
          </a:xfrm>
        </p:grpSpPr>
        <p:sp>
          <p:nvSpPr>
            <p:cNvPr id="35"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36"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37" name="Group 13"/>
          <p:cNvGrpSpPr/>
          <p:nvPr/>
        </p:nvGrpSpPr>
        <p:grpSpPr bwMode="auto">
          <a:xfrm>
            <a:off x="9608180" y="6004377"/>
            <a:ext cx="380425" cy="379873"/>
            <a:chOff x="0" y="0"/>
            <a:chExt cx="965499" cy="965499"/>
          </a:xfrm>
        </p:grpSpPr>
        <p:sp>
          <p:nvSpPr>
            <p:cNvPr id="38"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0"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41" name="Group 16"/>
          <p:cNvGrpSpPr/>
          <p:nvPr/>
        </p:nvGrpSpPr>
        <p:grpSpPr bwMode="auto">
          <a:xfrm>
            <a:off x="10145988" y="6004377"/>
            <a:ext cx="379801" cy="379873"/>
            <a:chOff x="0" y="0"/>
            <a:chExt cx="965499" cy="965499"/>
          </a:xfrm>
        </p:grpSpPr>
        <p:sp>
          <p:nvSpPr>
            <p:cNvPr id="42"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3"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44" name="Group 19"/>
          <p:cNvGrpSpPr/>
          <p:nvPr/>
        </p:nvGrpSpPr>
        <p:grpSpPr bwMode="auto">
          <a:xfrm>
            <a:off x="10683174" y="6004377"/>
            <a:ext cx="379801" cy="379873"/>
            <a:chOff x="0" y="0"/>
            <a:chExt cx="965499" cy="965499"/>
          </a:xfrm>
        </p:grpSpPr>
        <p:sp>
          <p:nvSpPr>
            <p:cNvPr id="45"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6"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47" name="Group 22"/>
          <p:cNvGrpSpPr/>
          <p:nvPr/>
        </p:nvGrpSpPr>
        <p:grpSpPr bwMode="auto">
          <a:xfrm>
            <a:off x="11220359" y="6004377"/>
            <a:ext cx="379801" cy="379873"/>
            <a:chOff x="0" y="0"/>
            <a:chExt cx="965499" cy="965499"/>
          </a:xfrm>
        </p:grpSpPr>
        <p:sp>
          <p:nvSpPr>
            <p:cNvPr id="48"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9"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53" name="组合 52"/>
          <p:cNvGrpSpPr/>
          <p:nvPr/>
        </p:nvGrpSpPr>
        <p:grpSpPr>
          <a:xfrm>
            <a:off x="2471008" y="5444364"/>
            <a:ext cx="766685" cy="766684"/>
            <a:chOff x="304800" y="673100"/>
            <a:chExt cx="4000500" cy="4000500"/>
          </a:xfrm>
          <a:solidFill>
            <a:schemeClr val="accent5"/>
          </a:solidFill>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5" name="椭圆 54"/>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6" name="矩形 55"/>
          <p:cNvSpPr/>
          <p:nvPr/>
        </p:nvSpPr>
        <p:spPr>
          <a:xfrm>
            <a:off x="1940560" y="3041015"/>
            <a:ext cx="2624455" cy="907415"/>
          </a:xfrm>
          <a:prstGeom prst="rect">
            <a:avLst/>
          </a:prstGeom>
        </p:spPr>
        <p:txBody>
          <a:bodyPr wrap="square">
            <a:spAutoFit/>
          </a:bodyPr>
          <a:lstStyle/>
          <a:p>
            <a:r>
              <a:rPr lang="en-US" altLang="zh-CN" sz="5000" b="1" dirty="0">
                <a:solidFill>
                  <a:schemeClr val="bg1"/>
                </a:solidFill>
                <a:latin typeface="+mn-ea"/>
                <a:cs typeface="+mn-ea"/>
              </a:rPr>
              <a:t>LOGO</a:t>
            </a:r>
          </a:p>
        </p:txBody>
      </p:sp>
      <p:sp>
        <p:nvSpPr>
          <p:cNvPr id="57" name="圆角矩形 56"/>
          <p:cNvSpPr/>
          <p:nvPr/>
        </p:nvSpPr>
        <p:spPr>
          <a:xfrm>
            <a:off x="6046758" y="3237057"/>
            <a:ext cx="4317296" cy="525395"/>
          </a:xfrm>
          <a:prstGeom prst="round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b="1">
                <a:solidFill>
                  <a:schemeClr val="bg1"/>
                </a:solidFill>
                <a:latin typeface="+mn-ea"/>
                <a:cs typeface="+mn-ea"/>
              </a:rPr>
              <a:t>xiazaii</a:t>
            </a:r>
            <a:endParaRPr lang="zh-CN" altLang="en-US" sz="2665" b="1" dirty="0">
              <a:solidFill>
                <a:schemeClr val="bg1"/>
              </a:solidFill>
              <a:latin typeface="+mn-ea"/>
              <a:cs typeface="+mn-ea"/>
            </a:endParaRPr>
          </a:p>
        </p:txBody>
      </p:sp>
      <p:sp>
        <p:nvSpPr>
          <p:cNvPr id="58" name="文本框 3"/>
          <p:cNvSpPr txBox="1">
            <a:spLocks noChangeArrowheads="1"/>
          </p:cNvSpPr>
          <p:nvPr/>
        </p:nvSpPr>
        <p:spPr bwMode="auto">
          <a:xfrm>
            <a:off x="6058535" y="3939540"/>
            <a:ext cx="4305300" cy="368935"/>
          </a:xfrm>
          <a:prstGeom prst="rect">
            <a:avLst/>
          </a:prstGeom>
        </p:spPr>
        <p:txBody>
          <a:bodyPr wrap="square">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r>
              <a:rPr sz="1700" b="0" dirty="0">
                <a:solidFill>
                  <a:schemeClr val="tx1">
                    <a:lumMod val="65000"/>
                    <a:lumOff val="35000"/>
                  </a:schemeClr>
                </a:solidFill>
                <a:ea typeface="+mn-ea"/>
                <a:cs typeface="+mn-ea"/>
              </a:rPr>
              <a:t>优势分析｜劣势分析｜机会分析｜威胁分析</a:t>
            </a:r>
          </a:p>
        </p:txBody>
      </p:sp>
      <p:grpSp>
        <p:nvGrpSpPr>
          <p:cNvPr id="59" name="Group 25"/>
          <p:cNvGrpSpPr/>
          <p:nvPr/>
        </p:nvGrpSpPr>
        <p:grpSpPr>
          <a:xfrm>
            <a:off x="4567" y="6669627"/>
            <a:ext cx="12184068" cy="194073"/>
            <a:chOff x="0" y="3474720"/>
            <a:chExt cx="10261600" cy="71120"/>
          </a:xfrm>
          <a:solidFill>
            <a:schemeClr val="accent3"/>
          </a:solidFill>
        </p:grpSpPr>
        <p:sp>
          <p:nvSpPr>
            <p:cNvPr id="60" name="Rectangle 26"/>
            <p:cNvSpPr/>
            <p:nvPr/>
          </p:nvSpPr>
          <p:spPr>
            <a:xfrm>
              <a:off x="0" y="3474720"/>
              <a:ext cx="2052320" cy="7112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61" name="Rectangle 27"/>
            <p:cNvSpPr/>
            <p:nvPr/>
          </p:nvSpPr>
          <p:spPr>
            <a:xfrm>
              <a:off x="2052320" y="3474720"/>
              <a:ext cx="2052320" cy="71120"/>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62" name="Rectangle 28"/>
            <p:cNvSpPr/>
            <p:nvPr/>
          </p:nvSpPr>
          <p:spPr>
            <a:xfrm>
              <a:off x="4104640" y="3474720"/>
              <a:ext cx="2052320" cy="71120"/>
            </a:xfrm>
            <a:prstGeom prst="rect">
              <a:avLst/>
            </a:prstGeom>
            <a:solidFill>
              <a:srgbClr val="92D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63" name="Rectangle 29"/>
            <p:cNvSpPr/>
            <p:nvPr/>
          </p:nvSpPr>
          <p:spPr>
            <a:xfrm>
              <a:off x="6156960" y="3474720"/>
              <a:ext cx="2052320" cy="7112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64" name="Rectangle 30"/>
            <p:cNvSpPr/>
            <p:nvPr/>
          </p:nvSpPr>
          <p:spPr>
            <a:xfrm>
              <a:off x="8209280" y="3474720"/>
              <a:ext cx="2052320" cy="71120"/>
            </a:xfrm>
            <a:prstGeom prst="rect">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grpSp>
      <p:grpSp>
        <p:nvGrpSpPr>
          <p:cNvPr id="50" name="组合 49"/>
          <p:cNvGrpSpPr/>
          <p:nvPr/>
        </p:nvGrpSpPr>
        <p:grpSpPr>
          <a:xfrm>
            <a:off x="654891" y="5444363"/>
            <a:ext cx="1252608" cy="1252604"/>
            <a:chOff x="304800" y="673100"/>
            <a:chExt cx="4000500" cy="4000500"/>
          </a:xfrm>
          <a:solidFill>
            <a:srgbClr val="92D050"/>
          </a:solidFill>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2" name="椭圆 5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6" name="矩形 5"/>
          <p:cNvSpPr/>
          <p:nvPr/>
        </p:nvSpPr>
        <p:spPr>
          <a:xfrm>
            <a:off x="5278120" y="2291080"/>
            <a:ext cx="6683375" cy="972820"/>
          </a:xfrm>
          <a:prstGeom prst="rect">
            <a:avLst/>
          </a:prstGeom>
        </p:spPr>
        <p:txBody>
          <a:bodyPr wrap="square">
            <a:spAutoFit/>
          </a:bodyPr>
          <a:lstStyle/>
          <a:p>
            <a:r>
              <a:rPr lang="zh-CN" altLang="en-US" sz="5400" b="1" dirty="0">
                <a:solidFill>
                  <a:schemeClr val="accent3"/>
                </a:solidFill>
                <a:latin typeface="+mn-ea"/>
                <a:cs typeface="+mn-ea"/>
              </a:rPr>
              <a:t>公司SWOT分析模板</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20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40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40000">
                                          <p:cBhvr additive="base">
                                            <p:cTn id="11" dur="20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12" dur="2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14:presetBounceEnd="40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20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6" dur="2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40000">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14:bounceEnd="40000">
                                          <p:cBhvr additive="base">
                                            <p:cTn id="19" dur="20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14:presetBounceEnd="40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40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125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75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0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225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42" presetClass="entr" presetSubtype="0" fill="hold" grpId="0" nodeType="afterEffect">
                                      <p:stCondLst>
                                        <p:cond delay="0"/>
                                      </p:stCondLst>
                                      <p:iterate type="lt">
                                        <p:tmPct val="10000"/>
                                      </p:iterate>
                                      <p:childTnLst>
                                        <p:set>
                                          <p:cBhvr>
                                            <p:cTn id="47" dur="1" fill="hold">
                                              <p:stCondLst>
                                                <p:cond delay="0"/>
                                              </p:stCondLst>
                                            </p:cTn>
                                            <p:tgtEl>
                                              <p:spTgt spid="56"/>
                                            </p:tgtEl>
                                            <p:attrNameLst>
                                              <p:attrName>style.visibility</p:attrName>
                                            </p:attrNameLst>
                                          </p:cBhvr>
                                          <p:to>
                                            <p:strVal val="visible"/>
                                          </p:to>
                                        </p:set>
                                        <p:animEffect transition="in" filter="fade">
                                          <p:cBhvr>
                                            <p:cTn id="48" dur="750"/>
                                            <p:tgtEl>
                                              <p:spTgt spid="56"/>
                                            </p:tgtEl>
                                          </p:cBhvr>
                                        </p:animEffect>
                                        <p:anim calcmode="lin" valueType="num">
                                          <p:cBhvr>
                                            <p:cTn id="49" dur="750" fill="hold"/>
                                            <p:tgtEl>
                                              <p:spTgt spid="56"/>
                                            </p:tgtEl>
                                            <p:attrNameLst>
                                              <p:attrName>ppt_x</p:attrName>
                                            </p:attrNameLst>
                                          </p:cBhvr>
                                          <p:tavLst>
                                            <p:tav tm="0">
                                              <p:val>
                                                <p:strVal val="#ppt_x"/>
                                              </p:val>
                                            </p:tav>
                                            <p:tav tm="100000">
                                              <p:val>
                                                <p:strVal val="#ppt_x"/>
                                              </p:val>
                                            </p:tav>
                                          </p:tavLst>
                                        </p:anim>
                                        <p:anim calcmode="lin" valueType="num">
                                          <p:cBhvr>
                                            <p:cTn id="50" dur="750" fill="hold"/>
                                            <p:tgtEl>
                                              <p:spTgt spid="56"/>
                                            </p:tgtEl>
                                            <p:attrNameLst>
                                              <p:attrName>ppt_y</p:attrName>
                                            </p:attrNameLst>
                                          </p:cBhvr>
                                          <p:tavLst>
                                            <p:tav tm="0">
                                              <p:val>
                                                <p:strVal val="#ppt_y+.1"/>
                                              </p:val>
                                            </p:tav>
                                            <p:tav tm="100000">
                                              <p:val>
                                                <p:strVal val="#ppt_y"/>
                                              </p:val>
                                            </p:tav>
                                          </p:tavLst>
                                        </p:anim>
                                      </p:childTnLst>
                                    </p:cTn>
                                  </p:par>
                                </p:childTnLst>
                              </p:cTn>
                            </p:par>
                            <p:par>
                              <p:cTn id="51" fill="hold">
                                <p:stCondLst>
                                  <p:cond delay="975"/>
                                </p:stCondLst>
                                <p:childTnLst>
                                  <p:par>
                                    <p:cTn id="52" presetID="16" presetClass="entr" presetSubtype="37"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par>
                              <p:cTn id="55" fill="hold">
                                <p:stCondLst>
                                  <p:cond delay="1475"/>
                                </p:stCondLst>
                                <p:childTnLst>
                                  <p:par>
                                    <p:cTn id="56" presetID="23" presetClass="entr" presetSubtype="528" fill="hold" grpId="0" nodeType="afterEffect">
                                      <p:stCondLst>
                                        <p:cond delay="0"/>
                                      </p:stCondLst>
                                      <p:iterate type="lt">
                                        <p:tmPct val="10000"/>
                                      </p:iterate>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 calcmode="lin" valueType="num">
                                          <p:cBhvr>
                                            <p:cTn id="60" dur="500" fill="hold"/>
                                            <p:tgtEl>
                                              <p:spTgt spid="58"/>
                                            </p:tgtEl>
                                            <p:attrNameLst>
                                              <p:attrName>ppt_x</p:attrName>
                                            </p:attrNameLst>
                                          </p:cBhvr>
                                          <p:tavLst>
                                            <p:tav tm="0">
                                              <p:val>
                                                <p:fltVal val="0.5"/>
                                              </p:val>
                                            </p:tav>
                                            <p:tav tm="100000">
                                              <p:val>
                                                <p:strVal val="#ppt_x"/>
                                              </p:val>
                                            </p:tav>
                                          </p:tavLst>
                                        </p:anim>
                                        <p:anim calcmode="lin" valueType="num">
                                          <p:cBhvr>
                                            <p:cTn id="61"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ldLvl="0" animBg="1"/>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0-#ppt_w/2"/>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000" fill="hold"/>
                                            <p:tgtEl>
                                              <p:spTgt spid="24"/>
                                            </p:tgtEl>
                                            <p:attrNameLst>
                                              <p:attrName>ppt_x</p:attrName>
                                            </p:attrNameLst>
                                          </p:cBhvr>
                                          <p:tavLst>
                                            <p:tav tm="0">
                                              <p:val>
                                                <p:strVal val="1+#ppt_w/2"/>
                                              </p:val>
                                            </p:tav>
                                            <p:tav tm="100000">
                                              <p:val>
                                                <p:strVal val="#ppt_x"/>
                                              </p:val>
                                            </p:tav>
                                          </p:tavLst>
                                        </p:anim>
                                        <p:anim calcmode="lin" valueType="num">
                                          <p:cBhvr additive="base">
                                            <p:cTn id="12" dur="2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2000" fill="hold"/>
                                            <p:tgtEl>
                                              <p:spTgt spid="50"/>
                                            </p:tgtEl>
                                            <p:attrNameLst>
                                              <p:attrName>ppt_x</p:attrName>
                                            </p:attrNameLst>
                                          </p:cBhvr>
                                          <p:tavLst>
                                            <p:tav tm="0">
                                              <p:val>
                                                <p:strVal val="0-#ppt_w/2"/>
                                              </p:val>
                                            </p:tav>
                                            <p:tav tm="100000">
                                              <p:val>
                                                <p:strVal val="#ppt_x"/>
                                              </p:val>
                                            </p:tav>
                                          </p:tavLst>
                                        </p:anim>
                                        <p:anim calcmode="lin" valueType="num">
                                          <p:cBhvr additive="base">
                                            <p:cTn id="20" dur="20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125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75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00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225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42" presetClass="entr" presetSubtype="0" fill="hold" grpId="0" nodeType="afterEffect">
                                      <p:stCondLst>
                                        <p:cond delay="0"/>
                                      </p:stCondLst>
                                      <p:iterate type="lt">
                                        <p:tmPct val="10000"/>
                                      </p:iterate>
                                      <p:childTnLst>
                                        <p:set>
                                          <p:cBhvr>
                                            <p:cTn id="47" dur="1" fill="hold">
                                              <p:stCondLst>
                                                <p:cond delay="0"/>
                                              </p:stCondLst>
                                            </p:cTn>
                                            <p:tgtEl>
                                              <p:spTgt spid="56"/>
                                            </p:tgtEl>
                                            <p:attrNameLst>
                                              <p:attrName>style.visibility</p:attrName>
                                            </p:attrNameLst>
                                          </p:cBhvr>
                                          <p:to>
                                            <p:strVal val="visible"/>
                                          </p:to>
                                        </p:set>
                                        <p:animEffect transition="in" filter="fade">
                                          <p:cBhvr>
                                            <p:cTn id="48" dur="750"/>
                                            <p:tgtEl>
                                              <p:spTgt spid="56"/>
                                            </p:tgtEl>
                                          </p:cBhvr>
                                        </p:animEffect>
                                        <p:anim calcmode="lin" valueType="num">
                                          <p:cBhvr>
                                            <p:cTn id="49" dur="750" fill="hold"/>
                                            <p:tgtEl>
                                              <p:spTgt spid="56"/>
                                            </p:tgtEl>
                                            <p:attrNameLst>
                                              <p:attrName>ppt_x</p:attrName>
                                            </p:attrNameLst>
                                          </p:cBhvr>
                                          <p:tavLst>
                                            <p:tav tm="0">
                                              <p:val>
                                                <p:strVal val="#ppt_x"/>
                                              </p:val>
                                            </p:tav>
                                            <p:tav tm="100000">
                                              <p:val>
                                                <p:strVal val="#ppt_x"/>
                                              </p:val>
                                            </p:tav>
                                          </p:tavLst>
                                        </p:anim>
                                        <p:anim calcmode="lin" valueType="num">
                                          <p:cBhvr>
                                            <p:cTn id="50" dur="750" fill="hold"/>
                                            <p:tgtEl>
                                              <p:spTgt spid="56"/>
                                            </p:tgtEl>
                                            <p:attrNameLst>
                                              <p:attrName>ppt_y</p:attrName>
                                            </p:attrNameLst>
                                          </p:cBhvr>
                                          <p:tavLst>
                                            <p:tav tm="0">
                                              <p:val>
                                                <p:strVal val="#ppt_y+.1"/>
                                              </p:val>
                                            </p:tav>
                                            <p:tav tm="100000">
                                              <p:val>
                                                <p:strVal val="#ppt_y"/>
                                              </p:val>
                                            </p:tav>
                                          </p:tavLst>
                                        </p:anim>
                                      </p:childTnLst>
                                    </p:cTn>
                                  </p:par>
                                </p:childTnLst>
                              </p:cTn>
                            </p:par>
                            <p:par>
                              <p:cTn id="51" fill="hold">
                                <p:stCondLst>
                                  <p:cond delay="975"/>
                                </p:stCondLst>
                                <p:childTnLst>
                                  <p:par>
                                    <p:cTn id="52" presetID="16" presetClass="entr" presetSubtype="37"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par>
                              <p:cTn id="55" fill="hold">
                                <p:stCondLst>
                                  <p:cond delay="1475"/>
                                </p:stCondLst>
                                <p:childTnLst>
                                  <p:par>
                                    <p:cTn id="56" presetID="23" presetClass="entr" presetSubtype="528" fill="hold" grpId="0" nodeType="afterEffect">
                                      <p:stCondLst>
                                        <p:cond delay="0"/>
                                      </p:stCondLst>
                                      <p:iterate type="lt">
                                        <p:tmPct val="10000"/>
                                      </p:iterate>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 calcmode="lin" valueType="num">
                                          <p:cBhvr>
                                            <p:cTn id="60" dur="500" fill="hold"/>
                                            <p:tgtEl>
                                              <p:spTgt spid="58"/>
                                            </p:tgtEl>
                                            <p:attrNameLst>
                                              <p:attrName>ppt_x</p:attrName>
                                            </p:attrNameLst>
                                          </p:cBhvr>
                                          <p:tavLst>
                                            <p:tav tm="0">
                                              <p:val>
                                                <p:fltVal val="0.5"/>
                                              </p:val>
                                            </p:tav>
                                            <p:tav tm="100000">
                                              <p:val>
                                                <p:strVal val="#ppt_x"/>
                                              </p:val>
                                            </p:tav>
                                          </p:tavLst>
                                        </p:anim>
                                        <p:anim calcmode="lin" valueType="num">
                                          <p:cBhvr>
                                            <p:cTn id="61"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ldLvl="0" animBg="1"/>
          <p:bldP spid="5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2438400" cy="440055"/>
          </a:xfrm>
          <a:prstGeom prst="rect">
            <a:avLst/>
          </a:prstGeom>
          <a:noFill/>
        </p:spPr>
        <p:txBody>
          <a:bodyPr wrap="none" rtlCol="0">
            <a:spAutoFit/>
          </a:bodyPr>
          <a:lstStyle/>
          <a:p>
            <a:r>
              <a:rPr lang="en-US" altLang="zh-CN" sz="2135" dirty="0">
                <a:solidFill>
                  <a:schemeClr val="accent3"/>
                </a:solidFill>
                <a:latin typeface="+mn-ea"/>
                <a:cs typeface="+mn-ea"/>
              </a:rPr>
              <a:t>RESEARCH IDEAS</a:t>
            </a:r>
            <a:endParaRPr lang="zh-CN" altLang="en-US" sz="2135" dirty="0">
              <a:solidFill>
                <a:schemeClr val="accent3"/>
              </a:solidFill>
              <a:latin typeface="+mn-ea"/>
              <a:cs typeface="+mn-ea"/>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46472" y="1267551"/>
            <a:ext cx="10375271" cy="946150"/>
          </a:xfrm>
          <a:prstGeom prst="rect">
            <a:avLst/>
          </a:prstGeom>
          <a:noFill/>
        </p:spPr>
        <p:txBody>
          <a:bodyPr wrap="square" rtlCol="0">
            <a:spAutoFit/>
          </a:bodyPr>
          <a:lstStyle/>
          <a:p>
            <a:pPr>
              <a:lnSpc>
                <a:spcPct val="150000"/>
              </a:lnSpc>
            </a:pPr>
            <a:r>
              <a:rPr lang="zh-CN" altLang="en-US" sz="1865" dirty="0">
                <a:latin typeface="+mn-ea"/>
                <a:cs typeface="+mn-ea"/>
              </a:rPr>
              <a:t>请您添加文字内容，内容详尽简要清晰足够表达标题，准确无误。添加文字内容，内容详尽简要清晰。请您添加文字内容，内容详尽简要清晰足够表达标题，准确无误。</a:t>
            </a:r>
            <a:endParaRPr lang="en-US" altLang="zh-CN" sz="1865" dirty="0">
              <a:latin typeface="+mn-ea"/>
              <a:cs typeface="+mn-ea"/>
            </a:endParaRPr>
          </a:p>
        </p:txBody>
      </p:sp>
      <p:sp>
        <p:nvSpPr>
          <p:cNvPr id="75" name="TextBox 74"/>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
        <p:nvSpPr>
          <p:cNvPr id="22" name="Freeform 29"/>
          <p:cNvSpPr>
            <a:spLocks noChangeAspect="1" noEditPoints="1"/>
          </p:cNvSpPr>
          <p:nvPr/>
        </p:nvSpPr>
        <p:spPr bwMode="auto">
          <a:xfrm>
            <a:off x="5740878" y="3666105"/>
            <a:ext cx="721893" cy="648000"/>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chemeClr val="tx1">
              <a:lumMod val="65000"/>
              <a:lumOff val="35000"/>
            </a:schemeClr>
          </a:solidFill>
          <a:ln w="12700">
            <a:solidFill>
              <a:schemeClr val="tx1">
                <a:lumMod val="75000"/>
                <a:lumOff val="25000"/>
              </a:schemeClr>
            </a:solidFill>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sz="1355">
              <a:cs typeface="+mn-ea"/>
            </a:endParaRPr>
          </a:p>
        </p:txBody>
      </p:sp>
      <p:grpSp>
        <p:nvGrpSpPr>
          <p:cNvPr id="23" name="组合 22"/>
          <p:cNvGrpSpPr/>
          <p:nvPr/>
        </p:nvGrpSpPr>
        <p:grpSpPr>
          <a:xfrm>
            <a:off x="4360096" y="2810765"/>
            <a:ext cx="3513805" cy="3515983"/>
            <a:chOff x="3250572" y="1618201"/>
            <a:chExt cx="2635354" cy="2636987"/>
          </a:xfrm>
          <a:solidFill>
            <a:srgbClr val="0070C0"/>
          </a:solidFill>
        </p:grpSpPr>
        <p:sp>
          <p:nvSpPr>
            <p:cNvPr id="29" name="Freeform 29"/>
            <p:cNvSpPr/>
            <p:nvPr/>
          </p:nvSpPr>
          <p:spPr bwMode="auto">
            <a:xfrm>
              <a:off x="3250572" y="2935993"/>
              <a:ext cx="1319188" cy="1319195"/>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chemeClr val="accent3"/>
            </a:solidFill>
            <a:ln>
              <a:noFill/>
            </a:ln>
            <a:effectLst>
              <a:innerShdw blurRad="165100" dist="114300" dir="10800000">
                <a:prstClr val="black">
                  <a:alpha val="50000"/>
                </a:prstClr>
              </a:innerShdw>
            </a:effectLst>
          </p:spPr>
          <p:txBody>
            <a:bodyPr vert="horz" wrap="square" lIns="91440" tIns="45720" rIns="91440" bIns="45720" numCol="1" anchor="t" anchorCtr="0" compatLnSpc="1"/>
            <a:lstStyle/>
            <a:p>
              <a:endParaRPr lang="zh-CN" altLang="en-US" sz="1355">
                <a:cs typeface="+mn-ea"/>
              </a:endParaRPr>
            </a:p>
          </p:txBody>
        </p:sp>
        <p:sp>
          <p:nvSpPr>
            <p:cNvPr id="30" name="Freeform 30"/>
            <p:cNvSpPr/>
            <p:nvPr/>
          </p:nvSpPr>
          <p:spPr bwMode="auto">
            <a:xfrm>
              <a:off x="4566738" y="1618201"/>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chemeClr val="accent3"/>
            </a:solidFill>
            <a:ln>
              <a:noFill/>
            </a:ln>
            <a:effectLst>
              <a:innerShdw blurRad="165100" dist="114300" dir="6600000">
                <a:prstClr val="black">
                  <a:alpha val="50000"/>
                </a:prstClr>
              </a:innerShdw>
            </a:effectLst>
          </p:spPr>
          <p:txBody>
            <a:bodyPr vert="horz" wrap="square" lIns="91440" tIns="45720" rIns="91440" bIns="45720" numCol="1" anchor="t" anchorCtr="0" compatLnSpc="1"/>
            <a:lstStyle/>
            <a:p>
              <a:endParaRPr lang="zh-CN" altLang="en-US" sz="1355">
                <a:cs typeface="+mn-ea"/>
              </a:endParaRPr>
            </a:p>
          </p:txBody>
        </p:sp>
        <p:sp>
          <p:nvSpPr>
            <p:cNvPr id="31" name="Freeform 40"/>
            <p:cNvSpPr/>
            <p:nvPr/>
          </p:nvSpPr>
          <p:spPr bwMode="auto">
            <a:xfrm>
              <a:off x="3250572" y="1618201"/>
              <a:ext cx="1319188" cy="1319195"/>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chemeClr val="accent3"/>
            </a:solidFill>
            <a:ln>
              <a:noFill/>
            </a:ln>
            <a:effectLst>
              <a:innerShdw blurRad="165100" dist="114300" dir="13500000">
                <a:prstClr val="black">
                  <a:alpha val="50000"/>
                </a:prstClr>
              </a:innerShdw>
            </a:effectLst>
          </p:spPr>
          <p:txBody>
            <a:bodyPr vert="horz" wrap="square" lIns="91440" tIns="45720" rIns="91440" bIns="45720" numCol="1" anchor="t" anchorCtr="0" compatLnSpc="1"/>
            <a:lstStyle/>
            <a:p>
              <a:endParaRPr lang="zh-CN" altLang="en-US" sz="1355">
                <a:cs typeface="+mn-ea"/>
              </a:endParaRPr>
            </a:p>
          </p:txBody>
        </p:sp>
        <p:sp>
          <p:nvSpPr>
            <p:cNvPr id="32" name="Freeform 43"/>
            <p:cNvSpPr/>
            <p:nvPr/>
          </p:nvSpPr>
          <p:spPr bwMode="auto">
            <a:xfrm>
              <a:off x="4566738" y="2935993"/>
              <a:ext cx="1319188" cy="1319195"/>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chemeClr val="accent3"/>
            </a:solidFill>
            <a:ln>
              <a:noFill/>
            </a:ln>
            <a:effectLst>
              <a:innerShdw blurRad="165100" dist="114300" dir="13500000">
                <a:prstClr val="black">
                  <a:alpha val="50000"/>
                </a:prstClr>
              </a:innerShdw>
            </a:effectLst>
          </p:spPr>
          <p:txBody>
            <a:bodyPr vert="horz" wrap="square" lIns="91440" tIns="45720" rIns="91440" bIns="45720" numCol="1" anchor="t" anchorCtr="0" compatLnSpc="1"/>
            <a:lstStyle/>
            <a:p>
              <a:endParaRPr lang="zh-CN" altLang="en-US" sz="1355">
                <a:cs typeface="+mn-ea"/>
              </a:endParaRPr>
            </a:p>
          </p:txBody>
        </p:sp>
      </p:grpSp>
      <p:sp>
        <p:nvSpPr>
          <p:cNvPr id="33" name="Freeform 50"/>
          <p:cNvSpPr/>
          <p:nvPr/>
        </p:nvSpPr>
        <p:spPr bwMode="auto">
          <a:xfrm>
            <a:off x="6123188" y="2806949"/>
            <a:ext cx="1758917" cy="1758927"/>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355">
              <a:cs typeface="+mn-ea"/>
            </a:endParaRPr>
          </a:p>
        </p:txBody>
      </p:sp>
      <p:sp>
        <p:nvSpPr>
          <p:cNvPr id="34" name="文本框 33"/>
          <p:cNvSpPr txBox="1"/>
          <p:nvPr/>
        </p:nvSpPr>
        <p:spPr>
          <a:xfrm>
            <a:off x="6642951" y="2428647"/>
            <a:ext cx="1808480" cy="596265"/>
          </a:xfrm>
          <a:prstGeom prst="rect">
            <a:avLst/>
          </a:prstGeom>
          <a:noFill/>
        </p:spPr>
        <p:txBody>
          <a:bodyPr wrap="none" rtlCol="0">
            <a:spAutoFit/>
          </a:bodyPr>
          <a:lstStyle/>
          <a:p>
            <a:r>
              <a:rPr lang="zh-CN" altLang="en-US" sz="1600" dirty="0">
                <a:latin typeface="+mn-ea"/>
                <a:cs typeface="+mn-ea"/>
              </a:rPr>
              <a:t>点击添加标题文字</a:t>
            </a:r>
            <a:endParaRPr lang="en-US" altLang="zh-CN" sz="1600" dirty="0">
              <a:latin typeface="+mn-ea"/>
              <a:cs typeface="+mn-ea"/>
            </a:endParaRPr>
          </a:p>
          <a:p>
            <a:r>
              <a:rPr lang="zh-CN" altLang="en-US" sz="1600" dirty="0">
                <a:latin typeface="+mn-ea"/>
                <a:cs typeface="+mn-ea"/>
              </a:rPr>
              <a:t>点击添加标题文字</a:t>
            </a:r>
          </a:p>
        </p:txBody>
      </p:sp>
      <p:sp>
        <p:nvSpPr>
          <p:cNvPr id="35" name="文本框 34"/>
          <p:cNvSpPr txBox="1"/>
          <p:nvPr/>
        </p:nvSpPr>
        <p:spPr>
          <a:xfrm>
            <a:off x="8313944" y="4316308"/>
            <a:ext cx="1808480" cy="596265"/>
          </a:xfrm>
          <a:prstGeom prst="rect">
            <a:avLst/>
          </a:prstGeom>
          <a:noFill/>
        </p:spPr>
        <p:txBody>
          <a:bodyPr wrap="none" rtlCol="0">
            <a:spAutoFit/>
          </a:bodyPr>
          <a:lstStyle/>
          <a:p>
            <a:r>
              <a:rPr lang="zh-CN" altLang="en-US" sz="1600" dirty="0">
                <a:latin typeface="+mn-ea"/>
                <a:cs typeface="+mn-ea"/>
              </a:rPr>
              <a:t>点击添加标题文字</a:t>
            </a:r>
            <a:endParaRPr lang="en-US" altLang="zh-CN" sz="1600" dirty="0">
              <a:latin typeface="+mn-ea"/>
              <a:cs typeface="+mn-ea"/>
            </a:endParaRPr>
          </a:p>
          <a:p>
            <a:r>
              <a:rPr lang="zh-CN" altLang="en-US" sz="1600" dirty="0">
                <a:latin typeface="+mn-ea"/>
                <a:cs typeface="+mn-ea"/>
              </a:rPr>
              <a:t>点击添加标题文字</a:t>
            </a:r>
          </a:p>
        </p:txBody>
      </p:sp>
      <p:sp>
        <p:nvSpPr>
          <p:cNvPr id="36" name="文本框 35"/>
          <p:cNvSpPr txBox="1"/>
          <p:nvPr/>
        </p:nvSpPr>
        <p:spPr>
          <a:xfrm>
            <a:off x="1997583" y="4316308"/>
            <a:ext cx="1808480" cy="596265"/>
          </a:xfrm>
          <a:prstGeom prst="rect">
            <a:avLst/>
          </a:prstGeom>
          <a:noFill/>
        </p:spPr>
        <p:txBody>
          <a:bodyPr wrap="none" rtlCol="0">
            <a:spAutoFit/>
          </a:bodyPr>
          <a:lstStyle/>
          <a:p>
            <a:r>
              <a:rPr lang="zh-CN" altLang="en-US" sz="1600" dirty="0">
                <a:latin typeface="+mn-ea"/>
                <a:cs typeface="+mn-ea"/>
              </a:rPr>
              <a:t>点击添加标题文字</a:t>
            </a:r>
            <a:endParaRPr lang="en-US" altLang="zh-CN" sz="1600" dirty="0">
              <a:latin typeface="+mn-ea"/>
              <a:cs typeface="+mn-ea"/>
            </a:endParaRPr>
          </a:p>
          <a:p>
            <a:r>
              <a:rPr lang="zh-CN" altLang="en-US" sz="1600" dirty="0">
                <a:latin typeface="+mn-ea"/>
                <a:cs typeface="+mn-ea"/>
              </a:rPr>
              <a:t>点击添加标题文字</a:t>
            </a:r>
          </a:p>
        </p:txBody>
      </p:sp>
      <p:sp>
        <p:nvSpPr>
          <p:cNvPr id="37" name="文本框 36"/>
          <p:cNvSpPr txBox="1"/>
          <p:nvPr/>
        </p:nvSpPr>
        <p:spPr>
          <a:xfrm>
            <a:off x="3748475" y="6242447"/>
            <a:ext cx="1808480" cy="596265"/>
          </a:xfrm>
          <a:prstGeom prst="rect">
            <a:avLst/>
          </a:prstGeom>
          <a:noFill/>
        </p:spPr>
        <p:txBody>
          <a:bodyPr wrap="none" rtlCol="0">
            <a:spAutoFit/>
          </a:bodyPr>
          <a:lstStyle/>
          <a:p>
            <a:r>
              <a:rPr lang="zh-CN" altLang="en-US" sz="1600" dirty="0">
                <a:latin typeface="+mn-ea"/>
                <a:cs typeface="+mn-ea"/>
              </a:rPr>
              <a:t>点击添加标题文字</a:t>
            </a:r>
            <a:endParaRPr lang="en-US" altLang="zh-CN" sz="1600" dirty="0">
              <a:latin typeface="+mn-ea"/>
              <a:cs typeface="+mn-ea"/>
            </a:endParaRPr>
          </a:p>
          <a:p>
            <a:r>
              <a:rPr lang="zh-CN" altLang="en-US" sz="1600" dirty="0">
                <a:latin typeface="+mn-ea"/>
                <a:cs typeface="+mn-ea"/>
              </a:rPr>
              <a:t>点击添加标题文字</a:t>
            </a:r>
          </a:p>
        </p:txBody>
      </p:sp>
      <p:sp>
        <p:nvSpPr>
          <p:cNvPr id="38" name="文本框 37"/>
          <p:cNvSpPr txBox="1"/>
          <p:nvPr/>
        </p:nvSpPr>
        <p:spPr>
          <a:xfrm>
            <a:off x="4971864" y="4416533"/>
            <a:ext cx="2214880" cy="722630"/>
          </a:xfrm>
          <a:prstGeom prst="rect">
            <a:avLst/>
          </a:prstGeom>
          <a:noFill/>
        </p:spPr>
        <p:txBody>
          <a:bodyPr wrap="none" rtlCol="0">
            <a:spAutoFit/>
          </a:bodyPr>
          <a:lstStyle/>
          <a:p>
            <a:r>
              <a:rPr lang="zh-CN" altLang="en-US" sz="2000" dirty="0">
                <a:latin typeface="+mn-ea"/>
                <a:cs typeface="+mn-ea"/>
              </a:rPr>
              <a:t>点击添加标题文字</a:t>
            </a:r>
            <a:endParaRPr lang="en-US" altLang="zh-CN" sz="2000" dirty="0">
              <a:latin typeface="+mn-ea"/>
              <a:cs typeface="+mn-ea"/>
            </a:endParaRPr>
          </a:p>
          <a:p>
            <a:r>
              <a:rPr lang="zh-CN" altLang="en-US" sz="2000" dirty="0">
                <a:latin typeface="+mn-ea"/>
                <a:cs typeface="+mn-ea"/>
              </a:rPr>
              <a:t>点击添加标题文字</a:t>
            </a:r>
          </a:p>
        </p:txBody>
      </p:sp>
      <p:grpSp>
        <p:nvGrpSpPr>
          <p:cNvPr id="39" name="组合 38"/>
          <p:cNvGrpSpPr/>
          <p:nvPr/>
        </p:nvGrpSpPr>
        <p:grpSpPr>
          <a:xfrm>
            <a:off x="5706451" y="2497352"/>
            <a:ext cx="821095" cy="823936"/>
            <a:chOff x="4260338" y="1383141"/>
            <a:chExt cx="615821" cy="617952"/>
          </a:xfrm>
        </p:grpSpPr>
        <p:sp>
          <p:nvSpPr>
            <p:cNvPr id="40" name="椭圆 39"/>
            <p:cNvSpPr/>
            <p:nvPr/>
          </p:nvSpPr>
          <p:spPr>
            <a:xfrm>
              <a:off x="4260338" y="1383141"/>
              <a:ext cx="615821" cy="615821"/>
            </a:xfrm>
            <a:prstGeom prst="ellipse">
              <a:avLst/>
            </a:prstGeom>
            <a:solidFill>
              <a:schemeClr val="accent1"/>
            </a:soli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2"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latin typeface="+mn-ea"/>
                <a:cs typeface="+mn-ea"/>
              </a:endParaRPr>
            </a:p>
          </p:txBody>
        </p:sp>
        <p:sp>
          <p:nvSpPr>
            <p:cNvPr id="41" name="文本框 40"/>
            <p:cNvSpPr txBox="1"/>
            <p:nvPr/>
          </p:nvSpPr>
          <p:spPr>
            <a:xfrm>
              <a:off x="4263714" y="1443404"/>
              <a:ext cx="583883" cy="557689"/>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4000" dirty="0">
                  <a:solidFill>
                    <a:schemeClr val="bg1"/>
                  </a:solidFill>
                  <a:latin typeface="+mn-ea"/>
                  <a:cs typeface="+mn-ea"/>
                </a:rPr>
                <a:t>01</a:t>
              </a:r>
              <a:endParaRPr lang="zh-CN" altLang="en-US" sz="4000" dirty="0">
                <a:solidFill>
                  <a:schemeClr val="bg1"/>
                </a:solidFill>
                <a:latin typeface="+mn-ea"/>
                <a:cs typeface="+mn-ea"/>
              </a:endParaRPr>
            </a:p>
          </p:txBody>
        </p:sp>
      </p:grpSp>
      <p:grpSp>
        <p:nvGrpSpPr>
          <p:cNvPr id="46" name="组合 45"/>
          <p:cNvGrpSpPr/>
          <p:nvPr/>
        </p:nvGrpSpPr>
        <p:grpSpPr>
          <a:xfrm>
            <a:off x="7429959" y="4195671"/>
            <a:ext cx="840245" cy="821095"/>
            <a:chOff x="5552969" y="2656880"/>
            <a:chExt cx="630184" cy="615821"/>
          </a:xfrm>
        </p:grpSpPr>
        <p:sp>
          <p:nvSpPr>
            <p:cNvPr id="48" name="椭圆 47"/>
            <p:cNvSpPr/>
            <p:nvPr/>
          </p:nvSpPr>
          <p:spPr>
            <a:xfrm>
              <a:off x="5552969" y="2656880"/>
              <a:ext cx="615821" cy="615821"/>
            </a:xfrm>
            <a:prstGeom prst="ellipse">
              <a:avLst/>
            </a:prstGeom>
            <a:solidFill>
              <a:schemeClr val="accent2"/>
            </a:soli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latin typeface="+mn-ea"/>
                <a:cs typeface="+mn-ea"/>
              </a:endParaRPr>
            </a:p>
          </p:txBody>
        </p:sp>
        <p:sp>
          <p:nvSpPr>
            <p:cNvPr id="49" name="文本框 48"/>
            <p:cNvSpPr txBox="1"/>
            <p:nvPr/>
          </p:nvSpPr>
          <p:spPr>
            <a:xfrm>
              <a:off x="5599270" y="2699333"/>
              <a:ext cx="583883" cy="557689"/>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4000" dirty="0">
                  <a:solidFill>
                    <a:schemeClr val="bg1"/>
                  </a:solidFill>
                  <a:latin typeface="+mn-ea"/>
                  <a:cs typeface="+mn-ea"/>
                </a:rPr>
                <a:t>02</a:t>
              </a:r>
              <a:endParaRPr lang="zh-CN" altLang="en-US" sz="4000" dirty="0">
                <a:solidFill>
                  <a:schemeClr val="bg1"/>
                </a:solidFill>
                <a:latin typeface="+mn-ea"/>
                <a:cs typeface="+mn-ea"/>
              </a:endParaRPr>
            </a:p>
          </p:txBody>
        </p:sp>
      </p:grpSp>
      <p:grpSp>
        <p:nvGrpSpPr>
          <p:cNvPr id="50" name="组合 49"/>
          <p:cNvGrpSpPr/>
          <p:nvPr/>
        </p:nvGrpSpPr>
        <p:grpSpPr>
          <a:xfrm>
            <a:off x="5706451" y="5756893"/>
            <a:ext cx="840245" cy="821095"/>
            <a:chOff x="4260338" y="3827797"/>
            <a:chExt cx="630184" cy="615821"/>
          </a:xfrm>
        </p:grpSpPr>
        <p:sp>
          <p:nvSpPr>
            <p:cNvPr id="51" name="椭圆 50"/>
            <p:cNvSpPr/>
            <p:nvPr/>
          </p:nvSpPr>
          <p:spPr>
            <a:xfrm>
              <a:off x="4260338" y="3827797"/>
              <a:ext cx="615821" cy="615821"/>
            </a:xfrm>
            <a:prstGeom prst="ellipse">
              <a:avLst/>
            </a:prstGeom>
            <a:solidFill>
              <a:schemeClr val="accent5"/>
            </a:soli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latin typeface="+mn-ea"/>
                <a:cs typeface="+mn-ea"/>
              </a:endParaRPr>
            </a:p>
          </p:txBody>
        </p:sp>
        <p:sp>
          <p:nvSpPr>
            <p:cNvPr id="52" name="文本框 51"/>
            <p:cNvSpPr txBox="1"/>
            <p:nvPr/>
          </p:nvSpPr>
          <p:spPr>
            <a:xfrm>
              <a:off x="4306639" y="3870250"/>
              <a:ext cx="583883" cy="557689"/>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4000" dirty="0">
                  <a:solidFill>
                    <a:schemeClr val="bg1"/>
                  </a:solidFill>
                  <a:latin typeface="+mn-ea"/>
                  <a:cs typeface="+mn-ea"/>
                </a:rPr>
                <a:t>03</a:t>
              </a:r>
              <a:endParaRPr lang="zh-CN" altLang="en-US" sz="4000" dirty="0">
                <a:solidFill>
                  <a:schemeClr val="bg1"/>
                </a:solidFill>
                <a:latin typeface="+mn-ea"/>
                <a:cs typeface="+mn-ea"/>
              </a:endParaRPr>
            </a:p>
          </p:txBody>
        </p:sp>
      </p:grpSp>
      <p:grpSp>
        <p:nvGrpSpPr>
          <p:cNvPr id="53" name="组合 52"/>
          <p:cNvGrpSpPr/>
          <p:nvPr/>
        </p:nvGrpSpPr>
        <p:grpSpPr>
          <a:xfrm>
            <a:off x="4005899" y="4195671"/>
            <a:ext cx="840245" cy="821095"/>
            <a:chOff x="2984924" y="2656880"/>
            <a:chExt cx="630184" cy="615821"/>
          </a:xfrm>
        </p:grpSpPr>
        <p:sp>
          <p:nvSpPr>
            <p:cNvPr id="54" name="椭圆 53"/>
            <p:cNvSpPr/>
            <p:nvPr/>
          </p:nvSpPr>
          <p:spPr>
            <a:xfrm>
              <a:off x="2984924" y="2656880"/>
              <a:ext cx="615821" cy="615821"/>
            </a:xfrm>
            <a:prstGeom prst="ellipse">
              <a:avLst/>
            </a:prstGeom>
            <a:solidFill>
              <a:srgbClr val="92D050"/>
            </a:soli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latin typeface="+mn-ea"/>
                <a:cs typeface="+mn-ea"/>
              </a:endParaRPr>
            </a:p>
          </p:txBody>
        </p:sp>
        <p:sp>
          <p:nvSpPr>
            <p:cNvPr id="55" name="文本框 54"/>
            <p:cNvSpPr txBox="1"/>
            <p:nvPr/>
          </p:nvSpPr>
          <p:spPr>
            <a:xfrm>
              <a:off x="3031225" y="2699333"/>
              <a:ext cx="583883" cy="557689"/>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4000" dirty="0">
                  <a:solidFill>
                    <a:schemeClr val="bg1"/>
                  </a:solidFill>
                  <a:latin typeface="+mn-ea"/>
                  <a:cs typeface="+mn-ea"/>
                </a:rPr>
                <a:t>04</a:t>
              </a:r>
              <a:endParaRPr lang="zh-CN" altLang="en-US" sz="4000" dirty="0">
                <a:solidFill>
                  <a:schemeClr val="bg1"/>
                </a:solidFill>
                <a:latin typeface="+mn-ea"/>
                <a:cs typeface="+mn-ea"/>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500"/>
                                        <p:tgtEl>
                                          <p:spTgt spid="42"/>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2500"/>
                            </p:stCondLst>
                            <p:childTnLst>
                              <p:par>
                                <p:cTn id="41" presetID="21"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heel(1)">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5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50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nodeType="withEffect">
                                  <p:stCondLst>
                                    <p:cond delay="50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0" presetClass="path" presetSubtype="0" accel="50000" decel="50000" fill="hold" nodeType="withEffect">
                                  <p:stCondLst>
                                    <p:cond delay="0"/>
                                  </p:stCondLst>
                                  <p:childTnLst>
                                    <p:animMotion origin="layout" path="M 0.00278 0.24661 L 0.00278 0.24692 C 0.0033 0.23828 0.00365 0.22994 0.00417 0.22192 C 0.00452 0.21852 0.00556 0.21513 0.00556 0.21204 C 0.00556 0.18025 0.00608 0.18488 0.00278 0.1676 C 0.00243 0.15525 0.00261 0.1426 0.00139 0.13056 C 0.00122 0.12686 -0.00104 0.12408 -0.00139 0.12068 C -0.00243 0.10433 -0.00208 0.08766 -0.00278 0.0713 C -0.00312 0.06112 -0.00364 0.05155 -0.00399 0.04167 C -0.00364 0.03334 -0.00347 0.025 -0.00278 0.01698 C 0.00018 -0.0108 -1.38889E-6 0.00926 -1.38889E-6 -0.0003 L -1.38889E-6 -4.07407E-6 " pathEditMode="relative" rAng="0" ptsTypes="AAAAAAAAAAAA">
                                      <p:cBhvr>
                                        <p:cTn id="59" dur="2000" fill="hold"/>
                                        <p:tgtEl>
                                          <p:spTgt spid="39"/>
                                        </p:tgtEl>
                                        <p:attrNameLst>
                                          <p:attrName>ppt_x</p:attrName>
                                          <p:attrName>ppt_y</p:attrName>
                                        </p:attrNameLst>
                                      </p:cBhvr>
                                      <p:rCtr x="-208" y="-12346"/>
                                    </p:animMotion>
                                  </p:childTnLst>
                                </p:cTn>
                              </p:par>
                              <p:par>
                                <p:cTn id="60" presetID="0" presetClass="path" presetSubtype="0" accel="50000" decel="50000" fill="hold" nodeType="withEffect">
                                  <p:stCondLst>
                                    <p:cond delay="0"/>
                                  </p:stCondLst>
                                  <p:childTnLst>
                                    <p:animMotion origin="layout" path="M -0.14028 -0.00277 L -0.14028 -0.00246 L -0.04028 -0.0003 C -0.03664 -0.0003 -0.03299 0.00217 -0.02917 0.00217 C -0.02553 0.00217 -0.02188 -4.93827E-6 -0.01806 -0.0003 C -0.01216 -0.00092 -0.00608 -0.0003 4.44444E-6 -0.0003 L 4.44444E-6 -4.93827E-6 " pathEditMode="relative" rAng="0" ptsTypes="AAAAAAA">
                                      <p:cBhvr>
                                        <p:cTn id="61" dur="2000" fill="hold"/>
                                        <p:tgtEl>
                                          <p:spTgt spid="46"/>
                                        </p:tgtEl>
                                        <p:attrNameLst>
                                          <p:attrName>ppt_x</p:attrName>
                                          <p:attrName>ppt_y</p:attrName>
                                        </p:attrNameLst>
                                      </p:cBhvr>
                                      <p:rCtr x="7014" y="247"/>
                                    </p:animMotion>
                                  </p:childTnLst>
                                </p:cTn>
                              </p:par>
                              <p:par>
                                <p:cTn id="62" presetID="0" presetClass="path" presetSubtype="0" accel="50000" decel="50000" fill="hold" nodeType="withEffect">
                                  <p:stCondLst>
                                    <p:cond delay="0"/>
                                  </p:stCondLst>
                                  <p:childTnLst>
                                    <p:animMotion origin="layout" path="M 0.00555 -0.23981 L 0.00555 -0.2395 C 0.00503 -0.21605 0.00468 -0.19228 0.00416 -0.16821 C 0.00312 -0.12623 0.00451 -0.13919 0.00139 -0.11636 L 3.88889E-6 -0.00031 L 3.88889E-6 -2.71605E-6 " pathEditMode="relative" rAng="0" ptsTypes="AAAAAA">
                                      <p:cBhvr>
                                        <p:cTn id="63" dur="2000" fill="hold"/>
                                        <p:tgtEl>
                                          <p:spTgt spid="50"/>
                                        </p:tgtEl>
                                        <p:attrNameLst>
                                          <p:attrName>ppt_x</p:attrName>
                                          <p:attrName>ppt_y</p:attrName>
                                        </p:attrNameLst>
                                      </p:cBhvr>
                                      <p:rCtr x="-278" y="11975"/>
                                    </p:animMotion>
                                  </p:childTnLst>
                                </p:cTn>
                              </p:par>
                              <p:par>
                                <p:cTn id="64" presetID="0" presetClass="path" presetSubtype="0" accel="50000" decel="50000" fill="hold" nodeType="withEffect">
                                  <p:stCondLst>
                                    <p:cond delay="0"/>
                                  </p:stCondLst>
                                  <p:childTnLst>
                                    <p:animMotion origin="layout" path="M 0.14723 -0.00524 L 0.14723 -0.00493 C 0.13785 -0.00617 0.12865 -0.00771 0.11945 -0.00771 C 0.08177 -0.00771 0.04427 -0.00709 0.00695 -0.00524 C 0.00538 -0.00524 0.004 -0.00401 0.00278 -0.00277 C 0.00174 -0.00216 0.00087 -0.00123 -2.77778E-6 -0.0003 L -2.77778E-6 -4.93827E-6 " pathEditMode="relative" rAng="0" ptsTypes="AAAAAAA">
                                      <p:cBhvr>
                                        <p:cTn id="65" dur="2000" fill="hold"/>
                                        <p:tgtEl>
                                          <p:spTgt spid="53"/>
                                        </p:tgtEl>
                                        <p:attrNameLst>
                                          <p:attrName>ppt_x</p:attrName>
                                          <p:attrName>ppt_y</p:attrName>
                                        </p:attrNameLst>
                                      </p:cBhvr>
                                      <p:rCtr x="-7361" y="123"/>
                                    </p:animMotion>
                                  </p:childTnLst>
                                </p:cTn>
                              </p:par>
                            </p:childTnLst>
                          </p:cTn>
                        </p:par>
                        <p:par>
                          <p:cTn id="66" fill="hold">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42" grpId="0"/>
      <p:bldP spid="75" grpId="0"/>
      <p:bldP spid="22" grpId="0" bldLvl="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4"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5" name="TextBox 26"/>
          <p:cNvSpPr txBox="1"/>
          <p:nvPr/>
        </p:nvSpPr>
        <p:spPr>
          <a:xfrm>
            <a:off x="3188488" y="357181"/>
            <a:ext cx="2438400" cy="440055"/>
          </a:xfrm>
          <a:prstGeom prst="rect">
            <a:avLst/>
          </a:prstGeom>
          <a:noFill/>
        </p:spPr>
        <p:txBody>
          <a:bodyPr wrap="none" rtlCol="0">
            <a:spAutoFit/>
          </a:bodyPr>
          <a:lstStyle/>
          <a:p>
            <a:r>
              <a:rPr lang="en-US" altLang="zh-CN" sz="2135" dirty="0">
                <a:solidFill>
                  <a:schemeClr val="accent3"/>
                </a:solidFill>
                <a:latin typeface="+mn-ea"/>
                <a:cs typeface="+mn-ea"/>
              </a:rPr>
              <a:t>RESEARCH IDEAS</a:t>
            </a:r>
            <a:endParaRPr lang="zh-CN" altLang="en-US" sz="2135" dirty="0">
              <a:solidFill>
                <a:schemeClr val="accent3"/>
              </a:solidFill>
              <a:latin typeface="+mn-ea"/>
              <a:cs typeface="+mn-ea"/>
            </a:endParaRPr>
          </a:p>
        </p:txBody>
      </p:sp>
      <p:cxnSp>
        <p:nvCxnSpPr>
          <p:cNvPr id="6" name="直接连接符 5"/>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flipV="1">
            <a:off x="7467964" y="2513904"/>
            <a:ext cx="1010353" cy="1"/>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V="1">
            <a:off x="7467964" y="5158196"/>
            <a:ext cx="1010353" cy="1"/>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flipH="1">
            <a:off x="3672896" y="3831379"/>
            <a:ext cx="261451" cy="1"/>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257" idx="2"/>
          </p:cNvCxnSpPr>
          <p:nvPr/>
        </p:nvCxnSpPr>
        <p:spPr>
          <a:xfrm flipH="1">
            <a:off x="3656323" y="2513905"/>
            <a:ext cx="1010353" cy="6755"/>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9" name="文本框 218"/>
          <p:cNvSpPr txBox="1"/>
          <p:nvPr/>
        </p:nvSpPr>
        <p:spPr>
          <a:xfrm>
            <a:off x="1685516" y="2234041"/>
            <a:ext cx="1808480" cy="596265"/>
          </a:xfrm>
          <a:prstGeom prst="rect">
            <a:avLst/>
          </a:prstGeom>
          <a:noFill/>
        </p:spPr>
        <p:txBody>
          <a:bodyPr wrap="none" rtlCol="0">
            <a:spAutoFit/>
          </a:bodyPr>
          <a:lstStyle/>
          <a:p>
            <a:r>
              <a:rPr lang="zh-CN" altLang="en-US" sz="1600" dirty="0">
                <a:cs typeface="+mn-ea"/>
                <a:sym typeface="+mn-lt"/>
              </a:rPr>
              <a:t>点击添加标题文字</a:t>
            </a:r>
            <a:endParaRPr lang="en-US" altLang="zh-CN" sz="1600" dirty="0">
              <a:cs typeface="+mn-ea"/>
              <a:sym typeface="+mn-lt"/>
            </a:endParaRPr>
          </a:p>
          <a:p>
            <a:r>
              <a:rPr lang="zh-CN" altLang="en-US" sz="1600" dirty="0">
                <a:cs typeface="+mn-ea"/>
                <a:sym typeface="+mn-lt"/>
              </a:rPr>
              <a:t>点击添加标题文字</a:t>
            </a:r>
          </a:p>
        </p:txBody>
      </p:sp>
      <p:sp>
        <p:nvSpPr>
          <p:cNvPr id="220" name="文本框 219"/>
          <p:cNvSpPr txBox="1"/>
          <p:nvPr/>
        </p:nvSpPr>
        <p:spPr>
          <a:xfrm>
            <a:off x="1685516" y="3552009"/>
            <a:ext cx="1808480" cy="5962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00" dirty="0">
                <a:solidFill>
                  <a:schemeClr val="tx1"/>
                </a:solidFill>
                <a:latin typeface="+mn-lt"/>
                <a:ea typeface="+mn-ea"/>
                <a:cs typeface="+mn-ea"/>
                <a:sym typeface="+mn-lt"/>
              </a:rPr>
              <a:t>点击添加标题文字</a:t>
            </a:r>
            <a:endParaRPr lang="en-US" altLang="zh-CN" sz="1600" dirty="0">
              <a:solidFill>
                <a:schemeClr val="tx1"/>
              </a:solidFill>
              <a:latin typeface="+mn-lt"/>
              <a:ea typeface="+mn-ea"/>
              <a:cs typeface="+mn-ea"/>
              <a:sym typeface="+mn-lt"/>
            </a:endParaRPr>
          </a:p>
          <a:p>
            <a:r>
              <a:rPr lang="zh-CN" altLang="en-US" sz="1600" dirty="0">
                <a:solidFill>
                  <a:schemeClr val="tx1"/>
                </a:solidFill>
                <a:latin typeface="+mn-lt"/>
                <a:ea typeface="+mn-ea"/>
                <a:cs typeface="+mn-ea"/>
                <a:sym typeface="+mn-lt"/>
              </a:rPr>
              <a:t>点击添加标题文字</a:t>
            </a:r>
          </a:p>
        </p:txBody>
      </p:sp>
      <p:sp>
        <p:nvSpPr>
          <p:cNvPr id="221" name="文本框 220"/>
          <p:cNvSpPr txBox="1"/>
          <p:nvPr/>
        </p:nvSpPr>
        <p:spPr>
          <a:xfrm>
            <a:off x="1685516" y="4869977"/>
            <a:ext cx="1808480" cy="5962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00" dirty="0">
                <a:solidFill>
                  <a:schemeClr val="tx1"/>
                </a:solidFill>
                <a:latin typeface="+mn-lt"/>
                <a:ea typeface="+mn-ea"/>
                <a:cs typeface="+mn-ea"/>
                <a:sym typeface="+mn-lt"/>
              </a:rPr>
              <a:t>点击添加标题文字</a:t>
            </a:r>
            <a:endParaRPr lang="en-US" altLang="zh-CN" sz="1600" dirty="0">
              <a:solidFill>
                <a:schemeClr val="tx1"/>
              </a:solidFill>
              <a:latin typeface="+mn-lt"/>
              <a:ea typeface="+mn-ea"/>
              <a:cs typeface="+mn-ea"/>
              <a:sym typeface="+mn-lt"/>
            </a:endParaRPr>
          </a:p>
          <a:p>
            <a:r>
              <a:rPr lang="zh-CN" altLang="en-US" sz="1600" dirty="0">
                <a:solidFill>
                  <a:schemeClr val="tx1"/>
                </a:solidFill>
                <a:latin typeface="+mn-lt"/>
                <a:ea typeface="+mn-ea"/>
                <a:cs typeface="+mn-ea"/>
                <a:sym typeface="+mn-lt"/>
              </a:rPr>
              <a:t>点击添加标题文字</a:t>
            </a:r>
          </a:p>
        </p:txBody>
      </p:sp>
      <p:sp>
        <p:nvSpPr>
          <p:cNvPr id="222" name="文本框 221"/>
          <p:cNvSpPr txBox="1"/>
          <p:nvPr/>
        </p:nvSpPr>
        <p:spPr>
          <a:xfrm>
            <a:off x="8519688" y="2234041"/>
            <a:ext cx="1808480" cy="5962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00" dirty="0">
                <a:solidFill>
                  <a:schemeClr val="tx1"/>
                </a:solidFill>
                <a:latin typeface="+mn-lt"/>
                <a:ea typeface="+mn-ea"/>
                <a:cs typeface="+mn-ea"/>
                <a:sym typeface="+mn-lt"/>
              </a:rPr>
              <a:t>点击添加标题文字</a:t>
            </a:r>
            <a:endParaRPr lang="en-US" altLang="zh-CN" sz="1600" dirty="0">
              <a:solidFill>
                <a:schemeClr val="tx1"/>
              </a:solidFill>
              <a:latin typeface="+mn-lt"/>
              <a:ea typeface="+mn-ea"/>
              <a:cs typeface="+mn-ea"/>
              <a:sym typeface="+mn-lt"/>
            </a:endParaRPr>
          </a:p>
          <a:p>
            <a:r>
              <a:rPr lang="zh-CN" altLang="en-US" sz="1600" dirty="0">
                <a:solidFill>
                  <a:schemeClr val="tx1"/>
                </a:solidFill>
                <a:latin typeface="+mn-lt"/>
                <a:ea typeface="+mn-ea"/>
                <a:cs typeface="+mn-ea"/>
                <a:sym typeface="+mn-lt"/>
              </a:rPr>
              <a:t>点击添加标题文字</a:t>
            </a:r>
          </a:p>
        </p:txBody>
      </p:sp>
      <p:sp>
        <p:nvSpPr>
          <p:cNvPr id="223" name="文本框 222"/>
          <p:cNvSpPr txBox="1"/>
          <p:nvPr/>
        </p:nvSpPr>
        <p:spPr>
          <a:xfrm>
            <a:off x="8519688" y="3552009"/>
            <a:ext cx="1808480" cy="5962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00" dirty="0">
                <a:solidFill>
                  <a:schemeClr val="tx1"/>
                </a:solidFill>
                <a:latin typeface="+mn-lt"/>
                <a:ea typeface="+mn-ea"/>
                <a:cs typeface="+mn-ea"/>
                <a:sym typeface="+mn-lt"/>
              </a:rPr>
              <a:t>点击添加标题文字</a:t>
            </a:r>
            <a:endParaRPr lang="en-US" altLang="zh-CN" sz="1600" dirty="0">
              <a:solidFill>
                <a:schemeClr val="tx1"/>
              </a:solidFill>
              <a:latin typeface="+mn-lt"/>
              <a:ea typeface="+mn-ea"/>
              <a:cs typeface="+mn-ea"/>
              <a:sym typeface="+mn-lt"/>
            </a:endParaRPr>
          </a:p>
          <a:p>
            <a:r>
              <a:rPr lang="zh-CN" altLang="en-US" sz="1600" dirty="0">
                <a:solidFill>
                  <a:schemeClr val="tx1"/>
                </a:solidFill>
                <a:latin typeface="+mn-lt"/>
                <a:ea typeface="+mn-ea"/>
                <a:cs typeface="+mn-ea"/>
                <a:sym typeface="+mn-lt"/>
              </a:rPr>
              <a:t>点击添加标题文字</a:t>
            </a:r>
          </a:p>
        </p:txBody>
      </p:sp>
      <p:sp>
        <p:nvSpPr>
          <p:cNvPr id="224" name="文本框 223"/>
          <p:cNvSpPr txBox="1"/>
          <p:nvPr/>
        </p:nvSpPr>
        <p:spPr>
          <a:xfrm>
            <a:off x="8519688" y="4869977"/>
            <a:ext cx="1808480" cy="5962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00" dirty="0">
                <a:solidFill>
                  <a:schemeClr val="tx1"/>
                </a:solidFill>
                <a:latin typeface="+mn-lt"/>
                <a:ea typeface="+mn-ea"/>
                <a:cs typeface="+mn-ea"/>
                <a:sym typeface="+mn-lt"/>
              </a:rPr>
              <a:t>点击添加标题文字</a:t>
            </a:r>
            <a:endParaRPr lang="en-US" altLang="zh-CN" sz="1600" dirty="0">
              <a:solidFill>
                <a:schemeClr val="tx1"/>
              </a:solidFill>
              <a:latin typeface="+mn-lt"/>
              <a:ea typeface="+mn-ea"/>
              <a:cs typeface="+mn-ea"/>
              <a:sym typeface="+mn-lt"/>
            </a:endParaRPr>
          </a:p>
          <a:p>
            <a:r>
              <a:rPr lang="zh-CN" altLang="en-US" sz="1600" dirty="0">
                <a:solidFill>
                  <a:schemeClr val="tx1"/>
                </a:solidFill>
                <a:latin typeface="+mn-lt"/>
                <a:ea typeface="+mn-ea"/>
                <a:cs typeface="+mn-ea"/>
                <a:sym typeface="+mn-lt"/>
              </a:rPr>
              <a:t>点击添加标题文字</a:t>
            </a:r>
          </a:p>
        </p:txBody>
      </p:sp>
      <p:grpSp>
        <p:nvGrpSpPr>
          <p:cNvPr id="225" name="组合 224"/>
          <p:cNvGrpSpPr/>
          <p:nvPr/>
        </p:nvGrpSpPr>
        <p:grpSpPr>
          <a:xfrm>
            <a:off x="3905746" y="3164535"/>
            <a:ext cx="1334677" cy="1334677"/>
            <a:chOff x="2928859" y="2373401"/>
            <a:chExt cx="1001008" cy="1001008"/>
          </a:xfrm>
        </p:grpSpPr>
        <p:sp>
          <p:nvSpPr>
            <p:cNvPr id="226" name="椭圆 225"/>
            <p:cNvSpPr/>
            <p:nvPr/>
          </p:nvSpPr>
          <p:spPr>
            <a:xfrm>
              <a:off x="2928859"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7" name="椭圆 226"/>
            <p:cNvSpPr>
              <a:spLocks noChangeAspect="1"/>
            </p:cNvSpPr>
            <p:nvPr/>
          </p:nvSpPr>
          <p:spPr>
            <a:xfrm>
              <a:off x="3000421"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8" name="椭圆 227"/>
            <p:cNvSpPr>
              <a:spLocks noChangeAspect="1"/>
            </p:cNvSpPr>
            <p:nvPr/>
          </p:nvSpPr>
          <p:spPr>
            <a:xfrm>
              <a:off x="3061698" y="2506240"/>
              <a:ext cx="735329" cy="7353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0" name="Freeform 133"/>
            <p:cNvSpPr>
              <a:spLocks noChangeAspect="1" noEditPoints="1"/>
            </p:cNvSpPr>
            <p:nvPr/>
          </p:nvSpPr>
          <p:spPr bwMode="auto">
            <a:xfrm>
              <a:off x="3220424" y="2683713"/>
              <a:ext cx="417878" cy="380383"/>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grpSp>
        <p:nvGrpSpPr>
          <p:cNvPr id="231" name="组合 230"/>
          <p:cNvGrpSpPr/>
          <p:nvPr/>
        </p:nvGrpSpPr>
        <p:grpSpPr>
          <a:xfrm>
            <a:off x="4666676" y="4482503"/>
            <a:ext cx="1334677" cy="1334677"/>
            <a:chOff x="3499557" y="3361877"/>
            <a:chExt cx="1001008" cy="1001008"/>
          </a:xfrm>
        </p:grpSpPr>
        <p:sp>
          <p:nvSpPr>
            <p:cNvPr id="232" name="椭圆 231"/>
            <p:cNvSpPr/>
            <p:nvPr/>
          </p:nvSpPr>
          <p:spPr>
            <a:xfrm>
              <a:off x="3499557" y="3361877"/>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3" name="椭圆 232"/>
            <p:cNvSpPr>
              <a:spLocks noChangeAspect="1"/>
            </p:cNvSpPr>
            <p:nvPr/>
          </p:nvSpPr>
          <p:spPr>
            <a:xfrm>
              <a:off x="3571118" y="3433439"/>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4" name="椭圆 233"/>
            <p:cNvSpPr>
              <a:spLocks noChangeAspect="1"/>
            </p:cNvSpPr>
            <p:nvPr/>
          </p:nvSpPr>
          <p:spPr>
            <a:xfrm>
              <a:off x="3632395" y="3494716"/>
              <a:ext cx="735329" cy="7353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6" name="Freeform 391"/>
            <p:cNvSpPr>
              <a:spLocks noChangeAspect="1" noEditPoints="1"/>
            </p:cNvSpPr>
            <p:nvPr/>
          </p:nvSpPr>
          <p:spPr bwMode="auto">
            <a:xfrm>
              <a:off x="3823821" y="3713416"/>
              <a:ext cx="352478" cy="297928"/>
            </a:xfrm>
            <a:custGeom>
              <a:avLst/>
              <a:gdLst>
                <a:gd name="T0" fmla="*/ 39 w 71"/>
                <a:gd name="T1" fmla="*/ 0 h 60"/>
                <a:gd name="T2" fmla="*/ 51 w 71"/>
                <a:gd name="T3" fmla="*/ 42 h 60"/>
                <a:gd name="T4" fmla="*/ 53 w 71"/>
                <a:gd name="T5" fmla="*/ 39 h 60"/>
                <a:gd name="T6" fmla="*/ 43 w 71"/>
                <a:gd name="T7" fmla="*/ 13 h 60"/>
                <a:gd name="T8" fmla="*/ 50 w 71"/>
                <a:gd name="T9" fmla="*/ 6 h 60"/>
                <a:gd name="T10" fmla="*/ 69 w 71"/>
                <a:gd name="T11" fmla="*/ 11 h 60"/>
                <a:gd name="T12" fmla="*/ 57 w 71"/>
                <a:gd name="T13" fmla="*/ 12 h 60"/>
                <a:gd name="T14" fmla="*/ 50 w 71"/>
                <a:gd name="T15" fmla="*/ 10 h 60"/>
                <a:gd name="T16" fmla="*/ 46 w 71"/>
                <a:gd name="T17" fmla="*/ 13 h 60"/>
                <a:gd name="T18" fmla="*/ 56 w 71"/>
                <a:gd name="T19" fmla="*/ 40 h 60"/>
                <a:gd name="T20" fmla="*/ 58 w 71"/>
                <a:gd name="T21" fmla="*/ 39 h 60"/>
                <a:gd name="T22" fmla="*/ 59 w 71"/>
                <a:gd name="T23" fmla="*/ 23 h 60"/>
                <a:gd name="T24" fmla="*/ 64 w 71"/>
                <a:gd name="T25" fmla="*/ 17 h 60"/>
                <a:gd name="T26" fmla="*/ 64 w 71"/>
                <a:gd name="T27" fmla="*/ 28 h 60"/>
                <a:gd name="T28" fmla="*/ 63 w 71"/>
                <a:gd name="T29" fmla="*/ 36 h 60"/>
                <a:gd name="T30" fmla="*/ 56 w 71"/>
                <a:gd name="T31" fmla="*/ 45 h 60"/>
                <a:gd name="T32" fmla="*/ 39 w 71"/>
                <a:gd name="T33" fmla="*/ 50 h 60"/>
                <a:gd name="T34" fmla="*/ 0 w 71"/>
                <a:gd name="T35" fmla="*/ 60 h 60"/>
                <a:gd name="T36" fmla="*/ 8 w 71"/>
                <a:gd name="T37" fmla="*/ 8 h 60"/>
                <a:gd name="T38" fmla="*/ 32 w 71"/>
                <a:gd name="T39" fmla="*/ 22 h 60"/>
                <a:gd name="T40" fmla="*/ 8 w 71"/>
                <a:gd name="T41" fmla="*/ 8 h 60"/>
                <a:gd name="T42" fmla="*/ 10 w 71"/>
                <a:gd name="T43" fmla="*/ 32 h 60"/>
                <a:gd name="T44" fmla="*/ 10 w 71"/>
                <a:gd name="T45" fmla="*/ 50 h 60"/>
                <a:gd name="T46" fmla="*/ 29 w 71"/>
                <a:gd name="T47" fmla="*/ 50 h 60"/>
                <a:gd name="T48" fmla="*/ 29 w 71"/>
                <a:gd name="T49" fmla="*/ 32 h 60"/>
                <a:gd name="T50" fmla="*/ 27 w 71"/>
                <a:gd name="T51" fmla="*/ 41 h 60"/>
                <a:gd name="T52" fmla="*/ 15 w 71"/>
                <a:gd name="T53" fmla="*/ 34 h 60"/>
                <a:gd name="T54" fmla="*/ 15 w 71"/>
                <a:gd name="T55" fmla="*/ 48 h 60"/>
                <a:gd name="T56" fmla="*/ 27 w 71"/>
                <a:gd name="T57" fmla="*/ 41 h 60"/>
                <a:gd name="T58" fmla="*/ 20 w 71"/>
                <a:gd name="T59" fmla="*/ 30 h 60"/>
                <a:gd name="T60" fmla="*/ 9 w 71"/>
                <a:gd name="T61" fmla="*/ 41 h 60"/>
                <a:gd name="T62" fmla="*/ 20 w 71"/>
                <a:gd name="T63" fmla="*/ 51 h 60"/>
                <a:gd name="T64" fmla="*/ 30 w 71"/>
                <a:gd name="T65" fmla="*/ 41 h 60"/>
                <a:gd name="T66" fmla="*/ 39 w 71"/>
                <a:gd name="T67" fmla="*/ 44 h 60"/>
                <a:gd name="T68" fmla="*/ 45 w 71"/>
                <a:gd name="T6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0">
                  <a:moveTo>
                    <a:pt x="0" y="0"/>
                  </a:moveTo>
                  <a:cubicBezTo>
                    <a:pt x="39" y="0"/>
                    <a:pt x="39" y="0"/>
                    <a:pt x="39" y="0"/>
                  </a:cubicBezTo>
                  <a:cubicBezTo>
                    <a:pt x="39" y="39"/>
                    <a:pt x="39" y="39"/>
                    <a:pt x="39" y="39"/>
                  </a:cubicBezTo>
                  <a:cubicBezTo>
                    <a:pt x="43" y="41"/>
                    <a:pt x="47" y="43"/>
                    <a:pt x="51" y="42"/>
                  </a:cubicBezTo>
                  <a:cubicBezTo>
                    <a:pt x="51" y="42"/>
                    <a:pt x="51" y="42"/>
                    <a:pt x="51" y="42"/>
                  </a:cubicBezTo>
                  <a:cubicBezTo>
                    <a:pt x="52" y="41"/>
                    <a:pt x="53" y="40"/>
                    <a:pt x="53" y="39"/>
                  </a:cubicBezTo>
                  <a:cubicBezTo>
                    <a:pt x="54" y="34"/>
                    <a:pt x="50" y="28"/>
                    <a:pt x="47" y="23"/>
                  </a:cubicBezTo>
                  <a:cubicBezTo>
                    <a:pt x="45" y="19"/>
                    <a:pt x="42" y="16"/>
                    <a:pt x="43" y="13"/>
                  </a:cubicBezTo>
                  <a:cubicBezTo>
                    <a:pt x="43" y="8"/>
                    <a:pt x="47" y="6"/>
                    <a:pt x="50" y="6"/>
                  </a:cubicBezTo>
                  <a:cubicBezTo>
                    <a:pt x="50" y="6"/>
                    <a:pt x="50" y="6"/>
                    <a:pt x="50" y="6"/>
                  </a:cubicBezTo>
                  <a:cubicBezTo>
                    <a:pt x="64" y="5"/>
                    <a:pt x="64" y="5"/>
                    <a:pt x="64" y="5"/>
                  </a:cubicBezTo>
                  <a:cubicBezTo>
                    <a:pt x="67" y="6"/>
                    <a:pt x="69" y="8"/>
                    <a:pt x="69" y="11"/>
                  </a:cubicBezTo>
                  <a:cubicBezTo>
                    <a:pt x="70" y="11"/>
                    <a:pt x="71" y="11"/>
                    <a:pt x="71" y="11"/>
                  </a:cubicBezTo>
                  <a:cubicBezTo>
                    <a:pt x="70" y="17"/>
                    <a:pt x="59" y="18"/>
                    <a:pt x="57" y="12"/>
                  </a:cubicBezTo>
                  <a:cubicBezTo>
                    <a:pt x="57" y="12"/>
                    <a:pt x="58" y="12"/>
                    <a:pt x="59" y="11"/>
                  </a:cubicBezTo>
                  <a:cubicBezTo>
                    <a:pt x="50" y="10"/>
                    <a:pt x="50" y="10"/>
                    <a:pt x="50" y="10"/>
                  </a:cubicBezTo>
                  <a:cubicBezTo>
                    <a:pt x="50" y="10"/>
                    <a:pt x="50" y="10"/>
                    <a:pt x="50" y="10"/>
                  </a:cubicBezTo>
                  <a:cubicBezTo>
                    <a:pt x="48" y="10"/>
                    <a:pt x="47" y="11"/>
                    <a:pt x="46" y="13"/>
                  </a:cubicBezTo>
                  <a:cubicBezTo>
                    <a:pt x="46" y="15"/>
                    <a:pt x="48" y="18"/>
                    <a:pt x="50" y="21"/>
                  </a:cubicBezTo>
                  <a:cubicBezTo>
                    <a:pt x="54" y="26"/>
                    <a:pt x="58" y="33"/>
                    <a:pt x="56" y="40"/>
                  </a:cubicBezTo>
                  <a:cubicBezTo>
                    <a:pt x="56" y="40"/>
                    <a:pt x="56" y="40"/>
                    <a:pt x="56" y="40"/>
                  </a:cubicBezTo>
                  <a:cubicBezTo>
                    <a:pt x="57" y="40"/>
                    <a:pt x="57" y="39"/>
                    <a:pt x="58" y="39"/>
                  </a:cubicBezTo>
                  <a:cubicBezTo>
                    <a:pt x="59" y="38"/>
                    <a:pt x="59" y="36"/>
                    <a:pt x="60" y="35"/>
                  </a:cubicBezTo>
                  <a:cubicBezTo>
                    <a:pt x="59" y="23"/>
                    <a:pt x="59" y="23"/>
                    <a:pt x="59" y="23"/>
                  </a:cubicBezTo>
                  <a:cubicBezTo>
                    <a:pt x="60" y="21"/>
                    <a:pt x="62" y="20"/>
                    <a:pt x="64" y="19"/>
                  </a:cubicBezTo>
                  <a:cubicBezTo>
                    <a:pt x="64" y="18"/>
                    <a:pt x="64" y="18"/>
                    <a:pt x="64" y="17"/>
                  </a:cubicBezTo>
                  <a:cubicBezTo>
                    <a:pt x="70" y="19"/>
                    <a:pt x="70" y="28"/>
                    <a:pt x="65" y="30"/>
                  </a:cubicBezTo>
                  <a:cubicBezTo>
                    <a:pt x="65" y="29"/>
                    <a:pt x="65" y="29"/>
                    <a:pt x="64" y="28"/>
                  </a:cubicBezTo>
                  <a:cubicBezTo>
                    <a:pt x="64" y="36"/>
                    <a:pt x="64" y="36"/>
                    <a:pt x="64" y="36"/>
                  </a:cubicBezTo>
                  <a:cubicBezTo>
                    <a:pt x="63" y="36"/>
                    <a:pt x="63" y="36"/>
                    <a:pt x="63" y="36"/>
                  </a:cubicBezTo>
                  <a:cubicBezTo>
                    <a:pt x="63" y="38"/>
                    <a:pt x="62" y="40"/>
                    <a:pt x="61" y="41"/>
                  </a:cubicBezTo>
                  <a:cubicBezTo>
                    <a:pt x="60" y="43"/>
                    <a:pt x="58" y="44"/>
                    <a:pt x="56" y="45"/>
                  </a:cubicBezTo>
                  <a:cubicBezTo>
                    <a:pt x="55" y="45"/>
                    <a:pt x="54" y="45"/>
                    <a:pt x="53" y="46"/>
                  </a:cubicBezTo>
                  <a:cubicBezTo>
                    <a:pt x="49" y="49"/>
                    <a:pt x="43" y="50"/>
                    <a:pt x="39" y="50"/>
                  </a:cubicBezTo>
                  <a:cubicBezTo>
                    <a:pt x="39" y="60"/>
                    <a:pt x="39" y="60"/>
                    <a:pt x="39" y="60"/>
                  </a:cubicBezTo>
                  <a:cubicBezTo>
                    <a:pt x="0" y="60"/>
                    <a:pt x="0" y="60"/>
                    <a:pt x="0" y="60"/>
                  </a:cubicBezTo>
                  <a:cubicBezTo>
                    <a:pt x="0" y="0"/>
                    <a:pt x="0" y="0"/>
                    <a:pt x="0" y="0"/>
                  </a:cubicBezTo>
                  <a:close/>
                  <a:moveTo>
                    <a:pt x="8" y="8"/>
                  </a:moveTo>
                  <a:cubicBezTo>
                    <a:pt x="8" y="22"/>
                    <a:pt x="8" y="22"/>
                    <a:pt x="8" y="22"/>
                  </a:cubicBezTo>
                  <a:cubicBezTo>
                    <a:pt x="32" y="22"/>
                    <a:pt x="32" y="22"/>
                    <a:pt x="32" y="22"/>
                  </a:cubicBezTo>
                  <a:cubicBezTo>
                    <a:pt x="32" y="8"/>
                    <a:pt x="32" y="8"/>
                    <a:pt x="32" y="8"/>
                  </a:cubicBezTo>
                  <a:cubicBezTo>
                    <a:pt x="8" y="8"/>
                    <a:pt x="8" y="8"/>
                    <a:pt x="8" y="8"/>
                  </a:cubicBezTo>
                  <a:close/>
                  <a:moveTo>
                    <a:pt x="20" y="28"/>
                  </a:moveTo>
                  <a:cubicBezTo>
                    <a:pt x="16" y="28"/>
                    <a:pt x="13" y="29"/>
                    <a:pt x="10" y="32"/>
                  </a:cubicBezTo>
                  <a:cubicBezTo>
                    <a:pt x="8" y="34"/>
                    <a:pt x="7" y="37"/>
                    <a:pt x="7" y="41"/>
                  </a:cubicBezTo>
                  <a:cubicBezTo>
                    <a:pt x="7" y="44"/>
                    <a:pt x="8" y="48"/>
                    <a:pt x="10" y="50"/>
                  </a:cubicBezTo>
                  <a:cubicBezTo>
                    <a:pt x="13" y="52"/>
                    <a:pt x="16" y="54"/>
                    <a:pt x="20" y="54"/>
                  </a:cubicBezTo>
                  <a:cubicBezTo>
                    <a:pt x="23" y="54"/>
                    <a:pt x="26" y="52"/>
                    <a:pt x="29" y="50"/>
                  </a:cubicBezTo>
                  <a:cubicBezTo>
                    <a:pt x="31" y="48"/>
                    <a:pt x="32" y="44"/>
                    <a:pt x="32" y="41"/>
                  </a:cubicBezTo>
                  <a:cubicBezTo>
                    <a:pt x="32" y="37"/>
                    <a:pt x="31" y="34"/>
                    <a:pt x="29" y="32"/>
                  </a:cubicBezTo>
                  <a:cubicBezTo>
                    <a:pt x="26" y="29"/>
                    <a:pt x="23" y="28"/>
                    <a:pt x="20" y="28"/>
                  </a:cubicBezTo>
                  <a:close/>
                  <a:moveTo>
                    <a:pt x="27" y="41"/>
                  </a:moveTo>
                  <a:cubicBezTo>
                    <a:pt x="21" y="37"/>
                    <a:pt x="21" y="37"/>
                    <a:pt x="21" y="37"/>
                  </a:cubicBezTo>
                  <a:cubicBezTo>
                    <a:pt x="15" y="34"/>
                    <a:pt x="15" y="34"/>
                    <a:pt x="15" y="34"/>
                  </a:cubicBezTo>
                  <a:cubicBezTo>
                    <a:pt x="15" y="41"/>
                    <a:pt x="15" y="41"/>
                    <a:pt x="15" y="41"/>
                  </a:cubicBezTo>
                  <a:cubicBezTo>
                    <a:pt x="15" y="48"/>
                    <a:pt x="15" y="48"/>
                    <a:pt x="15" y="48"/>
                  </a:cubicBezTo>
                  <a:cubicBezTo>
                    <a:pt x="21" y="44"/>
                    <a:pt x="21" y="44"/>
                    <a:pt x="21" y="44"/>
                  </a:cubicBezTo>
                  <a:cubicBezTo>
                    <a:pt x="27" y="41"/>
                    <a:pt x="27" y="41"/>
                    <a:pt x="27" y="41"/>
                  </a:cubicBezTo>
                  <a:close/>
                  <a:moveTo>
                    <a:pt x="27" y="33"/>
                  </a:moveTo>
                  <a:cubicBezTo>
                    <a:pt x="25" y="31"/>
                    <a:pt x="22" y="30"/>
                    <a:pt x="20" y="30"/>
                  </a:cubicBezTo>
                  <a:cubicBezTo>
                    <a:pt x="17" y="30"/>
                    <a:pt x="14" y="31"/>
                    <a:pt x="12" y="33"/>
                  </a:cubicBezTo>
                  <a:cubicBezTo>
                    <a:pt x="10" y="35"/>
                    <a:pt x="9" y="38"/>
                    <a:pt x="9" y="41"/>
                  </a:cubicBezTo>
                  <a:cubicBezTo>
                    <a:pt x="9" y="44"/>
                    <a:pt x="10" y="46"/>
                    <a:pt x="12" y="48"/>
                  </a:cubicBezTo>
                  <a:cubicBezTo>
                    <a:pt x="14" y="50"/>
                    <a:pt x="17" y="51"/>
                    <a:pt x="20" y="51"/>
                  </a:cubicBezTo>
                  <a:cubicBezTo>
                    <a:pt x="22" y="51"/>
                    <a:pt x="25" y="50"/>
                    <a:pt x="27" y="48"/>
                  </a:cubicBezTo>
                  <a:cubicBezTo>
                    <a:pt x="29" y="46"/>
                    <a:pt x="30" y="44"/>
                    <a:pt x="30" y="41"/>
                  </a:cubicBezTo>
                  <a:cubicBezTo>
                    <a:pt x="30" y="38"/>
                    <a:pt x="29" y="35"/>
                    <a:pt x="27" y="33"/>
                  </a:cubicBezTo>
                  <a:close/>
                  <a:moveTo>
                    <a:pt x="39" y="44"/>
                  </a:moveTo>
                  <a:cubicBezTo>
                    <a:pt x="39" y="46"/>
                    <a:pt x="39" y="46"/>
                    <a:pt x="39" y="46"/>
                  </a:cubicBezTo>
                  <a:cubicBezTo>
                    <a:pt x="41" y="46"/>
                    <a:pt x="43" y="46"/>
                    <a:pt x="45" y="46"/>
                  </a:cubicBezTo>
                  <a:cubicBezTo>
                    <a:pt x="43" y="45"/>
                    <a:pt x="41" y="45"/>
                    <a:pt x="39" y="44"/>
                  </a:cubicBez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grpSp>
        <p:nvGrpSpPr>
          <p:cNvPr id="237" name="组合 236"/>
          <p:cNvGrpSpPr/>
          <p:nvPr/>
        </p:nvGrpSpPr>
        <p:grpSpPr>
          <a:xfrm>
            <a:off x="6188534" y="4482503"/>
            <a:ext cx="1334677" cy="1334677"/>
            <a:chOff x="4640950" y="3361877"/>
            <a:chExt cx="1001008" cy="1001008"/>
          </a:xfrm>
        </p:grpSpPr>
        <p:sp>
          <p:nvSpPr>
            <p:cNvPr id="238" name="椭圆 237"/>
            <p:cNvSpPr/>
            <p:nvPr/>
          </p:nvSpPr>
          <p:spPr>
            <a:xfrm>
              <a:off x="4640950" y="3361877"/>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9" name="椭圆 238"/>
            <p:cNvSpPr>
              <a:spLocks noChangeAspect="1"/>
            </p:cNvSpPr>
            <p:nvPr/>
          </p:nvSpPr>
          <p:spPr>
            <a:xfrm>
              <a:off x="4712512" y="3433439"/>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40" name="椭圆 239"/>
            <p:cNvSpPr>
              <a:spLocks noChangeAspect="1"/>
            </p:cNvSpPr>
            <p:nvPr/>
          </p:nvSpPr>
          <p:spPr>
            <a:xfrm>
              <a:off x="4773789" y="3494716"/>
              <a:ext cx="735329" cy="7353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42" name="Freeform 113"/>
            <p:cNvSpPr>
              <a:spLocks noChangeAspect="1" noEditPoints="1"/>
            </p:cNvSpPr>
            <p:nvPr/>
          </p:nvSpPr>
          <p:spPr bwMode="auto">
            <a:xfrm>
              <a:off x="4942444" y="3672189"/>
              <a:ext cx="398020" cy="380383"/>
            </a:xfrm>
            <a:custGeom>
              <a:avLst/>
              <a:gdLst>
                <a:gd name="T0" fmla="*/ 19 w 67"/>
                <a:gd name="T1" fmla="*/ 16 h 64"/>
                <a:gd name="T2" fmla="*/ 22 w 67"/>
                <a:gd name="T3" fmla="*/ 19 h 64"/>
                <a:gd name="T4" fmla="*/ 36 w 67"/>
                <a:gd name="T5" fmla="*/ 38 h 64"/>
                <a:gd name="T6" fmla="*/ 29 w 67"/>
                <a:gd name="T7" fmla="*/ 32 h 64"/>
                <a:gd name="T8" fmla="*/ 62 w 67"/>
                <a:gd name="T9" fmla="*/ 25 h 64"/>
                <a:gd name="T10" fmla="*/ 65 w 67"/>
                <a:gd name="T11" fmla="*/ 30 h 64"/>
                <a:gd name="T12" fmla="*/ 63 w 67"/>
                <a:gd name="T13" fmla="*/ 48 h 64"/>
                <a:gd name="T14" fmla="*/ 63 w 67"/>
                <a:gd name="T15" fmla="*/ 61 h 64"/>
                <a:gd name="T16" fmla="*/ 56 w 67"/>
                <a:gd name="T17" fmla="*/ 64 h 64"/>
                <a:gd name="T18" fmla="*/ 47 w 67"/>
                <a:gd name="T19" fmla="*/ 56 h 64"/>
                <a:gd name="T20" fmla="*/ 33 w 67"/>
                <a:gd name="T21" fmla="*/ 61 h 64"/>
                <a:gd name="T22" fmla="*/ 26 w 67"/>
                <a:gd name="T23" fmla="*/ 64 h 64"/>
                <a:gd name="T24" fmla="*/ 17 w 67"/>
                <a:gd name="T25" fmla="*/ 55 h 64"/>
                <a:gd name="T26" fmla="*/ 19 w 67"/>
                <a:gd name="T27" fmla="*/ 48 h 64"/>
                <a:gd name="T28" fmla="*/ 22 w 67"/>
                <a:gd name="T29" fmla="*/ 46 h 64"/>
                <a:gd name="T30" fmla="*/ 0 w 67"/>
                <a:gd name="T31" fmla="*/ 23 h 64"/>
                <a:gd name="T32" fmla="*/ 37 w 67"/>
                <a:gd name="T33" fmla="*/ 0 h 64"/>
                <a:gd name="T34" fmla="*/ 32 w 67"/>
                <a:gd name="T35" fmla="*/ 11 h 64"/>
                <a:gd name="T36" fmla="*/ 54 w 67"/>
                <a:gd name="T37" fmla="*/ 11 h 64"/>
                <a:gd name="T38" fmla="*/ 48 w 67"/>
                <a:gd name="T39" fmla="*/ 0 h 64"/>
                <a:gd name="T40" fmla="*/ 29 w 67"/>
                <a:gd name="T41" fmla="*/ 42 h 64"/>
                <a:gd name="T42" fmla="*/ 33 w 67"/>
                <a:gd name="T43" fmla="*/ 48 h 64"/>
                <a:gd name="T44" fmla="*/ 36 w 67"/>
                <a:gd name="T45" fmla="*/ 49 h 64"/>
                <a:gd name="T46" fmla="*/ 29 w 67"/>
                <a:gd name="T47" fmla="*/ 42 h 64"/>
                <a:gd name="T48" fmla="*/ 51 w 67"/>
                <a:gd name="T49" fmla="*/ 42 h 64"/>
                <a:gd name="T50" fmla="*/ 54 w 67"/>
                <a:gd name="T51" fmla="*/ 46 h 64"/>
                <a:gd name="T52" fmla="*/ 47 w 67"/>
                <a:gd name="T53" fmla="*/ 42 h 64"/>
                <a:gd name="T54" fmla="*/ 40 w 67"/>
                <a:gd name="T55" fmla="*/ 49 h 64"/>
                <a:gd name="T56" fmla="*/ 47 w 67"/>
                <a:gd name="T57" fmla="*/ 42 h 64"/>
                <a:gd name="T58" fmla="*/ 47 w 67"/>
                <a:gd name="T59" fmla="*/ 38 h 64"/>
                <a:gd name="T60" fmla="*/ 40 w 67"/>
                <a:gd name="T61" fmla="*/ 32 h 64"/>
                <a:gd name="T62" fmla="*/ 51 w 67"/>
                <a:gd name="T63" fmla="*/ 38 h 64"/>
                <a:gd name="T64" fmla="*/ 57 w 67"/>
                <a:gd name="T65" fmla="*/ 32 h 64"/>
                <a:gd name="T66" fmla="*/ 51 w 67"/>
                <a:gd name="T67" fmla="*/ 38 h 64"/>
                <a:gd name="T68" fmla="*/ 56 w 67"/>
                <a:gd name="T69" fmla="*/ 51 h 64"/>
                <a:gd name="T70" fmla="*/ 53 w 67"/>
                <a:gd name="T71" fmla="*/ 52 h 64"/>
                <a:gd name="T72" fmla="*/ 53 w 67"/>
                <a:gd name="T73" fmla="*/ 58 h 64"/>
                <a:gd name="T74" fmla="*/ 59 w 67"/>
                <a:gd name="T75" fmla="*/ 58 h 64"/>
                <a:gd name="T76" fmla="*/ 59 w 67"/>
                <a:gd name="T77" fmla="*/ 52 h 64"/>
                <a:gd name="T78" fmla="*/ 26 w 67"/>
                <a:gd name="T79" fmla="*/ 51 h 64"/>
                <a:gd name="T80" fmla="*/ 23 w 67"/>
                <a:gd name="T81" fmla="*/ 52 h 64"/>
                <a:gd name="T82" fmla="*/ 23 w 67"/>
                <a:gd name="T83" fmla="*/ 58 h 64"/>
                <a:gd name="T84" fmla="*/ 29 w 67"/>
                <a:gd name="T85" fmla="*/ 58 h 64"/>
                <a:gd name="T86" fmla="*/ 29 w 67"/>
                <a:gd name="T87"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4">
                  <a:moveTo>
                    <a:pt x="0" y="16"/>
                  </a:moveTo>
                  <a:cubicBezTo>
                    <a:pt x="19" y="16"/>
                    <a:pt x="19" y="16"/>
                    <a:pt x="19" y="16"/>
                  </a:cubicBezTo>
                  <a:cubicBezTo>
                    <a:pt x="22" y="16"/>
                    <a:pt x="22" y="16"/>
                    <a:pt x="22" y="16"/>
                  </a:cubicBezTo>
                  <a:cubicBezTo>
                    <a:pt x="22" y="19"/>
                    <a:pt x="22" y="19"/>
                    <a:pt x="22" y="19"/>
                  </a:cubicBezTo>
                  <a:cubicBezTo>
                    <a:pt x="27" y="38"/>
                    <a:pt x="27" y="38"/>
                    <a:pt x="27" y="38"/>
                  </a:cubicBezTo>
                  <a:cubicBezTo>
                    <a:pt x="36" y="38"/>
                    <a:pt x="36" y="38"/>
                    <a:pt x="36" y="38"/>
                  </a:cubicBezTo>
                  <a:cubicBezTo>
                    <a:pt x="36" y="32"/>
                    <a:pt x="36" y="32"/>
                    <a:pt x="36" y="32"/>
                  </a:cubicBezTo>
                  <a:cubicBezTo>
                    <a:pt x="29" y="32"/>
                    <a:pt x="29" y="32"/>
                    <a:pt x="29" y="32"/>
                  </a:cubicBezTo>
                  <a:cubicBezTo>
                    <a:pt x="28" y="25"/>
                    <a:pt x="28" y="25"/>
                    <a:pt x="28" y="25"/>
                  </a:cubicBezTo>
                  <a:cubicBezTo>
                    <a:pt x="62" y="25"/>
                    <a:pt x="62" y="25"/>
                    <a:pt x="62" y="25"/>
                  </a:cubicBezTo>
                  <a:cubicBezTo>
                    <a:pt x="67" y="25"/>
                    <a:pt x="67" y="25"/>
                    <a:pt x="67" y="25"/>
                  </a:cubicBezTo>
                  <a:cubicBezTo>
                    <a:pt x="65" y="30"/>
                    <a:pt x="65" y="30"/>
                    <a:pt x="65" y="30"/>
                  </a:cubicBezTo>
                  <a:cubicBezTo>
                    <a:pt x="61" y="46"/>
                    <a:pt x="61" y="46"/>
                    <a:pt x="61" y="46"/>
                  </a:cubicBezTo>
                  <a:cubicBezTo>
                    <a:pt x="62" y="47"/>
                    <a:pt x="62" y="47"/>
                    <a:pt x="63" y="48"/>
                  </a:cubicBezTo>
                  <a:cubicBezTo>
                    <a:pt x="65" y="50"/>
                    <a:pt x="66" y="52"/>
                    <a:pt x="66" y="55"/>
                  </a:cubicBezTo>
                  <a:cubicBezTo>
                    <a:pt x="66" y="57"/>
                    <a:pt x="65" y="60"/>
                    <a:pt x="63" y="61"/>
                  </a:cubicBezTo>
                  <a:cubicBezTo>
                    <a:pt x="63" y="61"/>
                    <a:pt x="63" y="61"/>
                    <a:pt x="63" y="61"/>
                  </a:cubicBezTo>
                  <a:cubicBezTo>
                    <a:pt x="61" y="63"/>
                    <a:pt x="59" y="64"/>
                    <a:pt x="56" y="64"/>
                  </a:cubicBezTo>
                  <a:cubicBezTo>
                    <a:pt x="54" y="64"/>
                    <a:pt x="51" y="63"/>
                    <a:pt x="50" y="61"/>
                  </a:cubicBezTo>
                  <a:cubicBezTo>
                    <a:pt x="48" y="60"/>
                    <a:pt x="47" y="58"/>
                    <a:pt x="47" y="56"/>
                  </a:cubicBezTo>
                  <a:cubicBezTo>
                    <a:pt x="36" y="56"/>
                    <a:pt x="36" y="56"/>
                    <a:pt x="36" y="56"/>
                  </a:cubicBezTo>
                  <a:cubicBezTo>
                    <a:pt x="35" y="58"/>
                    <a:pt x="34" y="60"/>
                    <a:pt x="33" y="61"/>
                  </a:cubicBezTo>
                  <a:cubicBezTo>
                    <a:pt x="33" y="61"/>
                    <a:pt x="33" y="61"/>
                    <a:pt x="33" y="61"/>
                  </a:cubicBezTo>
                  <a:cubicBezTo>
                    <a:pt x="31" y="63"/>
                    <a:pt x="29" y="64"/>
                    <a:pt x="26" y="64"/>
                  </a:cubicBezTo>
                  <a:cubicBezTo>
                    <a:pt x="24" y="64"/>
                    <a:pt x="21" y="63"/>
                    <a:pt x="19" y="61"/>
                  </a:cubicBezTo>
                  <a:cubicBezTo>
                    <a:pt x="18" y="60"/>
                    <a:pt x="17" y="57"/>
                    <a:pt x="17" y="55"/>
                  </a:cubicBezTo>
                  <a:cubicBezTo>
                    <a:pt x="17" y="52"/>
                    <a:pt x="18" y="50"/>
                    <a:pt x="19" y="48"/>
                  </a:cubicBezTo>
                  <a:cubicBezTo>
                    <a:pt x="19" y="48"/>
                    <a:pt x="19" y="48"/>
                    <a:pt x="19" y="48"/>
                  </a:cubicBezTo>
                  <a:cubicBezTo>
                    <a:pt x="19" y="48"/>
                    <a:pt x="19" y="48"/>
                    <a:pt x="19" y="48"/>
                  </a:cubicBezTo>
                  <a:cubicBezTo>
                    <a:pt x="20" y="47"/>
                    <a:pt x="21" y="47"/>
                    <a:pt x="22" y="46"/>
                  </a:cubicBezTo>
                  <a:cubicBezTo>
                    <a:pt x="16" y="23"/>
                    <a:pt x="16" y="23"/>
                    <a:pt x="16" y="23"/>
                  </a:cubicBezTo>
                  <a:cubicBezTo>
                    <a:pt x="0" y="23"/>
                    <a:pt x="0" y="23"/>
                    <a:pt x="0" y="23"/>
                  </a:cubicBezTo>
                  <a:cubicBezTo>
                    <a:pt x="0" y="16"/>
                    <a:pt x="0" y="16"/>
                    <a:pt x="0" y="16"/>
                  </a:cubicBezTo>
                  <a:close/>
                  <a:moveTo>
                    <a:pt x="37" y="0"/>
                  </a:moveTo>
                  <a:cubicBezTo>
                    <a:pt x="37" y="11"/>
                    <a:pt x="37" y="11"/>
                    <a:pt x="37" y="11"/>
                  </a:cubicBezTo>
                  <a:cubicBezTo>
                    <a:pt x="32" y="11"/>
                    <a:pt x="32" y="11"/>
                    <a:pt x="32" y="11"/>
                  </a:cubicBezTo>
                  <a:cubicBezTo>
                    <a:pt x="43" y="22"/>
                    <a:pt x="43" y="22"/>
                    <a:pt x="43" y="22"/>
                  </a:cubicBezTo>
                  <a:cubicBezTo>
                    <a:pt x="54" y="11"/>
                    <a:pt x="54" y="11"/>
                    <a:pt x="54" y="11"/>
                  </a:cubicBezTo>
                  <a:cubicBezTo>
                    <a:pt x="48" y="11"/>
                    <a:pt x="48" y="11"/>
                    <a:pt x="48" y="11"/>
                  </a:cubicBezTo>
                  <a:cubicBezTo>
                    <a:pt x="48" y="0"/>
                    <a:pt x="48" y="0"/>
                    <a:pt x="48" y="0"/>
                  </a:cubicBezTo>
                  <a:cubicBezTo>
                    <a:pt x="37" y="0"/>
                    <a:pt x="37" y="0"/>
                    <a:pt x="37" y="0"/>
                  </a:cubicBezTo>
                  <a:close/>
                  <a:moveTo>
                    <a:pt x="29" y="42"/>
                  </a:moveTo>
                  <a:cubicBezTo>
                    <a:pt x="30" y="46"/>
                    <a:pt x="30" y="46"/>
                    <a:pt x="30" y="46"/>
                  </a:cubicBezTo>
                  <a:cubicBezTo>
                    <a:pt x="31" y="46"/>
                    <a:pt x="32" y="47"/>
                    <a:pt x="33" y="48"/>
                  </a:cubicBezTo>
                  <a:cubicBezTo>
                    <a:pt x="33" y="48"/>
                    <a:pt x="33" y="48"/>
                    <a:pt x="33" y="49"/>
                  </a:cubicBezTo>
                  <a:cubicBezTo>
                    <a:pt x="36" y="49"/>
                    <a:pt x="36" y="49"/>
                    <a:pt x="36" y="49"/>
                  </a:cubicBezTo>
                  <a:cubicBezTo>
                    <a:pt x="36" y="42"/>
                    <a:pt x="36" y="42"/>
                    <a:pt x="36" y="42"/>
                  </a:cubicBezTo>
                  <a:cubicBezTo>
                    <a:pt x="29" y="42"/>
                    <a:pt x="29" y="42"/>
                    <a:pt x="29" y="42"/>
                  </a:cubicBezTo>
                  <a:close/>
                  <a:moveTo>
                    <a:pt x="55" y="42"/>
                  </a:moveTo>
                  <a:cubicBezTo>
                    <a:pt x="51" y="42"/>
                    <a:pt x="51" y="42"/>
                    <a:pt x="51" y="42"/>
                  </a:cubicBezTo>
                  <a:cubicBezTo>
                    <a:pt x="51" y="47"/>
                    <a:pt x="51" y="47"/>
                    <a:pt x="51" y="47"/>
                  </a:cubicBezTo>
                  <a:cubicBezTo>
                    <a:pt x="52" y="46"/>
                    <a:pt x="53" y="46"/>
                    <a:pt x="54" y="46"/>
                  </a:cubicBezTo>
                  <a:cubicBezTo>
                    <a:pt x="55" y="42"/>
                    <a:pt x="55" y="42"/>
                    <a:pt x="55" y="42"/>
                  </a:cubicBezTo>
                  <a:close/>
                  <a:moveTo>
                    <a:pt x="47" y="42"/>
                  </a:moveTo>
                  <a:cubicBezTo>
                    <a:pt x="40" y="42"/>
                    <a:pt x="40" y="42"/>
                    <a:pt x="40" y="42"/>
                  </a:cubicBezTo>
                  <a:cubicBezTo>
                    <a:pt x="40" y="49"/>
                    <a:pt x="40" y="49"/>
                    <a:pt x="40" y="49"/>
                  </a:cubicBezTo>
                  <a:cubicBezTo>
                    <a:pt x="47" y="49"/>
                    <a:pt x="47" y="49"/>
                    <a:pt x="47" y="49"/>
                  </a:cubicBezTo>
                  <a:cubicBezTo>
                    <a:pt x="47" y="42"/>
                    <a:pt x="47" y="42"/>
                    <a:pt x="47" y="42"/>
                  </a:cubicBezTo>
                  <a:close/>
                  <a:moveTo>
                    <a:pt x="40" y="38"/>
                  </a:moveTo>
                  <a:cubicBezTo>
                    <a:pt x="47" y="38"/>
                    <a:pt x="47" y="38"/>
                    <a:pt x="47" y="38"/>
                  </a:cubicBezTo>
                  <a:cubicBezTo>
                    <a:pt x="47" y="32"/>
                    <a:pt x="47" y="32"/>
                    <a:pt x="47" y="32"/>
                  </a:cubicBezTo>
                  <a:cubicBezTo>
                    <a:pt x="40" y="32"/>
                    <a:pt x="40" y="32"/>
                    <a:pt x="40" y="32"/>
                  </a:cubicBezTo>
                  <a:cubicBezTo>
                    <a:pt x="40" y="38"/>
                    <a:pt x="40" y="38"/>
                    <a:pt x="40" y="38"/>
                  </a:cubicBezTo>
                  <a:close/>
                  <a:moveTo>
                    <a:pt x="51" y="38"/>
                  </a:moveTo>
                  <a:cubicBezTo>
                    <a:pt x="56" y="38"/>
                    <a:pt x="56" y="38"/>
                    <a:pt x="56" y="38"/>
                  </a:cubicBezTo>
                  <a:cubicBezTo>
                    <a:pt x="57" y="32"/>
                    <a:pt x="57" y="32"/>
                    <a:pt x="57" y="32"/>
                  </a:cubicBezTo>
                  <a:cubicBezTo>
                    <a:pt x="51" y="32"/>
                    <a:pt x="51" y="32"/>
                    <a:pt x="51" y="32"/>
                  </a:cubicBezTo>
                  <a:cubicBezTo>
                    <a:pt x="51" y="38"/>
                    <a:pt x="51" y="38"/>
                    <a:pt x="51" y="38"/>
                  </a:cubicBezTo>
                  <a:close/>
                  <a:moveTo>
                    <a:pt x="59" y="52"/>
                  </a:moveTo>
                  <a:cubicBezTo>
                    <a:pt x="59" y="51"/>
                    <a:pt x="57" y="51"/>
                    <a:pt x="56" y="51"/>
                  </a:cubicBezTo>
                  <a:cubicBezTo>
                    <a:pt x="55" y="51"/>
                    <a:pt x="54" y="51"/>
                    <a:pt x="53" y="52"/>
                  </a:cubicBezTo>
                  <a:cubicBezTo>
                    <a:pt x="53" y="52"/>
                    <a:pt x="53" y="52"/>
                    <a:pt x="53" y="52"/>
                  </a:cubicBezTo>
                  <a:cubicBezTo>
                    <a:pt x="53" y="53"/>
                    <a:pt x="52" y="54"/>
                    <a:pt x="52" y="55"/>
                  </a:cubicBezTo>
                  <a:cubicBezTo>
                    <a:pt x="52" y="56"/>
                    <a:pt x="53" y="57"/>
                    <a:pt x="53" y="58"/>
                  </a:cubicBezTo>
                  <a:cubicBezTo>
                    <a:pt x="54" y="58"/>
                    <a:pt x="55" y="59"/>
                    <a:pt x="56" y="59"/>
                  </a:cubicBezTo>
                  <a:cubicBezTo>
                    <a:pt x="57" y="59"/>
                    <a:pt x="59" y="58"/>
                    <a:pt x="59" y="58"/>
                  </a:cubicBezTo>
                  <a:cubicBezTo>
                    <a:pt x="60" y="57"/>
                    <a:pt x="60" y="56"/>
                    <a:pt x="60" y="55"/>
                  </a:cubicBezTo>
                  <a:cubicBezTo>
                    <a:pt x="60" y="54"/>
                    <a:pt x="60" y="53"/>
                    <a:pt x="59" y="52"/>
                  </a:cubicBezTo>
                  <a:close/>
                  <a:moveTo>
                    <a:pt x="29" y="52"/>
                  </a:moveTo>
                  <a:cubicBezTo>
                    <a:pt x="28" y="51"/>
                    <a:pt x="27" y="51"/>
                    <a:pt x="26" y="51"/>
                  </a:cubicBezTo>
                  <a:cubicBezTo>
                    <a:pt x="25" y="51"/>
                    <a:pt x="24" y="51"/>
                    <a:pt x="23" y="52"/>
                  </a:cubicBezTo>
                  <a:cubicBezTo>
                    <a:pt x="23" y="52"/>
                    <a:pt x="23" y="52"/>
                    <a:pt x="23" y="52"/>
                  </a:cubicBezTo>
                  <a:cubicBezTo>
                    <a:pt x="23" y="53"/>
                    <a:pt x="22" y="54"/>
                    <a:pt x="22" y="55"/>
                  </a:cubicBezTo>
                  <a:cubicBezTo>
                    <a:pt x="22" y="56"/>
                    <a:pt x="23" y="57"/>
                    <a:pt x="23" y="58"/>
                  </a:cubicBezTo>
                  <a:cubicBezTo>
                    <a:pt x="24" y="58"/>
                    <a:pt x="25" y="59"/>
                    <a:pt x="26" y="59"/>
                  </a:cubicBezTo>
                  <a:cubicBezTo>
                    <a:pt x="27" y="59"/>
                    <a:pt x="28" y="58"/>
                    <a:pt x="29" y="58"/>
                  </a:cubicBezTo>
                  <a:cubicBezTo>
                    <a:pt x="30" y="57"/>
                    <a:pt x="30" y="56"/>
                    <a:pt x="30" y="55"/>
                  </a:cubicBezTo>
                  <a:cubicBezTo>
                    <a:pt x="30" y="54"/>
                    <a:pt x="30" y="53"/>
                    <a:pt x="29" y="52"/>
                  </a:cubicBez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grpSp>
        <p:nvGrpSpPr>
          <p:cNvPr id="243" name="组合 242"/>
          <p:cNvGrpSpPr/>
          <p:nvPr/>
        </p:nvGrpSpPr>
        <p:grpSpPr>
          <a:xfrm>
            <a:off x="6949463" y="3164535"/>
            <a:ext cx="1524985" cy="1334677"/>
            <a:chOff x="5211647" y="2373401"/>
            <a:chExt cx="1143739" cy="1001008"/>
          </a:xfrm>
        </p:grpSpPr>
        <p:cxnSp>
          <p:nvCxnSpPr>
            <p:cNvPr id="244" name="直接连接符 243"/>
            <p:cNvCxnSpPr/>
            <p:nvPr/>
          </p:nvCxnSpPr>
          <p:spPr>
            <a:xfrm>
              <a:off x="6159298" y="2873534"/>
              <a:ext cx="196088" cy="1"/>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5" name="椭圆 244"/>
            <p:cNvSpPr/>
            <p:nvPr/>
          </p:nvSpPr>
          <p:spPr>
            <a:xfrm>
              <a:off x="5211647"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46" name="椭圆 245"/>
            <p:cNvSpPr>
              <a:spLocks noChangeAspect="1"/>
            </p:cNvSpPr>
            <p:nvPr/>
          </p:nvSpPr>
          <p:spPr>
            <a:xfrm>
              <a:off x="5283209"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47" name="椭圆 246"/>
            <p:cNvSpPr>
              <a:spLocks noChangeAspect="1"/>
            </p:cNvSpPr>
            <p:nvPr/>
          </p:nvSpPr>
          <p:spPr>
            <a:xfrm>
              <a:off x="5344486" y="2506240"/>
              <a:ext cx="735329" cy="7353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49" name="Freeform 122"/>
            <p:cNvSpPr>
              <a:spLocks noChangeAspect="1" noEditPoints="1"/>
            </p:cNvSpPr>
            <p:nvPr/>
          </p:nvSpPr>
          <p:spPr bwMode="auto">
            <a:xfrm>
              <a:off x="5578922" y="2710253"/>
              <a:ext cx="266458" cy="327304"/>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grpSp>
        <p:nvGrpSpPr>
          <p:cNvPr id="250" name="组合 249"/>
          <p:cNvGrpSpPr/>
          <p:nvPr/>
        </p:nvGrpSpPr>
        <p:grpSpPr>
          <a:xfrm>
            <a:off x="6188534" y="1846567"/>
            <a:ext cx="1334677" cy="1334677"/>
            <a:chOff x="4640950" y="1384925"/>
            <a:chExt cx="1001008" cy="1001008"/>
          </a:xfrm>
        </p:grpSpPr>
        <p:sp>
          <p:nvSpPr>
            <p:cNvPr id="251" name="椭圆 250"/>
            <p:cNvSpPr/>
            <p:nvPr/>
          </p:nvSpPr>
          <p:spPr>
            <a:xfrm>
              <a:off x="4640950" y="1384925"/>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52" name="椭圆 251"/>
            <p:cNvSpPr>
              <a:spLocks noChangeAspect="1"/>
            </p:cNvSpPr>
            <p:nvPr/>
          </p:nvSpPr>
          <p:spPr>
            <a:xfrm>
              <a:off x="4712512" y="1456487"/>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53" name="椭圆 252"/>
            <p:cNvSpPr>
              <a:spLocks noChangeAspect="1"/>
            </p:cNvSpPr>
            <p:nvPr/>
          </p:nvSpPr>
          <p:spPr>
            <a:xfrm>
              <a:off x="4773789" y="1517764"/>
              <a:ext cx="735329" cy="7353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55" name="Freeform 149"/>
            <p:cNvSpPr>
              <a:spLocks noChangeAspect="1"/>
            </p:cNvSpPr>
            <p:nvPr/>
          </p:nvSpPr>
          <p:spPr bwMode="auto">
            <a:xfrm>
              <a:off x="4944558" y="1735278"/>
              <a:ext cx="393793" cy="300302"/>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grpSp>
        <p:nvGrpSpPr>
          <p:cNvPr id="256" name="组合 255"/>
          <p:cNvGrpSpPr/>
          <p:nvPr/>
        </p:nvGrpSpPr>
        <p:grpSpPr>
          <a:xfrm>
            <a:off x="4666676" y="1846567"/>
            <a:ext cx="1334677" cy="1334677"/>
            <a:chOff x="3499557" y="1384925"/>
            <a:chExt cx="1001008" cy="1001008"/>
          </a:xfrm>
        </p:grpSpPr>
        <p:sp>
          <p:nvSpPr>
            <p:cNvPr id="257" name="椭圆 256"/>
            <p:cNvSpPr/>
            <p:nvPr/>
          </p:nvSpPr>
          <p:spPr>
            <a:xfrm>
              <a:off x="3499557" y="1384925"/>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58" name="椭圆 257"/>
            <p:cNvSpPr>
              <a:spLocks noChangeAspect="1"/>
            </p:cNvSpPr>
            <p:nvPr/>
          </p:nvSpPr>
          <p:spPr>
            <a:xfrm>
              <a:off x="3571118" y="1456487"/>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59" name="椭圆 258"/>
            <p:cNvSpPr>
              <a:spLocks noChangeAspect="1"/>
            </p:cNvSpPr>
            <p:nvPr/>
          </p:nvSpPr>
          <p:spPr>
            <a:xfrm>
              <a:off x="3632395" y="1517764"/>
              <a:ext cx="735329" cy="7353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61" name="Freeform 321"/>
            <p:cNvSpPr>
              <a:spLocks noChangeAspect="1" noEditPoints="1"/>
            </p:cNvSpPr>
            <p:nvPr/>
          </p:nvSpPr>
          <p:spPr bwMode="auto">
            <a:xfrm>
              <a:off x="3856551" y="1706648"/>
              <a:ext cx="287018" cy="357560"/>
            </a:xfrm>
            <a:custGeom>
              <a:avLst/>
              <a:gdLst>
                <a:gd name="T0" fmla="*/ 27 w 50"/>
                <a:gd name="T1" fmla="*/ 1 h 62"/>
                <a:gd name="T2" fmla="*/ 32 w 50"/>
                <a:gd name="T3" fmla="*/ 18 h 62"/>
                <a:gd name="T4" fmla="*/ 27 w 50"/>
                <a:gd name="T5" fmla="*/ 21 h 62"/>
                <a:gd name="T6" fmla="*/ 27 w 50"/>
                <a:gd name="T7" fmla="*/ 23 h 62"/>
                <a:gd name="T8" fmla="*/ 29 w 50"/>
                <a:gd name="T9" fmla="*/ 24 h 62"/>
                <a:gd name="T10" fmla="*/ 30 w 50"/>
                <a:gd name="T11" fmla="*/ 26 h 62"/>
                <a:gd name="T12" fmla="*/ 50 w 50"/>
                <a:gd name="T13" fmla="*/ 38 h 62"/>
                <a:gd name="T14" fmla="*/ 46 w 50"/>
                <a:gd name="T15" fmla="*/ 42 h 62"/>
                <a:gd name="T16" fmla="*/ 29 w 50"/>
                <a:gd name="T17" fmla="*/ 38 h 62"/>
                <a:gd name="T18" fmla="*/ 29 w 50"/>
                <a:gd name="T19" fmla="*/ 33 h 62"/>
                <a:gd name="T20" fmla="*/ 27 w 50"/>
                <a:gd name="T21" fmla="*/ 31 h 62"/>
                <a:gd name="T22" fmla="*/ 27 w 50"/>
                <a:gd name="T23" fmla="*/ 32 h 62"/>
                <a:gd name="T24" fmla="*/ 31 w 50"/>
                <a:gd name="T25" fmla="*/ 62 h 62"/>
                <a:gd name="T26" fmla="*/ 18 w 50"/>
                <a:gd name="T27" fmla="*/ 62 h 62"/>
                <a:gd name="T28" fmla="*/ 23 w 50"/>
                <a:gd name="T29" fmla="*/ 32 h 62"/>
                <a:gd name="T30" fmla="*/ 3 w 50"/>
                <a:gd name="T31" fmla="*/ 44 h 62"/>
                <a:gd name="T32" fmla="*/ 1 w 50"/>
                <a:gd name="T33" fmla="*/ 38 h 62"/>
                <a:gd name="T34" fmla="*/ 13 w 50"/>
                <a:gd name="T35" fmla="*/ 25 h 62"/>
                <a:gd name="T36" fmla="*/ 18 w 50"/>
                <a:gd name="T37" fmla="*/ 28 h 62"/>
                <a:gd name="T38" fmla="*/ 20 w 50"/>
                <a:gd name="T39" fmla="*/ 27 h 62"/>
                <a:gd name="T40" fmla="*/ 20 w 50"/>
                <a:gd name="T41" fmla="*/ 26 h 62"/>
                <a:gd name="T42" fmla="*/ 21 w 50"/>
                <a:gd name="T43" fmla="*/ 23 h 62"/>
                <a:gd name="T44" fmla="*/ 21 w 50"/>
                <a:gd name="T45" fmla="*/ 0 h 62"/>
                <a:gd name="T46" fmla="*/ 27 w 50"/>
                <a:gd name="T47" fmla="*/ 1 h 62"/>
                <a:gd name="T48" fmla="*/ 4 w 50"/>
                <a:gd name="T49" fmla="*/ 29 h 62"/>
                <a:gd name="T50" fmla="*/ 9 w 50"/>
                <a:gd name="T51" fmla="*/ 23 h 62"/>
                <a:gd name="T52" fmla="*/ 17 w 50"/>
                <a:gd name="T53" fmla="*/ 9 h 62"/>
                <a:gd name="T54" fmla="*/ 16 w 50"/>
                <a:gd name="T55" fmla="*/ 8 h 62"/>
                <a:gd name="T56" fmla="*/ 4 w 50"/>
                <a:gd name="T57" fmla="*/ 29 h 62"/>
                <a:gd name="T58" fmla="*/ 33 w 50"/>
                <a:gd name="T59" fmla="*/ 9 h 62"/>
                <a:gd name="T60" fmla="*/ 36 w 50"/>
                <a:gd name="T61" fmla="*/ 16 h 62"/>
                <a:gd name="T62" fmla="*/ 44 w 50"/>
                <a:gd name="T63" fmla="*/ 29 h 62"/>
                <a:gd name="T64" fmla="*/ 45 w 50"/>
                <a:gd name="T65" fmla="*/ 30 h 62"/>
                <a:gd name="T66" fmla="*/ 33 w 50"/>
                <a:gd name="T67" fmla="*/ 9 h 62"/>
                <a:gd name="T68" fmla="*/ 25 w 50"/>
                <a:gd name="T69" fmla="*/ 25 h 62"/>
                <a:gd name="T70" fmla="*/ 23 w 50"/>
                <a:gd name="T71" fmla="*/ 25 h 62"/>
                <a:gd name="T72" fmla="*/ 22 w 50"/>
                <a:gd name="T73" fmla="*/ 27 h 62"/>
                <a:gd name="T74" fmla="*/ 23 w 50"/>
                <a:gd name="T75" fmla="*/ 29 h 62"/>
                <a:gd name="T76" fmla="*/ 24 w 50"/>
                <a:gd name="T77" fmla="*/ 30 h 62"/>
                <a:gd name="T78" fmla="*/ 26 w 50"/>
                <a:gd name="T79" fmla="*/ 29 h 62"/>
                <a:gd name="T80" fmla="*/ 27 w 50"/>
                <a:gd name="T81" fmla="*/ 27 h 62"/>
                <a:gd name="T82" fmla="*/ 27 w 50"/>
                <a:gd name="T83" fmla="*/ 25 h 62"/>
                <a:gd name="T84" fmla="*/ 25 w 50"/>
                <a:gd name="T85"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62">
                  <a:moveTo>
                    <a:pt x="27" y="1"/>
                  </a:moveTo>
                  <a:cubicBezTo>
                    <a:pt x="32" y="18"/>
                    <a:pt x="32" y="18"/>
                    <a:pt x="32" y="18"/>
                  </a:cubicBezTo>
                  <a:cubicBezTo>
                    <a:pt x="27" y="21"/>
                    <a:pt x="27" y="21"/>
                    <a:pt x="27" y="21"/>
                  </a:cubicBezTo>
                  <a:cubicBezTo>
                    <a:pt x="27" y="23"/>
                    <a:pt x="27" y="23"/>
                    <a:pt x="27" y="23"/>
                  </a:cubicBezTo>
                  <a:cubicBezTo>
                    <a:pt x="28" y="23"/>
                    <a:pt x="28" y="23"/>
                    <a:pt x="29" y="24"/>
                  </a:cubicBezTo>
                  <a:cubicBezTo>
                    <a:pt x="29" y="25"/>
                    <a:pt x="29" y="25"/>
                    <a:pt x="30" y="26"/>
                  </a:cubicBezTo>
                  <a:cubicBezTo>
                    <a:pt x="50" y="38"/>
                    <a:pt x="50" y="38"/>
                    <a:pt x="50" y="38"/>
                  </a:cubicBezTo>
                  <a:cubicBezTo>
                    <a:pt x="46" y="42"/>
                    <a:pt x="46" y="42"/>
                    <a:pt x="46" y="42"/>
                  </a:cubicBezTo>
                  <a:cubicBezTo>
                    <a:pt x="29" y="38"/>
                    <a:pt x="29" y="38"/>
                    <a:pt x="29" y="38"/>
                  </a:cubicBezTo>
                  <a:cubicBezTo>
                    <a:pt x="29" y="33"/>
                    <a:pt x="29" y="33"/>
                    <a:pt x="29" y="33"/>
                  </a:cubicBezTo>
                  <a:cubicBezTo>
                    <a:pt x="27" y="31"/>
                    <a:pt x="27" y="31"/>
                    <a:pt x="27" y="31"/>
                  </a:cubicBezTo>
                  <a:cubicBezTo>
                    <a:pt x="27" y="32"/>
                    <a:pt x="27" y="32"/>
                    <a:pt x="27" y="32"/>
                  </a:cubicBezTo>
                  <a:cubicBezTo>
                    <a:pt x="31" y="62"/>
                    <a:pt x="31" y="62"/>
                    <a:pt x="31" y="62"/>
                  </a:cubicBezTo>
                  <a:cubicBezTo>
                    <a:pt x="18" y="62"/>
                    <a:pt x="18" y="62"/>
                    <a:pt x="18" y="62"/>
                  </a:cubicBezTo>
                  <a:cubicBezTo>
                    <a:pt x="23" y="32"/>
                    <a:pt x="23" y="32"/>
                    <a:pt x="23" y="32"/>
                  </a:cubicBezTo>
                  <a:cubicBezTo>
                    <a:pt x="3" y="44"/>
                    <a:pt x="3" y="44"/>
                    <a:pt x="3" y="44"/>
                  </a:cubicBezTo>
                  <a:cubicBezTo>
                    <a:pt x="1" y="38"/>
                    <a:pt x="1" y="38"/>
                    <a:pt x="1" y="38"/>
                  </a:cubicBezTo>
                  <a:cubicBezTo>
                    <a:pt x="13" y="25"/>
                    <a:pt x="13" y="25"/>
                    <a:pt x="13" y="25"/>
                  </a:cubicBezTo>
                  <a:cubicBezTo>
                    <a:pt x="18" y="28"/>
                    <a:pt x="18" y="28"/>
                    <a:pt x="18" y="28"/>
                  </a:cubicBezTo>
                  <a:cubicBezTo>
                    <a:pt x="20" y="27"/>
                    <a:pt x="20" y="27"/>
                    <a:pt x="20" y="27"/>
                  </a:cubicBezTo>
                  <a:cubicBezTo>
                    <a:pt x="20" y="27"/>
                    <a:pt x="20" y="27"/>
                    <a:pt x="20" y="26"/>
                  </a:cubicBezTo>
                  <a:cubicBezTo>
                    <a:pt x="20" y="25"/>
                    <a:pt x="20" y="24"/>
                    <a:pt x="21" y="23"/>
                  </a:cubicBezTo>
                  <a:cubicBezTo>
                    <a:pt x="21" y="0"/>
                    <a:pt x="21" y="0"/>
                    <a:pt x="21" y="0"/>
                  </a:cubicBezTo>
                  <a:cubicBezTo>
                    <a:pt x="27" y="1"/>
                    <a:pt x="27" y="1"/>
                    <a:pt x="27" y="1"/>
                  </a:cubicBezTo>
                  <a:close/>
                  <a:moveTo>
                    <a:pt x="4" y="29"/>
                  </a:moveTo>
                  <a:cubicBezTo>
                    <a:pt x="9" y="23"/>
                    <a:pt x="9" y="23"/>
                    <a:pt x="9" y="23"/>
                  </a:cubicBezTo>
                  <a:cubicBezTo>
                    <a:pt x="7" y="18"/>
                    <a:pt x="9" y="12"/>
                    <a:pt x="17" y="9"/>
                  </a:cubicBezTo>
                  <a:cubicBezTo>
                    <a:pt x="16" y="8"/>
                    <a:pt x="17" y="8"/>
                    <a:pt x="16" y="8"/>
                  </a:cubicBezTo>
                  <a:cubicBezTo>
                    <a:pt x="5" y="11"/>
                    <a:pt x="0" y="22"/>
                    <a:pt x="4" y="29"/>
                  </a:cubicBezTo>
                  <a:close/>
                  <a:moveTo>
                    <a:pt x="33" y="9"/>
                  </a:moveTo>
                  <a:cubicBezTo>
                    <a:pt x="36" y="16"/>
                    <a:pt x="36" y="16"/>
                    <a:pt x="36" y="16"/>
                  </a:cubicBezTo>
                  <a:cubicBezTo>
                    <a:pt x="42" y="16"/>
                    <a:pt x="45" y="21"/>
                    <a:pt x="44" y="29"/>
                  </a:cubicBezTo>
                  <a:cubicBezTo>
                    <a:pt x="45" y="29"/>
                    <a:pt x="45" y="29"/>
                    <a:pt x="45" y="30"/>
                  </a:cubicBezTo>
                  <a:cubicBezTo>
                    <a:pt x="49" y="18"/>
                    <a:pt x="41" y="9"/>
                    <a:pt x="33" y="9"/>
                  </a:cubicBezTo>
                  <a:close/>
                  <a:moveTo>
                    <a:pt x="25" y="25"/>
                  </a:moveTo>
                  <a:cubicBezTo>
                    <a:pt x="24" y="24"/>
                    <a:pt x="24" y="25"/>
                    <a:pt x="23" y="25"/>
                  </a:cubicBezTo>
                  <a:cubicBezTo>
                    <a:pt x="22" y="25"/>
                    <a:pt x="22" y="26"/>
                    <a:pt x="22" y="27"/>
                  </a:cubicBezTo>
                  <a:cubicBezTo>
                    <a:pt x="22" y="27"/>
                    <a:pt x="22" y="28"/>
                    <a:pt x="23" y="29"/>
                  </a:cubicBezTo>
                  <a:cubicBezTo>
                    <a:pt x="23" y="29"/>
                    <a:pt x="24" y="29"/>
                    <a:pt x="24" y="30"/>
                  </a:cubicBezTo>
                  <a:cubicBezTo>
                    <a:pt x="25" y="30"/>
                    <a:pt x="26" y="29"/>
                    <a:pt x="26" y="29"/>
                  </a:cubicBezTo>
                  <a:cubicBezTo>
                    <a:pt x="27" y="29"/>
                    <a:pt x="27" y="28"/>
                    <a:pt x="27" y="27"/>
                  </a:cubicBezTo>
                  <a:cubicBezTo>
                    <a:pt x="27" y="27"/>
                    <a:pt x="27" y="26"/>
                    <a:pt x="27" y="25"/>
                  </a:cubicBezTo>
                  <a:cubicBezTo>
                    <a:pt x="26" y="25"/>
                    <a:pt x="26" y="25"/>
                    <a:pt x="25" y="25"/>
                  </a:cubicBez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cxnSp>
        <p:nvCxnSpPr>
          <p:cNvPr id="262" name="直接连接符 261"/>
          <p:cNvCxnSpPr/>
          <p:nvPr/>
        </p:nvCxnSpPr>
        <p:spPr>
          <a:xfrm flipH="1" flipV="1">
            <a:off x="3656323" y="5158196"/>
            <a:ext cx="1010353" cy="1"/>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63" name="组合 262"/>
          <p:cNvGrpSpPr/>
          <p:nvPr/>
        </p:nvGrpSpPr>
        <p:grpSpPr>
          <a:xfrm>
            <a:off x="5427604" y="3164535"/>
            <a:ext cx="1334677" cy="1334677"/>
            <a:chOff x="4070253" y="2373401"/>
            <a:chExt cx="1001008" cy="1001008"/>
          </a:xfrm>
        </p:grpSpPr>
        <p:sp>
          <p:nvSpPr>
            <p:cNvPr id="264" name="椭圆 263"/>
            <p:cNvSpPr/>
            <p:nvPr/>
          </p:nvSpPr>
          <p:spPr>
            <a:xfrm>
              <a:off x="4070253"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65" name="椭圆 264"/>
            <p:cNvSpPr>
              <a:spLocks noChangeAspect="1"/>
            </p:cNvSpPr>
            <p:nvPr/>
          </p:nvSpPr>
          <p:spPr>
            <a:xfrm>
              <a:off x="4141815"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66" name="椭圆 265"/>
            <p:cNvSpPr>
              <a:spLocks noChangeAspect="1"/>
            </p:cNvSpPr>
            <p:nvPr/>
          </p:nvSpPr>
          <p:spPr>
            <a:xfrm>
              <a:off x="4203092" y="2506240"/>
              <a:ext cx="735329" cy="7353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68" name="Freeform 131"/>
            <p:cNvSpPr>
              <a:spLocks noChangeAspect="1" noEditPoints="1"/>
            </p:cNvSpPr>
            <p:nvPr/>
          </p:nvSpPr>
          <p:spPr bwMode="auto">
            <a:xfrm>
              <a:off x="4377733" y="2616540"/>
              <a:ext cx="386048" cy="514730"/>
            </a:xfrm>
            <a:custGeom>
              <a:avLst/>
              <a:gdLst>
                <a:gd name="T0" fmla="*/ 26 w 52"/>
                <a:gd name="T1" fmla="*/ 41 h 69"/>
                <a:gd name="T2" fmla="*/ 27 w 52"/>
                <a:gd name="T3" fmla="*/ 41 h 69"/>
                <a:gd name="T4" fmla="*/ 37 w 52"/>
                <a:gd name="T5" fmla="*/ 25 h 69"/>
                <a:gd name="T6" fmla="*/ 16 w 52"/>
                <a:gd name="T7" fmla="*/ 18 h 69"/>
                <a:gd name="T8" fmla="*/ 13 w 52"/>
                <a:gd name="T9" fmla="*/ 46 h 69"/>
                <a:gd name="T10" fmla="*/ 51 w 52"/>
                <a:gd name="T11" fmla="*/ 52 h 69"/>
                <a:gd name="T12" fmla="*/ 0 w 52"/>
                <a:gd name="T13" fmla="*/ 63 h 69"/>
                <a:gd name="T14" fmla="*/ 13 w 52"/>
                <a:gd name="T15" fmla="*/ 46 h 69"/>
                <a:gd name="T16" fmla="*/ 26 w 52"/>
                <a:gd name="T17" fmla="*/ 36 h 69"/>
                <a:gd name="T18" fmla="*/ 29 w 52"/>
                <a:gd name="T19" fmla="*/ 35 h 69"/>
                <a:gd name="T20" fmla="*/ 23 w 52"/>
                <a:gd name="T21" fmla="*/ 35 h 69"/>
                <a:gd name="T22" fmla="*/ 29 w 52"/>
                <a:gd name="T23" fmla="*/ 25 h 69"/>
                <a:gd name="T24" fmla="*/ 33 w 52"/>
                <a:gd name="T25" fmla="*/ 26 h 69"/>
                <a:gd name="T26" fmla="*/ 29 w 52"/>
                <a:gd name="T27" fmla="*/ 26 h 69"/>
                <a:gd name="T28" fmla="*/ 34 w 52"/>
                <a:gd name="T29" fmla="*/ 25 h 69"/>
                <a:gd name="T30" fmla="*/ 28 w 52"/>
                <a:gd name="T31" fmla="*/ 25 h 69"/>
                <a:gd name="T32" fmla="*/ 31 w 52"/>
                <a:gd name="T33" fmla="*/ 23 h 69"/>
                <a:gd name="T34" fmla="*/ 34 w 52"/>
                <a:gd name="T35" fmla="*/ 25 h 69"/>
                <a:gd name="T36" fmla="*/ 23 w 52"/>
                <a:gd name="T37" fmla="*/ 26 h 69"/>
                <a:gd name="T38" fmla="*/ 20 w 52"/>
                <a:gd name="T39" fmla="*/ 26 h 69"/>
                <a:gd name="T40" fmla="*/ 23 w 52"/>
                <a:gd name="T41" fmla="*/ 25 h 69"/>
                <a:gd name="T42" fmla="*/ 22 w 52"/>
                <a:gd name="T43" fmla="*/ 23 h 69"/>
                <a:gd name="T44" fmla="*/ 24 w 52"/>
                <a:gd name="T45" fmla="*/ 25 h 69"/>
                <a:gd name="T46" fmla="*/ 19 w 52"/>
                <a:gd name="T47" fmla="*/ 25 h 69"/>
                <a:gd name="T48" fmla="*/ 25 w 52"/>
                <a:gd name="T49" fmla="*/ 30 h 69"/>
                <a:gd name="T50" fmla="*/ 27 w 52"/>
                <a:gd name="T51" fmla="*/ 31 h 69"/>
                <a:gd name="T52" fmla="*/ 32 w 52"/>
                <a:gd name="T53" fmla="*/ 41 h 69"/>
                <a:gd name="T54" fmla="*/ 28 w 52"/>
                <a:gd name="T55" fmla="*/ 44 h 69"/>
                <a:gd name="T56" fmla="*/ 25 w 52"/>
                <a:gd name="T57" fmla="*/ 44 h 69"/>
                <a:gd name="T58" fmla="*/ 19 w 52"/>
                <a:gd name="T59" fmla="*/ 44 h 69"/>
                <a:gd name="T60" fmla="*/ 17 w 52"/>
                <a:gd name="T61" fmla="*/ 44 h 69"/>
                <a:gd name="T62" fmla="*/ 12 w 52"/>
                <a:gd name="T63" fmla="*/ 42 h 69"/>
                <a:gd name="T64" fmla="*/ 10 w 52"/>
                <a:gd name="T65" fmla="*/ 20 h 69"/>
                <a:gd name="T66" fmla="*/ 41 w 52"/>
                <a:gd name="T67" fmla="*/ 9 h 69"/>
                <a:gd name="T68" fmla="*/ 49 w 52"/>
                <a:gd name="T69" fmla="*/ 46 h 69"/>
                <a:gd name="T70" fmla="*/ 39 w 52"/>
                <a:gd name="T71" fmla="*/ 42 h 69"/>
                <a:gd name="T72" fmla="*/ 35 w 52"/>
                <a:gd name="T73" fmla="*/ 44 h 69"/>
                <a:gd name="T74" fmla="*/ 32 w 52"/>
                <a:gd name="T7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9">
                  <a:moveTo>
                    <a:pt x="14" y="23"/>
                  </a:moveTo>
                  <a:cubicBezTo>
                    <a:pt x="16" y="31"/>
                    <a:pt x="18" y="39"/>
                    <a:pt x="26" y="41"/>
                  </a:cubicBezTo>
                  <a:cubicBezTo>
                    <a:pt x="26" y="41"/>
                    <a:pt x="26" y="41"/>
                    <a:pt x="26" y="41"/>
                  </a:cubicBezTo>
                  <a:cubicBezTo>
                    <a:pt x="27" y="41"/>
                    <a:pt x="26" y="41"/>
                    <a:pt x="27" y="41"/>
                  </a:cubicBezTo>
                  <a:cubicBezTo>
                    <a:pt x="27" y="41"/>
                    <a:pt x="27" y="41"/>
                    <a:pt x="27" y="41"/>
                  </a:cubicBezTo>
                  <a:cubicBezTo>
                    <a:pt x="33" y="38"/>
                    <a:pt x="36" y="32"/>
                    <a:pt x="37" y="25"/>
                  </a:cubicBezTo>
                  <a:cubicBezTo>
                    <a:pt x="36" y="20"/>
                    <a:pt x="36" y="20"/>
                    <a:pt x="36" y="20"/>
                  </a:cubicBezTo>
                  <a:cubicBezTo>
                    <a:pt x="33" y="21"/>
                    <a:pt x="21" y="23"/>
                    <a:pt x="16" y="18"/>
                  </a:cubicBezTo>
                  <a:cubicBezTo>
                    <a:pt x="15" y="20"/>
                    <a:pt x="15" y="21"/>
                    <a:pt x="14" y="23"/>
                  </a:cubicBezTo>
                  <a:close/>
                  <a:moveTo>
                    <a:pt x="13" y="46"/>
                  </a:moveTo>
                  <a:cubicBezTo>
                    <a:pt x="19" y="55"/>
                    <a:pt x="32" y="55"/>
                    <a:pt x="38" y="46"/>
                  </a:cubicBezTo>
                  <a:cubicBezTo>
                    <a:pt x="43" y="47"/>
                    <a:pt x="47" y="49"/>
                    <a:pt x="51" y="52"/>
                  </a:cubicBezTo>
                  <a:cubicBezTo>
                    <a:pt x="51" y="55"/>
                    <a:pt x="52" y="59"/>
                    <a:pt x="52" y="63"/>
                  </a:cubicBezTo>
                  <a:cubicBezTo>
                    <a:pt x="37" y="69"/>
                    <a:pt x="15" y="69"/>
                    <a:pt x="0" y="63"/>
                  </a:cubicBezTo>
                  <a:cubicBezTo>
                    <a:pt x="0" y="59"/>
                    <a:pt x="0" y="55"/>
                    <a:pt x="1" y="52"/>
                  </a:cubicBezTo>
                  <a:cubicBezTo>
                    <a:pt x="4" y="49"/>
                    <a:pt x="9" y="47"/>
                    <a:pt x="13" y="46"/>
                  </a:cubicBezTo>
                  <a:close/>
                  <a:moveTo>
                    <a:pt x="24" y="35"/>
                  </a:moveTo>
                  <a:cubicBezTo>
                    <a:pt x="24" y="36"/>
                    <a:pt x="25" y="36"/>
                    <a:pt x="26" y="36"/>
                  </a:cubicBezTo>
                  <a:cubicBezTo>
                    <a:pt x="27" y="36"/>
                    <a:pt x="28" y="35"/>
                    <a:pt x="29" y="35"/>
                  </a:cubicBezTo>
                  <a:cubicBezTo>
                    <a:pt x="29" y="35"/>
                    <a:pt x="29" y="35"/>
                    <a:pt x="29" y="35"/>
                  </a:cubicBezTo>
                  <a:cubicBezTo>
                    <a:pt x="28" y="36"/>
                    <a:pt x="27" y="37"/>
                    <a:pt x="26" y="37"/>
                  </a:cubicBezTo>
                  <a:cubicBezTo>
                    <a:pt x="25" y="37"/>
                    <a:pt x="24" y="36"/>
                    <a:pt x="23" y="35"/>
                  </a:cubicBezTo>
                  <a:cubicBezTo>
                    <a:pt x="24" y="35"/>
                    <a:pt x="24" y="35"/>
                    <a:pt x="24" y="35"/>
                  </a:cubicBezTo>
                  <a:close/>
                  <a:moveTo>
                    <a:pt x="29" y="25"/>
                  </a:moveTo>
                  <a:cubicBezTo>
                    <a:pt x="33" y="25"/>
                    <a:pt x="33" y="25"/>
                    <a:pt x="33" y="25"/>
                  </a:cubicBezTo>
                  <a:cubicBezTo>
                    <a:pt x="33" y="26"/>
                    <a:pt x="33" y="26"/>
                    <a:pt x="33" y="26"/>
                  </a:cubicBezTo>
                  <a:cubicBezTo>
                    <a:pt x="33" y="27"/>
                    <a:pt x="32" y="28"/>
                    <a:pt x="31" y="28"/>
                  </a:cubicBezTo>
                  <a:cubicBezTo>
                    <a:pt x="30" y="28"/>
                    <a:pt x="29" y="27"/>
                    <a:pt x="29" y="26"/>
                  </a:cubicBezTo>
                  <a:cubicBezTo>
                    <a:pt x="29" y="26"/>
                    <a:pt x="29" y="26"/>
                    <a:pt x="29" y="25"/>
                  </a:cubicBezTo>
                  <a:close/>
                  <a:moveTo>
                    <a:pt x="34" y="25"/>
                  </a:moveTo>
                  <a:cubicBezTo>
                    <a:pt x="33" y="24"/>
                    <a:pt x="32" y="24"/>
                    <a:pt x="31" y="24"/>
                  </a:cubicBezTo>
                  <a:cubicBezTo>
                    <a:pt x="30" y="24"/>
                    <a:pt x="29" y="25"/>
                    <a:pt x="28" y="25"/>
                  </a:cubicBezTo>
                  <a:cubicBezTo>
                    <a:pt x="28" y="24"/>
                    <a:pt x="28" y="24"/>
                    <a:pt x="28" y="24"/>
                  </a:cubicBezTo>
                  <a:cubicBezTo>
                    <a:pt x="29" y="24"/>
                    <a:pt x="30" y="23"/>
                    <a:pt x="31" y="23"/>
                  </a:cubicBezTo>
                  <a:cubicBezTo>
                    <a:pt x="32" y="23"/>
                    <a:pt x="33" y="23"/>
                    <a:pt x="34" y="24"/>
                  </a:cubicBezTo>
                  <a:cubicBezTo>
                    <a:pt x="34" y="25"/>
                    <a:pt x="34" y="25"/>
                    <a:pt x="34" y="25"/>
                  </a:cubicBezTo>
                  <a:close/>
                  <a:moveTo>
                    <a:pt x="23" y="25"/>
                  </a:moveTo>
                  <a:cubicBezTo>
                    <a:pt x="23" y="26"/>
                    <a:pt x="23" y="26"/>
                    <a:pt x="23" y="26"/>
                  </a:cubicBezTo>
                  <a:cubicBezTo>
                    <a:pt x="23" y="27"/>
                    <a:pt x="22" y="28"/>
                    <a:pt x="21" y="28"/>
                  </a:cubicBezTo>
                  <a:cubicBezTo>
                    <a:pt x="21" y="28"/>
                    <a:pt x="20" y="27"/>
                    <a:pt x="20" y="26"/>
                  </a:cubicBezTo>
                  <a:cubicBezTo>
                    <a:pt x="20" y="26"/>
                    <a:pt x="20" y="26"/>
                    <a:pt x="20" y="25"/>
                  </a:cubicBezTo>
                  <a:cubicBezTo>
                    <a:pt x="23" y="25"/>
                    <a:pt x="23" y="25"/>
                    <a:pt x="23" y="25"/>
                  </a:cubicBezTo>
                  <a:close/>
                  <a:moveTo>
                    <a:pt x="18" y="24"/>
                  </a:moveTo>
                  <a:cubicBezTo>
                    <a:pt x="20" y="23"/>
                    <a:pt x="21" y="23"/>
                    <a:pt x="22" y="23"/>
                  </a:cubicBezTo>
                  <a:cubicBezTo>
                    <a:pt x="23" y="23"/>
                    <a:pt x="24" y="24"/>
                    <a:pt x="25" y="24"/>
                  </a:cubicBezTo>
                  <a:cubicBezTo>
                    <a:pt x="24" y="25"/>
                    <a:pt x="24" y="25"/>
                    <a:pt x="24" y="25"/>
                  </a:cubicBezTo>
                  <a:cubicBezTo>
                    <a:pt x="23" y="25"/>
                    <a:pt x="23" y="24"/>
                    <a:pt x="22" y="24"/>
                  </a:cubicBezTo>
                  <a:cubicBezTo>
                    <a:pt x="21" y="24"/>
                    <a:pt x="20" y="24"/>
                    <a:pt x="19" y="25"/>
                  </a:cubicBezTo>
                  <a:cubicBezTo>
                    <a:pt x="18" y="24"/>
                    <a:pt x="18" y="24"/>
                    <a:pt x="18" y="24"/>
                  </a:cubicBezTo>
                  <a:close/>
                  <a:moveTo>
                    <a:pt x="25" y="30"/>
                  </a:moveTo>
                  <a:cubicBezTo>
                    <a:pt x="28" y="30"/>
                    <a:pt x="28" y="30"/>
                    <a:pt x="28" y="30"/>
                  </a:cubicBezTo>
                  <a:cubicBezTo>
                    <a:pt x="28" y="30"/>
                    <a:pt x="27" y="31"/>
                    <a:pt x="27" y="31"/>
                  </a:cubicBezTo>
                  <a:cubicBezTo>
                    <a:pt x="26" y="31"/>
                    <a:pt x="25" y="30"/>
                    <a:pt x="25" y="30"/>
                  </a:cubicBezTo>
                  <a:close/>
                  <a:moveTo>
                    <a:pt x="32" y="41"/>
                  </a:moveTo>
                  <a:cubicBezTo>
                    <a:pt x="31" y="42"/>
                    <a:pt x="29" y="43"/>
                    <a:pt x="28" y="44"/>
                  </a:cubicBezTo>
                  <a:cubicBezTo>
                    <a:pt x="28" y="44"/>
                    <a:pt x="28" y="44"/>
                    <a:pt x="28" y="44"/>
                  </a:cubicBezTo>
                  <a:cubicBezTo>
                    <a:pt x="27" y="44"/>
                    <a:pt x="27" y="44"/>
                    <a:pt x="26" y="44"/>
                  </a:cubicBezTo>
                  <a:cubicBezTo>
                    <a:pt x="26" y="44"/>
                    <a:pt x="25" y="44"/>
                    <a:pt x="25" y="44"/>
                  </a:cubicBezTo>
                  <a:cubicBezTo>
                    <a:pt x="23" y="43"/>
                    <a:pt x="21" y="42"/>
                    <a:pt x="20" y="41"/>
                  </a:cubicBezTo>
                  <a:cubicBezTo>
                    <a:pt x="19" y="44"/>
                    <a:pt x="19" y="44"/>
                    <a:pt x="19" y="44"/>
                  </a:cubicBezTo>
                  <a:cubicBezTo>
                    <a:pt x="17" y="45"/>
                    <a:pt x="17" y="45"/>
                    <a:pt x="17" y="45"/>
                  </a:cubicBezTo>
                  <a:cubicBezTo>
                    <a:pt x="17" y="44"/>
                    <a:pt x="17" y="44"/>
                    <a:pt x="17" y="44"/>
                  </a:cubicBezTo>
                  <a:cubicBezTo>
                    <a:pt x="15" y="41"/>
                    <a:pt x="15" y="41"/>
                    <a:pt x="15" y="41"/>
                  </a:cubicBezTo>
                  <a:cubicBezTo>
                    <a:pt x="12" y="42"/>
                    <a:pt x="12" y="42"/>
                    <a:pt x="12" y="42"/>
                  </a:cubicBezTo>
                  <a:cubicBezTo>
                    <a:pt x="10" y="43"/>
                    <a:pt x="7" y="44"/>
                    <a:pt x="4" y="45"/>
                  </a:cubicBezTo>
                  <a:cubicBezTo>
                    <a:pt x="8" y="36"/>
                    <a:pt x="9" y="31"/>
                    <a:pt x="10" y="20"/>
                  </a:cubicBezTo>
                  <a:cubicBezTo>
                    <a:pt x="10" y="13"/>
                    <a:pt x="9" y="7"/>
                    <a:pt x="18" y="5"/>
                  </a:cubicBezTo>
                  <a:cubicBezTo>
                    <a:pt x="28" y="0"/>
                    <a:pt x="37" y="2"/>
                    <a:pt x="41" y="9"/>
                  </a:cubicBezTo>
                  <a:cubicBezTo>
                    <a:pt x="44" y="16"/>
                    <a:pt x="42" y="29"/>
                    <a:pt x="45" y="37"/>
                  </a:cubicBezTo>
                  <a:cubicBezTo>
                    <a:pt x="46" y="43"/>
                    <a:pt x="49" y="46"/>
                    <a:pt x="49" y="46"/>
                  </a:cubicBezTo>
                  <a:cubicBezTo>
                    <a:pt x="49" y="46"/>
                    <a:pt x="49" y="46"/>
                    <a:pt x="49" y="46"/>
                  </a:cubicBezTo>
                  <a:cubicBezTo>
                    <a:pt x="46" y="45"/>
                    <a:pt x="43" y="43"/>
                    <a:pt x="39" y="42"/>
                  </a:cubicBezTo>
                  <a:cubicBezTo>
                    <a:pt x="36" y="41"/>
                    <a:pt x="36" y="41"/>
                    <a:pt x="36" y="41"/>
                  </a:cubicBezTo>
                  <a:cubicBezTo>
                    <a:pt x="35" y="44"/>
                    <a:pt x="35" y="44"/>
                    <a:pt x="35" y="44"/>
                  </a:cubicBezTo>
                  <a:cubicBezTo>
                    <a:pt x="35" y="44"/>
                    <a:pt x="35" y="44"/>
                    <a:pt x="35" y="44"/>
                  </a:cubicBezTo>
                  <a:cubicBezTo>
                    <a:pt x="32" y="44"/>
                    <a:pt x="32" y="44"/>
                    <a:pt x="32" y="44"/>
                  </a:cubicBezTo>
                  <a:lnTo>
                    <a:pt x="32" y="41"/>
                  </a:ln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sym typeface="+mn-lt"/>
              </a:endParaRPr>
            </a:p>
          </p:txBody>
        </p:sp>
      </p:grpSp>
      <p:sp>
        <p:nvSpPr>
          <p:cNvPr id="61" name="TextBox 63"/>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300"/>
                                        <p:tgtEl>
                                          <p:spTgt spid="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63"/>
                                        </p:tgtEl>
                                        <p:attrNameLst>
                                          <p:attrName>style.visibility</p:attrName>
                                        </p:attrNameLst>
                                      </p:cBhvr>
                                      <p:to>
                                        <p:strVal val="visible"/>
                                      </p:to>
                                    </p:set>
                                    <p:anim calcmode="lin" valueType="num">
                                      <p:cBhvr additive="base">
                                        <p:cTn id="28" dur="500" fill="hold"/>
                                        <p:tgtEl>
                                          <p:spTgt spid="263"/>
                                        </p:tgtEl>
                                        <p:attrNameLst>
                                          <p:attrName>ppt_x</p:attrName>
                                        </p:attrNameLst>
                                      </p:cBhvr>
                                      <p:tavLst>
                                        <p:tav tm="0">
                                          <p:val>
                                            <p:strVal val="#ppt_x"/>
                                          </p:val>
                                        </p:tav>
                                        <p:tav tm="100000">
                                          <p:val>
                                            <p:strVal val="#ppt_x"/>
                                          </p:val>
                                        </p:tav>
                                      </p:tavLst>
                                    </p:anim>
                                    <p:anim calcmode="lin" valueType="num">
                                      <p:cBhvr additive="base">
                                        <p:cTn id="29" dur="500" fill="hold"/>
                                        <p:tgtEl>
                                          <p:spTgt spid="26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0" presetClass="entr" presetSubtype="0" fill="hold" nodeType="afterEffect">
                                  <p:stCondLst>
                                    <p:cond delay="250"/>
                                  </p:stCondLst>
                                  <p:childTnLst>
                                    <p:set>
                                      <p:cBhvr>
                                        <p:cTn id="32" dur="1" fill="hold">
                                          <p:stCondLst>
                                            <p:cond delay="0"/>
                                          </p:stCondLst>
                                        </p:cTn>
                                        <p:tgtEl>
                                          <p:spTgt spid="256"/>
                                        </p:tgtEl>
                                        <p:attrNameLst>
                                          <p:attrName>style.visibility</p:attrName>
                                        </p:attrNameLst>
                                      </p:cBhvr>
                                      <p:to>
                                        <p:strVal val="visible"/>
                                      </p:to>
                                    </p:set>
                                    <p:animEffect transition="in" filter="fade">
                                      <p:cBhvr>
                                        <p:cTn id="33" dur="500"/>
                                        <p:tgtEl>
                                          <p:spTgt spid="256"/>
                                        </p:tgtEl>
                                      </p:cBhvr>
                                    </p:animEffect>
                                  </p:childTnLst>
                                </p:cTn>
                              </p:par>
                              <p:par>
                                <p:cTn id="34" presetID="42" presetClass="path" presetSubtype="0" accel="50000" decel="50000" fill="hold" nodeType="withEffect">
                                  <p:stCondLst>
                                    <p:cond delay="0"/>
                                  </p:stCondLst>
                                  <p:childTnLst>
                                    <p:animMotion origin="layout" path="M 0.05486 0.19228 L -2.22222E-6 3.33333E-6 " pathEditMode="relative" rAng="0" ptsTypes="AA">
                                      <p:cBhvr>
                                        <p:cTn id="35" dur="2000" fill="hold"/>
                                        <p:tgtEl>
                                          <p:spTgt spid="256"/>
                                        </p:tgtEl>
                                        <p:attrNameLst>
                                          <p:attrName>ppt_x</p:attrName>
                                          <p:attrName>ppt_y</p:attrName>
                                        </p:attrNameLst>
                                      </p:cBhvr>
                                      <p:rCtr x="-2882" y="-9599"/>
                                    </p:animMotion>
                                  </p:childTnLst>
                                </p:cTn>
                              </p:par>
                              <p:par>
                                <p:cTn id="36" presetID="10" presetClass="entr" presetSubtype="0" fill="hold" nodeType="withEffect">
                                  <p:stCondLst>
                                    <p:cond delay="500"/>
                                  </p:stCondLst>
                                  <p:childTnLst>
                                    <p:set>
                                      <p:cBhvr>
                                        <p:cTn id="37" dur="1" fill="hold">
                                          <p:stCondLst>
                                            <p:cond delay="0"/>
                                          </p:stCondLst>
                                        </p:cTn>
                                        <p:tgtEl>
                                          <p:spTgt spid="250"/>
                                        </p:tgtEl>
                                        <p:attrNameLst>
                                          <p:attrName>style.visibility</p:attrName>
                                        </p:attrNameLst>
                                      </p:cBhvr>
                                      <p:to>
                                        <p:strVal val="visible"/>
                                      </p:to>
                                    </p:set>
                                    <p:animEffect transition="in" filter="fade">
                                      <p:cBhvr>
                                        <p:cTn id="38" dur="500"/>
                                        <p:tgtEl>
                                          <p:spTgt spid="250"/>
                                        </p:tgtEl>
                                      </p:cBhvr>
                                    </p:animEffect>
                                  </p:childTnLst>
                                </p:cTn>
                              </p:par>
                              <p:par>
                                <p:cTn id="39" presetID="42" presetClass="path" presetSubtype="0" accel="50000" decel="50000" fill="hold" nodeType="withEffect">
                                  <p:stCondLst>
                                    <p:cond delay="0"/>
                                  </p:stCondLst>
                                  <p:childTnLst>
                                    <p:animMotion origin="layout" path="M -0.0592 0.19228 L -2.77778E-6 1.97531E-6 " pathEditMode="relative" rAng="0" ptsTypes="AA">
                                      <p:cBhvr>
                                        <p:cTn id="40" dur="2000" fill="hold"/>
                                        <p:tgtEl>
                                          <p:spTgt spid="250"/>
                                        </p:tgtEl>
                                        <p:attrNameLst>
                                          <p:attrName>ppt_x</p:attrName>
                                          <p:attrName>ppt_y</p:attrName>
                                        </p:attrNameLst>
                                      </p:cBhvr>
                                      <p:rCtr x="2951" y="-9630"/>
                                    </p:animMotion>
                                  </p:childTnLst>
                                </p:cTn>
                              </p:par>
                              <p:par>
                                <p:cTn id="41" presetID="10" presetClass="entr" presetSubtype="0" fill="hold" nodeType="withEffect">
                                  <p:stCondLst>
                                    <p:cond delay="500"/>
                                  </p:stCondLst>
                                  <p:childTnLst>
                                    <p:set>
                                      <p:cBhvr>
                                        <p:cTn id="42" dur="1" fill="hold">
                                          <p:stCondLst>
                                            <p:cond delay="0"/>
                                          </p:stCondLst>
                                        </p:cTn>
                                        <p:tgtEl>
                                          <p:spTgt spid="243"/>
                                        </p:tgtEl>
                                        <p:attrNameLst>
                                          <p:attrName>style.visibility</p:attrName>
                                        </p:attrNameLst>
                                      </p:cBhvr>
                                      <p:to>
                                        <p:strVal val="visible"/>
                                      </p:to>
                                    </p:set>
                                    <p:animEffect transition="in" filter="fade">
                                      <p:cBhvr>
                                        <p:cTn id="43" dur="500"/>
                                        <p:tgtEl>
                                          <p:spTgt spid="243"/>
                                        </p:tgtEl>
                                      </p:cBhvr>
                                    </p:animEffect>
                                  </p:childTnLst>
                                </p:cTn>
                              </p:par>
                              <p:par>
                                <p:cTn id="44" presetID="42" presetClass="path" presetSubtype="0" accel="50000" decel="50000" fill="hold" nodeType="withEffect">
                                  <p:stCondLst>
                                    <p:cond delay="0"/>
                                  </p:stCondLst>
                                  <p:childTnLst>
                                    <p:animMotion origin="layout" path="M -0.125 -1.97531E-6 L 4.72222E-6 -1.97531E-6 " pathEditMode="relative" rAng="0" ptsTypes="AA">
                                      <p:cBhvr>
                                        <p:cTn id="45" dur="2000" fill="hold"/>
                                        <p:tgtEl>
                                          <p:spTgt spid="243"/>
                                        </p:tgtEl>
                                        <p:attrNameLst>
                                          <p:attrName>ppt_x</p:attrName>
                                          <p:attrName>ppt_y</p:attrName>
                                        </p:attrNameLst>
                                      </p:cBhvr>
                                      <p:rCtr x="6250" y="0"/>
                                    </p:animMotion>
                                  </p:childTnLst>
                                </p:cTn>
                              </p:par>
                              <p:par>
                                <p:cTn id="46" presetID="10" presetClass="entr" presetSubtype="0" fill="hold" nodeType="withEffect">
                                  <p:stCondLst>
                                    <p:cond delay="50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childTnLst>
                                </p:cTn>
                              </p:par>
                              <p:par>
                                <p:cTn id="49" presetID="42" presetClass="path" presetSubtype="0" accel="50000" decel="50000" fill="hold" nodeType="withEffect">
                                  <p:stCondLst>
                                    <p:cond delay="0"/>
                                  </p:stCondLst>
                                  <p:childTnLst>
                                    <p:animMotion origin="layout" path="M -0.06545 -0.19229 L -2.77778E-6 4.07407E-6 " pathEditMode="relative" rAng="0" ptsTypes="AA">
                                      <p:cBhvr>
                                        <p:cTn id="50" dur="2000" fill="hold"/>
                                        <p:tgtEl>
                                          <p:spTgt spid="237"/>
                                        </p:tgtEl>
                                        <p:attrNameLst>
                                          <p:attrName>ppt_x</p:attrName>
                                          <p:attrName>ppt_y</p:attrName>
                                        </p:attrNameLst>
                                      </p:cBhvr>
                                      <p:rCtr x="3264" y="9599"/>
                                    </p:animMotion>
                                  </p:childTnLst>
                                </p:cTn>
                              </p:par>
                              <p:par>
                                <p:cTn id="51" presetID="10" presetClass="entr" presetSubtype="0" fill="hold" nodeType="withEffect">
                                  <p:stCondLst>
                                    <p:cond delay="500"/>
                                  </p:stCondLst>
                                  <p:childTnLst>
                                    <p:set>
                                      <p:cBhvr>
                                        <p:cTn id="52" dur="1" fill="hold">
                                          <p:stCondLst>
                                            <p:cond delay="0"/>
                                          </p:stCondLst>
                                        </p:cTn>
                                        <p:tgtEl>
                                          <p:spTgt spid="231"/>
                                        </p:tgtEl>
                                        <p:attrNameLst>
                                          <p:attrName>style.visibility</p:attrName>
                                        </p:attrNameLst>
                                      </p:cBhvr>
                                      <p:to>
                                        <p:strVal val="visible"/>
                                      </p:to>
                                    </p:set>
                                    <p:animEffect transition="in" filter="fade">
                                      <p:cBhvr>
                                        <p:cTn id="53" dur="500"/>
                                        <p:tgtEl>
                                          <p:spTgt spid="231"/>
                                        </p:tgtEl>
                                      </p:cBhvr>
                                    </p:animEffect>
                                  </p:childTnLst>
                                </p:cTn>
                              </p:par>
                              <p:par>
                                <p:cTn id="54" presetID="42" presetClass="path" presetSubtype="0" accel="50000" decel="50000" fill="hold" nodeType="withEffect">
                                  <p:stCondLst>
                                    <p:cond delay="0"/>
                                  </p:stCondLst>
                                  <p:childTnLst>
                                    <p:animMotion origin="layout" path="M 0.06163 -0.19229 L 3.61111E-6 4.07407E-6 " pathEditMode="relative" rAng="0" ptsTypes="AA">
                                      <p:cBhvr>
                                        <p:cTn id="55" dur="2000" fill="hold"/>
                                        <p:tgtEl>
                                          <p:spTgt spid="231"/>
                                        </p:tgtEl>
                                        <p:attrNameLst>
                                          <p:attrName>ppt_x</p:attrName>
                                          <p:attrName>ppt_y</p:attrName>
                                        </p:attrNameLst>
                                      </p:cBhvr>
                                      <p:rCtr x="-3090" y="9599"/>
                                    </p:animMotion>
                                  </p:childTnLst>
                                </p:cTn>
                              </p:par>
                              <p:par>
                                <p:cTn id="56" presetID="10" presetClass="entr" presetSubtype="0" fill="hold" nodeType="withEffect">
                                  <p:stCondLst>
                                    <p:cond delay="50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par>
                                <p:cTn id="59" presetID="42" presetClass="path" presetSubtype="0" accel="50000" decel="50000" fill="hold" nodeType="withEffect">
                                  <p:stCondLst>
                                    <p:cond delay="0"/>
                                  </p:stCondLst>
                                  <p:childTnLst>
                                    <p:animMotion origin="layout" path="M 0.13247 0.00124 L 5.55112E-17 -1.97531E-6 " pathEditMode="relative" rAng="0" ptsTypes="AA">
                                      <p:cBhvr>
                                        <p:cTn id="60" dur="2000" fill="hold"/>
                                        <p:tgtEl>
                                          <p:spTgt spid="225"/>
                                        </p:tgtEl>
                                        <p:attrNameLst>
                                          <p:attrName>ppt_x</p:attrName>
                                          <p:attrName>ppt_y</p:attrName>
                                        </p:attrNameLst>
                                      </p:cBhvr>
                                      <p:rCtr x="-6632" y="-62"/>
                                    </p:animMotion>
                                  </p:childTnLst>
                                </p:cTn>
                              </p:par>
                            </p:childTnLst>
                          </p:cTn>
                        </p:par>
                        <p:par>
                          <p:cTn id="61" fill="hold">
                            <p:stCondLst>
                              <p:cond delay="2750"/>
                            </p:stCondLst>
                            <p:childTnLst>
                              <p:par>
                                <p:cTn id="62" presetID="22" presetClass="entr" presetSubtype="8"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left)">
                                      <p:cBhvr>
                                        <p:cTn id="64" dur="500"/>
                                        <p:tgtEl>
                                          <p:spTgt spid="215"/>
                                        </p:tgtEl>
                                      </p:cBhvr>
                                    </p:animEffect>
                                  </p:childTnLst>
                                </p:cTn>
                              </p:par>
                              <p:par>
                                <p:cTn id="65" presetID="22" presetClass="entr" presetSubtype="8" fill="hold" nodeType="with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wipe(left)">
                                      <p:cBhvr>
                                        <p:cTn id="67" dur="500"/>
                                        <p:tgtEl>
                                          <p:spTgt spid="2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2"/>
                                        </p:tgtEl>
                                        <p:attrNameLst>
                                          <p:attrName>style.visibility</p:attrName>
                                        </p:attrNameLst>
                                      </p:cBhvr>
                                      <p:to>
                                        <p:strVal val="visible"/>
                                      </p:to>
                                    </p:set>
                                    <p:animEffect transition="in" filter="wipe(left)">
                                      <p:cBhvr>
                                        <p:cTn id="70" dur="500"/>
                                        <p:tgtEl>
                                          <p:spTgt spid="2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23"/>
                                        </p:tgtEl>
                                        <p:attrNameLst>
                                          <p:attrName>style.visibility</p:attrName>
                                        </p:attrNameLst>
                                      </p:cBhvr>
                                      <p:to>
                                        <p:strVal val="visible"/>
                                      </p:to>
                                    </p:set>
                                    <p:animEffect transition="in" filter="wipe(left)">
                                      <p:cBhvr>
                                        <p:cTn id="73" dur="500"/>
                                        <p:tgtEl>
                                          <p:spTgt spid="22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24"/>
                                        </p:tgtEl>
                                        <p:attrNameLst>
                                          <p:attrName>style.visibility</p:attrName>
                                        </p:attrNameLst>
                                      </p:cBhvr>
                                      <p:to>
                                        <p:strVal val="visible"/>
                                      </p:to>
                                    </p:set>
                                    <p:animEffect transition="in" filter="wipe(left)">
                                      <p:cBhvr>
                                        <p:cTn id="76" dur="500"/>
                                        <p:tgtEl>
                                          <p:spTgt spid="224"/>
                                        </p:tgtEl>
                                      </p:cBhvr>
                                    </p:animEffect>
                                  </p:childTnLst>
                                </p:cTn>
                              </p:par>
                              <p:par>
                                <p:cTn id="77" presetID="22" presetClass="entr" presetSubtype="2" fill="hold" nodeType="with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wipe(right)">
                                      <p:cBhvr>
                                        <p:cTn id="79" dur="500"/>
                                        <p:tgtEl>
                                          <p:spTgt spid="217"/>
                                        </p:tgtEl>
                                      </p:cBhvr>
                                    </p:animEffect>
                                  </p:childTnLst>
                                </p:cTn>
                              </p:par>
                              <p:par>
                                <p:cTn id="80" presetID="22" presetClass="entr" presetSubtype="2" fill="hold" nodeType="withEffect">
                                  <p:stCondLst>
                                    <p:cond delay="0"/>
                                  </p:stCondLst>
                                  <p:childTnLst>
                                    <p:set>
                                      <p:cBhvr>
                                        <p:cTn id="81" dur="1" fill="hold">
                                          <p:stCondLst>
                                            <p:cond delay="0"/>
                                          </p:stCondLst>
                                        </p:cTn>
                                        <p:tgtEl>
                                          <p:spTgt spid="218"/>
                                        </p:tgtEl>
                                        <p:attrNameLst>
                                          <p:attrName>style.visibility</p:attrName>
                                        </p:attrNameLst>
                                      </p:cBhvr>
                                      <p:to>
                                        <p:strVal val="visible"/>
                                      </p:to>
                                    </p:set>
                                    <p:animEffect transition="in" filter="wipe(right)">
                                      <p:cBhvr>
                                        <p:cTn id="82" dur="500"/>
                                        <p:tgtEl>
                                          <p:spTgt spid="21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19"/>
                                        </p:tgtEl>
                                        <p:attrNameLst>
                                          <p:attrName>style.visibility</p:attrName>
                                        </p:attrNameLst>
                                      </p:cBhvr>
                                      <p:to>
                                        <p:strVal val="visible"/>
                                      </p:to>
                                    </p:set>
                                    <p:animEffect transition="in" filter="wipe(right)">
                                      <p:cBhvr>
                                        <p:cTn id="85" dur="500"/>
                                        <p:tgtEl>
                                          <p:spTgt spid="21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220"/>
                                        </p:tgtEl>
                                        <p:attrNameLst>
                                          <p:attrName>style.visibility</p:attrName>
                                        </p:attrNameLst>
                                      </p:cBhvr>
                                      <p:to>
                                        <p:strVal val="visible"/>
                                      </p:to>
                                    </p:set>
                                    <p:animEffect transition="in" filter="wipe(right)">
                                      <p:cBhvr>
                                        <p:cTn id="88" dur="500"/>
                                        <p:tgtEl>
                                          <p:spTgt spid="220"/>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221"/>
                                        </p:tgtEl>
                                        <p:attrNameLst>
                                          <p:attrName>style.visibility</p:attrName>
                                        </p:attrNameLst>
                                      </p:cBhvr>
                                      <p:to>
                                        <p:strVal val="visible"/>
                                      </p:to>
                                    </p:set>
                                    <p:animEffect transition="in" filter="wipe(right)">
                                      <p:cBhvr>
                                        <p:cTn id="91" dur="500"/>
                                        <p:tgtEl>
                                          <p:spTgt spid="221"/>
                                        </p:tgtEl>
                                      </p:cBhvr>
                                    </p:animEffect>
                                  </p:childTnLst>
                                </p:cTn>
                              </p:par>
                              <p:par>
                                <p:cTn id="92" presetID="22" presetClass="entr" presetSubtype="2" fill="hold" nodeType="withEffect">
                                  <p:stCondLst>
                                    <p:cond delay="0"/>
                                  </p:stCondLst>
                                  <p:childTnLst>
                                    <p:set>
                                      <p:cBhvr>
                                        <p:cTn id="93" dur="1" fill="hold">
                                          <p:stCondLst>
                                            <p:cond delay="0"/>
                                          </p:stCondLst>
                                        </p:cTn>
                                        <p:tgtEl>
                                          <p:spTgt spid="262"/>
                                        </p:tgtEl>
                                        <p:attrNameLst>
                                          <p:attrName>style.visibility</p:attrName>
                                        </p:attrNameLst>
                                      </p:cBhvr>
                                      <p:to>
                                        <p:strVal val="visible"/>
                                      </p:to>
                                    </p:set>
                                    <p:animEffect transition="in" filter="wipe(right)">
                                      <p:cBhvr>
                                        <p:cTn id="94" dur="500"/>
                                        <p:tgtEl>
                                          <p:spTgt spid="262"/>
                                        </p:tgtEl>
                                      </p:cBhvr>
                                    </p:animEffect>
                                  </p:childTnLst>
                                </p:cTn>
                              </p:par>
                            </p:childTnLst>
                          </p:cTn>
                        </p:par>
                        <p:par>
                          <p:cTn id="95" fill="hold">
                            <p:stCondLst>
                              <p:cond delay="3250"/>
                            </p:stCondLst>
                            <p:childTnLst>
                              <p:par>
                                <p:cTn id="96" presetID="10"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219" grpId="0"/>
      <p:bldP spid="220" grpId="0"/>
      <p:bldP spid="221" grpId="0"/>
      <p:bldP spid="222" grpId="0"/>
      <p:bldP spid="223" grpId="0"/>
      <p:bldP spid="224"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6494" y="2365049"/>
            <a:ext cx="1734808" cy="1734808"/>
            <a:chOff x="2262782" y="1446400"/>
            <a:chExt cx="1301106" cy="1301106"/>
          </a:xfrm>
        </p:grpSpPr>
        <p:sp>
          <p:nvSpPr>
            <p:cNvPr id="5" name="椭圆 4"/>
            <p:cNvSpPr/>
            <p:nvPr/>
          </p:nvSpPr>
          <p:spPr>
            <a:xfrm>
              <a:off x="2262782" y="1446400"/>
              <a:ext cx="1301106" cy="1301106"/>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16" name="KSO_Shape"/>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chemeClr val="accent1"/>
                </a:gs>
                <a:gs pos="21000">
                  <a:schemeClr val="accent2"/>
                </a:gs>
                <a:gs pos="48617">
                  <a:schemeClr val="accent5"/>
                </a:gs>
                <a:gs pos="75000">
                  <a:srgbClr val="92D050"/>
                </a:gs>
                <a:gs pos="100000">
                  <a:schemeClr val="accent3"/>
                </a:gs>
              </a:gsLst>
              <a:lin ang="0" scaled="0"/>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cs typeface="+mn-ea"/>
              </a:endParaRPr>
            </a:p>
          </p:txBody>
        </p:sp>
      </p:grpSp>
      <p:sp>
        <p:nvSpPr>
          <p:cNvPr id="14" name="矩形 13"/>
          <p:cNvSpPr/>
          <p:nvPr/>
        </p:nvSpPr>
        <p:spPr>
          <a:xfrm>
            <a:off x="600" y="3197495"/>
            <a:ext cx="2640000"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24" name="矩形 23"/>
          <p:cNvSpPr/>
          <p:nvPr/>
        </p:nvSpPr>
        <p:spPr>
          <a:xfrm>
            <a:off x="5040483" y="3197495"/>
            <a:ext cx="7152117"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4" name="TextBox 1"/>
          <p:cNvSpPr txBox="1"/>
          <p:nvPr/>
        </p:nvSpPr>
        <p:spPr>
          <a:xfrm>
            <a:off x="5277715" y="2135809"/>
            <a:ext cx="5608320" cy="962025"/>
          </a:xfrm>
          <a:prstGeom prst="rect">
            <a:avLst/>
          </a:prstGeom>
          <a:noFill/>
        </p:spPr>
        <p:txBody>
          <a:bodyPr wrap="none" rtlCol="0">
            <a:spAutoFit/>
          </a:bodyPr>
          <a:lstStyle/>
          <a:p>
            <a:pPr algn="l"/>
            <a:r>
              <a:rPr lang="zh-CN" altLang="en-US" sz="5335" b="1" dirty="0">
                <a:solidFill>
                  <a:schemeClr val="accent3"/>
                </a:solidFill>
                <a:latin typeface="+mn-ea"/>
                <a:cs typeface="+mn-ea"/>
              </a:rPr>
              <a:t>单击此处添加标题</a:t>
            </a:r>
          </a:p>
        </p:txBody>
      </p:sp>
      <p:sp>
        <p:nvSpPr>
          <p:cNvPr id="15" name="TextBox 14"/>
          <p:cNvSpPr txBox="1"/>
          <p:nvPr/>
        </p:nvSpPr>
        <p:spPr>
          <a:xfrm>
            <a:off x="6112004" y="3469961"/>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6" name="TextBox 15"/>
          <p:cNvSpPr txBox="1"/>
          <p:nvPr/>
        </p:nvSpPr>
        <p:spPr>
          <a:xfrm>
            <a:off x="6112004" y="4533365"/>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17" name="TextBox 16"/>
          <p:cNvSpPr txBox="1"/>
          <p:nvPr/>
        </p:nvSpPr>
        <p:spPr>
          <a:xfrm>
            <a:off x="6112004" y="5072943"/>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7" name="TextBox 18"/>
          <p:cNvSpPr txBox="1"/>
          <p:nvPr/>
        </p:nvSpPr>
        <p:spPr>
          <a:xfrm>
            <a:off x="7521977" y="3532953"/>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rPr>
              <a:t>THE BACKGROUND</a:t>
            </a:r>
            <a:endParaRPr lang="zh-CN" altLang="en-US" sz="1600" dirty="0">
              <a:solidFill>
                <a:schemeClr val="accent3"/>
              </a:solidFill>
              <a:latin typeface="+mn-ea"/>
              <a:cs typeface="+mn-ea"/>
            </a:endParaRPr>
          </a:p>
        </p:txBody>
      </p:sp>
      <p:sp>
        <p:nvSpPr>
          <p:cNvPr id="8" name="TextBox 20"/>
          <p:cNvSpPr txBox="1"/>
          <p:nvPr/>
        </p:nvSpPr>
        <p:spPr>
          <a:xfrm>
            <a:off x="7521977" y="4597924"/>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9" name="TextBox 21"/>
          <p:cNvSpPr txBox="1"/>
          <p:nvPr/>
        </p:nvSpPr>
        <p:spPr>
          <a:xfrm>
            <a:off x="7521977" y="5138348"/>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10" name="椭圆 9"/>
          <p:cNvSpPr/>
          <p:nvPr/>
        </p:nvSpPr>
        <p:spPr>
          <a:xfrm>
            <a:off x="5720154" y="3506625"/>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5" name="椭圆 24"/>
          <p:cNvSpPr/>
          <p:nvPr/>
        </p:nvSpPr>
        <p:spPr>
          <a:xfrm>
            <a:off x="5720154" y="455772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6" name="椭圆 25"/>
          <p:cNvSpPr/>
          <p:nvPr/>
        </p:nvSpPr>
        <p:spPr>
          <a:xfrm>
            <a:off x="5720154" y="508499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8" name="TextBox 27"/>
          <p:cNvSpPr txBox="1"/>
          <p:nvPr/>
        </p:nvSpPr>
        <p:spPr>
          <a:xfrm>
            <a:off x="6112004" y="4024248"/>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29" name="TextBox 28"/>
          <p:cNvSpPr txBox="1"/>
          <p:nvPr/>
        </p:nvSpPr>
        <p:spPr>
          <a:xfrm>
            <a:off x="7521977" y="4087240"/>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30" name="椭圆 29"/>
          <p:cNvSpPr/>
          <p:nvPr/>
        </p:nvSpPr>
        <p:spPr>
          <a:xfrm>
            <a:off x="5720154" y="4060912"/>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left)">
                                      <p:cBhvr>
                                        <p:cTn id="15" dur="500"/>
                                        <p:tgtEl>
                                          <p:spTgt spid="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ppt_x</p:attrName>
                                        </p:attrNameLst>
                                      </p:cBhvr>
                                      <p:tavLst>
                                        <p:tav tm="0">
                                          <p:val>
                                            <p:strVal val="#ppt_x-#ppt_w*1.125000"/>
                                          </p:val>
                                        </p:tav>
                                        <p:tav tm="100000">
                                          <p:val>
                                            <p:strVal val="#ppt_x"/>
                                          </p:val>
                                        </p:tav>
                                      </p:tavLst>
                                    </p:anim>
                                    <p:animEffect transition="in" filter="wipe(right)">
                                      <p:cBhvr>
                                        <p:cTn id="23" dur="500"/>
                                        <p:tgtEl>
                                          <p:spTgt spid="1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right)">
                                      <p:cBhvr>
                                        <p:cTn id="27" dur="500"/>
                                        <p:tgtEl>
                                          <p:spTgt spid="25"/>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p:tgtEl>
                                          <p:spTgt spid="26"/>
                                        </p:tgtEl>
                                        <p:attrNameLst>
                                          <p:attrName>ppt_x</p:attrName>
                                        </p:attrNameLst>
                                      </p:cBhvr>
                                      <p:tavLst>
                                        <p:tav tm="0">
                                          <p:val>
                                            <p:strVal val="#ppt_x-#ppt_w*1.125000"/>
                                          </p:val>
                                        </p:tav>
                                        <p:tav tm="100000">
                                          <p:val>
                                            <p:strVal val="#ppt_x"/>
                                          </p:val>
                                        </p:tav>
                                      </p:tavLst>
                                    </p:anim>
                                    <p:animEffect transition="in" filter="wipe(right)">
                                      <p:cBhvr>
                                        <p:cTn id="31" dur="500"/>
                                        <p:tgtEl>
                                          <p:spTgt spid="26"/>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ppt_x</p:attrName>
                                        </p:attrNameLst>
                                      </p:cBhvr>
                                      <p:tavLst>
                                        <p:tav tm="0">
                                          <p:val>
                                            <p:strVal val="#ppt_x-#ppt_w*1.125000"/>
                                          </p:val>
                                        </p:tav>
                                        <p:tav tm="100000">
                                          <p:val>
                                            <p:strVal val="#ppt_x"/>
                                          </p:val>
                                        </p:tav>
                                      </p:tavLst>
                                    </p:anim>
                                    <p:animEffect transition="in" filter="wipe(right)">
                                      <p:cBhvr>
                                        <p:cTn id="39" dur="500"/>
                                        <p:tgtEl>
                                          <p:spTgt spid="6"/>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ppt_x</p:attrName>
                                        </p:attrNameLst>
                                      </p:cBhvr>
                                      <p:tavLst>
                                        <p:tav tm="0">
                                          <p:val>
                                            <p:strVal val="#ppt_x-#ppt_w*1.125000"/>
                                          </p:val>
                                        </p:tav>
                                        <p:tav tm="100000">
                                          <p:val>
                                            <p:strVal val="#ppt_x"/>
                                          </p:val>
                                        </p:tav>
                                      </p:tavLst>
                                    </p:anim>
                                    <p:animEffect transition="in" filter="wipe(right)">
                                      <p:cBhvr>
                                        <p:cTn id="47" dur="500"/>
                                        <p:tgtEl>
                                          <p:spTgt spid="7"/>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ppt_x</p:attrName>
                                        </p:attrNameLst>
                                      </p:cBhvr>
                                      <p:tavLst>
                                        <p:tav tm="0">
                                          <p:val>
                                            <p:strVal val="#ppt_x-#ppt_w*1.125000"/>
                                          </p:val>
                                        </p:tav>
                                        <p:tav tm="100000">
                                          <p:val>
                                            <p:strVal val="#ppt_x"/>
                                          </p:val>
                                        </p:tav>
                                      </p:tavLst>
                                    </p:anim>
                                    <p:animEffect transition="in" filter="wipe(right)">
                                      <p:cBhvr>
                                        <p:cTn id="51" dur="500"/>
                                        <p:tgtEl>
                                          <p:spTgt spid="8"/>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ppt_x</p:attrName>
                                        </p:attrNameLst>
                                      </p:cBhvr>
                                      <p:tavLst>
                                        <p:tav tm="0">
                                          <p:val>
                                            <p:strVal val="#ppt_x-#ppt_w*1.125000"/>
                                          </p:val>
                                        </p:tav>
                                        <p:tav tm="100000">
                                          <p:val>
                                            <p:strVal val="#ppt_x"/>
                                          </p:val>
                                        </p:tav>
                                      </p:tavLst>
                                    </p:anim>
                                    <p:animEffect transition="in" filter="wipe(right)">
                                      <p:cBhvr>
                                        <p:cTn id="55" dur="500"/>
                                        <p:tgtEl>
                                          <p:spTgt spid="9"/>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p:tgtEl>
                                          <p:spTgt spid="30"/>
                                        </p:tgtEl>
                                        <p:attrNameLst>
                                          <p:attrName>ppt_x</p:attrName>
                                        </p:attrNameLst>
                                      </p:cBhvr>
                                      <p:tavLst>
                                        <p:tav tm="0">
                                          <p:val>
                                            <p:strVal val="#ppt_x-#ppt_w*1.125000"/>
                                          </p:val>
                                        </p:tav>
                                        <p:tav tm="100000">
                                          <p:val>
                                            <p:strVal val="#ppt_x"/>
                                          </p:val>
                                        </p:tav>
                                      </p:tavLst>
                                    </p:anim>
                                    <p:animEffect transition="in" filter="wipe(right)">
                                      <p:cBhvr>
                                        <p:cTn id="59" dur="500"/>
                                        <p:tgtEl>
                                          <p:spTgt spid="30"/>
                                        </p:tgtEl>
                                      </p:cBhvr>
                                    </p:animEffect>
                                  </p:childTnLst>
                                </p:cTn>
                              </p:par>
                              <p:par>
                                <p:cTn id="60" presetID="12" presetClass="entr" presetSubtype="8" fill="hold" grpId="0" nodeType="withEffect">
                                  <p:stCondLst>
                                    <p:cond delay="3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right)">
                                      <p:cBhvr>
                                        <p:cTn id="63" dur="500"/>
                                        <p:tgtEl>
                                          <p:spTgt spid="28"/>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4" grpId="0" bldLvl="0" animBg="1"/>
      <p:bldP spid="4" grpId="0"/>
      <p:bldP spid="15" grpId="0"/>
      <p:bldP spid="6" grpId="0"/>
      <p:bldP spid="17" grpId="0"/>
      <p:bldP spid="7" grpId="0"/>
      <p:bldP spid="8" grpId="0"/>
      <p:bldP spid="9" grpId="0"/>
      <p:bldP spid="10" grpId="0" bldLvl="0" animBg="1"/>
      <p:bldP spid="25" grpId="0" bldLvl="0" animBg="1"/>
      <p:bldP spid="26" grpId="0" bldLvl="0" animBg="1"/>
      <p:bldP spid="28" grpId="0"/>
      <p:bldP spid="29" grpId="0"/>
      <p:bldP spid="3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2438400"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rgbClr val="0070C0"/>
                </a:solidFill>
              </a:rPr>
              <a:t>RESEARCH IDEAS</a:t>
            </a:r>
            <a:endParaRPr lang="zh-CN" altLang="en-US" sz="2135" dirty="0">
              <a:solidFill>
                <a:srgbClr val="0070C0"/>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
        <p:nvSpPr>
          <p:cNvPr id="87" name="圆角矩形 86"/>
          <p:cNvSpPr/>
          <p:nvPr/>
        </p:nvSpPr>
        <p:spPr>
          <a:xfrm rot="2700000">
            <a:off x="8986127" y="2940837"/>
            <a:ext cx="1009740" cy="1009740"/>
          </a:xfrm>
          <a:prstGeom prst="roundRect">
            <a:avLst/>
          </a:prstGeom>
          <a:solidFill>
            <a:schemeClr val="accent5"/>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88" name="圆角矩形 87"/>
          <p:cNvSpPr/>
          <p:nvPr/>
        </p:nvSpPr>
        <p:spPr>
          <a:xfrm rot="2700000">
            <a:off x="4071482" y="3803097"/>
            <a:ext cx="1009740" cy="1009740"/>
          </a:xfrm>
          <a:prstGeom prst="roundRect">
            <a:avLst/>
          </a:prstGeom>
          <a:solidFill>
            <a:schemeClr val="accent1"/>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89" name="圆角矩形 88"/>
          <p:cNvSpPr/>
          <p:nvPr/>
        </p:nvSpPr>
        <p:spPr>
          <a:xfrm rot="2700000">
            <a:off x="5709696" y="2940837"/>
            <a:ext cx="1009740" cy="1009740"/>
          </a:xfrm>
          <a:prstGeom prst="roundRect">
            <a:avLst/>
          </a:prstGeom>
          <a:solidFill>
            <a:srgbClr val="92D05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0" name="圆角矩形 89"/>
          <p:cNvSpPr/>
          <p:nvPr/>
        </p:nvSpPr>
        <p:spPr>
          <a:xfrm rot="2700000">
            <a:off x="7347911" y="3803096"/>
            <a:ext cx="1009740" cy="1009740"/>
          </a:xfrm>
          <a:prstGeom prst="roundRect">
            <a:avLst/>
          </a:prstGeom>
          <a:solidFill>
            <a:schemeClr val="accent2"/>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1" name="圆角矩形 90"/>
          <p:cNvSpPr/>
          <p:nvPr/>
        </p:nvSpPr>
        <p:spPr>
          <a:xfrm rot="2700000">
            <a:off x="2433267" y="2940840"/>
            <a:ext cx="1009740" cy="1009740"/>
          </a:xfrm>
          <a:prstGeom prst="roundRect">
            <a:avLst/>
          </a:prstGeom>
          <a:solidFill>
            <a:schemeClr val="accent3"/>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2" name="文本框 91"/>
          <p:cNvSpPr txBox="1"/>
          <p:nvPr/>
        </p:nvSpPr>
        <p:spPr>
          <a:xfrm flipH="1">
            <a:off x="2969186" y="5267763"/>
            <a:ext cx="665480" cy="670560"/>
          </a:xfrm>
          <a:prstGeom prst="rect">
            <a:avLst/>
          </a:prstGeom>
          <a:noFill/>
        </p:spPr>
        <p:txBody>
          <a:bodyPr wrap="none" rtlCol="0">
            <a:spAutoFit/>
          </a:bodyPr>
          <a:lstStyle/>
          <a:p>
            <a:r>
              <a:rPr lang="en-US" altLang="zh-CN" sz="3800" dirty="0">
                <a:solidFill>
                  <a:schemeClr val="accent1"/>
                </a:solidFill>
                <a:effectLst>
                  <a:innerShdw blurRad="25400" dist="12700" dir="13500000">
                    <a:prstClr val="black">
                      <a:alpha val="50000"/>
                    </a:prstClr>
                  </a:innerShdw>
                </a:effectLst>
                <a:cs typeface="+mn-ea"/>
                <a:sym typeface="+mn-lt"/>
              </a:rPr>
              <a:t>02</a:t>
            </a:r>
            <a:endParaRPr lang="zh-CN" altLang="en-US" sz="3800" dirty="0">
              <a:solidFill>
                <a:schemeClr val="accent1"/>
              </a:solidFill>
              <a:effectLst>
                <a:innerShdw blurRad="25400" dist="12700" dir="13500000">
                  <a:prstClr val="black">
                    <a:alpha val="50000"/>
                  </a:prstClr>
                </a:innerShdw>
              </a:effectLst>
              <a:cs typeface="+mn-ea"/>
              <a:sym typeface="+mn-lt"/>
            </a:endParaRPr>
          </a:p>
        </p:txBody>
      </p:sp>
      <p:sp>
        <p:nvSpPr>
          <p:cNvPr id="93" name="文本框 92"/>
          <p:cNvSpPr txBox="1"/>
          <p:nvPr/>
        </p:nvSpPr>
        <p:spPr>
          <a:xfrm flipH="1">
            <a:off x="3605876" y="5106124"/>
            <a:ext cx="1706880" cy="417830"/>
          </a:xfrm>
          <a:prstGeom prst="rect">
            <a:avLst/>
          </a:prstGeom>
          <a:noFill/>
        </p:spPr>
        <p:txBody>
          <a:bodyPr wrap="none" rtlCol="0">
            <a:spAutoFit/>
          </a:bodyPr>
          <a:lstStyle/>
          <a:p>
            <a:r>
              <a:rPr lang="zh-CN" altLang="en-US" sz="2000" dirty="0">
                <a:cs typeface="+mn-ea"/>
                <a:sym typeface="+mn-lt"/>
              </a:rPr>
              <a:t>点击添加标题</a:t>
            </a:r>
            <a:endParaRPr lang="en-US" altLang="zh-CN" sz="2000" dirty="0">
              <a:cs typeface="+mn-ea"/>
              <a:sym typeface="+mn-lt"/>
            </a:endParaRPr>
          </a:p>
        </p:txBody>
      </p:sp>
      <p:sp>
        <p:nvSpPr>
          <p:cNvPr id="95" name="文本框 94"/>
          <p:cNvSpPr txBox="1"/>
          <p:nvPr/>
        </p:nvSpPr>
        <p:spPr>
          <a:xfrm flipH="1">
            <a:off x="3605876" y="5472425"/>
            <a:ext cx="1960880" cy="532765"/>
          </a:xfrm>
          <a:prstGeom prst="rect">
            <a:avLst/>
          </a:prstGeom>
          <a:noFill/>
        </p:spPr>
        <p:txBody>
          <a:bodyPr wrap="none" rtlCol="0">
            <a:spAutoFit/>
          </a:bodyPr>
          <a:lstStyle/>
          <a:p>
            <a:r>
              <a:rPr lang="zh-CN" altLang="en-US" sz="1400" dirty="0">
                <a:cs typeface="+mn-ea"/>
                <a:sym typeface="+mn-lt"/>
              </a:rPr>
              <a:t>点击添加标题文字添加</a:t>
            </a:r>
            <a:endParaRPr lang="en-US" altLang="zh-CN" sz="1400" dirty="0">
              <a:cs typeface="+mn-ea"/>
              <a:sym typeface="+mn-lt"/>
            </a:endParaRPr>
          </a:p>
          <a:p>
            <a:r>
              <a:rPr lang="zh-CN" altLang="en-US" sz="1400" dirty="0">
                <a:cs typeface="+mn-ea"/>
                <a:sym typeface="+mn-lt"/>
              </a:rPr>
              <a:t>点击添加标题文字添加</a:t>
            </a:r>
          </a:p>
        </p:txBody>
      </p:sp>
      <p:sp>
        <p:nvSpPr>
          <p:cNvPr id="96" name="文本框 95"/>
          <p:cNvSpPr txBox="1"/>
          <p:nvPr/>
        </p:nvSpPr>
        <p:spPr>
          <a:xfrm flipH="1">
            <a:off x="6535263" y="5267763"/>
            <a:ext cx="665480" cy="670560"/>
          </a:xfrm>
          <a:prstGeom prst="rect">
            <a:avLst/>
          </a:prstGeom>
          <a:noFill/>
        </p:spPr>
        <p:txBody>
          <a:bodyPr wrap="none" rtlCol="0">
            <a:spAutoFit/>
          </a:bodyPr>
          <a:lstStyle/>
          <a:p>
            <a:r>
              <a:rPr lang="en-US" altLang="zh-CN" sz="3800" dirty="0">
                <a:solidFill>
                  <a:schemeClr val="accent2"/>
                </a:solidFill>
                <a:effectLst>
                  <a:innerShdw blurRad="25400" dist="12700" dir="13500000">
                    <a:prstClr val="black">
                      <a:alpha val="50000"/>
                    </a:prstClr>
                  </a:innerShdw>
                </a:effectLst>
                <a:cs typeface="+mn-ea"/>
                <a:sym typeface="+mn-lt"/>
              </a:rPr>
              <a:t>04</a:t>
            </a:r>
            <a:endParaRPr lang="zh-CN" altLang="en-US" sz="3800" dirty="0">
              <a:solidFill>
                <a:schemeClr val="accent2"/>
              </a:solidFill>
              <a:effectLst>
                <a:innerShdw blurRad="25400" dist="12700" dir="13500000">
                  <a:prstClr val="black">
                    <a:alpha val="50000"/>
                  </a:prstClr>
                </a:innerShdw>
              </a:effectLst>
              <a:cs typeface="+mn-ea"/>
              <a:sym typeface="+mn-lt"/>
            </a:endParaRPr>
          </a:p>
        </p:txBody>
      </p:sp>
      <p:sp>
        <p:nvSpPr>
          <p:cNvPr id="97" name="文本框 96"/>
          <p:cNvSpPr txBox="1"/>
          <p:nvPr/>
        </p:nvSpPr>
        <p:spPr>
          <a:xfrm flipH="1">
            <a:off x="7171954" y="5106124"/>
            <a:ext cx="1706880" cy="417830"/>
          </a:xfrm>
          <a:prstGeom prst="rect">
            <a:avLst/>
          </a:prstGeom>
          <a:noFill/>
        </p:spPr>
        <p:txBody>
          <a:bodyPr wrap="none" rtlCol="0">
            <a:spAutoFit/>
          </a:bodyPr>
          <a:lstStyle/>
          <a:p>
            <a:r>
              <a:rPr lang="zh-CN" altLang="en-US" sz="2000" dirty="0">
                <a:cs typeface="+mn-ea"/>
                <a:sym typeface="+mn-lt"/>
              </a:rPr>
              <a:t>点击添加标题</a:t>
            </a:r>
            <a:endParaRPr lang="en-US" altLang="zh-CN" sz="2000" dirty="0">
              <a:cs typeface="+mn-ea"/>
              <a:sym typeface="+mn-lt"/>
            </a:endParaRPr>
          </a:p>
        </p:txBody>
      </p:sp>
      <p:sp>
        <p:nvSpPr>
          <p:cNvPr id="98" name="文本框 97"/>
          <p:cNvSpPr txBox="1"/>
          <p:nvPr/>
        </p:nvSpPr>
        <p:spPr>
          <a:xfrm flipH="1">
            <a:off x="7171954" y="5472425"/>
            <a:ext cx="1960880" cy="532765"/>
          </a:xfrm>
          <a:prstGeom prst="rect">
            <a:avLst/>
          </a:prstGeom>
          <a:noFill/>
        </p:spPr>
        <p:txBody>
          <a:bodyPr wrap="none" rtlCol="0">
            <a:spAutoFit/>
          </a:bodyPr>
          <a:lstStyle/>
          <a:p>
            <a:r>
              <a:rPr lang="zh-CN" altLang="en-US" sz="1400" dirty="0">
                <a:cs typeface="+mn-ea"/>
                <a:sym typeface="+mn-lt"/>
              </a:rPr>
              <a:t>点击添加标题文字添加</a:t>
            </a:r>
            <a:endParaRPr lang="en-US" altLang="zh-CN" sz="1400" dirty="0">
              <a:cs typeface="+mn-ea"/>
              <a:sym typeface="+mn-lt"/>
            </a:endParaRPr>
          </a:p>
          <a:p>
            <a:r>
              <a:rPr lang="zh-CN" altLang="en-US" sz="1400" dirty="0">
                <a:cs typeface="+mn-ea"/>
                <a:sym typeface="+mn-lt"/>
              </a:rPr>
              <a:t>点击添加标题文字添加</a:t>
            </a:r>
          </a:p>
        </p:txBody>
      </p:sp>
      <p:sp>
        <p:nvSpPr>
          <p:cNvPr id="99" name="文本框 98"/>
          <p:cNvSpPr txBox="1"/>
          <p:nvPr/>
        </p:nvSpPr>
        <p:spPr>
          <a:xfrm flipH="1">
            <a:off x="1683055" y="2019221"/>
            <a:ext cx="665480" cy="670560"/>
          </a:xfrm>
          <a:prstGeom prst="rect">
            <a:avLst/>
          </a:prstGeom>
          <a:noFill/>
        </p:spPr>
        <p:txBody>
          <a:bodyPr wrap="none" rtlCol="0">
            <a:spAutoFit/>
          </a:bodyPr>
          <a:lstStyle/>
          <a:p>
            <a:r>
              <a:rPr lang="en-US" altLang="zh-CN" sz="3800" dirty="0">
                <a:solidFill>
                  <a:schemeClr val="accent3"/>
                </a:solidFill>
                <a:effectLst>
                  <a:innerShdw blurRad="25400" dist="12700" dir="13500000">
                    <a:prstClr val="black">
                      <a:alpha val="50000"/>
                    </a:prstClr>
                  </a:innerShdw>
                </a:effectLst>
                <a:cs typeface="+mn-ea"/>
                <a:sym typeface="+mn-lt"/>
              </a:rPr>
              <a:t>01</a:t>
            </a:r>
            <a:endParaRPr lang="zh-CN" altLang="en-US" sz="3800" dirty="0">
              <a:solidFill>
                <a:schemeClr val="accent3"/>
              </a:solidFill>
              <a:effectLst>
                <a:innerShdw blurRad="25400" dist="12700" dir="13500000">
                  <a:prstClr val="black">
                    <a:alpha val="50000"/>
                  </a:prstClr>
                </a:innerShdw>
              </a:effectLst>
              <a:cs typeface="+mn-ea"/>
              <a:sym typeface="+mn-lt"/>
            </a:endParaRPr>
          </a:p>
        </p:txBody>
      </p:sp>
      <p:sp>
        <p:nvSpPr>
          <p:cNvPr id="100" name="文本框 99"/>
          <p:cNvSpPr txBox="1"/>
          <p:nvPr/>
        </p:nvSpPr>
        <p:spPr>
          <a:xfrm flipH="1">
            <a:off x="2319746" y="1857583"/>
            <a:ext cx="1706880" cy="417830"/>
          </a:xfrm>
          <a:prstGeom prst="rect">
            <a:avLst/>
          </a:prstGeom>
          <a:noFill/>
        </p:spPr>
        <p:txBody>
          <a:bodyPr wrap="none" rtlCol="0">
            <a:spAutoFit/>
          </a:bodyPr>
          <a:lstStyle/>
          <a:p>
            <a:r>
              <a:rPr lang="zh-CN" altLang="en-US" sz="2000" dirty="0">
                <a:cs typeface="+mn-ea"/>
                <a:sym typeface="+mn-lt"/>
              </a:rPr>
              <a:t>点击添加标题</a:t>
            </a:r>
            <a:endParaRPr lang="en-US" altLang="zh-CN" sz="2000" dirty="0">
              <a:cs typeface="+mn-ea"/>
              <a:sym typeface="+mn-lt"/>
            </a:endParaRPr>
          </a:p>
        </p:txBody>
      </p:sp>
      <p:sp>
        <p:nvSpPr>
          <p:cNvPr id="101" name="文本框 100"/>
          <p:cNvSpPr txBox="1"/>
          <p:nvPr/>
        </p:nvSpPr>
        <p:spPr>
          <a:xfrm flipH="1">
            <a:off x="2319746" y="2223884"/>
            <a:ext cx="1960880" cy="532765"/>
          </a:xfrm>
          <a:prstGeom prst="rect">
            <a:avLst/>
          </a:prstGeom>
          <a:noFill/>
        </p:spPr>
        <p:txBody>
          <a:bodyPr wrap="none" rtlCol="0">
            <a:spAutoFit/>
          </a:bodyPr>
          <a:lstStyle/>
          <a:p>
            <a:r>
              <a:rPr lang="zh-CN" altLang="en-US" sz="1400" dirty="0">
                <a:cs typeface="+mn-ea"/>
                <a:sym typeface="+mn-lt"/>
              </a:rPr>
              <a:t>点击添加标题文字添加</a:t>
            </a:r>
            <a:endParaRPr lang="en-US" altLang="zh-CN" sz="1400" dirty="0">
              <a:cs typeface="+mn-ea"/>
              <a:sym typeface="+mn-lt"/>
            </a:endParaRPr>
          </a:p>
          <a:p>
            <a:r>
              <a:rPr lang="zh-CN" altLang="en-US" sz="1400" dirty="0">
                <a:cs typeface="+mn-ea"/>
                <a:sym typeface="+mn-lt"/>
              </a:rPr>
              <a:t>点击添加标题文字添加</a:t>
            </a:r>
          </a:p>
        </p:txBody>
      </p:sp>
      <p:sp>
        <p:nvSpPr>
          <p:cNvPr id="102" name="文本框 101"/>
          <p:cNvSpPr txBox="1"/>
          <p:nvPr/>
        </p:nvSpPr>
        <p:spPr>
          <a:xfrm flipH="1">
            <a:off x="4842694" y="2019221"/>
            <a:ext cx="665480" cy="670560"/>
          </a:xfrm>
          <a:prstGeom prst="rect">
            <a:avLst/>
          </a:prstGeom>
          <a:noFill/>
        </p:spPr>
        <p:txBody>
          <a:bodyPr wrap="none" rtlCol="0">
            <a:spAutoFit/>
          </a:bodyPr>
          <a:lstStyle/>
          <a:p>
            <a:r>
              <a:rPr lang="en-US" altLang="zh-CN" sz="3800" dirty="0">
                <a:solidFill>
                  <a:srgbClr val="92D050"/>
                </a:solidFill>
                <a:effectLst>
                  <a:innerShdw blurRad="25400" dist="12700" dir="13500000">
                    <a:prstClr val="black">
                      <a:alpha val="50000"/>
                    </a:prstClr>
                  </a:innerShdw>
                </a:effectLst>
                <a:cs typeface="+mn-ea"/>
                <a:sym typeface="+mn-lt"/>
              </a:rPr>
              <a:t>03</a:t>
            </a:r>
            <a:endParaRPr lang="zh-CN" altLang="en-US" sz="3800" dirty="0">
              <a:solidFill>
                <a:srgbClr val="92D050"/>
              </a:solidFill>
              <a:effectLst>
                <a:innerShdw blurRad="25400" dist="12700" dir="13500000">
                  <a:prstClr val="black">
                    <a:alpha val="50000"/>
                  </a:prstClr>
                </a:innerShdw>
              </a:effectLst>
              <a:cs typeface="+mn-ea"/>
              <a:sym typeface="+mn-lt"/>
            </a:endParaRPr>
          </a:p>
        </p:txBody>
      </p:sp>
      <p:sp>
        <p:nvSpPr>
          <p:cNvPr id="103" name="文本框 102"/>
          <p:cNvSpPr txBox="1"/>
          <p:nvPr/>
        </p:nvSpPr>
        <p:spPr>
          <a:xfrm flipH="1">
            <a:off x="5479383" y="1857583"/>
            <a:ext cx="1706880" cy="417830"/>
          </a:xfrm>
          <a:prstGeom prst="rect">
            <a:avLst/>
          </a:prstGeom>
          <a:noFill/>
        </p:spPr>
        <p:txBody>
          <a:bodyPr wrap="none" rtlCol="0">
            <a:spAutoFit/>
          </a:bodyPr>
          <a:lstStyle/>
          <a:p>
            <a:r>
              <a:rPr lang="zh-CN" altLang="en-US" sz="2000" dirty="0">
                <a:cs typeface="+mn-ea"/>
                <a:sym typeface="+mn-lt"/>
              </a:rPr>
              <a:t>点击添加标题</a:t>
            </a:r>
            <a:endParaRPr lang="en-US" altLang="zh-CN" sz="2000" dirty="0">
              <a:cs typeface="+mn-ea"/>
              <a:sym typeface="+mn-lt"/>
            </a:endParaRPr>
          </a:p>
        </p:txBody>
      </p:sp>
      <p:sp>
        <p:nvSpPr>
          <p:cNvPr id="104" name="文本框 103"/>
          <p:cNvSpPr txBox="1"/>
          <p:nvPr/>
        </p:nvSpPr>
        <p:spPr>
          <a:xfrm flipH="1">
            <a:off x="5479383" y="2223884"/>
            <a:ext cx="1960880" cy="532765"/>
          </a:xfrm>
          <a:prstGeom prst="rect">
            <a:avLst/>
          </a:prstGeom>
          <a:noFill/>
        </p:spPr>
        <p:txBody>
          <a:bodyPr wrap="none" rtlCol="0">
            <a:spAutoFit/>
          </a:bodyPr>
          <a:lstStyle/>
          <a:p>
            <a:r>
              <a:rPr lang="zh-CN" altLang="en-US" sz="1400" dirty="0">
                <a:cs typeface="+mn-ea"/>
                <a:sym typeface="+mn-lt"/>
              </a:rPr>
              <a:t>点击添加标题文字添加</a:t>
            </a:r>
            <a:endParaRPr lang="en-US" altLang="zh-CN" sz="1400" dirty="0">
              <a:cs typeface="+mn-ea"/>
              <a:sym typeface="+mn-lt"/>
            </a:endParaRPr>
          </a:p>
          <a:p>
            <a:r>
              <a:rPr lang="zh-CN" altLang="en-US" sz="1400" dirty="0">
                <a:cs typeface="+mn-ea"/>
                <a:sym typeface="+mn-lt"/>
              </a:rPr>
              <a:t>点击添加标题文字添加</a:t>
            </a:r>
          </a:p>
        </p:txBody>
      </p:sp>
      <p:sp>
        <p:nvSpPr>
          <p:cNvPr id="105" name="文本框 104"/>
          <p:cNvSpPr txBox="1"/>
          <p:nvPr/>
        </p:nvSpPr>
        <p:spPr>
          <a:xfrm flipH="1">
            <a:off x="8119123" y="2019221"/>
            <a:ext cx="665480" cy="670560"/>
          </a:xfrm>
          <a:prstGeom prst="rect">
            <a:avLst/>
          </a:prstGeom>
          <a:noFill/>
        </p:spPr>
        <p:txBody>
          <a:bodyPr wrap="none" rtlCol="0">
            <a:spAutoFit/>
          </a:bodyPr>
          <a:lstStyle/>
          <a:p>
            <a:r>
              <a:rPr lang="en-US" altLang="zh-CN" sz="3800" dirty="0">
                <a:solidFill>
                  <a:schemeClr val="accent5"/>
                </a:solidFill>
                <a:effectLst>
                  <a:innerShdw blurRad="25400" dist="12700" dir="13500000">
                    <a:prstClr val="black">
                      <a:alpha val="50000"/>
                    </a:prstClr>
                  </a:innerShdw>
                </a:effectLst>
                <a:cs typeface="+mn-ea"/>
                <a:sym typeface="+mn-lt"/>
              </a:rPr>
              <a:t>05</a:t>
            </a:r>
            <a:endParaRPr lang="zh-CN" altLang="en-US" sz="3800" dirty="0">
              <a:solidFill>
                <a:schemeClr val="accent5"/>
              </a:solidFill>
              <a:effectLst>
                <a:innerShdw blurRad="25400" dist="12700" dir="13500000">
                  <a:prstClr val="black">
                    <a:alpha val="50000"/>
                  </a:prstClr>
                </a:innerShdw>
              </a:effectLst>
              <a:cs typeface="+mn-ea"/>
              <a:sym typeface="+mn-lt"/>
            </a:endParaRPr>
          </a:p>
        </p:txBody>
      </p:sp>
      <p:sp>
        <p:nvSpPr>
          <p:cNvPr id="106" name="文本框 105"/>
          <p:cNvSpPr txBox="1"/>
          <p:nvPr/>
        </p:nvSpPr>
        <p:spPr>
          <a:xfrm flipH="1">
            <a:off x="8755814" y="1857583"/>
            <a:ext cx="1706880" cy="417830"/>
          </a:xfrm>
          <a:prstGeom prst="rect">
            <a:avLst/>
          </a:prstGeom>
          <a:noFill/>
        </p:spPr>
        <p:txBody>
          <a:bodyPr wrap="none" rtlCol="0">
            <a:spAutoFit/>
          </a:bodyPr>
          <a:lstStyle/>
          <a:p>
            <a:r>
              <a:rPr lang="zh-CN" altLang="en-US" sz="2000" dirty="0">
                <a:cs typeface="+mn-ea"/>
                <a:sym typeface="+mn-lt"/>
              </a:rPr>
              <a:t>点击添加标题</a:t>
            </a:r>
            <a:endParaRPr lang="en-US" altLang="zh-CN" sz="2000" dirty="0">
              <a:cs typeface="+mn-ea"/>
              <a:sym typeface="+mn-lt"/>
            </a:endParaRPr>
          </a:p>
        </p:txBody>
      </p:sp>
      <p:sp>
        <p:nvSpPr>
          <p:cNvPr id="107" name="文本框 106"/>
          <p:cNvSpPr txBox="1"/>
          <p:nvPr/>
        </p:nvSpPr>
        <p:spPr>
          <a:xfrm flipH="1">
            <a:off x="8755814" y="2223884"/>
            <a:ext cx="1960880" cy="532765"/>
          </a:xfrm>
          <a:prstGeom prst="rect">
            <a:avLst/>
          </a:prstGeom>
          <a:noFill/>
        </p:spPr>
        <p:txBody>
          <a:bodyPr wrap="none" rtlCol="0">
            <a:spAutoFit/>
          </a:bodyPr>
          <a:lstStyle/>
          <a:p>
            <a:r>
              <a:rPr lang="zh-CN" altLang="en-US" sz="1400" dirty="0">
                <a:cs typeface="+mn-ea"/>
                <a:sym typeface="+mn-lt"/>
              </a:rPr>
              <a:t>点击添加标题文字添加</a:t>
            </a:r>
            <a:endParaRPr lang="en-US" altLang="zh-CN" sz="1400" dirty="0">
              <a:cs typeface="+mn-ea"/>
              <a:sym typeface="+mn-lt"/>
            </a:endParaRPr>
          </a:p>
          <a:p>
            <a:r>
              <a:rPr lang="zh-CN" altLang="en-US" sz="1400" dirty="0">
                <a:cs typeface="+mn-ea"/>
                <a:sym typeface="+mn-lt"/>
              </a:rPr>
              <a:t>点击添加标题文字添加</a:t>
            </a:r>
          </a:p>
        </p:txBody>
      </p:sp>
      <p:grpSp>
        <p:nvGrpSpPr>
          <p:cNvPr id="108" name="组合 107"/>
          <p:cNvGrpSpPr/>
          <p:nvPr/>
        </p:nvGrpSpPr>
        <p:grpSpPr>
          <a:xfrm>
            <a:off x="2433267" y="3409197"/>
            <a:ext cx="1009740" cy="1009740"/>
            <a:chOff x="1824500" y="2556898"/>
            <a:chExt cx="757305" cy="757305"/>
          </a:xfrm>
        </p:grpSpPr>
        <p:grpSp>
          <p:nvGrpSpPr>
            <p:cNvPr id="109" name="组合 108"/>
            <p:cNvGrpSpPr/>
            <p:nvPr/>
          </p:nvGrpSpPr>
          <p:grpSpPr>
            <a:xfrm>
              <a:off x="1824500" y="2556898"/>
              <a:ext cx="757305" cy="757305"/>
              <a:chOff x="2432666" y="3409197"/>
              <a:chExt cx="1009740" cy="1009740"/>
            </a:xfrm>
            <a:effectLst>
              <a:outerShdw blurRad="25400" dist="12700" dir="2700000" algn="tl" rotWithShape="0">
                <a:prstClr val="black">
                  <a:alpha val="40000"/>
                </a:prstClr>
              </a:outerShdw>
            </a:effectLst>
          </p:grpSpPr>
          <p:sp>
            <p:nvSpPr>
              <p:cNvPr id="111" name="圆角矩形 110"/>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12" name="圆角矩形 111"/>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110" name="KSO_Shape"/>
            <p:cNvSpPr>
              <a:spLocks noChangeAspect="1"/>
            </p:cNvSpPr>
            <p:nvPr/>
          </p:nvSpPr>
          <p:spPr>
            <a:xfrm>
              <a:off x="2042244" y="2781346"/>
              <a:ext cx="321817" cy="3084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3"/>
            </a:solidFill>
            <a:ln>
              <a:noFill/>
            </a:ln>
            <a:effectLst>
              <a:innerShdw blurRad="25400" dist="12700" dir="13500000">
                <a:prstClr val="black">
                  <a:alpha val="50000"/>
                </a:prstClr>
              </a:innerShdw>
            </a:effectLst>
          </p:spPr>
          <p:txBody>
            <a:bodyPr vert="horz" wrap="square" lIns="91440" tIns="45720" rIns="91440" bIns="45720" numCol="1" anchor="t" anchorCtr="0" compatLnSpc="1">
              <a:noAutofit/>
            </a:bodyPr>
            <a:lstStyle/>
            <a:p>
              <a:endParaRPr lang="zh-CN" altLang="en-US" sz="1355">
                <a:cs typeface="+mn-ea"/>
                <a:sym typeface="+mn-lt"/>
              </a:endParaRPr>
            </a:p>
          </p:txBody>
        </p:sp>
      </p:grpSp>
      <p:grpSp>
        <p:nvGrpSpPr>
          <p:cNvPr id="113" name="组合 112"/>
          <p:cNvGrpSpPr/>
          <p:nvPr/>
        </p:nvGrpSpPr>
        <p:grpSpPr>
          <a:xfrm>
            <a:off x="4071482" y="3409197"/>
            <a:ext cx="1009740" cy="1009740"/>
            <a:chOff x="3053161" y="2556898"/>
            <a:chExt cx="757305" cy="757305"/>
          </a:xfrm>
        </p:grpSpPr>
        <p:grpSp>
          <p:nvGrpSpPr>
            <p:cNvPr id="114" name="组合 113"/>
            <p:cNvGrpSpPr/>
            <p:nvPr/>
          </p:nvGrpSpPr>
          <p:grpSpPr>
            <a:xfrm>
              <a:off x="3053161" y="2556898"/>
              <a:ext cx="757305" cy="757305"/>
              <a:chOff x="4070881" y="3409197"/>
              <a:chExt cx="1009740" cy="1009740"/>
            </a:xfrm>
            <a:effectLst>
              <a:outerShdw blurRad="25400" dist="12700" dir="2700000" algn="tl" rotWithShape="0">
                <a:prstClr val="black">
                  <a:alpha val="40000"/>
                </a:prstClr>
              </a:outerShdw>
            </a:effectLst>
          </p:grpSpPr>
          <p:sp>
            <p:nvSpPr>
              <p:cNvPr id="116" name="圆角矩形 115"/>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17" name="圆角矩形 116"/>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115" name="KSO_Shape"/>
            <p:cNvSpPr>
              <a:spLocks noChangeAspect="1"/>
            </p:cNvSpPr>
            <p:nvPr/>
          </p:nvSpPr>
          <p:spPr>
            <a:xfrm>
              <a:off x="3254594" y="2752220"/>
              <a:ext cx="354440" cy="366662"/>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5">
                <a:cs typeface="+mn-ea"/>
                <a:sym typeface="+mn-lt"/>
              </a:endParaRPr>
            </a:p>
          </p:txBody>
        </p:sp>
      </p:grpSp>
      <p:grpSp>
        <p:nvGrpSpPr>
          <p:cNvPr id="118" name="组合 117"/>
          <p:cNvGrpSpPr/>
          <p:nvPr/>
        </p:nvGrpSpPr>
        <p:grpSpPr>
          <a:xfrm>
            <a:off x="5709696" y="3409197"/>
            <a:ext cx="1009740" cy="1009740"/>
            <a:chOff x="4281822" y="2556898"/>
            <a:chExt cx="757305" cy="757305"/>
          </a:xfrm>
        </p:grpSpPr>
        <p:grpSp>
          <p:nvGrpSpPr>
            <p:cNvPr id="119" name="组合 118"/>
            <p:cNvGrpSpPr/>
            <p:nvPr/>
          </p:nvGrpSpPr>
          <p:grpSpPr>
            <a:xfrm>
              <a:off x="4281822" y="2556898"/>
              <a:ext cx="757305" cy="757305"/>
              <a:chOff x="5709096" y="3409197"/>
              <a:chExt cx="1009740" cy="1009740"/>
            </a:xfrm>
            <a:effectLst>
              <a:outerShdw blurRad="25400" dist="12700" dir="2700000" algn="tl" rotWithShape="0">
                <a:prstClr val="black">
                  <a:alpha val="40000"/>
                </a:prstClr>
              </a:outerShdw>
            </a:effectLst>
          </p:grpSpPr>
          <p:sp>
            <p:nvSpPr>
              <p:cNvPr id="121" name="圆角矩形 120"/>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22" name="圆角矩形 121"/>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120" name="KSO_Shape"/>
            <p:cNvSpPr>
              <a:spLocks noChangeAspect="1"/>
            </p:cNvSpPr>
            <p:nvPr/>
          </p:nvSpPr>
          <p:spPr>
            <a:xfrm>
              <a:off x="4494714" y="2782774"/>
              <a:ext cx="331523" cy="305553"/>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92D05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5">
                <a:cs typeface="+mn-ea"/>
                <a:sym typeface="+mn-lt"/>
              </a:endParaRPr>
            </a:p>
          </p:txBody>
        </p:sp>
      </p:grpSp>
      <p:grpSp>
        <p:nvGrpSpPr>
          <p:cNvPr id="123" name="组合 122"/>
          <p:cNvGrpSpPr/>
          <p:nvPr/>
        </p:nvGrpSpPr>
        <p:grpSpPr>
          <a:xfrm>
            <a:off x="8986127" y="3409197"/>
            <a:ext cx="1009740" cy="1009740"/>
            <a:chOff x="6739145" y="2556898"/>
            <a:chExt cx="757305" cy="757305"/>
          </a:xfrm>
        </p:grpSpPr>
        <p:grpSp>
          <p:nvGrpSpPr>
            <p:cNvPr id="124" name="组合 123"/>
            <p:cNvGrpSpPr/>
            <p:nvPr/>
          </p:nvGrpSpPr>
          <p:grpSpPr>
            <a:xfrm>
              <a:off x="6739145" y="2556898"/>
              <a:ext cx="757305" cy="757305"/>
              <a:chOff x="8985526" y="3409197"/>
              <a:chExt cx="1009740" cy="1009740"/>
            </a:xfrm>
            <a:effectLst>
              <a:outerShdw blurRad="25400" dist="12700" dir="2700000" algn="tl" rotWithShape="0">
                <a:prstClr val="black">
                  <a:alpha val="40000"/>
                </a:prstClr>
              </a:outerShdw>
            </a:effectLst>
          </p:grpSpPr>
          <p:sp>
            <p:nvSpPr>
              <p:cNvPr id="126" name="圆角矩形 125"/>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27" name="圆角矩形 126"/>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125" name="KSO_Shape"/>
            <p:cNvSpPr>
              <a:spLocks noChangeAspect="1"/>
            </p:cNvSpPr>
            <p:nvPr/>
          </p:nvSpPr>
          <p:spPr>
            <a:xfrm>
              <a:off x="6960901" y="2724950"/>
              <a:ext cx="313793" cy="4212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accent5"/>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5">
                <a:cs typeface="+mn-ea"/>
                <a:sym typeface="+mn-lt"/>
              </a:endParaRPr>
            </a:p>
          </p:txBody>
        </p:sp>
      </p:grpSp>
      <p:grpSp>
        <p:nvGrpSpPr>
          <p:cNvPr id="128" name="组合 127"/>
          <p:cNvGrpSpPr/>
          <p:nvPr/>
        </p:nvGrpSpPr>
        <p:grpSpPr>
          <a:xfrm>
            <a:off x="7347911" y="3409197"/>
            <a:ext cx="1009740" cy="1009740"/>
            <a:chOff x="5510483" y="2556898"/>
            <a:chExt cx="757305" cy="757305"/>
          </a:xfrm>
        </p:grpSpPr>
        <p:grpSp>
          <p:nvGrpSpPr>
            <p:cNvPr id="129" name="组合 128"/>
            <p:cNvGrpSpPr/>
            <p:nvPr/>
          </p:nvGrpSpPr>
          <p:grpSpPr>
            <a:xfrm>
              <a:off x="5510483" y="2556898"/>
              <a:ext cx="757305" cy="757305"/>
              <a:chOff x="7347311" y="3409197"/>
              <a:chExt cx="1009740" cy="1009740"/>
            </a:xfrm>
            <a:effectLst>
              <a:outerShdw blurRad="25400" dist="12700" dir="2700000" algn="tl" rotWithShape="0">
                <a:prstClr val="black">
                  <a:alpha val="40000"/>
                </a:prstClr>
              </a:outerShdw>
            </a:effectLst>
          </p:grpSpPr>
          <p:sp>
            <p:nvSpPr>
              <p:cNvPr id="131" name="圆角矩形 130"/>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32" name="圆角矩形 131"/>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130" name="KSO_Shape"/>
            <p:cNvSpPr>
              <a:spLocks noChangeAspect="1"/>
            </p:cNvSpPr>
            <p:nvPr/>
          </p:nvSpPr>
          <p:spPr>
            <a:xfrm>
              <a:off x="5691021" y="2803144"/>
              <a:ext cx="396232" cy="264814"/>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2"/>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5">
                <a:cs typeface="+mn-ea"/>
                <a:sym typeface="+mn-lt"/>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p:cTn id="44" dur="500" fill="hold"/>
                                        <p:tgtEl>
                                          <p:spTgt spid="108"/>
                                        </p:tgtEl>
                                        <p:attrNameLst>
                                          <p:attrName>ppt_w</p:attrName>
                                        </p:attrNameLst>
                                      </p:cBhvr>
                                      <p:tavLst>
                                        <p:tav tm="0">
                                          <p:val>
                                            <p:fltVal val="0"/>
                                          </p:val>
                                        </p:tav>
                                        <p:tav tm="100000">
                                          <p:val>
                                            <p:strVal val="#ppt_w"/>
                                          </p:val>
                                        </p:tav>
                                      </p:tavLst>
                                    </p:anim>
                                    <p:anim calcmode="lin" valueType="num">
                                      <p:cBhvr>
                                        <p:cTn id="45" dur="500" fill="hold"/>
                                        <p:tgtEl>
                                          <p:spTgt spid="108"/>
                                        </p:tgtEl>
                                        <p:attrNameLst>
                                          <p:attrName>ppt_h</p:attrName>
                                        </p:attrNameLst>
                                      </p:cBhvr>
                                      <p:tavLst>
                                        <p:tav tm="0">
                                          <p:val>
                                            <p:fltVal val="0"/>
                                          </p:val>
                                        </p:tav>
                                        <p:tav tm="100000">
                                          <p:val>
                                            <p:strVal val="#ppt_h"/>
                                          </p:val>
                                        </p:tav>
                                      </p:tavLst>
                                    </p:anim>
                                    <p:animEffect transition="in" filter="fade">
                                      <p:cBhvr>
                                        <p:cTn id="46" dur="500"/>
                                        <p:tgtEl>
                                          <p:spTgt spid="108"/>
                                        </p:tgtEl>
                                      </p:cBhvr>
                                    </p:animEffect>
                                  </p:childTnLst>
                                </p:cTn>
                              </p:par>
                              <p:par>
                                <p:cTn id="47" presetID="53" presetClass="entr" presetSubtype="16"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fltVal val="0"/>
                                          </p:val>
                                        </p:tav>
                                        <p:tav tm="100000">
                                          <p:val>
                                            <p:strVal val="#ppt_w"/>
                                          </p:val>
                                        </p:tav>
                                      </p:tavLst>
                                    </p:anim>
                                    <p:anim calcmode="lin" valueType="num">
                                      <p:cBhvr>
                                        <p:cTn id="50" dur="500" fill="hold"/>
                                        <p:tgtEl>
                                          <p:spTgt spid="113"/>
                                        </p:tgtEl>
                                        <p:attrNameLst>
                                          <p:attrName>ppt_h</p:attrName>
                                        </p:attrNameLst>
                                      </p:cBhvr>
                                      <p:tavLst>
                                        <p:tav tm="0">
                                          <p:val>
                                            <p:fltVal val="0"/>
                                          </p:val>
                                        </p:tav>
                                        <p:tav tm="100000">
                                          <p:val>
                                            <p:strVal val="#ppt_h"/>
                                          </p:val>
                                        </p:tav>
                                      </p:tavLst>
                                    </p:anim>
                                    <p:animEffect transition="in" filter="fade">
                                      <p:cBhvr>
                                        <p:cTn id="51" dur="500"/>
                                        <p:tgtEl>
                                          <p:spTgt spid="113"/>
                                        </p:tgtEl>
                                      </p:cBhvr>
                                    </p:animEffect>
                                  </p:childTnLst>
                                </p:cTn>
                              </p:par>
                              <p:par>
                                <p:cTn id="52" presetID="53" presetClass="entr" presetSubtype="16" fill="hold" nodeType="withEffect">
                                  <p:stCondLst>
                                    <p:cond delay="0"/>
                                  </p:stCondLst>
                                  <p:childTnLst>
                                    <p:set>
                                      <p:cBhvr>
                                        <p:cTn id="53" dur="1" fill="hold">
                                          <p:stCondLst>
                                            <p:cond delay="0"/>
                                          </p:stCondLst>
                                        </p:cTn>
                                        <p:tgtEl>
                                          <p:spTgt spid="118"/>
                                        </p:tgtEl>
                                        <p:attrNameLst>
                                          <p:attrName>style.visibility</p:attrName>
                                        </p:attrNameLst>
                                      </p:cBhvr>
                                      <p:to>
                                        <p:strVal val="visible"/>
                                      </p:to>
                                    </p:set>
                                    <p:anim calcmode="lin" valueType="num">
                                      <p:cBhvr>
                                        <p:cTn id="54" dur="500" fill="hold"/>
                                        <p:tgtEl>
                                          <p:spTgt spid="118"/>
                                        </p:tgtEl>
                                        <p:attrNameLst>
                                          <p:attrName>ppt_w</p:attrName>
                                        </p:attrNameLst>
                                      </p:cBhvr>
                                      <p:tavLst>
                                        <p:tav tm="0">
                                          <p:val>
                                            <p:fltVal val="0"/>
                                          </p:val>
                                        </p:tav>
                                        <p:tav tm="100000">
                                          <p:val>
                                            <p:strVal val="#ppt_w"/>
                                          </p:val>
                                        </p:tav>
                                      </p:tavLst>
                                    </p:anim>
                                    <p:anim calcmode="lin" valueType="num">
                                      <p:cBhvr>
                                        <p:cTn id="55" dur="500" fill="hold"/>
                                        <p:tgtEl>
                                          <p:spTgt spid="118"/>
                                        </p:tgtEl>
                                        <p:attrNameLst>
                                          <p:attrName>ppt_h</p:attrName>
                                        </p:attrNameLst>
                                      </p:cBhvr>
                                      <p:tavLst>
                                        <p:tav tm="0">
                                          <p:val>
                                            <p:fltVal val="0"/>
                                          </p:val>
                                        </p:tav>
                                        <p:tav tm="100000">
                                          <p:val>
                                            <p:strVal val="#ppt_h"/>
                                          </p:val>
                                        </p:tav>
                                      </p:tavLst>
                                    </p:anim>
                                    <p:animEffect transition="in" filter="fade">
                                      <p:cBhvr>
                                        <p:cTn id="56" dur="500"/>
                                        <p:tgtEl>
                                          <p:spTgt spid="118"/>
                                        </p:tgtEl>
                                      </p:cBhvr>
                                    </p:animEffect>
                                  </p:childTnLst>
                                </p:cTn>
                              </p:par>
                              <p:par>
                                <p:cTn id="57" presetID="53" presetClass="entr" presetSubtype="16" fill="hold" nodeType="with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500" fill="hold"/>
                                        <p:tgtEl>
                                          <p:spTgt spid="128"/>
                                        </p:tgtEl>
                                        <p:attrNameLst>
                                          <p:attrName>ppt_w</p:attrName>
                                        </p:attrNameLst>
                                      </p:cBhvr>
                                      <p:tavLst>
                                        <p:tav tm="0">
                                          <p:val>
                                            <p:fltVal val="0"/>
                                          </p:val>
                                        </p:tav>
                                        <p:tav tm="100000">
                                          <p:val>
                                            <p:strVal val="#ppt_w"/>
                                          </p:val>
                                        </p:tav>
                                      </p:tavLst>
                                    </p:anim>
                                    <p:anim calcmode="lin" valueType="num">
                                      <p:cBhvr>
                                        <p:cTn id="60" dur="500" fill="hold"/>
                                        <p:tgtEl>
                                          <p:spTgt spid="128"/>
                                        </p:tgtEl>
                                        <p:attrNameLst>
                                          <p:attrName>ppt_h</p:attrName>
                                        </p:attrNameLst>
                                      </p:cBhvr>
                                      <p:tavLst>
                                        <p:tav tm="0">
                                          <p:val>
                                            <p:fltVal val="0"/>
                                          </p:val>
                                        </p:tav>
                                        <p:tav tm="100000">
                                          <p:val>
                                            <p:strVal val="#ppt_h"/>
                                          </p:val>
                                        </p:tav>
                                      </p:tavLst>
                                    </p:anim>
                                    <p:animEffect transition="in" filter="fade">
                                      <p:cBhvr>
                                        <p:cTn id="61" dur="500"/>
                                        <p:tgtEl>
                                          <p:spTgt spid="128"/>
                                        </p:tgtEl>
                                      </p:cBhvr>
                                    </p:animEffect>
                                  </p:childTnLst>
                                </p:cTn>
                              </p:par>
                              <p:par>
                                <p:cTn id="62" presetID="53" presetClass="entr" presetSubtype="16" fill="hold" nodeType="withEffect">
                                  <p:stCondLst>
                                    <p:cond delay="0"/>
                                  </p:stCondLst>
                                  <p:childTnLst>
                                    <p:set>
                                      <p:cBhvr>
                                        <p:cTn id="63" dur="1" fill="hold">
                                          <p:stCondLst>
                                            <p:cond delay="0"/>
                                          </p:stCondLst>
                                        </p:cTn>
                                        <p:tgtEl>
                                          <p:spTgt spid="123"/>
                                        </p:tgtEl>
                                        <p:attrNameLst>
                                          <p:attrName>style.visibility</p:attrName>
                                        </p:attrNameLst>
                                      </p:cBhvr>
                                      <p:to>
                                        <p:strVal val="visible"/>
                                      </p:to>
                                    </p:set>
                                    <p:anim calcmode="lin" valueType="num">
                                      <p:cBhvr>
                                        <p:cTn id="64" dur="500" fill="hold"/>
                                        <p:tgtEl>
                                          <p:spTgt spid="123"/>
                                        </p:tgtEl>
                                        <p:attrNameLst>
                                          <p:attrName>ppt_w</p:attrName>
                                        </p:attrNameLst>
                                      </p:cBhvr>
                                      <p:tavLst>
                                        <p:tav tm="0">
                                          <p:val>
                                            <p:fltVal val="0"/>
                                          </p:val>
                                        </p:tav>
                                        <p:tav tm="100000">
                                          <p:val>
                                            <p:strVal val="#ppt_w"/>
                                          </p:val>
                                        </p:tav>
                                      </p:tavLst>
                                    </p:anim>
                                    <p:anim calcmode="lin" valueType="num">
                                      <p:cBhvr>
                                        <p:cTn id="65" dur="500" fill="hold"/>
                                        <p:tgtEl>
                                          <p:spTgt spid="123"/>
                                        </p:tgtEl>
                                        <p:attrNameLst>
                                          <p:attrName>ppt_h</p:attrName>
                                        </p:attrNameLst>
                                      </p:cBhvr>
                                      <p:tavLst>
                                        <p:tav tm="0">
                                          <p:val>
                                            <p:fltVal val="0"/>
                                          </p:val>
                                        </p:tav>
                                        <p:tav tm="100000">
                                          <p:val>
                                            <p:strVal val="#ppt_h"/>
                                          </p:val>
                                        </p:tav>
                                      </p:tavLst>
                                    </p:anim>
                                    <p:animEffect transition="in" filter="fade">
                                      <p:cBhvr>
                                        <p:cTn id="66" dur="500"/>
                                        <p:tgtEl>
                                          <p:spTgt spid="123"/>
                                        </p:tgtEl>
                                      </p:cBhvr>
                                    </p:animEffect>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1000"/>
                                        <p:tgtEl>
                                          <p:spTgt spid="95"/>
                                        </p:tgtEl>
                                      </p:cBhvr>
                                    </p:animEffect>
                                    <p:anim calcmode="lin" valueType="num">
                                      <p:cBhvr>
                                        <p:cTn id="81" dur="1000" fill="hold"/>
                                        <p:tgtEl>
                                          <p:spTgt spid="95"/>
                                        </p:tgtEl>
                                        <p:attrNameLst>
                                          <p:attrName>ppt_x</p:attrName>
                                        </p:attrNameLst>
                                      </p:cBhvr>
                                      <p:tavLst>
                                        <p:tav tm="0">
                                          <p:val>
                                            <p:strVal val="#ppt_x"/>
                                          </p:val>
                                        </p:tav>
                                        <p:tav tm="100000">
                                          <p:val>
                                            <p:strVal val="#ppt_x"/>
                                          </p:val>
                                        </p:tav>
                                      </p:tavLst>
                                    </p:anim>
                                    <p:anim calcmode="lin" valueType="num">
                                      <p:cBhvr>
                                        <p:cTn id="82" dur="1000" fill="hold"/>
                                        <p:tgtEl>
                                          <p:spTgt spid="9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1000"/>
                                        <p:tgtEl>
                                          <p:spTgt spid="96"/>
                                        </p:tgtEl>
                                      </p:cBhvr>
                                    </p:animEffect>
                                    <p:anim calcmode="lin" valueType="num">
                                      <p:cBhvr>
                                        <p:cTn id="86" dur="1000" fill="hold"/>
                                        <p:tgtEl>
                                          <p:spTgt spid="96"/>
                                        </p:tgtEl>
                                        <p:attrNameLst>
                                          <p:attrName>ppt_x</p:attrName>
                                        </p:attrNameLst>
                                      </p:cBhvr>
                                      <p:tavLst>
                                        <p:tav tm="0">
                                          <p:val>
                                            <p:strVal val="#ppt_x"/>
                                          </p:val>
                                        </p:tav>
                                        <p:tav tm="100000">
                                          <p:val>
                                            <p:strVal val="#ppt_x"/>
                                          </p:val>
                                        </p:tav>
                                      </p:tavLst>
                                    </p:anim>
                                    <p:anim calcmode="lin" valueType="num">
                                      <p:cBhvr>
                                        <p:cTn id="87" dur="1000" fill="hold"/>
                                        <p:tgtEl>
                                          <p:spTgt spid="9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1000"/>
                                        <p:tgtEl>
                                          <p:spTgt spid="97"/>
                                        </p:tgtEl>
                                      </p:cBhvr>
                                    </p:animEffect>
                                    <p:anim calcmode="lin" valueType="num">
                                      <p:cBhvr>
                                        <p:cTn id="91" dur="1000" fill="hold"/>
                                        <p:tgtEl>
                                          <p:spTgt spid="97"/>
                                        </p:tgtEl>
                                        <p:attrNameLst>
                                          <p:attrName>ppt_x</p:attrName>
                                        </p:attrNameLst>
                                      </p:cBhvr>
                                      <p:tavLst>
                                        <p:tav tm="0">
                                          <p:val>
                                            <p:strVal val="#ppt_x"/>
                                          </p:val>
                                        </p:tav>
                                        <p:tav tm="100000">
                                          <p:val>
                                            <p:strVal val="#ppt_x"/>
                                          </p:val>
                                        </p:tav>
                                      </p:tavLst>
                                    </p:anim>
                                    <p:anim calcmode="lin" valueType="num">
                                      <p:cBhvr>
                                        <p:cTn id="92" dur="1000" fill="hold"/>
                                        <p:tgtEl>
                                          <p:spTgt spid="9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1000"/>
                                        <p:tgtEl>
                                          <p:spTgt spid="98"/>
                                        </p:tgtEl>
                                      </p:cBhvr>
                                    </p:animEffect>
                                    <p:anim calcmode="lin" valueType="num">
                                      <p:cBhvr>
                                        <p:cTn id="96" dur="1000" fill="hold"/>
                                        <p:tgtEl>
                                          <p:spTgt spid="98"/>
                                        </p:tgtEl>
                                        <p:attrNameLst>
                                          <p:attrName>ppt_x</p:attrName>
                                        </p:attrNameLst>
                                      </p:cBhvr>
                                      <p:tavLst>
                                        <p:tav tm="0">
                                          <p:val>
                                            <p:strVal val="#ppt_x"/>
                                          </p:val>
                                        </p:tav>
                                        <p:tav tm="100000">
                                          <p:val>
                                            <p:strVal val="#ppt_x"/>
                                          </p:val>
                                        </p:tav>
                                      </p:tavLst>
                                    </p:anim>
                                    <p:anim calcmode="lin" valueType="num">
                                      <p:cBhvr>
                                        <p:cTn id="97" dur="1000" fill="hold"/>
                                        <p:tgtEl>
                                          <p:spTgt spid="9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1000"/>
                                        <p:tgtEl>
                                          <p:spTgt spid="99"/>
                                        </p:tgtEl>
                                      </p:cBhvr>
                                    </p:animEffect>
                                    <p:anim calcmode="lin" valueType="num">
                                      <p:cBhvr>
                                        <p:cTn id="101" dur="1000" fill="hold"/>
                                        <p:tgtEl>
                                          <p:spTgt spid="99"/>
                                        </p:tgtEl>
                                        <p:attrNameLst>
                                          <p:attrName>ppt_x</p:attrName>
                                        </p:attrNameLst>
                                      </p:cBhvr>
                                      <p:tavLst>
                                        <p:tav tm="0">
                                          <p:val>
                                            <p:strVal val="#ppt_x"/>
                                          </p:val>
                                        </p:tav>
                                        <p:tav tm="100000">
                                          <p:val>
                                            <p:strVal val="#ppt_x"/>
                                          </p:val>
                                        </p:tav>
                                      </p:tavLst>
                                    </p:anim>
                                    <p:anim calcmode="lin" valueType="num">
                                      <p:cBhvr>
                                        <p:cTn id="102" dur="1000" fill="hold"/>
                                        <p:tgtEl>
                                          <p:spTgt spid="9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1000"/>
                                        <p:tgtEl>
                                          <p:spTgt spid="100"/>
                                        </p:tgtEl>
                                      </p:cBhvr>
                                    </p:animEffect>
                                    <p:anim calcmode="lin" valueType="num">
                                      <p:cBhvr>
                                        <p:cTn id="106" dur="1000" fill="hold"/>
                                        <p:tgtEl>
                                          <p:spTgt spid="100"/>
                                        </p:tgtEl>
                                        <p:attrNameLst>
                                          <p:attrName>ppt_x</p:attrName>
                                        </p:attrNameLst>
                                      </p:cBhvr>
                                      <p:tavLst>
                                        <p:tav tm="0">
                                          <p:val>
                                            <p:strVal val="#ppt_x"/>
                                          </p:val>
                                        </p:tav>
                                        <p:tav tm="100000">
                                          <p:val>
                                            <p:strVal val="#ppt_x"/>
                                          </p:val>
                                        </p:tav>
                                      </p:tavLst>
                                    </p:anim>
                                    <p:anim calcmode="lin" valueType="num">
                                      <p:cBhvr>
                                        <p:cTn id="107" dur="1000" fill="hold"/>
                                        <p:tgtEl>
                                          <p:spTgt spid="10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fade">
                                      <p:cBhvr>
                                        <p:cTn id="110" dur="1000"/>
                                        <p:tgtEl>
                                          <p:spTgt spid="101"/>
                                        </p:tgtEl>
                                      </p:cBhvr>
                                    </p:animEffect>
                                    <p:anim calcmode="lin" valueType="num">
                                      <p:cBhvr>
                                        <p:cTn id="111" dur="1000" fill="hold"/>
                                        <p:tgtEl>
                                          <p:spTgt spid="101"/>
                                        </p:tgtEl>
                                        <p:attrNameLst>
                                          <p:attrName>ppt_x</p:attrName>
                                        </p:attrNameLst>
                                      </p:cBhvr>
                                      <p:tavLst>
                                        <p:tav tm="0">
                                          <p:val>
                                            <p:strVal val="#ppt_x"/>
                                          </p:val>
                                        </p:tav>
                                        <p:tav tm="100000">
                                          <p:val>
                                            <p:strVal val="#ppt_x"/>
                                          </p:val>
                                        </p:tav>
                                      </p:tavLst>
                                    </p:anim>
                                    <p:anim calcmode="lin" valueType="num">
                                      <p:cBhvr>
                                        <p:cTn id="112" dur="1000" fill="hold"/>
                                        <p:tgtEl>
                                          <p:spTgt spid="10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fade">
                                      <p:cBhvr>
                                        <p:cTn id="115" dur="1000"/>
                                        <p:tgtEl>
                                          <p:spTgt spid="102"/>
                                        </p:tgtEl>
                                      </p:cBhvr>
                                    </p:animEffect>
                                    <p:anim calcmode="lin" valueType="num">
                                      <p:cBhvr>
                                        <p:cTn id="116" dur="1000" fill="hold"/>
                                        <p:tgtEl>
                                          <p:spTgt spid="102"/>
                                        </p:tgtEl>
                                        <p:attrNameLst>
                                          <p:attrName>ppt_x</p:attrName>
                                        </p:attrNameLst>
                                      </p:cBhvr>
                                      <p:tavLst>
                                        <p:tav tm="0">
                                          <p:val>
                                            <p:strVal val="#ppt_x"/>
                                          </p:val>
                                        </p:tav>
                                        <p:tav tm="100000">
                                          <p:val>
                                            <p:strVal val="#ppt_x"/>
                                          </p:val>
                                        </p:tav>
                                      </p:tavLst>
                                    </p:anim>
                                    <p:anim calcmode="lin" valueType="num">
                                      <p:cBhvr>
                                        <p:cTn id="117" dur="1000" fill="hold"/>
                                        <p:tgtEl>
                                          <p:spTgt spid="10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fade">
                                      <p:cBhvr>
                                        <p:cTn id="120" dur="1000"/>
                                        <p:tgtEl>
                                          <p:spTgt spid="103"/>
                                        </p:tgtEl>
                                      </p:cBhvr>
                                    </p:animEffect>
                                    <p:anim calcmode="lin" valueType="num">
                                      <p:cBhvr>
                                        <p:cTn id="121" dur="1000" fill="hold"/>
                                        <p:tgtEl>
                                          <p:spTgt spid="103"/>
                                        </p:tgtEl>
                                        <p:attrNameLst>
                                          <p:attrName>ppt_x</p:attrName>
                                        </p:attrNameLst>
                                      </p:cBhvr>
                                      <p:tavLst>
                                        <p:tav tm="0">
                                          <p:val>
                                            <p:strVal val="#ppt_x"/>
                                          </p:val>
                                        </p:tav>
                                        <p:tav tm="100000">
                                          <p:val>
                                            <p:strVal val="#ppt_x"/>
                                          </p:val>
                                        </p:tav>
                                      </p:tavLst>
                                    </p:anim>
                                    <p:anim calcmode="lin" valueType="num">
                                      <p:cBhvr>
                                        <p:cTn id="122" dur="1000" fill="hold"/>
                                        <p:tgtEl>
                                          <p:spTgt spid="10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04"/>
                                        </p:tgtEl>
                                        <p:attrNameLst>
                                          <p:attrName>style.visibility</p:attrName>
                                        </p:attrNameLst>
                                      </p:cBhvr>
                                      <p:to>
                                        <p:strVal val="visible"/>
                                      </p:to>
                                    </p:set>
                                    <p:animEffect transition="in" filter="fade">
                                      <p:cBhvr>
                                        <p:cTn id="125" dur="1000"/>
                                        <p:tgtEl>
                                          <p:spTgt spid="104"/>
                                        </p:tgtEl>
                                      </p:cBhvr>
                                    </p:animEffect>
                                    <p:anim calcmode="lin" valueType="num">
                                      <p:cBhvr>
                                        <p:cTn id="126" dur="1000" fill="hold"/>
                                        <p:tgtEl>
                                          <p:spTgt spid="104"/>
                                        </p:tgtEl>
                                        <p:attrNameLst>
                                          <p:attrName>ppt_x</p:attrName>
                                        </p:attrNameLst>
                                      </p:cBhvr>
                                      <p:tavLst>
                                        <p:tav tm="0">
                                          <p:val>
                                            <p:strVal val="#ppt_x"/>
                                          </p:val>
                                        </p:tav>
                                        <p:tav tm="100000">
                                          <p:val>
                                            <p:strVal val="#ppt_x"/>
                                          </p:val>
                                        </p:tav>
                                      </p:tavLst>
                                    </p:anim>
                                    <p:anim calcmode="lin" valueType="num">
                                      <p:cBhvr>
                                        <p:cTn id="127" dur="1000" fill="hold"/>
                                        <p:tgtEl>
                                          <p:spTgt spid="10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fade">
                                      <p:cBhvr>
                                        <p:cTn id="130" dur="1000"/>
                                        <p:tgtEl>
                                          <p:spTgt spid="105"/>
                                        </p:tgtEl>
                                      </p:cBhvr>
                                    </p:animEffect>
                                    <p:anim calcmode="lin" valueType="num">
                                      <p:cBhvr>
                                        <p:cTn id="131" dur="1000" fill="hold"/>
                                        <p:tgtEl>
                                          <p:spTgt spid="105"/>
                                        </p:tgtEl>
                                        <p:attrNameLst>
                                          <p:attrName>ppt_x</p:attrName>
                                        </p:attrNameLst>
                                      </p:cBhvr>
                                      <p:tavLst>
                                        <p:tav tm="0">
                                          <p:val>
                                            <p:strVal val="#ppt_x"/>
                                          </p:val>
                                        </p:tav>
                                        <p:tav tm="100000">
                                          <p:val>
                                            <p:strVal val="#ppt_x"/>
                                          </p:val>
                                        </p:tav>
                                      </p:tavLst>
                                    </p:anim>
                                    <p:anim calcmode="lin" valueType="num">
                                      <p:cBhvr>
                                        <p:cTn id="132" dur="1000" fill="hold"/>
                                        <p:tgtEl>
                                          <p:spTgt spid="10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fade">
                                      <p:cBhvr>
                                        <p:cTn id="135" dur="1000"/>
                                        <p:tgtEl>
                                          <p:spTgt spid="106"/>
                                        </p:tgtEl>
                                      </p:cBhvr>
                                    </p:animEffect>
                                    <p:anim calcmode="lin" valueType="num">
                                      <p:cBhvr>
                                        <p:cTn id="136" dur="1000" fill="hold"/>
                                        <p:tgtEl>
                                          <p:spTgt spid="106"/>
                                        </p:tgtEl>
                                        <p:attrNameLst>
                                          <p:attrName>ppt_x</p:attrName>
                                        </p:attrNameLst>
                                      </p:cBhvr>
                                      <p:tavLst>
                                        <p:tav tm="0">
                                          <p:val>
                                            <p:strVal val="#ppt_x"/>
                                          </p:val>
                                        </p:tav>
                                        <p:tav tm="100000">
                                          <p:val>
                                            <p:strVal val="#ppt_x"/>
                                          </p:val>
                                        </p:tav>
                                      </p:tavLst>
                                    </p:anim>
                                    <p:anim calcmode="lin" valueType="num">
                                      <p:cBhvr>
                                        <p:cTn id="137" dur="1000" fill="hold"/>
                                        <p:tgtEl>
                                          <p:spTgt spid="10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07"/>
                                        </p:tgtEl>
                                        <p:attrNameLst>
                                          <p:attrName>style.visibility</p:attrName>
                                        </p:attrNameLst>
                                      </p:cBhvr>
                                      <p:to>
                                        <p:strVal val="visible"/>
                                      </p:to>
                                    </p:set>
                                    <p:animEffect transition="in" filter="fade">
                                      <p:cBhvr>
                                        <p:cTn id="140" dur="1000"/>
                                        <p:tgtEl>
                                          <p:spTgt spid="107"/>
                                        </p:tgtEl>
                                      </p:cBhvr>
                                    </p:animEffect>
                                    <p:anim calcmode="lin" valueType="num">
                                      <p:cBhvr>
                                        <p:cTn id="141" dur="1000" fill="hold"/>
                                        <p:tgtEl>
                                          <p:spTgt spid="107"/>
                                        </p:tgtEl>
                                        <p:attrNameLst>
                                          <p:attrName>ppt_x</p:attrName>
                                        </p:attrNameLst>
                                      </p:cBhvr>
                                      <p:tavLst>
                                        <p:tav tm="0">
                                          <p:val>
                                            <p:strVal val="#ppt_x"/>
                                          </p:val>
                                        </p:tav>
                                        <p:tav tm="100000">
                                          <p:val>
                                            <p:strVal val="#ppt_x"/>
                                          </p:val>
                                        </p:tav>
                                      </p:tavLst>
                                    </p:anim>
                                    <p:anim calcmode="lin" valueType="num">
                                      <p:cBhvr>
                                        <p:cTn id="142" dur="1000" fill="hold"/>
                                        <p:tgtEl>
                                          <p:spTgt spid="107"/>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10" presetClass="entr" presetSubtype="0" fill="hold" grpId="0"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49" grpId="0"/>
      <p:bldP spid="87" grpId="0" bldLvl="0" animBg="1"/>
      <p:bldP spid="88" grpId="0" bldLvl="0" animBg="1"/>
      <p:bldP spid="89" grpId="0" bldLvl="0" animBg="1"/>
      <p:bldP spid="90" grpId="0" bldLvl="0" animBg="1"/>
      <p:bldP spid="91" grpId="0" bldLvl="0" animBg="1"/>
      <p:bldP spid="92" grpId="0"/>
      <p:bldP spid="93"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878840" cy="440055"/>
          </a:xfrm>
          <a:prstGeom prst="rect">
            <a:avLst/>
          </a:prstGeom>
          <a:noFill/>
        </p:spPr>
        <p:txBody>
          <a:bodyPr wrap="none" rtlCol="0">
            <a:spAutoFit/>
          </a:bodyPr>
          <a:lstStyle/>
          <a:p>
            <a:r>
              <a:rPr lang="en-US" altLang="zh-CN" sz="2135" dirty="0">
                <a:solidFill>
                  <a:schemeClr val="accent3"/>
                </a:solidFill>
                <a:latin typeface="+mn-ea"/>
                <a:cs typeface="+mn-ea"/>
              </a:rPr>
              <a:t>DATA</a:t>
            </a:r>
            <a:endParaRPr lang="zh-CN" altLang="en-US" sz="2135" dirty="0">
              <a:solidFill>
                <a:schemeClr val="accent3"/>
              </a:solidFill>
              <a:latin typeface="+mn-ea"/>
              <a:cs typeface="+mn-ea"/>
            </a:endParaRPr>
          </a:p>
        </p:txBody>
      </p:sp>
      <p:grpSp>
        <p:nvGrpSpPr>
          <p:cNvPr id="7" name="组合 6"/>
          <p:cNvGrpSpPr/>
          <p:nvPr/>
        </p:nvGrpSpPr>
        <p:grpSpPr>
          <a:xfrm>
            <a:off x="1435751" y="1800320"/>
            <a:ext cx="4070385" cy="4070385"/>
            <a:chOff x="1076363" y="1350240"/>
            <a:chExt cx="3052789" cy="3052789"/>
          </a:xfrm>
          <a:solidFill>
            <a:schemeClr val="accent1"/>
          </a:solidFill>
        </p:grpSpPr>
        <p:grpSp>
          <p:nvGrpSpPr>
            <p:cNvPr id="42" name="组合 41"/>
            <p:cNvGrpSpPr/>
            <p:nvPr/>
          </p:nvGrpSpPr>
          <p:grpSpPr>
            <a:xfrm>
              <a:off x="1076363" y="1350240"/>
              <a:ext cx="3052789" cy="3052789"/>
              <a:chOff x="304800" y="673100"/>
              <a:chExt cx="4000500" cy="4000500"/>
            </a:xfrm>
            <a:grp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44" name="椭圆 4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68" name="TextBox 67"/>
            <p:cNvSpPr txBox="1"/>
            <p:nvPr/>
          </p:nvSpPr>
          <p:spPr>
            <a:xfrm>
              <a:off x="3032353" y="3209065"/>
              <a:ext cx="607695" cy="807720"/>
            </a:xfrm>
            <a:prstGeom prst="rect">
              <a:avLst/>
            </a:prstGeom>
            <a:noFill/>
          </p:spPr>
          <p:txBody>
            <a:bodyPr wrap="none" rtlCol="0">
              <a:spAutoFit/>
            </a:bodyPr>
            <a:lstStyle/>
            <a:p>
              <a:r>
                <a:rPr lang="en-US" altLang="zh-CN" sz="6400" dirty="0">
                  <a:solidFill>
                    <a:schemeClr val="bg1"/>
                  </a:solidFill>
                  <a:latin typeface="Watford DB" pitchFamily="2" charset="0"/>
                  <a:cs typeface="+mn-ea"/>
                </a:rPr>
                <a:t>A</a:t>
              </a:r>
              <a:endParaRPr lang="zh-CN" altLang="en-US" sz="6400" dirty="0">
                <a:solidFill>
                  <a:schemeClr val="bg1"/>
                </a:solidFill>
                <a:latin typeface="Watford DB" pitchFamily="2" charset="0"/>
                <a:cs typeface="+mn-ea"/>
              </a:endParaRPr>
            </a:p>
          </p:txBody>
        </p:sp>
      </p:gr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66688" y="1749451"/>
            <a:ext cx="3117847" cy="3257553"/>
            <a:chOff x="1249566" y="1312088"/>
            <a:chExt cx="2338385" cy="2443165"/>
          </a:xfrm>
          <a:solidFill>
            <a:schemeClr val="accent1"/>
          </a:solidFill>
        </p:grpSpPr>
        <p:sp>
          <p:nvSpPr>
            <p:cNvPr id="45" name="椭圆 44"/>
            <p:cNvSpPr/>
            <p:nvPr/>
          </p:nvSpPr>
          <p:spPr>
            <a:xfrm>
              <a:off x="1249566" y="1416868"/>
              <a:ext cx="2338385" cy="233838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69" name="TextBox 68"/>
            <p:cNvSpPr txBox="1"/>
            <p:nvPr/>
          </p:nvSpPr>
          <p:spPr>
            <a:xfrm>
              <a:off x="2244857" y="1312088"/>
              <a:ext cx="581501" cy="807720"/>
            </a:xfrm>
            <a:prstGeom prst="rect">
              <a:avLst/>
            </a:prstGeom>
            <a:noFill/>
          </p:spPr>
          <p:txBody>
            <a:bodyPr wrap="none" rtlCol="0">
              <a:spAutoFit/>
            </a:bodyPr>
            <a:lstStyle/>
            <a:p>
              <a:r>
                <a:rPr lang="en-US" altLang="zh-CN" sz="6400" dirty="0">
                  <a:solidFill>
                    <a:schemeClr val="bg1"/>
                  </a:solidFill>
                  <a:latin typeface="Watford DB" pitchFamily="2" charset="0"/>
                  <a:cs typeface="+mn-ea"/>
                </a:rPr>
                <a:t>B</a:t>
              </a:r>
              <a:endParaRPr lang="zh-CN" altLang="en-US" sz="6400" dirty="0">
                <a:solidFill>
                  <a:schemeClr val="bg1"/>
                </a:solidFill>
                <a:latin typeface="Watford DB" pitchFamily="2" charset="0"/>
                <a:cs typeface="+mn-ea"/>
              </a:endParaRPr>
            </a:p>
          </p:txBody>
        </p:sp>
      </p:grpSp>
      <p:grpSp>
        <p:nvGrpSpPr>
          <p:cNvPr id="9" name="组合 8"/>
          <p:cNvGrpSpPr/>
          <p:nvPr/>
        </p:nvGrpSpPr>
        <p:grpSpPr>
          <a:xfrm>
            <a:off x="2434523" y="2730613"/>
            <a:ext cx="2149043" cy="2149043"/>
            <a:chOff x="1825442" y="2047960"/>
            <a:chExt cx="1611782" cy="1611782"/>
          </a:xfrm>
          <a:solidFill>
            <a:schemeClr val="accent2"/>
          </a:solidFill>
        </p:grpSpPr>
        <p:grpSp>
          <p:nvGrpSpPr>
            <p:cNvPr id="47" name="组合 46"/>
            <p:cNvGrpSpPr/>
            <p:nvPr/>
          </p:nvGrpSpPr>
          <p:grpSpPr>
            <a:xfrm>
              <a:off x="1825442" y="2047960"/>
              <a:ext cx="1611782" cy="1611782"/>
              <a:chOff x="304800" y="673100"/>
              <a:chExt cx="4000500" cy="4000500"/>
            </a:xfrm>
            <a:grpFill/>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64" name="椭圆 6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70" name="TextBox 69"/>
            <p:cNvSpPr txBox="1"/>
            <p:nvPr/>
          </p:nvSpPr>
          <p:spPr>
            <a:xfrm>
              <a:off x="2286003" y="2461135"/>
              <a:ext cx="529590" cy="807720"/>
            </a:xfrm>
            <a:prstGeom prst="rect">
              <a:avLst/>
            </a:prstGeom>
            <a:grpFill/>
          </p:spPr>
          <p:txBody>
            <a:bodyPr wrap="none" rtlCol="0">
              <a:spAutoFit/>
            </a:bodyPr>
            <a:lstStyle/>
            <a:p>
              <a:r>
                <a:rPr lang="en-US" altLang="zh-CN" sz="6400" dirty="0">
                  <a:solidFill>
                    <a:schemeClr val="bg1"/>
                  </a:solidFill>
                  <a:latin typeface="Watford DB" pitchFamily="2" charset="0"/>
                  <a:cs typeface="+mn-ea"/>
                </a:rPr>
                <a:t>C</a:t>
              </a:r>
              <a:endParaRPr lang="zh-CN" altLang="en-US" sz="6400" dirty="0">
                <a:solidFill>
                  <a:schemeClr val="bg1"/>
                </a:solidFill>
                <a:latin typeface="Watford DB" pitchFamily="2" charset="0"/>
                <a:cs typeface="+mn-ea"/>
              </a:endParaRPr>
            </a:p>
          </p:txBody>
        </p:sp>
      </p:grpSp>
      <p:grpSp>
        <p:nvGrpSpPr>
          <p:cNvPr id="10" name="组合 9"/>
          <p:cNvGrpSpPr/>
          <p:nvPr/>
        </p:nvGrpSpPr>
        <p:grpSpPr>
          <a:xfrm>
            <a:off x="2197479" y="2131619"/>
            <a:ext cx="827593" cy="827593"/>
            <a:chOff x="1647659" y="1598714"/>
            <a:chExt cx="620695" cy="620695"/>
          </a:xfrm>
          <a:solidFill>
            <a:srgbClr val="92D050"/>
          </a:solidFill>
        </p:grpSpPr>
        <p:grpSp>
          <p:nvGrpSpPr>
            <p:cNvPr id="65" name="组合 64"/>
            <p:cNvGrpSpPr/>
            <p:nvPr/>
          </p:nvGrpSpPr>
          <p:grpSpPr>
            <a:xfrm>
              <a:off x="1647659" y="1598714"/>
              <a:ext cx="620695" cy="620695"/>
              <a:chOff x="304800" y="673100"/>
              <a:chExt cx="4000500" cy="4000500"/>
            </a:xfrm>
            <a:grpFill/>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67" name="椭圆 6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71" name="TextBox 70"/>
            <p:cNvSpPr txBox="1"/>
            <p:nvPr/>
          </p:nvSpPr>
          <p:spPr>
            <a:xfrm>
              <a:off x="1781732" y="1658808"/>
              <a:ext cx="361950" cy="438150"/>
            </a:xfrm>
            <a:prstGeom prst="rect">
              <a:avLst/>
            </a:prstGeom>
            <a:noFill/>
          </p:spPr>
          <p:txBody>
            <a:bodyPr wrap="none" rtlCol="0">
              <a:spAutoFit/>
            </a:bodyPr>
            <a:lstStyle/>
            <a:p>
              <a:r>
                <a:rPr lang="en-US" altLang="zh-CN" sz="3200" dirty="0">
                  <a:solidFill>
                    <a:schemeClr val="bg1"/>
                  </a:solidFill>
                  <a:latin typeface="Watford DB" pitchFamily="2" charset="0"/>
                  <a:cs typeface="+mn-ea"/>
                </a:rPr>
                <a:t>D</a:t>
              </a:r>
              <a:endParaRPr lang="zh-CN" altLang="en-US" sz="3200" dirty="0">
                <a:solidFill>
                  <a:schemeClr val="bg1"/>
                </a:solidFill>
                <a:latin typeface="Watford DB" pitchFamily="2" charset="0"/>
                <a:cs typeface="+mn-ea"/>
              </a:endParaRPr>
            </a:p>
          </p:txBody>
        </p:sp>
      </p:grpSp>
      <p:grpSp>
        <p:nvGrpSpPr>
          <p:cNvPr id="2" name="组合 1"/>
          <p:cNvGrpSpPr/>
          <p:nvPr/>
        </p:nvGrpSpPr>
        <p:grpSpPr>
          <a:xfrm>
            <a:off x="6443255" y="5094760"/>
            <a:ext cx="956088" cy="956088"/>
            <a:chOff x="4946295" y="3821070"/>
            <a:chExt cx="717066" cy="717066"/>
          </a:xfrm>
        </p:grpSpPr>
        <p:grpSp>
          <p:nvGrpSpPr>
            <p:cNvPr id="80" name="组合 79"/>
            <p:cNvGrpSpPr/>
            <p:nvPr/>
          </p:nvGrpSpPr>
          <p:grpSpPr>
            <a:xfrm>
              <a:off x="4946295" y="3821070"/>
              <a:ext cx="717066" cy="71706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82" name="椭圆 81"/>
              <p:cNvSpPr/>
              <p:nvPr/>
            </p:nvSpPr>
            <p:spPr>
              <a:xfrm>
                <a:off x="392112" y="760412"/>
                <a:ext cx="3825874" cy="382587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83" name="TextBox 82"/>
            <p:cNvSpPr txBox="1"/>
            <p:nvPr/>
          </p:nvSpPr>
          <p:spPr>
            <a:xfrm>
              <a:off x="5098681" y="3920194"/>
              <a:ext cx="361950" cy="438150"/>
            </a:xfrm>
            <a:prstGeom prst="rect">
              <a:avLst/>
            </a:prstGeom>
            <a:noFill/>
          </p:spPr>
          <p:txBody>
            <a:bodyPr wrap="none" rtlCol="0">
              <a:spAutoFit/>
            </a:bodyPr>
            <a:lstStyle/>
            <a:p>
              <a:r>
                <a:rPr lang="en-US" altLang="zh-CN" sz="3200" dirty="0">
                  <a:solidFill>
                    <a:schemeClr val="bg1"/>
                  </a:solidFill>
                  <a:latin typeface="Watford DB" pitchFamily="2" charset="0"/>
                  <a:cs typeface="+mn-ea"/>
                </a:rPr>
                <a:t>D</a:t>
              </a:r>
              <a:endParaRPr lang="zh-CN" altLang="en-US" sz="3200" dirty="0">
                <a:solidFill>
                  <a:schemeClr val="bg1"/>
                </a:solidFill>
                <a:latin typeface="Watford DB" pitchFamily="2" charset="0"/>
                <a:cs typeface="+mn-ea"/>
              </a:endParaRPr>
            </a:p>
          </p:txBody>
        </p:sp>
      </p:grpSp>
      <p:grpSp>
        <p:nvGrpSpPr>
          <p:cNvPr id="3" name="组合 2"/>
          <p:cNvGrpSpPr/>
          <p:nvPr/>
        </p:nvGrpSpPr>
        <p:grpSpPr>
          <a:xfrm>
            <a:off x="6443255" y="3970937"/>
            <a:ext cx="956088" cy="956088"/>
            <a:chOff x="4946295" y="2978203"/>
            <a:chExt cx="717066" cy="717066"/>
          </a:xfrm>
        </p:grpSpPr>
        <p:grpSp>
          <p:nvGrpSpPr>
            <p:cNvPr id="77" name="组合 76"/>
            <p:cNvGrpSpPr/>
            <p:nvPr/>
          </p:nvGrpSpPr>
          <p:grpSpPr>
            <a:xfrm>
              <a:off x="4946295" y="2978203"/>
              <a:ext cx="717066" cy="717066"/>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79" name="椭圆 78"/>
              <p:cNvSpPr/>
              <p:nvPr/>
            </p:nvSpPr>
            <p:spPr>
              <a:xfrm>
                <a:off x="392112" y="760412"/>
                <a:ext cx="3825874" cy="3825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84" name="TextBox 83"/>
            <p:cNvSpPr txBox="1"/>
            <p:nvPr/>
          </p:nvSpPr>
          <p:spPr>
            <a:xfrm>
              <a:off x="5098681" y="3105902"/>
              <a:ext cx="333375" cy="438150"/>
            </a:xfrm>
            <a:prstGeom prst="rect">
              <a:avLst/>
            </a:prstGeom>
            <a:noFill/>
          </p:spPr>
          <p:txBody>
            <a:bodyPr wrap="none" rtlCol="0">
              <a:spAutoFit/>
            </a:bodyPr>
            <a:lstStyle/>
            <a:p>
              <a:r>
                <a:rPr lang="en-US" altLang="zh-CN" sz="3200" dirty="0">
                  <a:solidFill>
                    <a:schemeClr val="bg1"/>
                  </a:solidFill>
                  <a:latin typeface="Watford DB" pitchFamily="2" charset="0"/>
                  <a:cs typeface="+mn-ea"/>
                </a:rPr>
                <a:t>C</a:t>
              </a:r>
              <a:endParaRPr lang="zh-CN" altLang="en-US" sz="3200" dirty="0">
                <a:solidFill>
                  <a:schemeClr val="bg1"/>
                </a:solidFill>
                <a:latin typeface="Watford DB" pitchFamily="2" charset="0"/>
                <a:cs typeface="+mn-ea"/>
              </a:endParaRPr>
            </a:p>
          </p:txBody>
        </p:sp>
      </p:grpSp>
      <p:grpSp>
        <p:nvGrpSpPr>
          <p:cNvPr id="5" name="组合 4"/>
          <p:cNvGrpSpPr/>
          <p:nvPr/>
        </p:nvGrpSpPr>
        <p:grpSpPr>
          <a:xfrm>
            <a:off x="6443255" y="1708909"/>
            <a:ext cx="956088" cy="956088"/>
            <a:chOff x="4946295" y="1281682"/>
            <a:chExt cx="717066" cy="717066"/>
          </a:xfrm>
        </p:grpSpPr>
        <p:grpSp>
          <p:nvGrpSpPr>
            <p:cNvPr id="73" name="组合 72"/>
            <p:cNvGrpSpPr/>
            <p:nvPr/>
          </p:nvGrpSpPr>
          <p:grpSpPr>
            <a:xfrm>
              <a:off x="4946295" y="1281682"/>
              <a:ext cx="717066" cy="717066"/>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75" name="椭圆 74"/>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85" name="TextBox 84"/>
            <p:cNvSpPr txBox="1"/>
            <p:nvPr/>
          </p:nvSpPr>
          <p:spPr>
            <a:xfrm>
              <a:off x="5098681" y="1409382"/>
              <a:ext cx="372428" cy="438150"/>
            </a:xfrm>
            <a:prstGeom prst="rect">
              <a:avLst/>
            </a:prstGeom>
            <a:noFill/>
          </p:spPr>
          <p:txBody>
            <a:bodyPr wrap="none" rtlCol="0">
              <a:spAutoFit/>
            </a:bodyPr>
            <a:lstStyle/>
            <a:p>
              <a:r>
                <a:rPr lang="en-US" altLang="zh-CN" sz="3200" dirty="0">
                  <a:solidFill>
                    <a:schemeClr val="bg1"/>
                  </a:solidFill>
                  <a:latin typeface="Watford DB" pitchFamily="2" charset="0"/>
                  <a:cs typeface="+mn-ea"/>
                </a:rPr>
                <a:t>A</a:t>
              </a:r>
              <a:endParaRPr lang="zh-CN" altLang="en-US" sz="3200" dirty="0">
                <a:solidFill>
                  <a:schemeClr val="bg1"/>
                </a:solidFill>
                <a:latin typeface="Watford DB" pitchFamily="2" charset="0"/>
                <a:cs typeface="+mn-ea"/>
              </a:endParaRPr>
            </a:p>
          </p:txBody>
        </p:sp>
      </p:grpSp>
      <p:grpSp>
        <p:nvGrpSpPr>
          <p:cNvPr id="4" name="组合 3"/>
          <p:cNvGrpSpPr/>
          <p:nvPr/>
        </p:nvGrpSpPr>
        <p:grpSpPr>
          <a:xfrm>
            <a:off x="6436066" y="2832733"/>
            <a:ext cx="970468" cy="970468"/>
            <a:chOff x="4940903" y="2124550"/>
            <a:chExt cx="727851" cy="727851"/>
          </a:xfrm>
          <a:solidFill>
            <a:schemeClr val="accent3"/>
          </a:solidFill>
        </p:grpSpPr>
        <p:sp>
          <p:nvSpPr>
            <p:cNvPr id="72" name="椭圆 71"/>
            <p:cNvSpPr/>
            <p:nvPr/>
          </p:nvSpPr>
          <p:spPr>
            <a:xfrm>
              <a:off x="4940903" y="2124550"/>
              <a:ext cx="727851" cy="727851"/>
            </a:xfrm>
            <a:prstGeom prst="ellipse">
              <a:avLst/>
            </a:prstGeom>
            <a:grp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86" name="TextBox 85"/>
            <p:cNvSpPr txBox="1"/>
            <p:nvPr/>
          </p:nvSpPr>
          <p:spPr>
            <a:xfrm>
              <a:off x="5098682" y="2257642"/>
              <a:ext cx="359569" cy="438150"/>
            </a:xfrm>
            <a:prstGeom prst="rect">
              <a:avLst/>
            </a:prstGeom>
            <a:grpFill/>
          </p:spPr>
          <p:txBody>
            <a:bodyPr wrap="none" rtlCol="0">
              <a:spAutoFit/>
            </a:bodyPr>
            <a:lstStyle/>
            <a:p>
              <a:r>
                <a:rPr lang="en-US" altLang="zh-CN" sz="3200" dirty="0">
                  <a:solidFill>
                    <a:schemeClr val="bg1"/>
                  </a:solidFill>
                  <a:latin typeface="Watford DB" pitchFamily="2" charset="0"/>
                  <a:cs typeface="+mn-ea"/>
                </a:rPr>
                <a:t>B</a:t>
              </a:r>
              <a:endParaRPr lang="zh-CN" altLang="en-US" sz="3200" dirty="0">
                <a:solidFill>
                  <a:schemeClr val="bg1"/>
                </a:solidFill>
                <a:latin typeface="Watford DB" pitchFamily="2" charset="0"/>
                <a:cs typeface="+mn-ea"/>
              </a:endParaRPr>
            </a:p>
          </p:txBody>
        </p:sp>
      </p:grpSp>
      <p:sp>
        <p:nvSpPr>
          <p:cNvPr id="87" name="TextBox 86"/>
          <p:cNvSpPr txBox="1"/>
          <p:nvPr/>
        </p:nvSpPr>
        <p:spPr>
          <a:xfrm>
            <a:off x="7889199" y="1782455"/>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88" name="TextBox 87"/>
          <p:cNvSpPr txBox="1"/>
          <p:nvPr/>
        </p:nvSpPr>
        <p:spPr>
          <a:xfrm>
            <a:off x="7889199" y="1994877"/>
            <a:ext cx="3434080" cy="59626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a:p>
            <a:r>
              <a:rPr lang="zh-CN" altLang="en-US" sz="1600" dirty="0">
                <a:latin typeface="+mn-ea"/>
                <a:cs typeface="+mn-ea"/>
              </a:rPr>
              <a:t>添加文字内容，内容详尽简要清晰。</a:t>
            </a:r>
            <a:endParaRPr lang="en-US" altLang="zh-CN" sz="1600" dirty="0">
              <a:latin typeface="+mn-ea"/>
              <a:cs typeface="+mn-ea"/>
            </a:endParaRPr>
          </a:p>
        </p:txBody>
      </p:sp>
      <p:cxnSp>
        <p:nvCxnSpPr>
          <p:cNvPr id="89" name="直接连接符 88"/>
          <p:cNvCxnSpPr/>
          <p:nvPr/>
        </p:nvCxnSpPr>
        <p:spPr>
          <a:xfrm flipV="1">
            <a:off x="7717704" y="1795775"/>
            <a:ext cx="0" cy="7686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889199" y="2927880"/>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91" name="TextBox 90"/>
          <p:cNvSpPr txBox="1"/>
          <p:nvPr/>
        </p:nvSpPr>
        <p:spPr>
          <a:xfrm>
            <a:off x="7889199" y="3140303"/>
            <a:ext cx="3434080" cy="59626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a:p>
            <a:r>
              <a:rPr lang="zh-CN" altLang="en-US" sz="1600" dirty="0">
                <a:latin typeface="+mn-ea"/>
                <a:cs typeface="+mn-ea"/>
              </a:rPr>
              <a:t>添加文字内容，内容详尽简要清晰。</a:t>
            </a:r>
            <a:endParaRPr lang="en-US" altLang="zh-CN" sz="1600" dirty="0">
              <a:latin typeface="+mn-ea"/>
              <a:cs typeface="+mn-ea"/>
            </a:endParaRPr>
          </a:p>
        </p:txBody>
      </p:sp>
      <p:cxnSp>
        <p:nvCxnSpPr>
          <p:cNvPr id="92" name="直接连接符 91"/>
          <p:cNvCxnSpPr/>
          <p:nvPr/>
        </p:nvCxnSpPr>
        <p:spPr>
          <a:xfrm flipV="1">
            <a:off x="7717704" y="2941200"/>
            <a:ext cx="0" cy="7686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89199" y="4051680"/>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95" name="TextBox 94"/>
          <p:cNvSpPr txBox="1"/>
          <p:nvPr/>
        </p:nvSpPr>
        <p:spPr>
          <a:xfrm>
            <a:off x="7889199" y="4264103"/>
            <a:ext cx="3434080" cy="59626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a:p>
            <a:r>
              <a:rPr lang="zh-CN" altLang="en-US" sz="1600" dirty="0">
                <a:latin typeface="+mn-ea"/>
                <a:cs typeface="+mn-ea"/>
              </a:rPr>
              <a:t>添加文字内容，内容详尽简要清晰。</a:t>
            </a:r>
            <a:endParaRPr lang="en-US" altLang="zh-CN" sz="1600" dirty="0">
              <a:latin typeface="+mn-ea"/>
              <a:cs typeface="+mn-ea"/>
            </a:endParaRPr>
          </a:p>
        </p:txBody>
      </p:sp>
      <p:cxnSp>
        <p:nvCxnSpPr>
          <p:cNvPr id="96" name="直接连接符 95"/>
          <p:cNvCxnSpPr/>
          <p:nvPr/>
        </p:nvCxnSpPr>
        <p:spPr>
          <a:xfrm flipV="1">
            <a:off x="7717704" y="4065000"/>
            <a:ext cx="0" cy="7686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7889199" y="5174327"/>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98" name="TextBox 97"/>
          <p:cNvSpPr txBox="1"/>
          <p:nvPr/>
        </p:nvSpPr>
        <p:spPr>
          <a:xfrm>
            <a:off x="7889199" y="5386749"/>
            <a:ext cx="3434080" cy="59626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a:p>
            <a:r>
              <a:rPr lang="zh-CN" altLang="en-US" sz="1600" dirty="0">
                <a:latin typeface="+mn-ea"/>
                <a:cs typeface="+mn-ea"/>
              </a:rPr>
              <a:t>添加文字内容，内容详尽简要清晰。</a:t>
            </a:r>
            <a:endParaRPr lang="en-US" altLang="zh-CN" sz="1600" dirty="0">
              <a:latin typeface="+mn-ea"/>
              <a:cs typeface="+mn-ea"/>
            </a:endParaRPr>
          </a:p>
        </p:txBody>
      </p:sp>
      <p:cxnSp>
        <p:nvCxnSpPr>
          <p:cNvPr id="99" name="直接连接符 98"/>
          <p:cNvCxnSpPr/>
          <p:nvPr/>
        </p:nvCxnSpPr>
        <p:spPr>
          <a:xfrm flipV="1">
            <a:off x="7717704" y="5187647"/>
            <a:ext cx="0" cy="7686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nodeType="afterEffect" p14:presetBounceEnd="44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4000">
                                          <p:cBhvr additive="base">
                                            <p:cTn id="28"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300"/>
                                      </p:stCondLst>
                                      <p:childTnLst>
                                        <p:set>
                                          <p:cBhvr>
                                            <p:cTn id="31" dur="1" fill="hold">
                                              <p:stCondLst>
                                                <p:cond delay="0"/>
                                              </p:stCondLst>
                                            </p:cTn>
                                            <p:tgtEl>
                                              <p:spTgt spid="8"/>
                                            </p:tgtEl>
                                            <p:attrNameLst>
                                              <p:attrName>style.visibility</p:attrName>
                                            </p:attrNameLst>
                                          </p:cBhvr>
                                          <p:to>
                                            <p:strVal val="visible"/>
                                          </p:to>
                                        </p:set>
                                        <p:anim calcmode="lin" valueType="num" p14:bounceEnd="44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44000">
                                      <p:stCondLst>
                                        <p:cond delay="600"/>
                                      </p:stCondLst>
                                      <p:childTnLst>
                                        <p:set>
                                          <p:cBhvr>
                                            <p:cTn id="35" dur="1" fill="hold">
                                              <p:stCondLst>
                                                <p:cond delay="0"/>
                                              </p:stCondLst>
                                            </p:cTn>
                                            <p:tgtEl>
                                              <p:spTgt spid="9"/>
                                            </p:tgtEl>
                                            <p:attrNameLst>
                                              <p:attrName>style.visibility</p:attrName>
                                            </p:attrNameLst>
                                          </p:cBhvr>
                                          <p:to>
                                            <p:strVal val="visible"/>
                                          </p:to>
                                        </p:set>
                                        <p:anim calcmode="lin" valueType="num" p14:bounceEnd="44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44000">
                                      <p:stCondLst>
                                        <p:cond delay="900"/>
                                      </p:stCondLst>
                                      <p:childTnLst>
                                        <p:set>
                                          <p:cBhvr>
                                            <p:cTn id="39" dur="1" fill="hold">
                                              <p:stCondLst>
                                                <p:cond delay="0"/>
                                              </p:stCondLst>
                                            </p:cTn>
                                            <p:tgtEl>
                                              <p:spTgt spid="10"/>
                                            </p:tgtEl>
                                            <p:attrNameLst>
                                              <p:attrName>style.visibility</p:attrName>
                                            </p:attrNameLst>
                                          </p:cBhvr>
                                          <p:to>
                                            <p:strVal val="visible"/>
                                          </p:to>
                                        </p:set>
                                        <p:anim calcmode="lin" valueType="num" p14:bounceEnd="44000">
                                          <p:cBhvr additive="base">
                                            <p:cTn id="40"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35" presetClass="path" presetSubtype="0" accel="50000" decel="50000" fill="hold" nodeType="withEffect">
                                      <p:stCondLst>
                                        <p:cond delay="0"/>
                                      </p:stCondLst>
                                      <p:childTnLst>
                                        <p:animMotion origin="layout" path="M -4.72222E-6 2.83951E-6 L -0.20416 0.40494 " pathEditMode="relative" rAng="0" ptsTypes="AA">
                                          <p:cBhvr>
                                            <p:cTn id="51" dur="500" spd="-100000" fill="hold"/>
                                            <p:tgtEl>
                                              <p:spTgt spid="5"/>
                                            </p:tgtEl>
                                            <p:attrNameLst>
                                              <p:attrName>ppt_x</p:attrName>
                                              <p:attrName>ppt_y</p:attrName>
                                            </p:attrNameLst>
                                          </p:cBhvr>
                                          <p:rCtr x="-10208" y="20247"/>
                                        </p:animMotion>
                                      </p:childTnLst>
                                    </p:cTn>
                                  </p:par>
                                  <p:par>
                                    <p:cTn id="52" presetID="1" presetClass="entr" presetSubtype="0" fill="hold" nodeType="withEffect">
                                      <p:stCondLst>
                                        <p:cond delay="200"/>
                                      </p:stCondLst>
                                      <p:childTnLst>
                                        <p:set>
                                          <p:cBhvr>
                                            <p:cTn id="53" dur="1" fill="hold">
                                              <p:stCondLst>
                                                <p:cond delay="0"/>
                                              </p:stCondLst>
                                            </p:cTn>
                                            <p:tgtEl>
                                              <p:spTgt spid="4"/>
                                            </p:tgtEl>
                                            <p:attrNameLst>
                                              <p:attrName>style.visibility</p:attrName>
                                            </p:attrNameLst>
                                          </p:cBhvr>
                                          <p:to>
                                            <p:strVal val="visible"/>
                                          </p:to>
                                        </p:set>
                                      </p:childTnLst>
                                    </p:cTn>
                                  </p:par>
                                  <p:par>
                                    <p:cTn id="54" presetID="53" presetClass="entr" presetSubtype="16" fill="hold" nodeType="withEffect">
                                      <p:stCondLst>
                                        <p:cond delay="2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par>
                                    <p:cTn id="59" presetID="35" presetClass="path" presetSubtype="0" accel="50000" decel="50000" fill="hold" nodeType="withEffect">
                                      <p:stCondLst>
                                        <p:cond delay="200"/>
                                      </p:stCondLst>
                                      <p:childTnLst>
                                        <p:animMotion origin="layout" path="M -4.72222E-6 -1.97531E-6 L -0.2875 -0.14815 " pathEditMode="relative" rAng="0" ptsTypes="AA">
                                          <p:cBhvr>
                                            <p:cTn id="60" dur="500" spd="-100000" fill="hold"/>
                                            <p:tgtEl>
                                              <p:spTgt spid="4"/>
                                            </p:tgtEl>
                                            <p:attrNameLst>
                                              <p:attrName>ppt_x</p:attrName>
                                              <p:attrName>ppt_y</p:attrName>
                                            </p:attrNameLst>
                                          </p:cBhvr>
                                          <p:rCtr x="-14375" y="-7407"/>
                                        </p:animMotion>
                                      </p:childTnLst>
                                    </p:cTn>
                                  </p:par>
                                  <p:par>
                                    <p:cTn id="61" presetID="1" presetClass="entr" presetSubtype="0" fill="hold" nodeType="withEffect">
                                      <p:stCondLst>
                                        <p:cond delay="400"/>
                                      </p:stCondLst>
                                      <p:childTnLst>
                                        <p:set>
                                          <p:cBhvr>
                                            <p:cTn id="62" dur="1" fill="hold">
                                              <p:stCondLst>
                                                <p:cond delay="0"/>
                                              </p:stCondLst>
                                            </p:cTn>
                                            <p:tgtEl>
                                              <p:spTgt spid="3"/>
                                            </p:tgtEl>
                                            <p:attrNameLst>
                                              <p:attrName>style.visibility</p:attrName>
                                            </p:attrNameLst>
                                          </p:cBhvr>
                                          <p:to>
                                            <p:strVal val="visible"/>
                                          </p:to>
                                        </p:set>
                                      </p:childTnLst>
                                    </p:cTn>
                                  </p:par>
                                  <p:par>
                                    <p:cTn id="63" presetID="53" presetClass="entr" presetSubtype="16" fill="hold" nodeType="withEffect">
                                      <p:stCondLst>
                                        <p:cond delay="40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35" presetClass="path" presetSubtype="0" accel="50000" decel="50000" fill="hold" nodeType="withEffect">
                                      <p:stCondLst>
                                        <p:cond delay="400"/>
                                      </p:stCondLst>
                                      <p:childTnLst>
                                        <p:animMotion origin="layout" path="M -4.72222E-6 4.5679E-6 L -0.28611 -0.09136 " pathEditMode="relative" rAng="0" ptsTypes="AA">
                                          <p:cBhvr>
                                            <p:cTn id="69" dur="500" spd="-100000" fill="hold"/>
                                            <p:tgtEl>
                                              <p:spTgt spid="3"/>
                                            </p:tgtEl>
                                            <p:attrNameLst>
                                              <p:attrName>ppt_x</p:attrName>
                                              <p:attrName>ppt_y</p:attrName>
                                            </p:attrNameLst>
                                          </p:cBhvr>
                                          <p:rCtr x="-14306" y="-4568"/>
                                        </p:animMotion>
                                      </p:childTnLst>
                                    </p:cTn>
                                  </p:par>
                                  <p:par>
                                    <p:cTn id="70" presetID="1" presetClass="entr" presetSubtype="0" fill="hold" nodeType="withEffect">
                                      <p:stCondLst>
                                        <p:cond delay="600"/>
                                      </p:stCondLst>
                                      <p:childTnLst>
                                        <p:set>
                                          <p:cBhvr>
                                            <p:cTn id="71" dur="1" fill="hold">
                                              <p:stCondLst>
                                                <p:cond delay="0"/>
                                              </p:stCondLst>
                                            </p:cTn>
                                            <p:tgtEl>
                                              <p:spTgt spid="2"/>
                                            </p:tgtEl>
                                            <p:attrNameLst>
                                              <p:attrName>style.visibility</p:attrName>
                                            </p:attrNameLst>
                                          </p:cBhvr>
                                          <p:to>
                                            <p:strVal val="visible"/>
                                          </p:to>
                                        </p:set>
                                      </p:childTnLst>
                                    </p:cTn>
                                  </p:par>
                                  <p:par>
                                    <p:cTn id="72" presetID="53" presetClass="entr" presetSubtype="16" fill="hold" nodeType="withEffect">
                                      <p:stCondLst>
                                        <p:cond delay="600"/>
                                      </p:stCondLst>
                                      <p:childTnLst>
                                        <p:set>
                                          <p:cBhvr>
                                            <p:cTn id="73" dur="1" fill="hold">
                                              <p:stCondLst>
                                                <p:cond delay="0"/>
                                              </p:stCondLst>
                                            </p:cTn>
                                            <p:tgtEl>
                                              <p:spTgt spid="2"/>
                                            </p:tgtEl>
                                            <p:attrNameLst>
                                              <p:attrName>style.visibility</p:attrName>
                                            </p:attrNameLst>
                                          </p:cBhvr>
                                          <p:to>
                                            <p:strVal val="visible"/>
                                          </p:to>
                                        </p:set>
                                        <p:anim calcmode="lin" valueType="num">
                                          <p:cBhvr>
                                            <p:cTn id="74" dur="500" fill="hold"/>
                                            <p:tgtEl>
                                              <p:spTgt spid="2"/>
                                            </p:tgtEl>
                                            <p:attrNameLst>
                                              <p:attrName>ppt_w</p:attrName>
                                            </p:attrNameLst>
                                          </p:cBhvr>
                                          <p:tavLst>
                                            <p:tav tm="0">
                                              <p:val>
                                                <p:fltVal val="0"/>
                                              </p:val>
                                            </p:tav>
                                            <p:tav tm="100000">
                                              <p:val>
                                                <p:strVal val="#ppt_w"/>
                                              </p:val>
                                            </p:tav>
                                          </p:tavLst>
                                        </p:anim>
                                        <p:anim calcmode="lin" valueType="num">
                                          <p:cBhvr>
                                            <p:cTn id="75" dur="500" fill="hold"/>
                                            <p:tgtEl>
                                              <p:spTgt spid="2"/>
                                            </p:tgtEl>
                                            <p:attrNameLst>
                                              <p:attrName>ppt_h</p:attrName>
                                            </p:attrNameLst>
                                          </p:cBhvr>
                                          <p:tavLst>
                                            <p:tav tm="0">
                                              <p:val>
                                                <p:fltVal val="0"/>
                                              </p:val>
                                            </p:tav>
                                            <p:tav tm="100000">
                                              <p:val>
                                                <p:strVal val="#ppt_h"/>
                                              </p:val>
                                            </p:tav>
                                          </p:tavLst>
                                        </p:anim>
                                        <p:animEffect transition="in" filter="fade">
                                          <p:cBhvr>
                                            <p:cTn id="76" dur="500"/>
                                            <p:tgtEl>
                                              <p:spTgt spid="2"/>
                                            </p:tgtEl>
                                          </p:cBhvr>
                                        </p:animEffect>
                                      </p:childTnLst>
                                    </p:cTn>
                                  </p:par>
                                  <p:par>
                                    <p:cTn id="77" presetID="35" presetClass="path" presetSubtype="0" accel="50000" decel="50000" fill="hold" nodeType="withEffect">
                                      <p:stCondLst>
                                        <p:cond delay="600"/>
                                      </p:stCondLst>
                                      <p:childTnLst>
                                        <p:animMotion origin="layout" path="M -4.72222E-6 -4.32099E-6 L -0.35138 -0.4395 " pathEditMode="relative" rAng="0" ptsTypes="AA">
                                          <p:cBhvr>
                                            <p:cTn id="78" dur="500" spd="-100000" fill="hold"/>
                                            <p:tgtEl>
                                              <p:spTgt spid="2"/>
                                            </p:tgtEl>
                                            <p:attrNameLst>
                                              <p:attrName>ppt_x</p:attrName>
                                              <p:attrName>ppt_y</p:attrName>
                                            </p:attrNameLst>
                                          </p:cBhvr>
                                          <p:rCtr x="-17569" y="-21975"/>
                                        </p:animMotion>
                                      </p:childTnLst>
                                    </p:cTn>
                                  </p:par>
                                  <p:par>
                                    <p:cTn id="79" presetID="12" presetClass="entr" presetSubtype="8" fill="hold" nodeType="withEffect">
                                      <p:stCondLst>
                                        <p:cond delay="500"/>
                                      </p:stCondLst>
                                      <p:childTnLst>
                                        <p:set>
                                          <p:cBhvr>
                                            <p:cTn id="80" dur="1" fill="hold">
                                              <p:stCondLst>
                                                <p:cond delay="0"/>
                                              </p:stCondLst>
                                            </p:cTn>
                                            <p:tgtEl>
                                              <p:spTgt spid="89"/>
                                            </p:tgtEl>
                                            <p:attrNameLst>
                                              <p:attrName>style.visibility</p:attrName>
                                            </p:attrNameLst>
                                          </p:cBhvr>
                                          <p:to>
                                            <p:strVal val="visible"/>
                                          </p:to>
                                        </p:set>
                                        <p:anim calcmode="lin" valueType="num">
                                          <p:cBhvr additive="base">
                                            <p:cTn id="81" dur="500"/>
                                            <p:tgtEl>
                                              <p:spTgt spid="89"/>
                                            </p:tgtEl>
                                            <p:attrNameLst>
                                              <p:attrName>ppt_x</p:attrName>
                                            </p:attrNameLst>
                                          </p:cBhvr>
                                          <p:tavLst>
                                            <p:tav tm="0">
                                              <p:val>
                                                <p:strVal val="#ppt_x-#ppt_w*1.125000"/>
                                              </p:val>
                                            </p:tav>
                                            <p:tav tm="100000">
                                              <p:val>
                                                <p:strVal val="#ppt_x"/>
                                              </p:val>
                                            </p:tav>
                                          </p:tavLst>
                                        </p:anim>
                                        <p:animEffect transition="in" filter="wipe(right)">
                                          <p:cBhvr>
                                            <p:cTn id="82" dur="500"/>
                                            <p:tgtEl>
                                              <p:spTgt spid="89"/>
                                            </p:tgtEl>
                                          </p:cBhvr>
                                        </p:animEffect>
                                      </p:childTnLst>
                                    </p:cTn>
                                  </p:par>
                                  <p:par>
                                    <p:cTn id="83" presetID="12" presetClass="entr" presetSubtype="8" fill="hold" grpId="0" nodeType="withEffect">
                                      <p:stCondLst>
                                        <p:cond delay="50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p:tgtEl>
                                              <p:spTgt spid="87"/>
                                            </p:tgtEl>
                                            <p:attrNameLst>
                                              <p:attrName>ppt_x</p:attrName>
                                            </p:attrNameLst>
                                          </p:cBhvr>
                                          <p:tavLst>
                                            <p:tav tm="0">
                                              <p:val>
                                                <p:strVal val="#ppt_x-#ppt_w*1.125000"/>
                                              </p:val>
                                            </p:tav>
                                            <p:tav tm="100000">
                                              <p:val>
                                                <p:strVal val="#ppt_x"/>
                                              </p:val>
                                            </p:tav>
                                          </p:tavLst>
                                        </p:anim>
                                        <p:animEffect transition="in" filter="wipe(right)">
                                          <p:cBhvr>
                                            <p:cTn id="86" dur="500"/>
                                            <p:tgtEl>
                                              <p:spTgt spid="87"/>
                                            </p:tgtEl>
                                          </p:cBhvr>
                                        </p:animEffect>
                                      </p:childTnLst>
                                    </p:cTn>
                                  </p:par>
                                  <p:par>
                                    <p:cTn id="87" presetID="12" presetClass="entr" presetSubtype="8" fill="hold" grpId="0" nodeType="withEffect">
                                      <p:stCondLst>
                                        <p:cond delay="500"/>
                                      </p:stCondLst>
                                      <p:childTnLst>
                                        <p:set>
                                          <p:cBhvr>
                                            <p:cTn id="88" dur="1" fill="hold">
                                              <p:stCondLst>
                                                <p:cond delay="0"/>
                                              </p:stCondLst>
                                            </p:cTn>
                                            <p:tgtEl>
                                              <p:spTgt spid="88"/>
                                            </p:tgtEl>
                                            <p:attrNameLst>
                                              <p:attrName>style.visibility</p:attrName>
                                            </p:attrNameLst>
                                          </p:cBhvr>
                                          <p:to>
                                            <p:strVal val="visible"/>
                                          </p:to>
                                        </p:set>
                                        <p:anim calcmode="lin" valueType="num">
                                          <p:cBhvr additive="base">
                                            <p:cTn id="89" dur="500"/>
                                            <p:tgtEl>
                                              <p:spTgt spid="88"/>
                                            </p:tgtEl>
                                            <p:attrNameLst>
                                              <p:attrName>ppt_x</p:attrName>
                                            </p:attrNameLst>
                                          </p:cBhvr>
                                          <p:tavLst>
                                            <p:tav tm="0">
                                              <p:val>
                                                <p:strVal val="#ppt_x-#ppt_w*1.125000"/>
                                              </p:val>
                                            </p:tav>
                                            <p:tav tm="100000">
                                              <p:val>
                                                <p:strVal val="#ppt_x"/>
                                              </p:val>
                                            </p:tav>
                                          </p:tavLst>
                                        </p:anim>
                                        <p:animEffect transition="in" filter="wipe(right)">
                                          <p:cBhvr>
                                            <p:cTn id="90" dur="500"/>
                                            <p:tgtEl>
                                              <p:spTgt spid="88"/>
                                            </p:tgtEl>
                                          </p:cBhvr>
                                        </p:animEffect>
                                      </p:childTnLst>
                                    </p:cTn>
                                  </p:par>
                                  <p:par>
                                    <p:cTn id="91" presetID="12" presetClass="entr" presetSubtype="8" fill="hold" nodeType="withEffect">
                                      <p:stCondLst>
                                        <p:cond delay="800"/>
                                      </p:stCondLst>
                                      <p:childTnLst>
                                        <p:set>
                                          <p:cBhvr>
                                            <p:cTn id="92" dur="1" fill="hold">
                                              <p:stCondLst>
                                                <p:cond delay="0"/>
                                              </p:stCondLst>
                                            </p:cTn>
                                            <p:tgtEl>
                                              <p:spTgt spid="92"/>
                                            </p:tgtEl>
                                            <p:attrNameLst>
                                              <p:attrName>style.visibility</p:attrName>
                                            </p:attrNameLst>
                                          </p:cBhvr>
                                          <p:to>
                                            <p:strVal val="visible"/>
                                          </p:to>
                                        </p:set>
                                        <p:anim calcmode="lin" valueType="num">
                                          <p:cBhvr additive="base">
                                            <p:cTn id="93" dur="500"/>
                                            <p:tgtEl>
                                              <p:spTgt spid="92"/>
                                            </p:tgtEl>
                                            <p:attrNameLst>
                                              <p:attrName>ppt_x</p:attrName>
                                            </p:attrNameLst>
                                          </p:cBhvr>
                                          <p:tavLst>
                                            <p:tav tm="0">
                                              <p:val>
                                                <p:strVal val="#ppt_x-#ppt_w*1.125000"/>
                                              </p:val>
                                            </p:tav>
                                            <p:tav tm="100000">
                                              <p:val>
                                                <p:strVal val="#ppt_x"/>
                                              </p:val>
                                            </p:tav>
                                          </p:tavLst>
                                        </p:anim>
                                        <p:animEffect transition="in" filter="wipe(right)">
                                          <p:cBhvr>
                                            <p:cTn id="94" dur="500"/>
                                            <p:tgtEl>
                                              <p:spTgt spid="92"/>
                                            </p:tgtEl>
                                          </p:cBhvr>
                                        </p:animEffect>
                                      </p:childTnLst>
                                    </p:cTn>
                                  </p:par>
                                  <p:par>
                                    <p:cTn id="95" presetID="12" presetClass="entr" presetSubtype="8" fill="hold" grpId="0" nodeType="withEffect">
                                      <p:stCondLst>
                                        <p:cond delay="800"/>
                                      </p:stCondLst>
                                      <p:childTnLst>
                                        <p:set>
                                          <p:cBhvr>
                                            <p:cTn id="96" dur="1" fill="hold">
                                              <p:stCondLst>
                                                <p:cond delay="0"/>
                                              </p:stCondLst>
                                            </p:cTn>
                                            <p:tgtEl>
                                              <p:spTgt spid="90"/>
                                            </p:tgtEl>
                                            <p:attrNameLst>
                                              <p:attrName>style.visibility</p:attrName>
                                            </p:attrNameLst>
                                          </p:cBhvr>
                                          <p:to>
                                            <p:strVal val="visible"/>
                                          </p:to>
                                        </p:set>
                                        <p:anim calcmode="lin" valueType="num">
                                          <p:cBhvr additive="base">
                                            <p:cTn id="97" dur="500"/>
                                            <p:tgtEl>
                                              <p:spTgt spid="90"/>
                                            </p:tgtEl>
                                            <p:attrNameLst>
                                              <p:attrName>ppt_x</p:attrName>
                                            </p:attrNameLst>
                                          </p:cBhvr>
                                          <p:tavLst>
                                            <p:tav tm="0">
                                              <p:val>
                                                <p:strVal val="#ppt_x-#ppt_w*1.125000"/>
                                              </p:val>
                                            </p:tav>
                                            <p:tav tm="100000">
                                              <p:val>
                                                <p:strVal val="#ppt_x"/>
                                              </p:val>
                                            </p:tav>
                                          </p:tavLst>
                                        </p:anim>
                                        <p:animEffect transition="in" filter="wipe(right)">
                                          <p:cBhvr>
                                            <p:cTn id="98" dur="500"/>
                                            <p:tgtEl>
                                              <p:spTgt spid="90"/>
                                            </p:tgtEl>
                                          </p:cBhvr>
                                        </p:animEffect>
                                      </p:childTnLst>
                                    </p:cTn>
                                  </p:par>
                                  <p:par>
                                    <p:cTn id="99" presetID="12" presetClass="entr" presetSubtype="8" fill="hold" grpId="0" nodeType="withEffect">
                                      <p:stCondLst>
                                        <p:cond delay="800"/>
                                      </p:stCondLst>
                                      <p:childTnLst>
                                        <p:set>
                                          <p:cBhvr>
                                            <p:cTn id="100" dur="1" fill="hold">
                                              <p:stCondLst>
                                                <p:cond delay="0"/>
                                              </p:stCondLst>
                                            </p:cTn>
                                            <p:tgtEl>
                                              <p:spTgt spid="91"/>
                                            </p:tgtEl>
                                            <p:attrNameLst>
                                              <p:attrName>style.visibility</p:attrName>
                                            </p:attrNameLst>
                                          </p:cBhvr>
                                          <p:to>
                                            <p:strVal val="visible"/>
                                          </p:to>
                                        </p:set>
                                        <p:anim calcmode="lin" valueType="num">
                                          <p:cBhvr additive="base">
                                            <p:cTn id="101" dur="500"/>
                                            <p:tgtEl>
                                              <p:spTgt spid="91"/>
                                            </p:tgtEl>
                                            <p:attrNameLst>
                                              <p:attrName>ppt_x</p:attrName>
                                            </p:attrNameLst>
                                          </p:cBhvr>
                                          <p:tavLst>
                                            <p:tav tm="0">
                                              <p:val>
                                                <p:strVal val="#ppt_x-#ppt_w*1.125000"/>
                                              </p:val>
                                            </p:tav>
                                            <p:tav tm="100000">
                                              <p:val>
                                                <p:strVal val="#ppt_x"/>
                                              </p:val>
                                            </p:tav>
                                          </p:tavLst>
                                        </p:anim>
                                        <p:animEffect transition="in" filter="wipe(right)">
                                          <p:cBhvr>
                                            <p:cTn id="102" dur="500"/>
                                            <p:tgtEl>
                                              <p:spTgt spid="91"/>
                                            </p:tgtEl>
                                          </p:cBhvr>
                                        </p:animEffect>
                                      </p:childTnLst>
                                    </p:cTn>
                                  </p:par>
                                  <p:par>
                                    <p:cTn id="103" presetID="12" presetClass="entr" presetSubtype="8" fill="hold" nodeType="withEffect">
                                      <p:stCondLst>
                                        <p:cond delay="1100"/>
                                      </p:stCondLst>
                                      <p:childTnLst>
                                        <p:set>
                                          <p:cBhvr>
                                            <p:cTn id="104" dur="1" fill="hold">
                                              <p:stCondLst>
                                                <p:cond delay="0"/>
                                              </p:stCondLst>
                                            </p:cTn>
                                            <p:tgtEl>
                                              <p:spTgt spid="96"/>
                                            </p:tgtEl>
                                            <p:attrNameLst>
                                              <p:attrName>style.visibility</p:attrName>
                                            </p:attrNameLst>
                                          </p:cBhvr>
                                          <p:to>
                                            <p:strVal val="visible"/>
                                          </p:to>
                                        </p:set>
                                        <p:anim calcmode="lin" valueType="num">
                                          <p:cBhvr additive="base">
                                            <p:cTn id="105" dur="500"/>
                                            <p:tgtEl>
                                              <p:spTgt spid="96"/>
                                            </p:tgtEl>
                                            <p:attrNameLst>
                                              <p:attrName>ppt_x</p:attrName>
                                            </p:attrNameLst>
                                          </p:cBhvr>
                                          <p:tavLst>
                                            <p:tav tm="0">
                                              <p:val>
                                                <p:strVal val="#ppt_x-#ppt_w*1.125000"/>
                                              </p:val>
                                            </p:tav>
                                            <p:tav tm="100000">
                                              <p:val>
                                                <p:strVal val="#ppt_x"/>
                                              </p:val>
                                            </p:tav>
                                          </p:tavLst>
                                        </p:anim>
                                        <p:animEffect transition="in" filter="wipe(right)">
                                          <p:cBhvr>
                                            <p:cTn id="106" dur="500"/>
                                            <p:tgtEl>
                                              <p:spTgt spid="96"/>
                                            </p:tgtEl>
                                          </p:cBhvr>
                                        </p:animEffect>
                                      </p:childTnLst>
                                    </p:cTn>
                                  </p:par>
                                  <p:par>
                                    <p:cTn id="107" presetID="12" presetClass="entr" presetSubtype="8" fill="hold" grpId="0" nodeType="withEffect">
                                      <p:stCondLst>
                                        <p:cond delay="110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500"/>
                                            <p:tgtEl>
                                              <p:spTgt spid="93"/>
                                            </p:tgtEl>
                                            <p:attrNameLst>
                                              <p:attrName>ppt_x</p:attrName>
                                            </p:attrNameLst>
                                          </p:cBhvr>
                                          <p:tavLst>
                                            <p:tav tm="0">
                                              <p:val>
                                                <p:strVal val="#ppt_x-#ppt_w*1.125000"/>
                                              </p:val>
                                            </p:tav>
                                            <p:tav tm="100000">
                                              <p:val>
                                                <p:strVal val="#ppt_x"/>
                                              </p:val>
                                            </p:tav>
                                          </p:tavLst>
                                        </p:anim>
                                        <p:animEffect transition="in" filter="wipe(right)">
                                          <p:cBhvr>
                                            <p:cTn id="110" dur="500"/>
                                            <p:tgtEl>
                                              <p:spTgt spid="93"/>
                                            </p:tgtEl>
                                          </p:cBhvr>
                                        </p:animEffect>
                                      </p:childTnLst>
                                    </p:cTn>
                                  </p:par>
                                  <p:par>
                                    <p:cTn id="111" presetID="12" presetClass="entr" presetSubtype="8" fill="hold" grpId="0" nodeType="withEffect">
                                      <p:stCondLst>
                                        <p:cond delay="1100"/>
                                      </p:stCondLst>
                                      <p:childTnLst>
                                        <p:set>
                                          <p:cBhvr>
                                            <p:cTn id="112" dur="1" fill="hold">
                                              <p:stCondLst>
                                                <p:cond delay="0"/>
                                              </p:stCondLst>
                                            </p:cTn>
                                            <p:tgtEl>
                                              <p:spTgt spid="95"/>
                                            </p:tgtEl>
                                            <p:attrNameLst>
                                              <p:attrName>style.visibility</p:attrName>
                                            </p:attrNameLst>
                                          </p:cBhvr>
                                          <p:to>
                                            <p:strVal val="visible"/>
                                          </p:to>
                                        </p:set>
                                        <p:anim calcmode="lin" valueType="num">
                                          <p:cBhvr additive="base">
                                            <p:cTn id="113" dur="500"/>
                                            <p:tgtEl>
                                              <p:spTgt spid="95"/>
                                            </p:tgtEl>
                                            <p:attrNameLst>
                                              <p:attrName>ppt_x</p:attrName>
                                            </p:attrNameLst>
                                          </p:cBhvr>
                                          <p:tavLst>
                                            <p:tav tm="0">
                                              <p:val>
                                                <p:strVal val="#ppt_x-#ppt_w*1.125000"/>
                                              </p:val>
                                            </p:tav>
                                            <p:tav tm="100000">
                                              <p:val>
                                                <p:strVal val="#ppt_x"/>
                                              </p:val>
                                            </p:tav>
                                          </p:tavLst>
                                        </p:anim>
                                        <p:animEffect transition="in" filter="wipe(right)">
                                          <p:cBhvr>
                                            <p:cTn id="114" dur="500"/>
                                            <p:tgtEl>
                                              <p:spTgt spid="95"/>
                                            </p:tgtEl>
                                          </p:cBhvr>
                                        </p:animEffect>
                                      </p:childTnLst>
                                    </p:cTn>
                                  </p:par>
                                  <p:par>
                                    <p:cTn id="115" presetID="12" presetClass="entr" presetSubtype="8" fill="hold" nodeType="withEffect">
                                      <p:stCondLst>
                                        <p:cond delay="140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par>
                                    <p:cTn id="119" presetID="12" presetClass="entr" presetSubtype="8" fill="hold" grpId="0" nodeType="withEffect">
                                      <p:stCondLst>
                                        <p:cond delay="1400"/>
                                      </p:stCondLst>
                                      <p:childTnLst>
                                        <p:set>
                                          <p:cBhvr>
                                            <p:cTn id="120" dur="1" fill="hold">
                                              <p:stCondLst>
                                                <p:cond delay="0"/>
                                              </p:stCondLst>
                                            </p:cTn>
                                            <p:tgtEl>
                                              <p:spTgt spid="98"/>
                                            </p:tgtEl>
                                            <p:attrNameLst>
                                              <p:attrName>style.visibility</p:attrName>
                                            </p:attrNameLst>
                                          </p:cBhvr>
                                          <p:to>
                                            <p:strVal val="visible"/>
                                          </p:to>
                                        </p:set>
                                        <p:anim calcmode="lin" valueType="num">
                                          <p:cBhvr additive="base">
                                            <p:cTn id="121" dur="500"/>
                                            <p:tgtEl>
                                              <p:spTgt spid="98"/>
                                            </p:tgtEl>
                                            <p:attrNameLst>
                                              <p:attrName>ppt_x</p:attrName>
                                            </p:attrNameLst>
                                          </p:cBhvr>
                                          <p:tavLst>
                                            <p:tav tm="0">
                                              <p:val>
                                                <p:strVal val="#ppt_x-#ppt_w*1.125000"/>
                                              </p:val>
                                            </p:tav>
                                            <p:tav tm="100000">
                                              <p:val>
                                                <p:strVal val="#ppt_x"/>
                                              </p:val>
                                            </p:tav>
                                          </p:tavLst>
                                        </p:anim>
                                        <p:animEffect transition="in" filter="wipe(right)">
                                          <p:cBhvr>
                                            <p:cTn id="122" dur="500"/>
                                            <p:tgtEl>
                                              <p:spTgt spid="98"/>
                                            </p:tgtEl>
                                          </p:cBhvr>
                                        </p:animEffect>
                                      </p:childTnLst>
                                    </p:cTn>
                                  </p:par>
                                  <p:par>
                                    <p:cTn id="123" presetID="12" presetClass="entr" presetSubtype="8" fill="hold" grpId="0" nodeType="withEffect">
                                      <p:stCondLst>
                                        <p:cond delay="1400"/>
                                      </p:stCondLst>
                                      <p:childTnLst>
                                        <p:set>
                                          <p:cBhvr>
                                            <p:cTn id="124" dur="1" fill="hold">
                                              <p:stCondLst>
                                                <p:cond delay="0"/>
                                              </p:stCondLst>
                                            </p:cTn>
                                            <p:tgtEl>
                                              <p:spTgt spid="97"/>
                                            </p:tgtEl>
                                            <p:attrNameLst>
                                              <p:attrName>style.visibility</p:attrName>
                                            </p:attrNameLst>
                                          </p:cBhvr>
                                          <p:to>
                                            <p:strVal val="visible"/>
                                          </p:to>
                                        </p:set>
                                        <p:anim calcmode="lin" valueType="num">
                                          <p:cBhvr additive="base">
                                            <p:cTn id="125" dur="500"/>
                                            <p:tgtEl>
                                              <p:spTgt spid="97"/>
                                            </p:tgtEl>
                                            <p:attrNameLst>
                                              <p:attrName>ppt_x</p:attrName>
                                            </p:attrNameLst>
                                          </p:cBhvr>
                                          <p:tavLst>
                                            <p:tav tm="0">
                                              <p:val>
                                                <p:strVal val="#ppt_x-#ppt_w*1.125000"/>
                                              </p:val>
                                            </p:tav>
                                            <p:tav tm="100000">
                                              <p:val>
                                                <p:strVal val="#ppt_x"/>
                                              </p:val>
                                            </p:tav>
                                          </p:tavLst>
                                        </p:anim>
                                        <p:animEffect transition="in" filter="wipe(right)">
                                          <p:cBhvr>
                                            <p:cTn id="126" dur="500"/>
                                            <p:tgtEl>
                                              <p:spTgt spid="97"/>
                                            </p:tgtEl>
                                          </p:cBhvr>
                                        </p:animEffect>
                                      </p:childTnLst>
                                    </p:cTn>
                                  </p:par>
                                </p:childTnLst>
                              </p:cTn>
                            </p:par>
                            <p:par>
                              <p:cTn id="127" fill="hold">
                                <p:stCondLst>
                                  <p:cond delay="2000"/>
                                </p:stCondLst>
                                <p:childTnLst>
                                  <p:par>
                                    <p:cTn id="128" presetID="10" presetClass="entr" presetSubtype="0" fill="hold" grpId="0" nodeType="after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fade">
                                          <p:cBhvr>
                                            <p:cTn id="130"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87" grpId="0"/>
          <p:bldP spid="88" grpId="0"/>
          <p:bldP spid="90" grpId="0"/>
          <p:bldP spid="91" grpId="0"/>
          <p:bldP spid="93" grpId="0"/>
          <p:bldP spid="95" grpId="0"/>
          <p:bldP spid="97" grpId="0"/>
          <p:bldP spid="98" grpId="0"/>
          <p:bldP spid="10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6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9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35" presetClass="path" presetSubtype="0" accel="50000" decel="50000" fill="hold" nodeType="withEffect">
                                      <p:stCondLst>
                                        <p:cond delay="0"/>
                                      </p:stCondLst>
                                      <p:childTnLst>
                                        <p:animMotion origin="layout" path="M -4.72222E-6 2.83951E-6 L -0.20416 0.40494 " pathEditMode="relative" rAng="0" ptsTypes="AA">
                                          <p:cBhvr>
                                            <p:cTn id="51" dur="500" spd="-100000" fill="hold"/>
                                            <p:tgtEl>
                                              <p:spTgt spid="5"/>
                                            </p:tgtEl>
                                            <p:attrNameLst>
                                              <p:attrName>ppt_x</p:attrName>
                                              <p:attrName>ppt_y</p:attrName>
                                            </p:attrNameLst>
                                          </p:cBhvr>
                                          <p:rCtr x="-10208" y="20247"/>
                                        </p:animMotion>
                                      </p:childTnLst>
                                    </p:cTn>
                                  </p:par>
                                  <p:par>
                                    <p:cTn id="52" presetID="1" presetClass="entr" presetSubtype="0" fill="hold" nodeType="withEffect">
                                      <p:stCondLst>
                                        <p:cond delay="200"/>
                                      </p:stCondLst>
                                      <p:childTnLst>
                                        <p:set>
                                          <p:cBhvr>
                                            <p:cTn id="53" dur="1" fill="hold">
                                              <p:stCondLst>
                                                <p:cond delay="0"/>
                                              </p:stCondLst>
                                            </p:cTn>
                                            <p:tgtEl>
                                              <p:spTgt spid="4"/>
                                            </p:tgtEl>
                                            <p:attrNameLst>
                                              <p:attrName>style.visibility</p:attrName>
                                            </p:attrNameLst>
                                          </p:cBhvr>
                                          <p:to>
                                            <p:strVal val="visible"/>
                                          </p:to>
                                        </p:set>
                                      </p:childTnLst>
                                    </p:cTn>
                                  </p:par>
                                  <p:par>
                                    <p:cTn id="54" presetID="53" presetClass="entr" presetSubtype="16" fill="hold" nodeType="withEffect">
                                      <p:stCondLst>
                                        <p:cond delay="2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par>
                                    <p:cTn id="59" presetID="35" presetClass="path" presetSubtype="0" accel="50000" decel="50000" fill="hold" nodeType="withEffect">
                                      <p:stCondLst>
                                        <p:cond delay="200"/>
                                      </p:stCondLst>
                                      <p:childTnLst>
                                        <p:animMotion origin="layout" path="M -4.72222E-6 -1.97531E-6 L -0.2875 -0.14815 " pathEditMode="relative" rAng="0" ptsTypes="AA">
                                          <p:cBhvr>
                                            <p:cTn id="60" dur="500" spd="-100000" fill="hold"/>
                                            <p:tgtEl>
                                              <p:spTgt spid="4"/>
                                            </p:tgtEl>
                                            <p:attrNameLst>
                                              <p:attrName>ppt_x</p:attrName>
                                              <p:attrName>ppt_y</p:attrName>
                                            </p:attrNameLst>
                                          </p:cBhvr>
                                          <p:rCtr x="-14375" y="-7407"/>
                                        </p:animMotion>
                                      </p:childTnLst>
                                    </p:cTn>
                                  </p:par>
                                  <p:par>
                                    <p:cTn id="61" presetID="1" presetClass="entr" presetSubtype="0" fill="hold" nodeType="withEffect">
                                      <p:stCondLst>
                                        <p:cond delay="400"/>
                                      </p:stCondLst>
                                      <p:childTnLst>
                                        <p:set>
                                          <p:cBhvr>
                                            <p:cTn id="62" dur="1" fill="hold">
                                              <p:stCondLst>
                                                <p:cond delay="0"/>
                                              </p:stCondLst>
                                            </p:cTn>
                                            <p:tgtEl>
                                              <p:spTgt spid="3"/>
                                            </p:tgtEl>
                                            <p:attrNameLst>
                                              <p:attrName>style.visibility</p:attrName>
                                            </p:attrNameLst>
                                          </p:cBhvr>
                                          <p:to>
                                            <p:strVal val="visible"/>
                                          </p:to>
                                        </p:set>
                                      </p:childTnLst>
                                    </p:cTn>
                                  </p:par>
                                  <p:par>
                                    <p:cTn id="63" presetID="53" presetClass="entr" presetSubtype="16" fill="hold" nodeType="withEffect">
                                      <p:stCondLst>
                                        <p:cond delay="40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35" presetClass="path" presetSubtype="0" accel="50000" decel="50000" fill="hold" nodeType="withEffect">
                                      <p:stCondLst>
                                        <p:cond delay="400"/>
                                      </p:stCondLst>
                                      <p:childTnLst>
                                        <p:animMotion origin="layout" path="M -4.72222E-6 4.5679E-6 L -0.28611 -0.09136 " pathEditMode="relative" rAng="0" ptsTypes="AA">
                                          <p:cBhvr>
                                            <p:cTn id="69" dur="500" spd="-100000" fill="hold"/>
                                            <p:tgtEl>
                                              <p:spTgt spid="3"/>
                                            </p:tgtEl>
                                            <p:attrNameLst>
                                              <p:attrName>ppt_x</p:attrName>
                                              <p:attrName>ppt_y</p:attrName>
                                            </p:attrNameLst>
                                          </p:cBhvr>
                                          <p:rCtr x="-14306" y="-4568"/>
                                        </p:animMotion>
                                      </p:childTnLst>
                                    </p:cTn>
                                  </p:par>
                                  <p:par>
                                    <p:cTn id="70" presetID="1" presetClass="entr" presetSubtype="0" fill="hold" nodeType="withEffect">
                                      <p:stCondLst>
                                        <p:cond delay="600"/>
                                      </p:stCondLst>
                                      <p:childTnLst>
                                        <p:set>
                                          <p:cBhvr>
                                            <p:cTn id="71" dur="1" fill="hold">
                                              <p:stCondLst>
                                                <p:cond delay="0"/>
                                              </p:stCondLst>
                                            </p:cTn>
                                            <p:tgtEl>
                                              <p:spTgt spid="2"/>
                                            </p:tgtEl>
                                            <p:attrNameLst>
                                              <p:attrName>style.visibility</p:attrName>
                                            </p:attrNameLst>
                                          </p:cBhvr>
                                          <p:to>
                                            <p:strVal val="visible"/>
                                          </p:to>
                                        </p:set>
                                      </p:childTnLst>
                                    </p:cTn>
                                  </p:par>
                                  <p:par>
                                    <p:cTn id="72" presetID="53" presetClass="entr" presetSubtype="16" fill="hold" nodeType="withEffect">
                                      <p:stCondLst>
                                        <p:cond delay="600"/>
                                      </p:stCondLst>
                                      <p:childTnLst>
                                        <p:set>
                                          <p:cBhvr>
                                            <p:cTn id="73" dur="1" fill="hold">
                                              <p:stCondLst>
                                                <p:cond delay="0"/>
                                              </p:stCondLst>
                                            </p:cTn>
                                            <p:tgtEl>
                                              <p:spTgt spid="2"/>
                                            </p:tgtEl>
                                            <p:attrNameLst>
                                              <p:attrName>style.visibility</p:attrName>
                                            </p:attrNameLst>
                                          </p:cBhvr>
                                          <p:to>
                                            <p:strVal val="visible"/>
                                          </p:to>
                                        </p:set>
                                        <p:anim calcmode="lin" valueType="num">
                                          <p:cBhvr>
                                            <p:cTn id="74" dur="500" fill="hold"/>
                                            <p:tgtEl>
                                              <p:spTgt spid="2"/>
                                            </p:tgtEl>
                                            <p:attrNameLst>
                                              <p:attrName>ppt_w</p:attrName>
                                            </p:attrNameLst>
                                          </p:cBhvr>
                                          <p:tavLst>
                                            <p:tav tm="0">
                                              <p:val>
                                                <p:fltVal val="0"/>
                                              </p:val>
                                            </p:tav>
                                            <p:tav tm="100000">
                                              <p:val>
                                                <p:strVal val="#ppt_w"/>
                                              </p:val>
                                            </p:tav>
                                          </p:tavLst>
                                        </p:anim>
                                        <p:anim calcmode="lin" valueType="num">
                                          <p:cBhvr>
                                            <p:cTn id="75" dur="500" fill="hold"/>
                                            <p:tgtEl>
                                              <p:spTgt spid="2"/>
                                            </p:tgtEl>
                                            <p:attrNameLst>
                                              <p:attrName>ppt_h</p:attrName>
                                            </p:attrNameLst>
                                          </p:cBhvr>
                                          <p:tavLst>
                                            <p:tav tm="0">
                                              <p:val>
                                                <p:fltVal val="0"/>
                                              </p:val>
                                            </p:tav>
                                            <p:tav tm="100000">
                                              <p:val>
                                                <p:strVal val="#ppt_h"/>
                                              </p:val>
                                            </p:tav>
                                          </p:tavLst>
                                        </p:anim>
                                        <p:animEffect transition="in" filter="fade">
                                          <p:cBhvr>
                                            <p:cTn id="76" dur="500"/>
                                            <p:tgtEl>
                                              <p:spTgt spid="2"/>
                                            </p:tgtEl>
                                          </p:cBhvr>
                                        </p:animEffect>
                                      </p:childTnLst>
                                    </p:cTn>
                                  </p:par>
                                  <p:par>
                                    <p:cTn id="77" presetID="35" presetClass="path" presetSubtype="0" accel="50000" decel="50000" fill="hold" nodeType="withEffect">
                                      <p:stCondLst>
                                        <p:cond delay="600"/>
                                      </p:stCondLst>
                                      <p:childTnLst>
                                        <p:animMotion origin="layout" path="M -4.72222E-6 -4.32099E-6 L -0.35138 -0.4395 " pathEditMode="relative" rAng="0" ptsTypes="AA">
                                          <p:cBhvr>
                                            <p:cTn id="78" dur="500" spd="-100000" fill="hold"/>
                                            <p:tgtEl>
                                              <p:spTgt spid="2"/>
                                            </p:tgtEl>
                                            <p:attrNameLst>
                                              <p:attrName>ppt_x</p:attrName>
                                              <p:attrName>ppt_y</p:attrName>
                                            </p:attrNameLst>
                                          </p:cBhvr>
                                          <p:rCtr x="-17569" y="-21975"/>
                                        </p:animMotion>
                                      </p:childTnLst>
                                    </p:cTn>
                                  </p:par>
                                  <p:par>
                                    <p:cTn id="79" presetID="12" presetClass="entr" presetSubtype="8" fill="hold" nodeType="withEffect">
                                      <p:stCondLst>
                                        <p:cond delay="500"/>
                                      </p:stCondLst>
                                      <p:childTnLst>
                                        <p:set>
                                          <p:cBhvr>
                                            <p:cTn id="80" dur="1" fill="hold">
                                              <p:stCondLst>
                                                <p:cond delay="0"/>
                                              </p:stCondLst>
                                            </p:cTn>
                                            <p:tgtEl>
                                              <p:spTgt spid="89"/>
                                            </p:tgtEl>
                                            <p:attrNameLst>
                                              <p:attrName>style.visibility</p:attrName>
                                            </p:attrNameLst>
                                          </p:cBhvr>
                                          <p:to>
                                            <p:strVal val="visible"/>
                                          </p:to>
                                        </p:set>
                                        <p:anim calcmode="lin" valueType="num">
                                          <p:cBhvr additive="base">
                                            <p:cTn id="81" dur="500"/>
                                            <p:tgtEl>
                                              <p:spTgt spid="89"/>
                                            </p:tgtEl>
                                            <p:attrNameLst>
                                              <p:attrName>ppt_x</p:attrName>
                                            </p:attrNameLst>
                                          </p:cBhvr>
                                          <p:tavLst>
                                            <p:tav tm="0">
                                              <p:val>
                                                <p:strVal val="#ppt_x-#ppt_w*1.125000"/>
                                              </p:val>
                                            </p:tav>
                                            <p:tav tm="100000">
                                              <p:val>
                                                <p:strVal val="#ppt_x"/>
                                              </p:val>
                                            </p:tav>
                                          </p:tavLst>
                                        </p:anim>
                                        <p:animEffect transition="in" filter="wipe(right)">
                                          <p:cBhvr>
                                            <p:cTn id="82" dur="500"/>
                                            <p:tgtEl>
                                              <p:spTgt spid="89"/>
                                            </p:tgtEl>
                                          </p:cBhvr>
                                        </p:animEffect>
                                      </p:childTnLst>
                                    </p:cTn>
                                  </p:par>
                                  <p:par>
                                    <p:cTn id="83" presetID="12" presetClass="entr" presetSubtype="8" fill="hold" grpId="0" nodeType="withEffect">
                                      <p:stCondLst>
                                        <p:cond delay="50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p:tgtEl>
                                              <p:spTgt spid="87"/>
                                            </p:tgtEl>
                                            <p:attrNameLst>
                                              <p:attrName>ppt_x</p:attrName>
                                            </p:attrNameLst>
                                          </p:cBhvr>
                                          <p:tavLst>
                                            <p:tav tm="0">
                                              <p:val>
                                                <p:strVal val="#ppt_x-#ppt_w*1.125000"/>
                                              </p:val>
                                            </p:tav>
                                            <p:tav tm="100000">
                                              <p:val>
                                                <p:strVal val="#ppt_x"/>
                                              </p:val>
                                            </p:tav>
                                          </p:tavLst>
                                        </p:anim>
                                        <p:animEffect transition="in" filter="wipe(right)">
                                          <p:cBhvr>
                                            <p:cTn id="86" dur="500"/>
                                            <p:tgtEl>
                                              <p:spTgt spid="87"/>
                                            </p:tgtEl>
                                          </p:cBhvr>
                                        </p:animEffect>
                                      </p:childTnLst>
                                    </p:cTn>
                                  </p:par>
                                  <p:par>
                                    <p:cTn id="87" presetID="12" presetClass="entr" presetSubtype="8" fill="hold" grpId="0" nodeType="withEffect">
                                      <p:stCondLst>
                                        <p:cond delay="500"/>
                                      </p:stCondLst>
                                      <p:childTnLst>
                                        <p:set>
                                          <p:cBhvr>
                                            <p:cTn id="88" dur="1" fill="hold">
                                              <p:stCondLst>
                                                <p:cond delay="0"/>
                                              </p:stCondLst>
                                            </p:cTn>
                                            <p:tgtEl>
                                              <p:spTgt spid="88"/>
                                            </p:tgtEl>
                                            <p:attrNameLst>
                                              <p:attrName>style.visibility</p:attrName>
                                            </p:attrNameLst>
                                          </p:cBhvr>
                                          <p:to>
                                            <p:strVal val="visible"/>
                                          </p:to>
                                        </p:set>
                                        <p:anim calcmode="lin" valueType="num">
                                          <p:cBhvr additive="base">
                                            <p:cTn id="89" dur="500"/>
                                            <p:tgtEl>
                                              <p:spTgt spid="88"/>
                                            </p:tgtEl>
                                            <p:attrNameLst>
                                              <p:attrName>ppt_x</p:attrName>
                                            </p:attrNameLst>
                                          </p:cBhvr>
                                          <p:tavLst>
                                            <p:tav tm="0">
                                              <p:val>
                                                <p:strVal val="#ppt_x-#ppt_w*1.125000"/>
                                              </p:val>
                                            </p:tav>
                                            <p:tav tm="100000">
                                              <p:val>
                                                <p:strVal val="#ppt_x"/>
                                              </p:val>
                                            </p:tav>
                                          </p:tavLst>
                                        </p:anim>
                                        <p:animEffect transition="in" filter="wipe(right)">
                                          <p:cBhvr>
                                            <p:cTn id="90" dur="500"/>
                                            <p:tgtEl>
                                              <p:spTgt spid="88"/>
                                            </p:tgtEl>
                                          </p:cBhvr>
                                        </p:animEffect>
                                      </p:childTnLst>
                                    </p:cTn>
                                  </p:par>
                                  <p:par>
                                    <p:cTn id="91" presetID="12" presetClass="entr" presetSubtype="8" fill="hold" nodeType="withEffect">
                                      <p:stCondLst>
                                        <p:cond delay="800"/>
                                      </p:stCondLst>
                                      <p:childTnLst>
                                        <p:set>
                                          <p:cBhvr>
                                            <p:cTn id="92" dur="1" fill="hold">
                                              <p:stCondLst>
                                                <p:cond delay="0"/>
                                              </p:stCondLst>
                                            </p:cTn>
                                            <p:tgtEl>
                                              <p:spTgt spid="92"/>
                                            </p:tgtEl>
                                            <p:attrNameLst>
                                              <p:attrName>style.visibility</p:attrName>
                                            </p:attrNameLst>
                                          </p:cBhvr>
                                          <p:to>
                                            <p:strVal val="visible"/>
                                          </p:to>
                                        </p:set>
                                        <p:anim calcmode="lin" valueType="num">
                                          <p:cBhvr additive="base">
                                            <p:cTn id="93" dur="500"/>
                                            <p:tgtEl>
                                              <p:spTgt spid="92"/>
                                            </p:tgtEl>
                                            <p:attrNameLst>
                                              <p:attrName>ppt_x</p:attrName>
                                            </p:attrNameLst>
                                          </p:cBhvr>
                                          <p:tavLst>
                                            <p:tav tm="0">
                                              <p:val>
                                                <p:strVal val="#ppt_x-#ppt_w*1.125000"/>
                                              </p:val>
                                            </p:tav>
                                            <p:tav tm="100000">
                                              <p:val>
                                                <p:strVal val="#ppt_x"/>
                                              </p:val>
                                            </p:tav>
                                          </p:tavLst>
                                        </p:anim>
                                        <p:animEffect transition="in" filter="wipe(right)">
                                          <p:cBhvr>
                                            <p:cTn id="94" dur="500"/>
                                            <p:tgtEl>
                                              <p:spTgt spid="92"/>
                                            </p:tgtEl>
                                          </p:cBhvr>
                                        </p:animEffect>
                                      </p:childTnLst>
                                    </p:cTn>
                                  </p:par>
                                  <p:par>
                                    <p:cTn id="95" presetID="12" presetClass="entr" presetSubtype="8" fill="hold" grpId="0" nodeType="withEffect">
                                      <p:stCondLst>
                                        <p:cond delay="800"/>
                                      </p:stCondLst>
                                      <p:childTnLst>
                                        <p:set>
                                          <p:cBhvr>
                                            <p:cTn id="96" dur="1" fill="hold">
                                              <p:stCondLst>
                                                <p:cond delay="0"/>
                                              </p:stCondLst>
                                            </p:cTn>
                                            <p:tgtEl>
                                              <p:spTgt spid="90"/>
                                            </p:tgtEl>
                                            <p:attrNameLst>
                                              <p:attrName>style.visibility</p:attrName>
                                            </p:attrNameLst>
                                          </p:cBhvr>
                                          <p:to>
                                            <p:strVal val="visible"/>
                                          </p:to>
                                        </p:set>
                                        <p:anim calcmode="lin" valueType="num">
                                          <p:cBhvr additive="base">
                                            <p:cTn id="97" dur="500"/>
                                            <p:tgtEl>
                                              <p:spTgt spid="90"/>
                                            </p:tgtEl>
                                            <p:attrNameLst>
                                              <p:attrName>ppt_x</p:attrName>
                                            </p:attrNameLst>
                                          </p:cBhvr>
                                          <p:tavLst>
                                            <p:tav tm="0">
                                              <p:val>
                                                <p:strVal val="#ppt_x-#ppt_w*1.125000"/>
                                              </p:val>
                                            </p:tav>
                                            <p:tav tm="100000">
                                              <p:val>
                                                <p:strVal val="#ppt_x"/>
                                              </p:val>
                                            </p:tav>
                                          </p:tavLst>
                                        </p:anim>
                                        <p:animEffect transition="in" filter="wipe(right)">
                                          <p:cBhvr>
                                            <p:cTn id="98" dur="500"/>
                                            <p:tgtEl>
                                              <p:spTgt spid="90"/>
                                            </p:tgtEl>
                                          </p:cBhvr>
                                        </p:animEffect>
                                      </p:childTnLst>
                                    </p:cTn>
                                  </p:par>
                                  <p:par>
                                    <p:cTn id="99" presetID="12" presetClass="entr" presetSubtype="8" fill="hold" grpId="0" nodeType="withEffect">
                                      <p:stCondLst>
                                        <p:cond delay="800"/>
                                      </p:stCondLst>
                                      <p:childTnLst>
                                        <p:set>
                                          <p:cBhvr>
                                            <p:cTn id="100" dur="1" fill="hold">
                                              <p:stCondLst>
                                                <p:cond delay="0"/>
                                              </p:stCondLst>
                                            </p:cTn>
                                            <p:tgtEl>
                                              <p:spTgt spid="91"/>
                                            </p:tgtEl>
                                            <p:attrNameLst>
                                              <p:attrName>style.visibility</p:attrName>
                                            </p:attrNameLst>
                                          </p:cBhvr>
                                          <p:to>
                                            <p:strVal val="visible"/>
                                          </p:to>
                                        </p:set>
                                        <p:anim calcmode="lin" valueType="num">
                                          <p:cBhvr additive="base">
                                            <p:cTn id="101" dur="500"/>
                                            <p:tgtEl>
                                              <p:spTgt spid="91"/>
                                            </p:tgtEl>
                                            <p:attrNameLst>
                                              <p:attrName>ppt_x</p:attrName>
                                            </p:attrNameLst>
                                          </p:cBhvr>
                                          <p:tavLst>
                                            <p:tav tm="0">
                                              <p:val>
                                                <p:strVal val="#ppt_x-#ppt_w*1.125000"/>
                                              </p:val>
                                            </p:tav>
                                            <p:tav tm="100000">
                                              <p:val>
                                                <p:strVal val="#ppt_x"/>
                                              </p:val>
                                            </p:tav>
                                          </p:tavLst>
                                        </p:anim>
                                        <p:animEffect transition="in" filter="wipe(right)">
                                          <p:cBhvr>
                                            <p:cTn id="102" dur="500"/>
                                            <p:tgtEl>
                                              <p:spTgt spid="91"/>
                                            </p:tgtEl>
                                          </p:cBhvr>
                                        </p:animEffect>
                                      </p:childTnLst>
                                    </p:cTn>
                                  </p:par>
                                  <p:par>
                                    <p:cTn id="103" presetID="12" presetClass="entr" presetSubtype="8" fill="hold" nodeType="withEffect">
                                      <p:stCondLst>
                                        <p:cond delay="1100"/>
                                      </p:stCondLst>
                                      <p:childTnLst>
                                        <p:set>
                                          <p:cBhvr>
                                            <p:cTn id="104" dur="1" fill="hold">
                                              <p:stCondLst>
                                                <p:cond delay="0"/>
                                              </p:stCondLst>
                                            </p:cTn>
                                            <p:tgtEl>
                                              <p:spTgt spid="96"/>
                                            </p:tgtEl>
                                            <p:attrNameLst>
                                              <p:attrName>style.visibility</p:attrName>
                                            </p:attrNameLst>
                                          </p:cBhvr>
                                          <p:to>
                                            <p:strVal val="visible"/>
                                          </p:to>
                                        </p:set>
                                        <p:anim calcmode="lin" valueType="num">
                                          <p:cBhvr additive="base">
                                            <p:cTn id="105" dur="500"/>
                                            <p:tgtEl>
                                              <p:spTgt spid="96"/>
                                            </p:tgtEl>
                                            <p:attrNameLst>
                                              <p:attrName>ppt_x</p:attrName>
                                            </p:attrNameLst>
                                          </p:cBhvr>
                                          <p:tavLst>
                                            <p:tav tm="0">
                                              <p:val>
                                                <p:strVal val="#ppt_x-#ppt_w*1.125000"/>
                                              </p:val>
                                            </p:tav>
                                            <p:tav tm="100000">
                                              <p:val>
                                                <p:strVal val="#ppt_x"/>
                                              </p:val>
                                            </p:tav>
                                          </p:tavLst>
                                        </p:anim>
                                        <p:animEffect transition="in" filter="wipe(right)">
                                          <p:cBhvr>
                                            <p:cTn id="106" dur="500"/>
                                            <p:tgtEl>
                                              <p:spTgt spid="96"/>
                                            </p:tgtEl>
                                          </p:cBhvr>
                                        </p:animEffect>
                                      </p:childTnLst>
                                    </p:cTn>
                                  </p:par>
                                  <p:par>
                                    <p:cTn id="107" presetID="12" presetClass="entr" presetSubtype="8" fill="hold" grpId="0" nodeType="withEffect">
                                      <p:stCondLst>
                                        <p:cond delay="110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500"/>
                                            <p:tgtEl>
                                              <p:spTgt spid="93"/>
                                            </p:tgtEl>
                                            <p:attrNameLst>
                                              <p:attrName>ppt_x</p:attrName>
                                            </p:attrNameLst>
                                          </p:cBhvr>
                                          <p:tavLst>
                                            <p:tav tm="0">
                                              <p:val>
                                                <p:strVal val="#ppt_x-#ppt_w*1.125000"/>
                                              </p:val>
                                            </p:tav>
                                            <p:tav tm="100000">
                                              <p:val>
                                                <p:strVal val="#ppt_x"/>
                                              </p:val>
                                            </p:tav>
                                          </p:tavLst>
                                        </p:anim>
                                        <p:animEffect transition="in" filter="wipe(right)">
                                          <p:cBhvr>
                                            <p:cTn id="110" dur="500"/>
                                            <p:tgtEl>
                                              <p:spTgt spid="93"/>
                                            </p:tgtEl>
                                          </p:cBhvr>
                                        </p:animEffect>
                                      </p:childTnLst>
                                    </p:cTn>
                                  </p:par>
                                  <p:par>
                                    <p:cTn id="111" presetID="12" presetClass="entr" presetSubtype="8" fill="hold" grpId="0" nodeType="withEffect">
                                      <p:stCondLst>
                                        <p:cond delay="1100"/>
                                      </p:stCondLst>
                                      <p:childTnLst>
                                        <p:set>
                                          <p:cBhvr>
                                            <p:cTn id="112" dur="1" fill="hold">
                                              <p:stCondLst>
                                                <p:cond delay="0"/>
                                              </p:stCondLst>
                                            </p:cTn>
                                            <p:tgtEl>
                                              <p:spTgt spid="95"/>
                                            </p:tgtEl>
                                            <p:attrNameLst>
                                              <p:attrName>style.visibility</p:attrName>
                                            </p:attrNameLst>
                                          </p:cBhvr>
                                          <p:to>
                                            <p:strVal val="visible"/>
                                          </p:to>
                                        </p:set>
                                        <p:anim calcmode="lin" valueType="num">
                                          <p:cBhvr additive="base">
                                            <p:cTn id="113" dur="500"/>
                                            <p:tgtEl>
                                              <p:spTgt spid="95"/>
                                            </p:tgtEl>
                                            <p:attrNameLst>
                                              <p:attrName>ppt_x</p:attrName>
                                            </p:attrNameLst>
                                          </p:cBhvr>
                                          <p:tavLst>
                                            <p:tav tm="0">
                                              <p:val>
                                                <p:strVal val="#ppt_x-#ppt_w*1.125000"/>
                                              </p:val>
                                            </p:tav>
                                            <p:tav tm="100000">
                                              <p:val>
                                                <p:strVal val="#ppt_x"/>
                                              </p:val>
                                            </p:tav>
                                          </p:tavLst>
                                        </p:anim>
                                        <p:animEffect transition="in" filter="wipe(right)">
                                          <p:cBhvr>
                                            <p:cTn id="114" dur="500"/>
                                            <p:tgtEl>
                                              <p:spTgt spid="95"/>
                                            </p:tgtEl>
                                          </p:cBhvr>
                                        </p:animEffect>
                                      </p:childTnLst>
                                    </p:cTn>
                                  </p:par>
                                  <p:par>
                                    <p:cTn id="115" presetID="12" presetClass="entr" presetSubtype="8" fill="hold" nodeType="withEffect">
                                      <p:stCondLst>
                                        <p:cond delay="140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par>
                                    <p:cTn id="119" presetID="12" presetClass="entr" presetSubtype="8" fill="hold" grpId="0" nodeType="withEffect">
                                      <p:stCondLst>
                                        <p:cond delay="1400"/>
                                      </p:stCondLst>
                                      <p:childTnLst>
                                        <p:set>
                                          <p:cBhvr>
                                            <p:cTn id="120" dur="1" fill="hold">
                                              <p:stCondLst>
                                                <p:cond delay="0"/>
                                              </p:stCondLst>
                                            </p:cTn>
                                            <p:tgtEl>
                                              <p:spTgt spid="98"/>
                                            </p:tgtEl>
                                            <p:attrNameLst>
                                              <p:attrName>style.visibility</p:attrName>
                                            </p:attrNameLst>
                                          </p:cBhvr>
                                          <p:to>
                                            <p:strVal val="visible"/>
                                          </p:to>
                                        </p:set>
                                        <p:anim calcmode="lin" valueType="num">
                                          <p:cBhvr additive="base">
                                            <p:cTn id="121" dur="500"/>
                                            <p:tgtEl>
                                              <p:spTgt spid="98"/>
                                            </p:tgtEl>
                                            <p:attrNameLst>
                                              <p:attrName>ppt_x</p:attrName>
                                            </p:attrNameLst>
                                          </p:cBhvr>
                                          <p:tavLst>
                                            <p:tav tm="0">
                                              <p:val>
                                                <p:strVal val="#ppt_x-#ppt_w*1.125000"/>
                                              </p:val>
                                            </p:tav>
                                            <p:tav tm="100000">
                                              <p:val>
                                                <p:strVal val="#ppt_x"/>
                                              </p:val>
                                            </p:tav>
                                          </p:tavLst>
                                        </p:anim>
                                        <p:animEffect transition="in" filter="wipe(right)">
                                          <p:cBhvr>
                                            <p:cTn id="122" dur="500"/>
                                            <p:tgtEl>
                                              <p:spTgt spid="98"/>
                                            </p:tgtEl>
                                          </p:cBhvr>
                                        </p:animEffect>
                                      </p:childTnLst>
                                    </p:cTn>
                                  </p:par>
                                  <p:par>
                                    <p:cTn id="123" presetID="12" presetClass="entr" presetSubtype="8" fill="hold" grpId="0" nodeType="withEffect">
                                      <p:stCondLst>
                                        <p:cond delay="1400"/>
                                      </p:stCondLst>
                                      <p:childTnLst>
                                        <p:set>
                                          <p:cBhvr>
                                            <p:cTn id="124" dur="1" fill="hold">
                                              <p:stCondLst>
                                                <p:cond delay="0"/>
                                              </p:stCondLst>
                                            </p:cTn>
                                            <p:tgtEl>
                                              <p:spTgt spid="97"/>
                                            </p:tgtEl>
                                            <p:attrNameLst>
                                              <p:attrName>style.visibility</p:attrName>
                                            </p:attrNameLst>
                                          </p:cBhvr>
                                          <p:to>
                                            <p:strVal val="visible"/>
                                          </p:to>
                                        </p:set>
                                        <p:anim calcmode="lin" valueType="num">
                                          <p:cBhvr additive="base">
                                            <p:cTn id="125" dur="500"/>
                                            <p:tgtEl>
                                              <p:spTgt spid="97"/>
                                            </p:tgtEl>
                                            <p:attrNameLst>
                                              <p:attrName>ppt_x</p:attrName>
                                            </p:attrNameLst>
                                          </p:cBhvr>
                                          <p:tavLst>
                                            <p:tav tm="0">
                                              <p:val>
                                                <p:strVal val="#ppt_x-#ppt_w*1.125000"/>
                                              </p:val>
                                            </p:tav>
                                            <p:tav tm="100000">
                                              <p:val>
                                                <p:strVal val="#ppt_x"/>
                                              </p:val>
                                            </p:tav>
                                          </p:tavLst>
                                        </p:anim>
                                        <p:animEffect transition="in" filter="wipe(right)">
                                          <p:cBhvr>
                                            <p:cTn id="126" dur="500"/>
                                            <p:tgtEl>
                                              <p:spTgt spid="97"/>
                                            </p:tgtEl>
                                          </p:cBhvr>
                                        </p:animEffect>
                                      </p:childTnLst>
                                    </p:cTn>
                                  </p:par>
                                </p:childTnLst>
                              </p:cTn>
                            </p:par>
                            <p:par>
                              <p:cTn id="127" fill="hold">
                                <p:stCondLst>
                                  <p:cond delay="2000"/>
                                </p:stCondLst>
                                <p:childTnLst>
                                  <p:par>
                                    <p:cTn id="128" presetID="10" presetClass="entr" presetSubtype="0" fill="hold" grpId="0" nodeType="after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fade">
                                          <p:cBhvr>
                                            <p:cTn id="130"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87" grpId="0"/>
          <p:bldP spid="88" grpId="0"/>
          <p:bldP spid="90" grpId="0"/>
          <p:bldP spid="91" grpId="0"/>
          <p:bldP spid="93" grpId="0"/>
          <p:bldP spid="95" grpId="0"/>
          <p:bldP spid="97" grpId="0"/>
          <p:bldP spid="98" grpId="0"/>
          <p:bldP spid="10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878840" cy="440055"/>
          </a:xfrm>
          <a:prstGeom prst="rect">
            <a:avLst/>
          </a:prstGeom>
          <a:noFill/>
        </p:spPr>
        <p:txBody>
          <a:bodyPr wrap="none" rtlCol="0">
            <a:spAutoFit/>
          </a:bodyPr>
          <a:lstStyle/>
          <a:p>
            <a:r>
              <a:rPr lang="en-US" altLang="zh-CN" sz="2135" dirty="0">
                <a:solidFill>
                  <a:schemeClr val="accent3"/>
                </a:solidFill>
                <a:latin typeface="+mn-ea"/>
                <a:cs typeface="+mn-ea"/>
              </a:rPr>
              <a:t>DATA</a:t>
            </a:r>
            <a:endParaRPr lang="zh-CN" altLang="en-US" sz="2135" dirty="0">
              <a:solidFill>
                <a:schemeClr val="accent3"/>
              </a:solidFill>
              <a:latin typeface="+mn-ea"/>
              <a:cs typeface="+mn-ea"/>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
        <p:nvSpPr>
          <p:cNvPr id="34" name="矩形 33"/>
          <p:cNvSpPr/>
          <p:nvPr/>
        </p:nvSpPr>
        <p:spPr>
          <a:xfrm>
            <a:off x="7073150" y="5665223"/>
            <a:ext cx="906780" cy="373380"/>
          </a:xfrm>
          <a:prstGeom prst="rect">
            <a:avLst/>
          </a:prstGeom>
          <a:solidFill>
            <a:schemeClr val="accent1"/>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dirty="0">
                <a:solidFill>
                  <a:schemeClr val="bg1"/>
                </a:solidFill>
                <a:latin typeface="+mn-ea"/>
                <a:cs typeface="+mn-ea"/>
              </a:rPr>
              <a:t>172</a:t>
            </a:r>
            <a:endParaRPr lang="zh-CN" altLang="en-US" sz="2800" dirty="0">
              <a:solidFill>
                <a:schemeClr val="bg1"/>
              </a:solidFill>
              <a:latin typeface="+mn-ea"/>
              <a:cs typeface="+mn-ea"/>
            </a:endParaRPr>
          </a:p>
        </p:txBody>
      </p:sp>
      <p:sp>
        <p:nvSpPr>
          <p:cNvPr id="35" name="矩形 34"/>
          <p:cNvSpPr/>
          <p:nvPr/>
        </p:nvSpPr>
        <p:spPr>
          <a:xfrm>
            <a:off x="8018276" y="5310893"/>
            <a:ext cx="906780" cy="727711"/>
          </a:xfrm>
          <a:prstGeom prst="rect">
            <a:avLst/>
          </a:prstGeom>
          <a:solidFill>
            <a:schemeClr val="accent2"/>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dirty="0">
                <a:solidFill>
                  <a:schemeClr val="bg1"/>
                </a:solidFill>
                <a:latin typeface="+mn-ea"/>
                <a:cs typeface="+mn-ea"/>
              </a:rPr>
              <a:t>257</a:t>
            </a:r>
            <a:endParaRPr lang="zh-CN" altLang="en-US" sz="2800" dirty="0">
              <a:solidFill>
                <a:schemeClr val="bg1"/>
              </a:solidFill>
              <a:latin typeface="+mn-ea"/>
              <a:cs typeface="+mn-ea"/>
            </a:endParaRPr>
          </a:p>
        </p:txBody>
      </p:sp>
      <p:sp>
        <p:nvSpPr>
          <p:cNvPr id="52" name="矩形 51"/>
          <p:cNvSpPr/>
          <p:nvPr/>
        </p:nvSpPr>
        <p:spPr>
          <a:xfrm>
            <a:off x="8963403" y="5587119"/>
            <a:ext cx="906780" cy="451485"/>
          </a:xfrm>
          <a:prstGeom prst="rect">
            <a:avLst/>
          </a:prstGeom>
          <a:solidFill>
            <a:schemeClr val="accent1"/>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dirty="0">
                <a:solidFill>
                  <a:schemeClr val="bg1"/>
                </a:solidFill>
                <a:latin typeface="+mn-ea"/>
                <a:cs typeface="+mn-ea"/>
              </a:rPr>
              <a:t>179</a:t>
            </a:r>
            <a:endParaRPr lang="zh-CN" altLang="en-US" sz="2800" dirty="0">
              <a:solidFill>
                <a:schemeClr val="bg1"/>
              </a:solidFill>
              <a:latin typeface="+mn-ea"/>
              <a:cs typeface="+mn-ea"/>
            </a:endParaRPr>
          </a:p>
        </p:txBody>
      </p:sp>
      <p:sp>
        <p:nvSpPr>
          <p:cNvPr id="53" name="矩形 52"/>
          <p:cNvSpPr/>
          <p:nvPr/>
        </p:nvSpPr>
        <p:spPr>
          <a:xfrm>
            <a:off x="9908531" y="5006093"/>
            <a:ext cx="906780" cy="1032511"/>
          </a:xfrm>
          <a:prstGeom prst="rect">
            <a:avLst/>
          </a:prstGeom>
          <a:solidFill>
            <a:schemeClr val="accent2"/>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2800" dirty="0">
                <a:solidFill>
                  <a:schemeClr val="bg1"/>
                </a:solidFill>
                <a:latin typeface="+mn-ea"/>
                <a:cs typeface="+mn-ea"/>
              </a:rPr>
              <a:t>388</a:t>
            </a:r>
            <a:endParaRPr lang="zh-CN" altLang="en-US" sz="2800" dirty="0">
              <a:solidFill>
                <a:schemeClr val="bg1"/>
              </a:solidFill>
              <a:latin typeface="+mn-ea"/>
              <a:cs typeface="+mn-ea"/>
            </a:endParaRPr>
          </a:p>
        </p:txBody>
      </p:sp>
      <p:sp>
        <p:nvSpPr>
          <p:cNvPr id="57" name="文本框 56"/>
          <p:cNvSpPr txBox="1"/>
          <p:nvPr/>
        </p:nvSpPr>
        <p:spPr>
          <a:xfrm>
            <a:off x="817936" y="1603169"/>
            <a:ext cx="4783364" cy="1554480"/>
          </a:xfrm>
          <a:prstGeom prst="rect">
            <a:avLst/>
          </a:prstGeom>
          <a:noFill/>
        </p:spPr>
        <p:txBody>
          <a:bodyPr wrap="square" rtlCol="0">
            <a:spAutoFit/>
          </a:bodyPr>
          <a:lstStyle/>
          <a:p>
            <a:pPr>
              <a:lnSpc>
                <a:spcPct val="150000"/>
              </a:lnSpc>
            </a:pPr>
            <a:r>
              <a:rPr lang="zh-CN" altLang="en-US" sz="1600" dirty="0">
                <a:solidFill>
                  <a:srgbClr val="4C6062"/>
                </a:solidFill>
                <a:latin typeface="+mn-ea"/>
                <a:cs typeface="+mn-ea"/>
              </a:rPr>
              <a:t>单击此处添加您的标题文字单击此处添加您的标题文字单击此处添加您的标题文字单击此处添加您的标题文字单击此处添加您的标题文字单击此处添加您的标题文字单击此处添加您</a:t>
            </a:r>
          </a:p>
        </p:txBody>
      </p:sp>
      <p:graphicFrame>
        <p:nvGraphicFramePr>
          <p:cNvPr id="58" name="图表 57"/>
          <p:cNvGraphicFramePr/>
          <p:nvPr/>
        </p:nvGraphicFramePr>
        <p:xfrm>
          <a:off x="817938" y="3421260"/>
          <a:ext cx="4630963" cy="2892029"/>
        </p:xfrm>
        <a:graphic>
          <a:graphicData uri="http://schemas.openxmlformats.org/drawingml/2006/chart">
            <c:chart xmlns:c="http://schemas.openxmlformats.org/drawingml/2006/chart" xmlns:r="http://schemas.openxmlformats.org/officeDocument/2006/relationships" r:id="rId5"/>
          </a:graphicData>
        </a:graphic>
      </p:graphicFrame>
      <p:grpSp>
        <p:nvGrpSpPr>
          <p:cNvPr id="59" name="组合 58"/>
          <p:cNvGrpSpPr/>
          <p:nvPr/>
        </p:nvGrpSpPr>
        <p:grpSpPr>
          <a:xfrm>
            <a:off x="5513255" y="3701143"/>
            <a:ext cx="1521936" cy="698273"/>
            <a:chOff x="4007491" y="2775857"/>
            <a:chExt cx="1141452" cy="523705"/>
          </a:xfrm>
        </p:grpSpPr>
        <p:sp>
          <p:nvSpPr>
            <p:cNvPr id="64" name="矩形 63"/>
            <p:cNvSpPr/>
            <p:nvPr/>
          </p:nvSpPr>
          <p:spPr>
            <a:xfrm>
              <a:off x="4691743" y="2775858"/>
              <a:ext cx="457200" cy="1959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mn-ea"/>
                <a:cs typeface="+mn-ea"/>
              </a:endParaRPr>
            </a:p>
          </p:txBody>
        </p:sp>
        <p:sp>
          <p:nvSpPr>
            <p:cNvPr id="65" name="矩形 64"/>
            <p:cNvSpPr/>
            <p:nvPr/>
          </p:nvSpPr>
          <p:spPr>
            <a:xfrm>
              <a:off x="4691743" y="3077454"/>
              <a:ext cx="457200" cy="195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mn-ea"/>
                <a:cs typeface="+mn-ea"/>
              </a:endParaRPr>
            </a:p>
          </p:txBody>
        </p:sp>
        <p:sp>
          <p:nvSpPr>
            <p:cNvPr id="68" name="文本框 67"/>
            <p:cNvSpPr txBox="1"/>
            <p:nvPr/>
          </p:nvSpPr>
          <p:spPr>
            <a:xfrm>
              <a:off x="4007491" y="2775857"/>
              <a:ext cx="670560" cy="239554"/>
            </a:xfrm>
            <a:prstGeom prst="rect">
              <a:avLst/>
            </a:prstGeom>
            <a:noFill/>
          </p:spPr>
          <p:txBody>
            <a:bodyPr wrap="none" rtlCol="0">
              <a:spAutoFit/>
            </a:bodyPr>
            <a:lstStyle/>
            <a:p>
              <a:r>
                <a:rPr lang="zh-CN" altLang="en-US" sz="1400" dirty="0">
                  <a:solidFill>
                    <a:srgbClr val="4C6062"/>
                  </a:solidFill>
                  <a:latin typeface="+mn-ea"/>
                  <a:cs typeface="+mn-ea"/>
                </a:rPr>
                <a:t>添加标题</a:t>
              </a:r>
            </a:p>
          </p:txBody>
        </p:sp>
        <p:sp>
          <p:nvSpPr>
            <p:cNvPr id="69" name="文本框 68"/>
            <p:cNvSpPr txBox="1"/>
            <p:nvPr/>
          </p:nvSpPr>
          <p:spPr>
            <a:xfrm>
              <a:off x="4007491" y="3060008"/>
              <a:ext cx="670560" cy="239554"/>
            </a:xfrm>
            <a:prstGeom prst="rect">
              <a:avLst/>
            </a:prstGeom>
            <a:noFill/>
          </p:spPr>
          <p:txBody>
            <a:bodyPr wrap="none" rtlCol="0">
              <a:spAutoFit/>
            </a:bodyPr>
            <a:lstStyle/>
            <a:p>
              <a:r>
                <a:rPr lang="zh-CN" altLang="en-US" sz="1400" dirty="0">
                  <a:solidFill>
                    <a:srgbClr val="4C6062"/>
                  </a:solidFill>
                  <a:latin typeface="+mn-ea"/>
                  <a:cs typeface="+mn-ea"/>
                </a:rPr>
                <a:t>添加标题</a:t>
              </a:r>
            </a:p>
          </p:txBody>
        </p:sp>
      </p:grpSp>
      <p:grpSp>
        <p:nvGrpSpPr>
          <p:cNvPr id="70" name="组合 69"/>
          <p:cNvGrpSpPr/>
          <p:nvPr/>
        </p:nvGrpSpPr>
        <p:grpSpPr>
          <a:xfrm>
            <a:off x="6096600" y="1603169"/>
            <a:ext cx="1460665" cy="1460665"/>
            <a:chOff x="4572000" y="1202377"/>
            <a:chExt cx="1095499" cy="1095499"/>
          </a:xfrm>
        </p:grpSpPr>
        <p:sp>
          <p:nvSpPr>
            <p:cNvPr id="71" name="对角圆角矩形 70"/>
            <p:cNvSpPr/>
            <p:nvPr/>
          </p:nvSpPr>
          <p:spPr>
            <a:xfrm>
              <a:off x="4572000" y="1202377"/>
              <a:ext cx="1095499" cy="1095499"/>
            </a:xfrm>
            <a:prstGeom prst="round2DiagRect">
              <a:avLst>
                <a:gd name="adj1" fmla="val 28049"/>
                <a:gd name="adj2" fmla="val 0"/>
              </a:avLst>
            </a:prstGeom>
            <a:solidFill>
              <a:schemeClr val="accent3"/>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3600" dirty="0">
                  <a:solidFill>
                    <a:schemeClr val="bg1"/>
                  </a:solidFill>
                  <a:latin typeface="+mn-ea"/>
                  <a:cs typeface="+mn-ea"/>
                </a:rPr>
                <a:t>75%</a:t>
              </a:r>
              <a:endParaRPr lang="zh-CN" altLang="en-US" sz="3600" dirty="0">
                <a:solidFill>
                  <a:schemeClr val="bg1"/>
                </a:solidFill>
                <a:latin typeface="+mn-ea"/>
                <a:cs typeface="+mn-ea"/>
              </a:endParaRPr>
            </a:p>
          </p:txBody>
        </p:sp>
        <p:sp>
          <p:nvSpPr>
            <p:cNvPr id="72" name="文本框 71"/>
            <p:cNvSpPr txBox="1"/>
            <p:nvPr/>
          </p:nvSpPr>
          <p:spPr>
            <a:xfrm>
              <a:off x="4605399" y="1645041"/>
              <a:ext cx="1028700" cy="480060"/>
            </a:xfrm>
            <a:prstGeom prst="rect">
              <a:avLst/>
            </a:prstGeom>
            <a:noFill/>
          </p:spPr>
          <p:txBody>
            <a:bodyPr wrap="square" rtlCol="0">
              <a:spAutoFit/>
            </a:bodyPr>
            <a:lstStyle/>
            <a:p>
              <a:pPr>
                <a:lnSpc>
                  <a:spcPct val="150000"/>
                </a:lnSpc>
              </a:pPr>
              <a:r>
                <a:rPr lang="zh-CN" altLang="en-US" sz="1200" dirty="0">
                  <a:solidFill>
                    <a:schemeClr val="bg1"/>
                  </a:solidFill>
                  <a:latin typeface="+mn-ea"/>
                  <a:cs typeface="+mn-ea"/>
                </a:rPr>
                <a:t>单击此处添加您的标题文字</a:t>
              </a:r>
            </a:p>
          </p:txBody>
        </p:sp>
      </p:grpSp>
      <p:grpSp>
        <p:nvGrpSpPr>
          <p:cNvPr id="73" name="组合 72"/>
          <p:cNvGrpSpPr/>
          <p:nvPr/>
        </p:nvGrpSpPr>
        <p:grpSpPr>
          <a:xfrm>
            <a:off x="7709666" y="1603169"/>
            <a:ext cx="1460665" cy="1460665"/>
            <a:chOff x="5781799" y="1202377"/>
            <a:chExt cx="1095499" cy="1095499"/>
          </a:xfrm>
        </p:grpSpPr>
        <p:sp>
          <p:nvSpPr>
            <p:cNvPr id="74" name="对角圆角矩形 73"/>
            <p:cNvSpPr/>
            <p:nvPr/>
          </p:nvSpPr>
          <p:spPr>
            <a:xfrm>
              <a:off x="5781799" y="1202377"/>
              <a:ext cx="1095499" cy="1095499"/>
            </a:xfrm>
            <a:prstGeom prst="round2DiagRect">
              <a:avLst>
                <a:gd name="adj1" fmla="val 28049"/>
                <a:gd name="adj2" fmla="val 0"/>
              </a:avLst>
            </a:prstGeom>
            <a:solidFill>
              <a:schemeClr val="accent3"/>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3600" dirty="0">
                  <a:solidFill>
                    <a:schemeClr val="bg1"/>
                  </a:solidFill>
                  <a:latin typeface="+mn-ea"/>
                  <a:cs typeface="+mn-ea"/>
                </a:rPr>
                <a:t>64%</a:t>
              </a:r>
              <a:endParaRPr lang="zh-CN" altLang="en-US" sz="3600" dirty="0">
                <a:solidFill>
                  <a:schemeClr val="bg1"/>
                </a:solidFill>
                <a:latin typeface="+mn-ea"/>
                <a:cs typeface="+mn-ea"/>
              </a:endParaRPr>
            </a:p>
          </p:txBody>
        </p:sp>
        <p:sp>
          <p:nvSpPr>
            <p:cNvPr id="75" name="文本框 74"/>
            <p:cNvSpPr txBox="1"/>
            <p:nvPr/>
          </p:nvSpPr>
          <p:spPr>
            <a:xfrm>
              <a:off x="5815198" y="1645041"/>
              <a:ext cx="1028700" cy="480060"/>
            </a:xfrm>
            <a:prstGeom prst="rect">
              <a:avLst/>
            </a:prstGeom>
            <a:noFill/>
          </p:spPr>
          <p:txBody>
            <a:bodyPr wrap="square" rtlCol="0">
              <a:spAutoFit/>
            </a:bodyPr>
            <a:lstStyle/>
            <a:p>
              <a:pPr>
                <a:lnSpc>
                  <a:spcPct val="150000"/>
                </a:lnSpc>
              </a:pPr>
              <a:r>
                <a:rPr lang="zh-CN" altLang="en-US" sz="1200" dirty="0">
                  <a:solidFill>
                    <a:schemeClr val="bg1"/>
                  </a:solidFill>
                  <a:latin typeface="+mn-ea"/>
                  <a:cs typeface="+mn-ea"/>
                </a:rPr>
                <a:t>单击此处添加您的标题文字</a:t>
              </a:r>
            </a:p>
          </p:txBody>
        </p:sp>
      </p:grpSp>
      <p:grpSp>
        <p:nvGrpSpPr>
          <p:cNvPr id="76" name="组合 75"/>
          <p:cNvGrpSpPr/>
          <p:nvPr/>
        </p:nvGrpSpPr>
        <p:grpSpPr>
          <a:xfrm>
            <a:off x="9322731" y="1603169"/>
            <a:ext cx="1460665" cy="1460665"/>
            <a:chOff x="6991598" y="1202377"/>
            <a:chExt cx="1095499" cy="1095499"/>
          </a:xfrm>
        </p:grpSpPr>
        <p:sp>
          <p:nvSpPr>
            <p:cNvPr id="77" name="对角圆角矩形 76"/>
            <p:cNvSpPr/>
            <p:nvPr/>
          </p:nvSpPr>
          <p:spPr>
            <a:xfrm>
              <a:off x="6991598" y="1202377"/>
              <a:ext cx="1095499" cy="1095499"/>
            </a:xfrm>
            <a:prstGeom prst="round2DiagRect">
              <a:avLst>
                <a:gd name="adj1" fmla="val 28049"/>
                <a:gd name="adj2" fmla="val 0"/>
              </a:avLst>
            </a:prstGeom>
            <a:solidFill>
              <a:schemeClr val="accent3"/>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3600" dirty="0">
                  <a:solidFill>
                    <a:schemeClr val="bg1"/>
                  </a:solidFill>
                  <a:latin typeface="+mn-ea"/>
                  <a:cs typeface="+mn-ea"/>
                </a:rPr>
                <a:t>53%</a:t>
              </a:r>
              <a:endParaRPr lang="zh-CN" altLang="en-US" sz="3600" dirty="0">
                <a:solidFill>
                  <a:schemeClr val="bg1"/>
                </a:solidFill>
                <a:latin typeface="+mn-ea"/>
                <a:cs typeface="+mn-ea"/>
              </a:endParaRPr>
            </a:p>
          </p:txBody>
        </p:sp>
        <p:sp>
          <p:nvSpPr>
            <p:cNvPr id="78" name="文本框 77"/>
            <p:cNvSpPr txBox="1"/>
            <p:nvPr/>
          </p:nvSpPr>
          <p:spPr>
            <a:xfrm>
              <a:off x="7024997" y="1645041"/>
              <a:ext cx="1028700" cy="480060"/>
            </a:xfrm>
            <a:prstGeom prst="rect">
              <a:avLst/>
            </a:prstGeom>
            <a:noFill/>
          </p:spPr>
          <p:txBody>
            <a:bodyPr wrap="square" rtlCol="0">
              <a:spAutoFit/>
            </a:bodyPr>
            <a:lstStyle/>
            <a:p>
              <a:pPr>
                <a:lnSpc>
                  <a:spcPct val="150000"/>
                </a:lnSpc>
              </a:pPr>
              <a:r>
                <a:rPr lang="zh-CN" altLang="en-US" sz="1200" dirty="0">
                  <a:solidFill>
                    <a:schemeClr val="bg1"/>
                  </a:solidFill>
                  <a:latin typeface="+mn-ea"/>
                  <a:cs typeface="+mn-ea"/>
                </a:rPr>
                <a:t>单击此处添加您的标题文字</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randombar(horizontal)">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left)">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75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10" presetClass="entr" presetSubtype="0" fill="hold" nodeType="withEffect">
                                  <p:stCondLst>
                                    <p:cond delay="75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par>
                                <p:cTn id="42" presetID="10" presetClass="entr" presetSubtype="0" fill="hold" nodeType="withEffect">
                                  <p:stCondLst>
                                    <p:cond delay="75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0" presetClass="path" presetSubtype="0" accel="50000" decel="50000" fill="hold" nodeType="withEffect">
                                  <p:stCondLst>
                                    <p:cond delay="0"/>
                                  </p:stCondLst>
                                  <p:childTnLst>
                                    <p:animMotion origin="layout" path="M -0.31528 0.4071 L -0.31528 0.40741 C -0.31025 0.40525 -0.30521 0.40402 -0.3 0.40216 C -0.29688 0.40062 -0.29358 0.39877 -0.29028 0.39723 C -0.28855 0.3963 -0.28664 0.39568 -0.28473 0.39476 C -0.28334 0.39383 -0.28212 0.3929 -0.28056 0.39229 C -0.26875 0.38673 -0.27848 0.39321 -0.26528 0.38488 C -0.26302 0.38334 -0.26077 0.38118 -0.25834 0.37994 C -0.25573 0.37809 -0.25261 0.37778 -0.25 0.375 C -0.24862 0.37315 -0.24757 0.37099 -0.24584 0.37007 C -0.24323 0.36821 -0.24028 0.36821 -0.2375 0.3676 C -0.23577 0.36574 -0.23403 0.36358 -0.23195 0.36266 C -0.21789 0.35494 -0.22934 0.36605 -0.21528 0.35525 C -0.21059 0.35155 -0.20643 0.34568 -0.20139 0.3429 C -0.19862 0.34105 -0.19584 0.34013 -0.19306 0.33797 C -0.17639 0.32408 -0.19046 0.32994 -0.175 0.32562 C -0.15226 0.30926 -0.18559 0.33426 -0.16112 0.31081 C -0.15868 0.30803 -0.15556 0.30772 -0.15278 0.30587 C -0.14914 0.30278 -0.14514 0.3 -0.14167 0.29599 C -0.13889 0.2926 -0.13646 0.28858 -0.13334 0.28611 C -0.1316 0.28426 -0.12952 0.28303 -0.12778 0.28118 C -0.12622 0.27902 -0.12535 0.27562 -0.12362 0.27377 C -0.12014 0.26914 -0.11563 0.26667 -0.1125 0.26142 C -0.10695 0.25124 -0.10625 0.24877 -0.1 0.24167 C -0.09792 0.23889 -0.09532 0.23704 -0.09306 0.23426 C -0.09115 0.23118 -0.08959 0.22716 -0.0875 0.22439 C -0.08542 0.2213 -0.08282 0.21976 -0.08056 0.21698 C -0.07639 0.21142 -0.0724 0.20525 -0.06806 0.19969 C -0.06632 0.19692 -0.0625 0.19229 -0.0625 0.1926 C -0.06112 0.18797 -0.06025 0.18334 -0.05834 0.17994 C -0.05695 0.17655 -0.05434 0.17562 -0.05278 0.17253 C -0.05191 0.17037 -0.05209 0.16729 -0.05139 0.16513 C -0.04896 0.15587 -0.04844 0.15834 -0.04445 0.15031 C -0.03594 0.13179 -0.04671 0.15309 -0.04028 0.1355 C -0.03872 0.13087 -0.03646 0.12716 -0.03473 0.12315 C -0.01962 0.08457 -0.03698 0.12809 -0.02917 0.1034 C -0.02761 0.09815 -0.02535 0.09352 -0.02362 0.08858 C -0.02223 0.08426 -0.02101 0.08025 -0.01945 0.07624 C -0.01858 0.07346 -0.01754 0.0713 -0.01667 0.06883 C -0.01407 0.05895 -0.01667 0.06235 -0.01389 0.05155 C -0.01337 0.04877 -0.01198 0.04661 -0.01112 0.04414 C -0.01007 0.04013 -0.00955 0.0355 -0.00834 0.03179 C -0.00764 0.02902 -0.00643 0.02686 -0.00556 0.02439 C 0.00017 0.00371 -0.00938 0.03056 -0.00139 0.00957 L 4.16667E-6 -0.00031 L 4.16667E-6 -3.45679E-6 " pathEditMode="relative" rAng="0" ptsTypes="AAAAAAAAAAAAAAAAAAAAAAAAAAAAAAAAAAAAAAAAAAAAAA">
                                      <p:cBhvr>
                                        <p:cTn id="46" dur="2000" fill="hold"/>
                                        <p:tgtEl>
                                          <p:spTgt spid="70"/>
                                        </p:tgtEl>
                                        <p:attrNameLst>
                                          <p:attrName>ppt_x</p:attrName>
                                          <p:attrName>ppt_y</p:attrName>
                                        </p:attrNameLst>
                                      </p:cBhvr>
                                      <p:rCtr x="15764" y="-20370"/>
                                    </p:animMotion>
                                  </p:childTnLst>
                                </p:cTn>
                              </p:par>
                              <p:par>
                                <p:cTn id="47" presetID="0" presetClass="path" presetSubtype="0" accel="50000" decel="50000" fill="hold" nodeType="withEffect">
                                  <p:stCondLst>
                                    <p:cond delay="250"/>
                                  </p:stCondLst>
                                  <p:childTnLst>
                                    <p:animMotion origin="layout" path="M -0.31528 0.4071 L -0.31528 0.40741 C -0.31025 0.40525 -0.30521 0.40402 -0.3 0.40216 C -0.29688 0.40062 -0.29358 0.39877 -0.29028 0.39723 C -0.28854 0.3963 -0.28663 0.39568 -0.28472 0.39476 C -0.28334 0.39383 -0.28212 0.3929 -0.28056 0.39229 C -0.26875 0.38673 -0.27847 0.39321 -0.26528 0.38488 C -0.26302 0.38334 -0.26077 0.38118 -0.25834 0.37994 C -0.25573 0.37809 -0.25261 0.37778 -0.25 0.375 C -0.24861 0.37315 -0.24757 0.37099 -0.24584 0.37007 C -0.24323 0.36821 -0.24028 0.36821 -0.2375 0.3676 C -0.23577 0.36574 -0.23403 0.36358 -0.23195 0.36266 C -0.21788 0.35494 -0.22934 0.36605 -0.21528 0.35525 C -0.21059 0.35155 -0.20643 0.34568 -0.20139 0.3429 C -0.19861 0.34105 -0.19584 0.34013 -0.19306 0.33797 C -0.17639 0.32408 -0.19045 0.32994 -0.175 0.32562 C -0.15226 0.30926 -0.18559 0.33426 -0.16111 0.31081 C -0.15868 0.30803 -0.15556 0.30772 -0.15278 0.30587 C -0.14913 0.30278 -0.14514 0.3 -0.14167 0.29599 C -0.13889 0.2926 -0.13646 0.28858 -0.13334 0.28611 C -0.1316 0.28426 -0.12952 0.28303 -0.12778 0.28118 C -0.12622 0.27902 -0.12535 0.27562 -0.12361 0.27377 C -0.12014 0.26914 -0.11563 0.26667 -0.1125 0.26142 C -0.10695 0.25124 -0.10625 0.24877 -0.1 0.24167 C -0.09792 0.23889 -0.09531 0.23704 -0.09306 0.23426 C -0.09115 0.23118 -0.08959 0.22716 -0.0875 0.22439 C -0.08542 0.2213 -0.08281 0.21976 -0.08056 0.21698 C -0.07639 0.21142 -0.0724 0.20525 -0.06806 0.19969 C -0.06632 0.19692 -0.0625 0.19229 -0.0625 0.1926 C -0.06111 0.18797 -0.06025 0.18334 -0.05834 0.17994 C -0.05695 0.17655 -0.05434 0.17562 -0.05278 0.17253 C -0.05191 0.17037 -0.05209 0.16729 -0.05139 0.16513 C -0.04896 0.15587 -0.04844 0.15834 -0.04445 0.15031 C -0.03594 0.13179 -0.0467 0.15309 -0.04028 0.1355 C -0.03872 0.13087 -0.03646 0.12716 -0.03472 0.12315 C -0.01962 0.08457 -0.03698 0.12809 -0.02917 0.1034 C -0.02761 0.09815 -0.02535 0.09352 -0.02361 0.08858 C -0.02222 0.08426 -0.02101 0.08025 -0.01945 0.07624 C -0.01858 0.07346 -0.01754 0.0713 -0.01667 0.06883 C -0.01406 0.05895 -0.01667 0.06235 -0.01389 0.05155 C -0.01337 0.04877 -0.01198 0.04661 -0.01111 0.04414 C -0.01007 0.04013 -0.00955 0.0355 -0.00834 0.03179 C -0.00764 0.02902 -0.00643 0.02686 -0.00556 0.02439 C 0.00017 0.00371 -0.00938 0.03056 -0.00139 0.00957 L 2.5E-6 -0.00031 L 2.5E-6 -3.45679E-6 " pathEditMode="relative" rAng="0" ptsTypes="AAAAAAAAAAAAAAAAAAAAAAAAAAAAAAAAAAAAAAAAAAAAAA">
                                      <p:cBhvr>
                                        <p:cTn id="48" dur="2000" fill="hold"/>
                                        <p:tgtEl>
                                          <p:spTgt spid="73"/>
                                        </p:tgtEl>
                                        <p:attrNameLst>
                                          <p:attrName>ppt_x</p:attrName>
                                          <p:attrName>ppt_y</p:attrName>
                                        </p:attrNameLst>
                                      </p:cBhvr>
                                      <p:rCtr x="15764" y="-20370"/>
                                    </p:animMotion>
                                  </p:childTnLst>
                                </p:cTn>
                              </p:par>
                              <p:par>
                                <p:cTn id="49" presetID="0" presetClass="path" presetSubtype="0" accel="50000" decel="50000" fill="hold" nodeType="withEffect">
                                  <p:stCondLst>
                                    <p:cond delay="500"/>
                                  </p:stCondLst>
                                  <p:childTnLst>
                                    <p:animMotion origin="layout" path="M -0.31528 0.4071 L -0.31528 0.40741 C -0.31024 0.40525 -0.30521 0.40402 -0.3 0.40216 C -0.29688 0.40062 -0.29358 0.39877 -0.29028 0.39723 C -0.28854 0.3963 -0.28663 0.39568 -0.28472 0.39476 C -0.28333 0.39383 -0.28212 0.3929 -0.28056 0.39229 C -0.26875 0.38673 -0.27847 0.39321 -0.26528 0.38488 C -0.26302 0.38334 -0.26076 0.38118 -0.25833 0.37994 C -0.25573 0.37809 -0.2526 0.37778 -0.25 0.375 C -0.24861 0.37315 -0.24757 0.37099 -0.24583 0.37007 C -0.24323 0.36821 -0.24028 0.36821 -0.2375 0.3676 C -0.23576 0.36574 -0.23403 0.36358 -0.23195 0.36266 C -0.21788 0.35494 -0.22934 0.36605 -0.21528 0.35525 C -0.21059 0.35155 -0.20642 0.34568 -0.20139 0.3429 C -0.19861 0.34105 -0.19583 0.34013 -0.19306 0.33797 C -0.17639 0.32408 -0.19045 0.32994 -0.175 0.32562 C -0.15226 0.30926 -0.18559 0.33426 -0.16111 0.31081 C -0.15868 0.30803 -0.15556 0.30772 -0.15278 0.30587 C -0.14913 0.30278 -0.14514 0.3 -0.14167 0.29599 C -0.13889 0.2926 -0.13646 0.28858 -0.13333 0.28611 C -0.1316 0.28426 -0.12951 0.28303 -0.12778 0.28118 C -0.12622 0.27902 -0.12535 0.27562 -0.12361 0.27377 C -0.12014 0.26914 -0.11563 0.26667 -0.1125 0.26142 C -0.10695 0.25124 -0.10625 0.24877 -0.1 0.24167 C -0.09792 0.23889 -0.09531 0.23704 -0.09306 0.23426 C -0.09115 0.23118 -0.08958 0.22716 -0.0875 0.22439 C -0.08542 0.2213 -0.08281 0.21976 -0.08056 0.21698 C -0.07639 0.21142 -0.0724 0.20525 -0.06806 0.19969 C -0.06632 0.19692 -0.0625 0.19229 -0.0625 0.1926 C -0.06111 0.18797 -0.06024 0.18334 -0.05833 0.17994 C -0.05695 0.17655 -0.05434 0.17562 -0.05278 0.17253 C -0.05191 0.17037 -0.05208 0.16729 -0.05139 0.16513 C -0.04896 0.15587 -0.04844 0.15834 -0.04445 0.15031 C -0.03594 0.13179 -0.0467 0.15309 -0.04028 0.1355 C -0.03872 0.13087 -0.03646 0.12716 -0.03472 0.12315 C -0.01962 0.08457 -0.03698 0.12809 -0.02917 0.1034 C -0.0276 0.09815 -0.02535 0.09352 -0.02361 0.08858 C -0.02222 0.08426 -0.02101 0.08025 -0.01945 0.07624 C -0.01858 0.07346 -0.01754 0.0713 -0.01667 0.06883 C -0.01406 0.05895 -0.01667 0.06235 -0.01389 0.05155 C -0.01337 0.04877 -0.01198 0.04661 -0.01111 0.04414 C -0.01007 0.04013 -0.00955 0.0355 -0.00833 0.03179 C -0.00764 0.02902 -0.00642 0.02686 -0.00556 0.02439 C 0.00017 0.00371 -0.00938 0.03056 -0.00139 0.00957 L 8.33333E-7 -0.00031 L 8.33333E-7 -3.45679E-6 " pathEditMode="relative" rAng="0" ptsTypes="AAAAAAAAAAAAAAAAAAAAAAAAAAAAAAAAAAAAAAAAAAAAAA">
                                      <p:cBhvr>
                                        <p:cTn id="50" dur="2000" fill="hold"/>
                                        <p:tgtEl>
                                          <p:spTgt spid="76"/>
                                        </p:tgtEl>
                                        <p:attrNameLst>
                                          <p:attrName>ppt_x</p:attrName>
                                          <p:attrName>ppt_y</p:attrName>
                                        </p:attrNameLst>
                                      </p:cBhvr>
                                      <p:rCtr x="15764" y="-20370"/>
                                    </p:animMotion>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67" grpId="0"/>
      <p:bldP spid="34" grpId="0" bldLvl="0" animBg="1"/>
      <p:bldP spid="35" grpId="0" bldLvl="0" animBg="1"/>
      <p:bldP spid="52" grpId="0" bldLvl="0" animBg="1"/>
      <p:bldP spid="53" grpId="0" bldLvl="0" animBg="1"/>
      <p:bldP spid="57" grpId="0"/>
      <p:bldGraphic spid="5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878840" cy="440055"/>
          </a:xfrm>
          <a:prstGeom prst="rect">
            <a:avLst/>
          </a:prstGeom>
          <a:noFill/>
        </p:spPr>
        <p:txBody>
          <a:bodyPr wrap="none" rtlCol="0">
            <a:spAutoFit/>
          </a:bodyPr>
          <a:lstStyle/>
          <a:p>
            <a:r>
              <a:rPr lang="en-US" altLang="zh-CN" sz="2135" dirty="0">
                <a:solidFill>
                  <a:schemeClr val="accent3"/>
                </a:solidFill>
                <a:latin typeface="+mn-ea"/>
                <a:cs typeface="+mn-ea"/>
              </a:rPr>
              <a:t>DATA</a:t>
            </a:r>
            <a:endParaRPr lang="zh-CN" altLang="en-US" sz="2135" dirty="0">
              <a:solidFill>
                <a:schemeClr val="accent3"/>
              </a:solidFill>
              <a:latin typeface="+mn-ea"/>
              <a:cs typeface="+mn-ea"/>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grpSp>
        <p:nvGrpSpPr>
          <p:cNvPr id="32" name="组合 31"/>
          <p:cNvGrpSpPr/>
          <p:nvPr/>
        </p:nvGrpSpPr>
        <p:grpSpPr>
          <a:xfrm>
            <a:off x="3643686" y="1208185"/>
            <a:ext cx="2262415" cy="2642863"/>
            <a:chOff x="2732314" y="906139"/>
            <a:chExt cx="1696811" cy="1982147"/>
          </a:xfrm>
        </p:grpSpPr>
        <p:sp>
          <p:nvSpPr>
            <p:cNvPr id="33" name="任意多边形 32"/>
            <p:cNvSpPr/>
            <p:nvPr/>
          </p:nvSpPr>
          <p:spPr>
            <a:xfrm>
              <a:off x="2732314" y="906139"/>
              <a:ext cx="1696811" cy="1982147"/>
            </a:xfrm>
            <a:custGeom>
              <a:avLst/>
              <a:gdLst>
                <a:gd name="connsiteX0" fmla="*/ 2262414 w 2262414"/>
                <a:gd name="connsiteY0" fmla="*/ 0 h 2642862"/>
                <a:gd name="connsiteX1" fmla="*/ 2262414 w 2262414"/>
                <a:gd name="connsiteY1" fmla="*/ 2321809 h 2642862"/>
                <a:gd name="connsiteX2" fmla="*/ 27394 w 2262414"/>
                <a:gd name="connsiteY2" fmla="*/ 2642862 h 2642862"/>
                <a:gd name="connsiteX3" fmla="*/ 11915 w 2262414"/>
                <a:gd name="connsiteY3" fmla="*/ 2541437 h 2642862"/>
                <a:gd name="connsiteX4" fmla="*/ 0 w 2262414"/>
                <a:gd name="connsiteY4" fmla="*/ 2305481 h 2642862"/>
                <a:gd name="connsiteX5" fmla="*/ 2071815 w 2262414"/>
                <a:gd name="connsiteY5" fmla="*/ 9625 h 2642862"/>
                <a:gd name="connsiteX6" fmla="*/ 2262414 w 2262414"/>
                <a:gd name="connsiteY6" fmla="*/ 0 h 26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14" h="2642862">
                  <a:moveTo>
                    <a:pt x="2262414" y="0"/>
                  </a:moveTo>
                  <a:lnTo>
                    <a:pt x="2262414" y="2321809"/>
                  </a:lnTo>
                  <a:lnTo>
                    <a:pt x="27394" y="2642862"/>
                  </a:lnTo>
                  <a:lnTo>
                    <a:pt x="11915" y="2541437"/>
                  </a:lnTo>
                  <a:cubicBezTo>
                    <a:pt x="4036" y="2463857"/>
                    <a:pt x="0" y="2385140"/>
                    <a:pt x="0" y="2305481"/>
                  </a:cubicBezTo>
                  <a:cubicBezTo>
                    <a:pt x="0" y="1110593"/>
                    <a:pt x="908107" y="127806"/>
                    <a:pt x="2071815" y="9625"/>
                  </a:cubicBezTo>
                  <a:lnTo>
                    <a:pt x="2262414" y="0"/>
                  </a:lnTo>
                  <a:close/>
                </a:path>
              </a:pathLst>
            </a:custGeom>
            <a:solidFill>
              <a:schemeClr val="accent3"/>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rgbClr val="000000"/>
                </a:solidFill>
                <a:latin typeface="+mn-ea"/>
                <a:cs typeface="+mn-ea"/>
              </a:endParaRPr>
            </a:p>
          </p:txBody>
        </p:sp>
        <p:sp>
          <p:nvSpPr>
            <p:cNvPr id="34" name="文本框 33"/>
            <p:cNvSpPr txBox="1"/>
            <p:nvPr/>
          </p:nvSpPr>
          <p:spPr>
            <a:xfrm>
              <a:off x="3069772" y="1545527"/>
              <a:ext cx="891560" cy="460058"/>
            </a:xfrm>
            <a:prstGeom prst="rect">
              <a:avLst/>
            </a:prstGeom>
            <a:noFill/>
            <a:ln w="28575">
              <a:noFill/>
            </a:ln>
            <a:effectLst>
              <a:outerShdw blurRad="88900" dist="75434" dir="2699985" rotWithShape="0">
                <a:scrgbClr r="0" g="0" b="0">
                  <a:alpha val="23000"/>
                </a:scrgbClr>
              </a:outerShdw>
            </a:effectLst>
          </p:spPr>
          <p:txBody>
            <a:bodyPr wrap="square" rtlCol="0">
              <a:spAutoFit/>
            </a:bodyPr>
            <a:lstStyle/>
            <a:p>
              <a:r>
                <a:rPr lang="en-US" altLang="zh-CN" sz="3200" dirty="0">
                  <a:solidFill>
                    <a:schemeClr val="bg1"/>
                  </a:solidFill>
                  <a:latin typeface="+mn-ea"/>
                  <a:cs typeface="+mn-ea"/>
                </a:rPr>
                <a:t>28%</a:t>
              </a:r>
              <a:endParaRPr lang="zh-CN" altLang="en-US" sz="3200" dirty="0">
                <a:solidFill>
                  <a:schemeClr val="bg1"/>
                </a:solidFill>
                <a:latin typeface="+mn-ea"/>
                <a:cs typeface="+mn-ea"/>
              </a:endParaRPr>
            </a:p>
          </p:txBody>
        </p:sp>
      </p:grpSp>
      <p:grpSp>
        <p:nvGrpSpPr>
          <p:cNvPr id="35" name="组合 34"/>
          <p:cNvGrpSpPr/>
          <p:nvPr/>
        </p:nvGrpSpPr>
        <p:grpSpPr>
          <a:xfrm>
            <a:off x="5906100" y="1205896"/>
            <a:ext cx="2353128" cy="4267331"/>
            <a:chOff x="4429125" y="904422"/>
            <a:chExt cx="1764846" cy="3200498"/>
          </a:xfrm>
        </p:grpSpPr>
        <p:sp>
          <p:nvSpPr>
            <p:cNvPr id="36" name="任意多边形 35"/>
            <p:cNvSpPr/>
            <p:nvPr/>
          </p:nvSpPr>
          <p:spPr>
            <a:xfrm>
              <a:off x="4429125" y="904422"/>
              <a:ext cx="1764846" cy="3200498"/>
            </a:xfrm>
            <a:custGeom>
              <a:avLst/>
              <a:gdLst>
                <a:gd name="connsiteX0" fmla="*/ 45357 w 2353128"/>
                <a:gd name="connsiteY0" fmla="*/ 0 h 4267330"/>
                <a:gd name="connsiteX1" fmla="*/ 92873 w 2353128"/>
                <a:gd name="connsiteY1" fmla="*/ 2399 h 4267330"/>
                <a:gd name="connsiteX2" fmla="*/ 281313 w 2353128"/>
                <a:gd name="connsiteY2" fmla="*/ 11915 h 4267330"/>
                <a:gd name="connsiteX3" fmla="*/ 2353128 w 2353128"/>
                <a:gd name="connsiteY3" fmla="*/ 2307771 h 4267330"/>
                <a:gd name="connsiteX4" fmla="*/ 1335654 w 2353128"/>
                <a:gd name="connsiteY4" fmla="*/ 4221411 h 4267330"/>
                <a:gd name="connsiteX5" fmla="*/ 1260070 w 2353128"/>
                <a:gd name="connsiteY5" fmla="*/ 4267330 h 4267330"/>
                <a:gd name="connsiteX6" fmla="*/ 742950 w 2353128"/>
                <a:gd name="connsiteY6" fmla="*/ 3486149 h 4267330"/>
                <a:gd name="connsiteX7" fmla="*/ 490797 w 2353128"/>
                <a:gd name="connsiteY7" fmla="*/ 2134865 h 4267330"/>
                <a:gd name="connsiteX8" fmla="*/ 0 w 2353128"/>
                <a:gd name="connsiteY8" fmla="*/ 2134865 h 4267330"/>
                <a:gd name="connsiteX9" fmla="*/ 0 w 2353128"/>
                <a:gd name="connsiteY9" fmla="*/ 2290 h 42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128" h="4267330">
                  <a:moveTo>
                    <a:pt x="45357" y="0"/>
                  </a:moveTo>
                  <a:lnTo>
                    <a:pt x="92873" y="2399"/>
                  </a:lnTo>
                  <a:lnTo>
                    <a:pt x="281313" y="11915"/>
                  </a:lnTo>
                  <a:cubicBezTo>
                    <a:pt x="1445021" y="130096"/>
                    <a:pt x="2353128" y="1112883"/>
                    <a:pt x="2353128" y="2307771"/>
                  </a:cubicBezTo>
                  <a:cubicBezTo>
                    <a:pt x="2353128" y="3104363"/>
                    <a:pt x="1949525" y="3806688"/>
                    <a:pt x="1335654" y="4221411"/>
                  </a:cubicBezTo>
                  <a:lnTo>
                    <a:pt x="1260070" y="4267330"/>
                  </a:lnTo>
                  <a:lnTo>
                    <a:pt x="742950" y="3486149"/>
                  </a:lnTo>
                  <a:lnTo>
                    <a:pt x="490797" y="2134865"/>
                  </a:lnTo>
                  <a:lnTo>
                    <a:pt x="0" y="2134865"/>
                  </a:lnTo>
                  <a:lnTo>
                    <a:pt x="0" y="2290"/>
                  </a:lnTo>
                  <a:close/>
                </a:path>
              </a:pathLst>
            </a:custGeom>
            <a:solidFill>
              <a:schemeClr val="accent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rgbClr val="000000"/>
                </a:solidFill>
                <a:latin typeface="+mn-ea"/>
                <a:cs typeface="+mn-ea"/>
              </a:endParaRPr>
            </a:p>
          </p:txBody>
        </p:sp>
        <p:sp>
          <p:nvSpPr>
            <p:cNvPr id="37" name="文本框 36"/>
            <p:cNvSpPr txBox="1"/>
            <p:nvPr/>
          </p:nvSpPr>
          <p:spPr>
            <a:xfrm>
              <a:off x="4808764" y="1189740"/>
              <a:ext cx="891560" cy="460058"/>
            </a:xfrm>
            <a:prstGeom prst="rect">
              <a:avLst/>
            </a:prstGeom>
            <a:noFill/>
            <a:ln w="28575">
              <a:noFill/>
            </a:ln>
            <a:effectLst>
              <a:outerShdw blurRad="88900" dist="75434" dir="2699985" rotWithShape="0">
                <a:scrgbClr r="0" g="0" b="0">
                  <a:alpha val="23000"/>
                </a:scrgbClr>
              </a:outerShdw>
            </a:effectLst>
          </p:spPr>
          <p:txBody>
            <a:bodyPr wrap="square" rtlCol="0">
              <a:spAutoFit/>
            </a:bodyPr>
            <a:lstStyle/>
            <a:p>
              <a:r>
                <a:rPr lang="en-US" altLang="zh-CN" sz="3200" dirty="0">
                  <a:solidFill>
                    <a:schemeClr val="bg1"/>
                  </a:solidFill>
                  <a:latin typeface="+mn-ea"/>
                  <a:cs typeface="+mn-ea"/>
                </a:rPr>
                <a:t>39%</a:t>
              </a:r>
              <a:endParaRPr lang="zh-CN" altLang="en-US" sz="3200" dirty="0">
                <a:solidFill>
                  <a:schemeClr val="bg1"/>
                </a:solidFill>
                <a:latin typeface="+mn-ea"/>
                <a:cs typeface="+mn-ea"/>
              </a:endParaRPr>
            </a:p>
          </p:txBody>
        </p:sp>
      </p:grpSp>
      <p:grpSp>
        <p:nvGrpSpPr>
          <p:cNvPr id="38" name="组合 37"/>
          <p:cNvGrpSpPr/>
          <p:nvPr/>
        </p:nvGrpSpPr>
        <p:grpSpPr>
          <a:xfrm>
            <a:off x="3671080" y="3340763"/>
            <a:ext cx="3495091" cy="2480677"/>
            <a:chOff x="2752860" y="2505572"/>
            <a:chExt cx="2621318" cy="1860508"/>
          </a:xfrm>
        </p:grpSpPr>
        <p:sp>
          <p:nvSpPr>
            <p:cNvPr id="39" name="任意多边形 38"/>
            <p:cNvSpPr/>
            <p:nvPr/>
          </p:nvSpPr>
          <p:spPr>
            <a:xfrm>
              <a:off x="2752860" y="2505572"/>
              <a:ext cx="2621318" cy="1860508"/>
            </a:xfrm>
            <a:custGeom>
              <a:avLst/>
              <a:gdLst>
                <a:gd name="connsiteX0" fmla="*/ 2235020 w 3495090"/>
                <a:gd name="connsiteY0" fmla="*/ 0 h 2480677"/>
                <a:gd name="connsiteX1" fmla="*/ 2725817 w 3495090"/>
                <a:gd name="connsiteY1" fmla="*/ 0 h 2480677"/>
                <a:gd name="connsiteX2" fmla="*/ 2977970 w 3495090"/>
                <a:gd name="connsiteY2" fmla="*/ 1351284 h 2480677"/>
                <a:gd name="connsiteX3" fmla="*/ 3495090 w 3495090"/>
                <a:gd name="connsiteY3" fmla="*/ 2132465 h 2480677"/>
                <a:gd name="connsiteX4" fmla="*/ 3380398 w 3495090"/>
                <a:gd name="connsiteY4" fmla="*/ 2202142 h 2480677"/>
                <a:gd name="connsiteX5" fmla="*/ 2280377 w 3495090"/>
                <a:gd name="connsiteY5" fmla="*/ 2480677 h 2480677"/>
                <a:gd name="connsiteX6" fmla="*/ 19492 w 3495090"/>
                <a:gd name="connsiteY6" fmla="*/ 638002 h 2480677"/>
                <a:gd name="connsiteX7" fmla="*/ 0 w 3495090"/>
                <a:gd name="connsiteY7" fmla="*/ 510287 h 2480677"/>
                <a:gd name="connsiteX8" fmla="*/ 2235020 w 3495090"/>
                <a:gd name="connsiteY8" fmla="*/ 189234 h 2480677"/>
                <a:gd name="connsiteX9" fmla="*/ 2235020 w 3495090"/>
                <a:gd name="connsiteY9" fmla="*/ 0 h 248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5090" h="2480677">
                  <a:moveTo>
                    <a:pt x="2235020" y="0"/>
                  </a:moveTo>
                  <a:lnTo>
                    <a:pt x="2725817" y="0"/>
                  </a:lnTo>
                  <a:lnTo>
                    <a:pt x="2977970" y="1351284"/>
                  </a:lnTo>
                  <a:lnTo>
                    <a:pt x="3495090" y="2132465"/>
                  </a:lnTo>
                  <a:lnTo>
                    <a:pt x="3380398" y="2202142"/>
                  </a:lnTo>
                  <a:cubicBezTo>
                    <a:pt x="3053402" y="2379776"/>
                    <a:pt x="2678673" y="2480677"/>
                    <a:pt x="2280377" y="2480677"/>
                  </a:cubicBezTo>
                  <a:cubicBezTo>
                    <a:pt x="1165149" y="2480677"/>
                    <a:pt x="234683" y="1689615"/>
                    <a:pt x="19492" y="638002"/>
                  </a:cubicBezTo>
                  <a:lnTo>
                    <a:pt x="0" y="510287"/>
                  </a:lnTo>
                  <a:lnTo>
                    <a:pt x="2235020" y="189234"/>
                  </a:lnTo>
                  <a:lnTo>
                    <a:pt x="2235020" y="0"/>
                  </a:lnTo>
                  <a:close/>
                </a:path>
              </a:pathLst>
            </a:custGeom>
            <a:solidFill>
              <a:schemeClr val="accent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rgbClr val="000000"/>
                </a:solidFill>
                <a:latin typeface="+mn-ea"/>
                <a:cs typeface="+mn-ea"/>
              </a:endParaRPr>
            </a:p>
          </p:txBody>
        </p:sp>
        <p:sp>
          <p:nvSpPr>
            <p:cNvPr id="40" name="文本框 39"/>
            <p:cNvSpPr txBox="1"/>
            <p:nvPr/>
          </p:nvSpPr>
          <p:spPr>
            <a:xfrm>
              <a:off x="3580720" y="3856737"/>
              <a:ext cx="891560" cy="460058"/>
            </a:xfrm>
            <a:prstGeom prst="rect">
              <a:avLst/>
            </a:prstGeom>
            <a:noFill/>
            <a:ln w="28575">
              <a:noFill/>
            </a:ln>
            <a:effectLst>
              <a:outerShdw blurRad="88900" dist="75434" dir="2699985" rotWithShape="0">
                <a:scrgbClr r="0" g="0" b="0">
                  <a:alpha val="23000"/>
                </a:scrgbClr>
              </a:outerShdw>
            </a:effectLst>
          </p:spPr>
          <p:txBody>
            <a:bodyPr wrap="square" rtlCol="0">
              <a:spAutoFit/>
            </a:bodyPr>
            <a:lstStyle/>
            <a:p>
              <a:r>
                <a:rPr lang="en-US" altLang="zh-CN" sz="3200" dirty="0">
                  <a:solidFill>
                    <a:schemeClr val="bg1"/>
                  </a:solidFill>
                  <a:latin typeface="+mn-ea"/>
                  <a:cs typeface="+mn-ea"/>
                </a:rPr>
                <a:t>33%</a:t>
              </a:r>
              <a:endParaRPr lang="zh-CN" altLang="en-US" sz="3200" dirty="0">
                <a:solidFill>
                  <a:schemeClr val="bg1"/>
                </a:solidFill>
                <a:latin typeface="+mn-ea"/>
                <a:cs typeface="+mn-ea"/>
              </a:endParaRPr>
            </a:p>
          </p:txBody>
        </p:sp>
      </p:grpSp>
      <p:grpSp>
        <p:nvGrpSpPr>
          <p:cNvPr id="41" name="组合 40"/>
          <p:cNvGrpSpPr/>
          <p:nvPr/>
        </p:nvGrpSpPr>
        <p:grpSpPr>
          <a:xfrm>
            <a:off x="798886" y="930869"/>
            <a:ext cx="3294744" cy="1708312"/>
            <a:chOff x="598714" y="698152"/>
            <a:chExt cx="2471058" cy="1281234"/>
          </a:xfrm>
        </p:grpSpPr>
        <p:cxnSp>
          <p:nvCxnSpPr>
            <p:cNvPr id="42" name="直接连接符 41"/>
            <p:cNvCxnSpPr/>
            <p:nvPr/>
          </p:nvCxnSpPr>
          <p:spPr>
            <a:xfrm>
              <a:off x="598715" y="1086757"/>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98715" y="1979386"/>
              <a:ext cx="1948543"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98715" y="1129116"/>
              <a:ext cx="2078103" cy="812959"/>
            </a:xfrm>
            <a:prstGeom prst="rect">
              <a:avLst/>
            </a:prstGeom>
            <a:noFill/>
          </p:spPr>
          <p:txBody>
            <a:bodyPr wrap="square" rtlCol="0">
              <a:spAutoFit/>
            </a:bodyPr>
            <a:lstStyle/>
            <a:p>
              <a:r>
                <a:rPr lang="zh-CN" altLang="en-US" sz="1600" dirty="0">
                  <a:latin typeface="+mn-ea"/>
                  <a:cs typeface="+mn-ea"/>
                </a:rPr>
                <a:t>单击此处添加您的标题文字单击此处添加您的标题文字单击此处添加您的标题文字单击此处添加您的标题</a:t>
              </a:r>
            </a:p>
          </p:txBody>
        </p:sp>
        <p:sp>
          <p:nvSpPr>
            <p:cNvPr id="45" name="文本框 44"/>
            <p:cNvSpPr txBox="1"/>
            <p:nvPr/>
          </p:nvSpPr>
          <p:spPr>
            <a:xfrm>
              <a:off x="598714" y="698152"/>
              <a:ext cx="1414463" cy="362426"/>
            </a:xfrm>
            <a:prstGeom prst="rect">
              <a:avLst/>
            </a:prstGeom>
            <a:noFill/>
          </p:spPr>
          <p:txBody>
            <a:bodyPr wrap="square" rtlCol="0">
              <a:spAutoFit/>
            </a:bodyPr>
            <a:lstStyle/>
            <a:p>
              <a:r>
                <a:rPr lang="zh-CN" altLang="en-US" sz="2400" dirty="0">
                  <a:latin typeface="+mn-ea"/>
                  <a:cs typeface="+mn-ea"/>
                </a:rPr>
                <a:t>添加标题</a:t>
              </a:r>
            </a:p>
          </p:txBody>
        </p:sp>
      </p:grpSp>
      <p:grpSp>
        <p:nvGrpSpPr>
          <p:cNvPr id="46" name="组合 45"/>
          <p:cNvGrpSpPr/>
          <p:nvPr/>
        </p:nvGrpSpPr>
        <p:grpSpPr>
          <a:xfrm>
            <a:off x="798886" y="4512736"/>
            <a:ext cx="4093031" cy="1602088"/>
            <a:chOff x="598714" y="3384552"/>
            <a:chExt cx="3069773" cy="1201566"/>
          </a:xfrm>
        </p:grpSpPr>
        <p:cxnSp>
          <p:nvCxnSpPr>
            <p:cNvPr id="47" name="直接连接符 46"/>
            <p:cNvCxnSpPr/>
            <p:nvPr/>
          </p:nvCxnSpPr>
          <p:spPr>
            <a:xfrm>
              <a:off x="598715" y="3773158"/>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98715" y="4581072"/>
              <a:ext cx="3069772"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98715" y="3773159"/>
              <a:ext cx="2078103" cy="812959"/>
            </a:xfrm>
            <a:prstGeom prst="rect">
              <a:avLst/>
            </a:prstGeom>
            <a:noFill/>
          </p:spPr>
          <p:txBody>
            <a:bodyPr wrap="square" rtlCol="0">
              <a:spAutoFit/>
            </a:bodyPr>
            <a:lstStyle/>
            <a:p>
              <a:r>
                <a:rPr lang="zh-CN" altLang="en-US" sz="1600" dirty="0">
                  <a:latin typeface="+mn-ea"/>
                  <a:cs typeface="+mn-ea"/>
                </a:rPr>
                <a:t>单击此处添加您的标题文字单击此处添加您的标题文字单击此处添加您的标题文字单击此处添加您的标题</a:t>
              </a:r>
            </a:p>
          </p:txBody>
        </p:sp>
        <p:sp>
          <p:nvSpPr>
            <p:cNvPr id="50" name="文本框 49"/>
            <p:cNvSpPr txBox="1"/>
            <p:nvPr/>
          </p:nvSpPr>
          <p:spPr>
            <a:xfrm>
              <a:off x="598714" y="3384552"/>
              <a:ext cx="1414463" cy="362426"/>
            </a:xfrm>
            <a:prstGeom prst="rect">
              <a:avLst/>
            </a:prstGeom>
            <a:noFill/>
          </p:spPr>
          <p:txBody>
            <a:bodyPr wrap="square" rtlCol="0">
              <a:spAutoFit/>
            </a:bodyPr>
            <a:lstStyle/>
            <a:p>
              <a:r>
                <a:rPr lang="zh-CN" altLang="en-US" sz="2400" dirty="0">
                  <a:latin typeface="+mn-ea"/>
                  <a:cs typeface="+mn-ea"/>
                </a:rPr>
                <a:t>添加标题</a:t>
              </a:r>
            </a:p>
          </p:txBody>
        </p:sp>
      </p:grpSp>
      <p:grpSp>
        <p:nvGrpSpPr>
          <p:cNvPr id="51" name="组合 50"/>
          <p:cNvGrpSpPr/>
          <p:nvPr/>
        </p:nvGrpSpPr>
        <p:grpSpPr>
          <a:xfrm>
            <a:off x="8259228" y="1515855"/>
            <a:ext cx="3164116" cy="1834527"/>
            <a:chOff x="6193971" y="1136891"/>
            <a:chExt cx="2373087" cy="1375895"/>
          </a:xfrm>
        </p:grpSpPr>
        <p:cxnSp>
          <p:nvCxnSpPr>
            <p:cNvPr id="52" name="直接连接符 51"/>
            <p:cNvCxnSpPr/>
            <p:nvPr/>
          </p:nvCxnSpPr>
          <p:spPr>
            <a:xfrm>
              <a:off x="6193972" y="1500415"/>
              <a:ext cx="2373086"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444343" y="2512786"/>
              <a:ext cx="2122715"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6488954" y="1602644"/>
              <a:ext cx="2078103" cy="812959"/>
            </a:xfrm>
            <a:prstGeom prst="rect">
              <a:avLst/>
            </a:prstGeom>
            <a:noFill/>
          </p:spPr>
          <p:txBody>
            <a:bodyPr wrap="square" rtlCol="0">
              <a:spAutoFit/>
            </a:bodyPr>
            <a:lstStyle/>
            <a:p>
              <a:r>
                <a:rPr lang="zh-CN" altLang="en-US" sz="1600" dirty="0">
                  <a:latin typeface="+mn-ea"/>
                  <a:cs typeface="+mn-ea"/>
                </a:rPr>
                <a:t>单击此处添加您的标题文字单击此处添加您的标题文字单击此处添加您的标题文字单击此处添加您的标题</a:t>
              </a:r>
            </a:p>
          </p:txBody>
        </p:sp>
        <p:sp>
          <p:nvSpPr>
            <p:cNvPr id="55" name="文本框 54"/>
            <p:cNvSpPr txBox="1"/>
            <p:nvPr/>
          </p:nvSpPr>
          <p:spPr>
            <a:xfrm>
              <a:off x="6193971" y="1136891"/>
              <a:ext cx="1414463" cy="362426"/>
            </a:xfrm>
            <a:prstGeom prst="rect">
              <a:avLst/>
            </a:prstGeom>
            <a:noFill/>
          </p:spPr>
          <p:txBody>
            <a:bodyPr wrap="square" rtlCol="0">
              <a:spAutoFit/>
            </a:bodyPr>
            <a:lstStyle/>
            <a:p>
              <a:r>
                <a:rPr lang="zh-CN" altLang="en-US" sz="2400" dirty="0">
                  <a:latin typeface="+mn-ea"/>
                  <a:cs typeface="+mn-ea"/>
                </a:rPr>
                <a:t>添加标题</a:t>
              </a:r>
            </a:p>
          </p:txBody>
        </p:sp>
      </p:grpSp>
      <p:grpSp>
        <p:nvGrpSpPr>
          <p:cNvPr id="56" name="组合 55"/>
          <p:cNvGrpSpPr/>
          <p:nvPr/>
        </p:nvGrpSpPr>
        <p:grpSpPr>
          <a:xfrm>
            <a:off x="4599815" y="2171095"/>
            <a:ext cx="3196772" cy="3196772"/>
            <a:chOff x="3449411" y="1628321"/>
            <a:chExt cx="2397579" cy="2397579"/>
          </a:xfrm>
        </p:grpSpPr>
        <p:sp>
          <p:nvSpPr>
            <p:cNvPr id="57" name="椭圆 56"/>
            <p:cNvSpPr/>
            <p:nvPr/>
          </p:nvSpPr>
          <p:spPr>
            <a:xfrm>
              <a:off x="3449411" y="1628321"/>
              <a:ext cx="2397579" cy="23975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latin typeface="+mn-ea"/>
                <a:cs typeface="+mn-ea"/>
              </a:endParaRPr>
            </a:p>
          </p:txBody>
        </p:sp>
        <p:sp>
          <p:nvSpPr>
            <p:cNvPr id="60" name="Freeform 342"/>
            <p:cNvSpPr/>
            <p:nvPr/>
          </p:nvSpPr>
          <p:spPr bwMode="auto">
            <a:xfrm>
              <a:off x="3923948" y="2066902"/>
              <a:ext cx="1268964" cy="1516490"/>
            </a:xfrm>
            <a:custGeom>
              <a:avLst/>
              <a:gdLst>
                <a:gd name="T0" fmla="*/ 1447943939 w 13526"/>
                <a:gd name="T1" fmla="*/ 1100520921 h 16157"/>
                <a:gd name="T2" fmla="*/ 1430867226 w 13526"/>
                <a:gd name="T3" fmla="*/ 1144398523 h 16157"/>
                <a:gd name="T4" fmla="*/ 1401223533 w 13526"/>
                <a:gd name="T5" fmla="*/ 1184836455 h 16157"/>
                <a:gd name="T6" fmla="*/ 1358802811 w 13526"/>
                <a:gd name="T7" fmla="*/ 1222262000 h 16157"/>
                <a:gd name="T8" fmla="*/ 1306607839 w 13526"/>
                <a:gd name="T9" fmla="*/ 1254741705 h 16157"/>
                <a:gd name="T10" fmla="*/ 1256021541 w 13526"/>
                <a:gd name="T11" fmla="*/ 1278295245 h 16157"/>
                <a:gd name="T12" fmla="*/ 1205008249 w 13526"/>
                <a:gd name="T13" fmla="*/ 1295717820 h 16157"/>
                <a:gd name="T14" fmla="*/ 1153348742 w 13526"/>
                <a:gd name="T15" fmla="*/ 1306900958 h 16157"/>
                <a:gd name="T16" fmla="*/ 1101368383 w 13526"/>
                <a:gd name="T17" fmla="*/ 1311849128 h 16157"/>
                <a:gd name="T18" fmla="*/ 1057228234 w 13526"/>
                <a:gd name="T19" fmla="*/ 1311310850 h 16157"/>
                <a:gd name="T20" fmla="*/ 1018135659 w 13526"/>
                <a:gd name="T21" fmla="*/ 1307224333 h 16157"/>
                <a:gd name="T22" fmla="*/ 981083312 w 13526"/>
                <a:gd name="T23" fmla="*/ 1300125477 h 16157"/>
                <a:gd name="T24" fmla="*/ 946500565 w 13526"/>
                <a:gd name="T25" fmla="*/ 1289586903 h 16157"/>
                <a:gd name="T26" fmla="*/ 912670176 w 13526"/>
                <a:gd name="T27" fmla="*/ 1275497760 h 16157"/>
                <a:gd name="T28" fmla="*/ 877335022 w 13526"/>
                <a:gd name="T29" fmla="*/ 1253773766 h 16157"/>
                <a:gd name="T30" fmla="*/ 850915569 w 13526"/>
                <a:gd name="T31" fmla="*/ 1228499250 h 16157"/>
                <a:gd name="T32" fmla="*/ 833409534 w 13526"/>
                <a:gd name="T33" fmla="*/ 1199355260 h 16157"/>
                <a:gd name="T34" fmla="*/ 824819200 w 13526"/>
                <a:gd name="T35" fmla="*/ 1166445940 h 16157"/>
                <a:gd name="T36" fmla="*/ 826321684 w 13526"/>
                <a:gd name="T37" fmla="*/ 1125793201 h 16157"/>
                <a:gd name="T38" fmla="*/ 840820422 w 13526"/>
                <a:gd name="T39" fmla="*/ 1084172523 h 16157"/>
                <a:gd name="T40" fmla="*/ 868959302 w 13526"/>
                <a:gd name="T41" fmla="*/ 1046317269 h 16157"/>
                <a:gd name="T42" fmla="*/ 910521476 w 13526"/>
                <a:gd name="T43" fmla="*/ 1012331441 h 16157"/>
                <a:gd name="T44" fmla="*/ 965617555 w 13526"/>
                <a:gd name="T45" fmla="*/ 981896136 h 16157"/>
                <a:gd name="T46" fmla="*/ 1015557636 w 13526"/>
                <a:gd name="T47" fmla="*/ 961248650 h 16157"/>
                <a:gd name="T48" fmla="*/ 1065712379 w 13526"/>
                <a:gd name="T49" fmla="*/ 945547051 h 16157"/>
                <a:gd name="T50" fmla="*/ 1116296395 w 13526"/>
                <a:gd name="T51" fmla="*/ 935006195 h 16157"/>
                <a:gd name="T52" fmla="*/ 1167203544 w 13526"/>
                <a:gd name="T53" fmla="*/ 929522029 h 16157"/>
                <a:gd name="T54" fmla="*/ 1227132536 w 13526"/>
                <a:gd name="T55" fmla="*/ 929628363 h 16157"/>
                <a:gd name="T56" fmla="*/ 1275032341 w 13526"/>
                <a:gd name="T57" fmla="*/ 935114763 h 16157"/>
                <a:gd name="T58" fmla="*/ 1306284754 w 13526"/>
                <a:gd name="T59" fmla="*/ 941890196 h 16157"/>
                <a:gd name="T60" fmla="*/ 1335711504 w 13526"/>
                <a:gd name="T61" fmla="*/ 951246023 h 16157"/>
                <a:gd name="T62" fmla="*/ 620655235 w 13526"/>
                <a:gd name="T63" fmla="*/ 1494784146 h 16157"/>
                <a:gd name="T64" fmla="*/ 610880939 w 13526"/>
                <a:gd name="T65" fmla="*/ 1540170248 h 16157"/>
                <a:gd name="T66" fmla="*/ 588971266 w 13526"/>
                <a:gd name="T67" fmla="*/ 1582541729 h 16157"/>
                <a:gd name="T68" fmla="*/ 554605413 w 13526"/>
                <a:gd name="T69" fmla="*/ 1622120242 h 16157"/>
                <a:gd name="T70" fmla="*/ 507778818 w 13526"/>
                <a:gd name="T71" fmla="*/ 1658792750 h 16157"/>
                <a:gd name="T72" fmla="*/ 456442395 w 13526"/>
                <a:gd name="T73" fmla="*/ 1688474924 h 16157"/>
                <a:gd name="T74" fmla="*/ 406287700 w 13526"/>
                <a:gd name="T75" fmla="*/ 1710630862 h 16157"/>
                <a:gd name="T76" fmla="*/ 355809825 w 13526"/>
                <a:gd name="T77" fmla="*/ 1726117606 h 16157"/>
                <a:gd name="T78" fmla="*/ 305011195 w 13526"/>
                <a:gd name="T79" fmla="*/ 1735258579 h 16157"/>
                <a:gd name="T80" fmla="*/ 255177303 w 13526"/>
                <a:gd name="T81" fmla="*/ 1737624119 h 16157"/>
                <a:gd name="T82" fmla="*/ 215334555 w 13526"/>
                <a:gd name="T83" fmla="*/ 1735579720 h 16157"/>
                <a:gd name="T84" fmla="*/ 177636040 w 13526"/>
                <a:gd name="T85" fmla="*/ 1730204123 h 16157"/>
                <a:gd name="T86" fmla="*/ 141873846 w 13526"/>
                <a:gd name="T87" fmla="*/ 1721707666 h 16157"/>
                <a:gd name="T88" fmla="*/ 108149694 w 13526"/>
                <a:gd name="T89" fmla="*/ 1709877777 h 16157"/>
                <a:gd name="T90" fmla="*/ 72387500 w 13526"/>
                <a:gd name="T91" fmla="*/ 1692561441 h 16157"/>
                <a:gd name="T92" fmla="*/ 40812002 w 13526"/>
                <a:gd name="T93" fmla="*/ 1669763269 h 16157"/>
                <a:gd name="T94" fmla="*/ 18149970 w 13526"/>
                <a:gd name="T95" fmla="*/ 1642767729 h 16157"/>
                <a:gd name="T96" fmla="*/ 4618252 w 13526"/>
                <a:gd name="T97" fmla="*/ 1611687907 h 16157"/>
                <a:gd name="T98" fmla="*/ 0 w 13526"/>
                <a:gd name="T99" fmla="*/ 1576627902 h 16157"/>
                <a:gd name="T100" fmla="*/ 6767000 w 13526"/>
                <a:gd name="T101" fmla="*/ 1533394768 h 16157"/>
                <a:gd name="T102" fmla="*/ 26848775 w 13526"/>
                <a:gd name="T103" fmla="*/ 1493816255 h 16157"/>
                <a:gd name="T104" fmla="*/ 60572927 w 13526"/>
                <a:gd name="T105" fmla="*/ 1457573456 h 16157"/>
                <a:gd name="T106" fmla="*/ 107397288 w 13526"/>
                <a:gd name="T107" fmla="*/ 1424664089 h 16157"/>
                <a:gd name="T108" fmla="*/ 161634818 w 13526"/>
                <a:gd name="T109" fmla="*/ 1397885639 h 16157"/>
                <a:gd name="T110" fmla="*/ 211681089 w 13526"/>
                <a:gd name="T111" fmla="*/ 1379386555 h 16157"/>
                <a:gd name="T112" fmla="*/ 262052727 w 13526"/>
                <a:gd name="T113" fmla="*/ 1365837925 h 16157"/>
                <a:gd name="T114" fmla="*/ 312742933 w 13526"/>
                <a:gd name="T115" fmla="*/ 1357447754 h 16157"/>
                <a:gd name="T116" fmla="*/ 363864696 w 13526"/>
                <a:gd name="T117" fmla="*/ 1354222843 h 16157"/>
                <a:gd name="T118" fmla="*/ 428626600 w 13526"/>
                <a:gd name="T119" fmla="*/ 1357662609 h 16157"/>
                <a:gd name="T120" fmla="*/ 489735038 w 13526"/>
                <a:gd name="T121" fmla="*/ 1370354151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chemeClr val="accent5"/>
            </a:solidFill>
            <a:ln>
              <a:noFill/>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zh-CN" altLang="en-US">
                <a:cs typeface="+mn-ea"/>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right)">
                                      <p:cBhvr>
                                        <p:cTn id="50" dur="500"/>
                                        <p:tgtEl>
                                          <p:spTgt spid="46"/>
                                        </p:tgtEl>
                                      </p:cBhvr>
                                    </p:animEffect>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28632" y="2395804"/>
            <a:ext cx="1734808" cy="1734808"/>
            <a:chOff x="2262782" y="1446400"/>
            <a:chExt cx="1301106" cy="1301106"/>
          </a:xfrm>
        </p:grpSpPr>
        <p:sp>
          <p:nvSpPr>
            <p:cNvPr id="5" name="椭圆 4"/>
            <p:cNvSpPr/>
            <p:nvPr/>
          </p:nvSpPr>
          <p:spPr>
            <a:xfrm>
              <a:off x="2262782" y="1446400"/>
              <a:ext cx="1301106" cy="1301106"/>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14" name="KSO_Shape"/>
            <p:cNvSpPr/>
            <p:nvPr/>
          </p:nvSpPr>
          <p:spPr bwMode="auto">
            <a:xfrm>
              <a:off x="2573935" y="1804771"/>
              <a:ext cx="695127" cy="5908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1B3C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cs typeface="+mn-ea"/>
              </a:endParaRPr>
            </a:p>
          </p:txBody>
        </p:sp>
      </p:grpSp>
      <p:sp>
        <p:nvSpPr>
          <p:cNvPr id="31" name="矩形 30"/>
          <p:cNvSpPr/>
          <p:nvPr/>
        </p:nvSpPr>
        <p:spPr>
          <a:xfrm>
            <a:off x="600" y="3197495"/>
            <a:ext cx="2640000"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32" name="矩形 31"/>
          <p:cNvSpPr/>
          <p:nvPr/>
        </p:nvSpPr>
        <p:spPr>
          <a:xfrm>
            <a:off x="5040483" y="3197495"/>
            <a:ext cx="7152117"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4" name="TextBox 1"/>
          <p:cNvSpPr txBox="1"/>
          <p:nvPr/>
        </p:nvSpPr>
        <p:spPr>
          <a:xfrm>
            <a:off x="5277715" y="2135809"/>
            <a:ext cx="5608320" cy="962025"/>
          </a:xfrm>
          <a:prstGeom prst="rect">
            <a:avLst/>
          </a:prstGeom>
          <a:noFill/>
        </p:spPr>
        <p:txBody>
          <a:bodyPr wrap="none" rtlCol="0">
            <a:spAutoFit/>
          </a:bodyPr>
          <a:lstStyle/>
          <a:p>
            <a:pPr algn="l"/>
            <a:r>
              <a:rPr lang="zh-CN" altLang="en-US" sz="5335" b="1" dirty="0">
                <a:solidFill>
                  <a:schemeClr val="accent3"/>
                </a:solidFill>
                <a:latin typeface="+mn-ea"/>
                <a:cs typeface="+mn-ea"/>
              </a:rPr>
              <a:t>单击此处添加标题</a:t>
            </a:r>
          </a:p>
        </p:txBody>
      </p:sp>
      <p:sp>
        <p:nvSpPr>
          <p:cNvPr id="15" name="TextBox 14"/>
          <p:cNvSpPr txBox="1"/>
          <p:nvPr/>
        </p:nvSpPr>
        <p:spPr>
          <a:xfrm>
            <a:off x="6112004" y="3469961"/>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6" name="TextBox 15"/>
          <p:cNvSpPr txBox="1"/>
          <p:nvPr/>
        </p:nvSpPr>
        <p:spPr>
          <a:xfrm>
            <a:off x="6112004" y="4533365"/>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7" name="TextBox 16"/>
          <p:cNvSpPr txBox="1"/>
          <p:nvPr/>
        </p:nvSpPr>
        <p:spPr>
          <a:xfrm>
            <a:off x="6112004" y="5072943"/>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8" name="TextBox 18"/>
          <p:cNvSpPr txBox="1"/>
          <p:nvPr/>
        </p:nvSpPr>
        <p:spPr>
          <a:xfrm>
            <a:off x="7521977" y="3532953"/>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rPr>
              <a:t>THE BACKGROUND</a:t>
            </a:r>
            <a:endParaRPr lang="zh-CN" altLang="en-US" sz="1600" dirty="0">
              <a:solidFill>
                <a:schemeClr val="accent3"/>
              </a:solidFill>
              <a:latin typeface="+mn-ea"/>
              <a:cs typeface="+mn-ea"/>
            </a:endParaRPr>
          </a:p>
        </p:txBody>
      </p:sp>
      <p:sp>
        <p:nvSpPr>
          <p:cNvPr id="9" name="TextBox 20"/>
          <p:cNvSpPr txBox="1"/>
          <p:nvPr/>
        </p:nvSpPr>
        <p:spPr>
          <a:xfrm>
            <a:off x="7521977" y="4597924"/>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10" name="TextBox 21"/>
          <p:cNvSpPr txBox="1"/>
          <p:nvPr/>
        </p:nvSpPr>
        <p:spPr>
          <a:xfrm>
            <a:off x="7521977" y="5138348"/>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11" name="椭圆 10"/>
          <p:cNvSpPr/>
          <p:nvPr/>
        </p:nvSpPr>
        <p:spPr>
          <a:xfrm>
            <a:off x="5720154" y="3506625"/>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12" name="椭圆 11"/>
          <p:cNvSpPr/>
          <p:nvPr/>
        </p:nvSpPr>
        <p:spPr>
          <a:xfrm>
            <a:off x="5720154" y="455772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13" name="椭圆 12"/>
          <p:cNvSpPr/>
          <p:nvPr/>
        </p:nvSpPr>
        <p:spPr>
          <a:xfrm>
            <a:off x="5720154" y="508499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33" name="TextBox 27"/>
          <p:cNvSpPr txBox="1"/>
          <p:nvPr/>
        </p:nvSpPr>
        <p:spPr>
          <a:xfrm>
            <a:off x="6112004" y="4024248"/>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34" name="TextBox 28"/>
          <p:cNvSpPr txBox="1"/>
          <p:nvPr/>
        </p:nvSpPr>
        <p:spPr>
          <a:xfrm>
            <a:off x="7521977" y="4087240"/>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35" name="椭圆 34"/>
          <p:cNvSpPr/>
          <p:nvPr/>
        </p:nvSpPr>
        <p:spPr>
          <a:xfrm>
            <a:off x="5720154" y="4060912"/>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left)">
                                      <p:cBhvr>
                                        <p:cTn id="15" dur="500"/>
                                        <p:tgtEl>
                                          <p:spTgt spid="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ppt_x</p:attrName>
                                        </p:attrNameLst>
                                      </p:cBhvr>
                                      <p:tavLst>
                                        <p:tav tm="0">
                                          <p:val>
                                            <p:strVal val="#ppt_x-#ppt_w*1.125000"/>
                                          </p:val>
                                        </p:tav>
                                        <p:tav tm="100000">
                                          <p:val>
                                            <p:strVal val="#ppt_x"/>
                                          </p:val>
                                        </p:tav>
                                      </p:tavLst>
                                    </p:anim>
                                    <p:animEffect transition="in" filter="wipe(right)">
                                      <p:cBhvr>
                                        <p:cTn id="31" dur="500"/>
                                        <p:tgtEl>
                                          <p:spTgt spid="13"/>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ppt_x</p:attrName>
                                        </p:attrNameLst>
                                      </p:cBhvr>
                                      <p:tavLst>
                                        <p:tav tm="0">
                                          <p:val>
                                            <p:strVal val="#ppt_x-#ppt_w*1.125000"/>
                                          </p:val>
                                        </p:tav>
                                        <p:tav tm="100000">
                                          <p:val>
                                            <p:strVal val="#ppt_x"/>
                                          </p:val>
                                        </p:tav>
                                      </p:tavLst>
                                    </p:anim>
                                    <p:animEffect transition="in" filter="wipe(right)">
                                      <p:cBhvr>
                                        <p:cTn id="39" dur="500"/>
                                        <p:tgtEl>
                                          <p:spTgt spid="6"/>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p:tgtEl>
                                          <p:spTgt spid="8"/>
                                        </p:tgtEl>
                                        <p:attrNameLst>
                                          <p:attrName>ppt_x</p:attrName>
                                        </p:attrNameLst>
                                      </p:cBhvr>
                                      <p:tavLst>
                                        <p:tav tm="0">
                                          <p:val>
                                            <p:strVal val="#ppt_x-#ppt_w*1.125000"/>
                                          </p:val>
                                        </p:tav>
                                        <p:tav tm="100000">
                                          <p:val>
                                            <p:strVal val="#ppt_x"/>
                                          </p:val>
                                        </p:tav>
                                      </p:tavLst>
                                    </p:anim>
                                    <p:animEffect transition="in" filter="wipe(right)">
                                      <p:cBhvr>
                                        <p:cTn id="47" dur="500"/>
                                        <p:tgtEl>
                                          <p:spTgt spid="8"/>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ppt_x</p:attrName>
                                        </p:attrNameLst>
                                      </p:cBhvr>
                                      <p:tavLst>
                                        <p:tav tm="0">
                                          <p:val>
                                            <p:strVal val="#ppt_x-#ppt_w*1.125000"/>
                                          </p:val>
                                        </p:tav>
                                        <p:tav tm="100000">
                                          <p:val>
                                            <p:strVal val="#ppt_x"/>
                                          </p:val>
                                        </p:tav>
                                      </p:tavLst>
                                    </p:anim>
                                    <p:animEffect transition="in" filter="wipe(right)">
                                      <p:cBhvr>
                                        <p:cTn id="51" dur="500"/>
                                        <p:tgtEl>
                                          <p:spTgt spid="9"/>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p:tgtEl>
                                          <p:spTgt spid="10"/>
                                        </p:tgtEl>
                                        <p:attrNameLst>
                                          <p:attrName>ppt_x</p:attrName>
                                        </p:attrNameLst>
                                      </p:cBhvr>
                                      <p:tavLst>
                                        <p:tav tm="0">
                                          <p:val>
                                            <p:strVal val="#ppt_x-#ppt_w*1.125000"/>
                                          </p:val>
                                        </p:tav>
                                        <p:tav tm="100000">
                                          <p:val>
                                            <p:strVal val="#ppt_x"/>
                                          </p:val>
                                        </p:tav>
                                      </p:tavLst>
                                    </p:anim>
                                    <p:animEffect transition="in" filter="wipe(right)">
                                      <p:cBhvr>
                                        <p:cTn id="55" dur="500"/>
                                        <p:tgtEl>
                                          <p:spTgt spid="10"/>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p:tgtEl>
                                          <p:spTgt spid="35"/>
                                        </p:tgtEl>
                                        <p:attrNameLst>
                                          <p:attrName>ppt_x</p:attrName>
                                        </p:attrNameLst>
                                      </p:cBhvr>
                                      <p:tavLst>
                                        <p:tav tm="0">
                                          <p:val>
                                            <p:strVal val="#ppt_x-#ppt_w*1.125000"/>
                                          </p:val>
                                        </p:tav>
                                        <p:tav tm="100000">
                                          <p:val>
                                            <p:strVal val="#ppt_x"/>
                                          </p:val>
                                        </p:tav>
                                      </p:tavLst>
                                    </p:anim>
                                    <p:animEffect transition="in" filter="wipe(right)">
                                      <p:cBhvr>
                                        <p:cTn id="59" dur="500"/>
                                        <p:tgtEl>
                                          <p:spTgt spid="35"/>
                                        </p:tgtEl>
                                      </p:cBhvr>
                                    </p:animEffect>
                                  </p:childTnLst>
                                </p:cTn>
                              </p:par>
                              <p:par>
                                <p:cTn id="60" presetID="12" presetClass="entr" presetSubtype="8" fill="hold" grpId="0" nodeType="withEffect">
                                  <p:stCondLst>
                                    <p:cond delay="30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p:tgtEl>
                                          <p:spTgt spid="34"/>
                                        </p:tgtEl>
                                        <p:attrNameLst>
                                          <p:attrName>ppt_x</p:attrName>
                                        </p:attrNameLst>
                                      </p:cBhvr>
                                      <p:tavLst>
                                        <p:tav tm="0">
                                          <p:val>
                                            <p:strVal val="#ppt_x-#ppt_w*1.125000"/>
                                          </p:val>
                                        </p:tav>
                                        <p:tav tm="100000">
                                          <p:val>
                                            <p:strVal val="#ppt_x"/>
                                          </p:val>
                                        </p:tav>
                                      </p:tavLst>
                                    </p:anim>
                                    <p:animEffect transition="in" filter="wipe(right)">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4" grpId="0"/>
      <p:bldP spid="15" grpId="0"/>
      <p:bldP spid="6" grpId="0"/>
      <p:bldP spid="7" grpId="0"/>
      <p:bldP spid="8" grpId="0"/>
      <p:bldP spid="9" grpId="0"/>
      <p:bldP spid="10" grpId="0"/>
      <p:bldP spid="11" grpId="0" bldLvl="0" animBg="1"/>
      <p:bldP spid="12" grpId="0" bldLvl="0" animBg="1"/>
      <p:bldP spid="13" grpId="0" bldLvl="0" animBg="1"/>
      <p:bldP spid="33" grpId="0"/>
      <p:bldP spid="34" grpId="0"/>
      <p:bldP spid="3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878840"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chemeClr val="accent3"/>
                </a:solidFill>
              </a:rPr>
              <a:t>DATA</a:t>
            </a:r>
            <a:endParaRPr lang="zh-CN" altLang="en-US" sz="2135" dirty="0">
              <a:solidFill>
                <a:schemeClr val="accent3"/>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558307" y="1447135"/>
            <a:ext cx="4228660" cy="422866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nvGrpSpPr>
          <p:cNvPr id="12" name="组合 11"/>
          <p:cNvGrpSpPr/>
          <p:nvPr/>
        </p:nvGrpSpPr>
        <p:grpSpPr>
          <a:xfrm>
            <a:off x="879496" y="3386413"/>
            <a:ext cx="1507879" cy="1507879"/>
            <a:chOff x="659172" y="2539810"/>
            <a:chExt cx="1130909" cy="1130909"/>
          </a:xfrm>
          <a:solidFill>
            <a:schemeClr val="accent1"/>
          </a:solidFill>
        </p:grpSpPr>
        <p:sp>
          <p:nvSpPr>
            <p:cNvPr id="35" name="椭圆 34"/>
            <p:cNvSpPr/>
            <p:nvPr/>
          </p:nvSpPr>
          <p:spPr>
            <a:xfrm>
              <a:off x="659172" y="2539810"/>
              <a:ext cx="1130909" cy="113090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48" name="TextBox 47"/>
            <p:cNvSpPr txBox="1"/>
            <p:nvPr/>
          </p:nvSpPr>
          <p:spPr>
            <a:xfrm>
              <a:off x="908957" y="2627556"/>
              <a:ext cx="529590" cy="807720"/>
            </a:xfrm>
            <a:prstGeom prst="rect">
              <a:avLst/>
            </a:prstGeom>
            <a:noFill/>
          </p:spPr>
          <p:txBody>
            <a:bodyPr wrap="none" rtlCol="0">
              <a:spAutoFit/>
            </a:bodyPr>
            <a:lstStyle/>
            <a:p>
              <a:r>
                <a:rPr lang="en-US" altLang="zh-CN" sz="6400" dirty="0">
                  <a:solidFill>
                    <a:schemeClr val="bg1"/>
                  </a:solidFill>
                  <a:latin typeface="Watford DB" pitchFamily="2" charset="0"/>
                  <a:cs typeface="+mn-ea"/>
                </a:rPr>
                <a:t>C</a:t>
              </a:r>
              <a:endParaRPr lang="zh-CN" altLang="en-US" sz="6400" dirty="0">
                <a:solidFill>
                  <a:schemeClr val="bg1"/>
                </a:solidFill>
                <a:latin typeface="Watford DB" pitchFamily="2" charset="0"/>
                <a:cs typeface="+mn-ea"/>
              </a:endParaRPr>
            </a:p>
          </p:txBody>
        </p:sp>
      </p:grpSp>
      <p:grpSp>
        <p:nvGrpSpPr>
          <p:cNvPr id="13" name="组合 12"/>
          <p:cNvGrpSpPr/>
          <p:nvPr/>
        </p:nvGrpSpPr>
        <p:grpSpPr>
          <a:xfrm>
            <a:off x="2345206" y="4400955"/>
            <a:ext cx="2111924" cy="2111924"/>
            <a:chOff x="1758454" y="3300716"/>
            <a:chExt cx="1583943" cy="1583943"/>
          </a:xfrm>
          <a:solidFill>
            <a:schemeClr val="accent2"/>
          </a:solidFill>
        </p:grpSpPr>
        <p:grpSp>
          <p:nvGrpSpPr>
            <p:cNvPr id="36" name="组合 35"/>
            <p:cNvGrpSpPr/>
            <p:nvPr/>
          </p:nvGrpSpPr>
          <p:grpSpPr>
            <a:xfrm>
              <a:off x="1758454" y="3300716"/>
              <a:ext cx="1583943" cy="1583943"/>
              <a:chOff x="304800" y="673100"/>
              <a:chExt cx="4000500" cy="4000500"/>
            </a:xfrm>
            <a:grpFill/>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38" name="椭圆 37"/>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49" name="TextBox 48"/>
            <p:cNvSpPr txBox="1"/>
            <p:nvPr/>
          </p:nvSpPr>
          <p:spPr>
            <a:xfrm>
              <a:off x="2184500" y="3587733"/>
              <a:ext cx="699611" cy="992505"/>
            </a:xfrm>
            <a:prstGeom prst="rect">
              <a:avLst/>
            </a:prstGeom>
            <a:grpFill/>
          </p:spPr>
          <p:txBody>
            <a:bodyPr wrap="none" rtlCol="0">
              <a:spAutoFit/>
            </a:bodyPr>
            <a:lstStyle/>
            <a:p>
              <a:r>
                <a:rPr lang="en-US" altLang="zh-CN" sz="8000" dirty="0">
                  <a:solidFill>
                    <a:schemeClr val="bg1"/>
                  </a:solidFill>
                  <a:latin typeface="Watford DB" pitchFamily="2" charset="0"/>
                  <a:cs typeface="+mn-ea"/>
                </a:rPr>
                <a:t>D</a:t>
              </a:r>
              <a:endParaRPr lang="zh-CN" altLang="en-US" sz="8000" dirty="0">
                <a:solidFill>
                  <a:schemeClr val="bg1"/>
                </a:solidFill>
                <a:latin typeface="Watford DB" pitchFamily="2" charset="0"/>
                <a:cs typeface="+mn-ea"/>
              </a:endParaRPr>
            </a:p>
          </p:txBody>
        </p:sp>
      </p:grpSp>
      <p:grpSp>
        <p:nvGrpSpPr>
          <p:cNvPr id="11" name="组合 10"/>
          <p:cNvGrpSpPr/>
          <p:nvPr/>
        </p:nvGrpSpPr>
        <p:grpSpPr>
          <a:xfrm>
            <a:off x="1253507" y="1945068"/>
            <a:ext cx="1084576" cy="1084576"/>
            <a:chOff x="939680" y="1458801"/>
            <a:chExt cx="813432" cy="813432"/>
          </a:xfrm>
          <a:solidFill>
            <a:schemeClr val="accent5"/>
          </a:solidFill>
        </p:grpSpPr>
        <p:grpSp>
          <p:nvGrpSpPr>
            <p:cNvPr id="32" name="组合 31"/>
            <p:cNvGrpSpPr/>
            <p:nvPr/>
          </p:nvGrpSpPr>
          <p:grpSpPr>
            <a:xfrm>
              <a:off x="939680" y="1458801"/>
              <a:ext cx="813432" cy="813432"/>
              <a:chOff x="304800" y="673100"/>
              <a:chExt cx="4000500" cy="4000500"/>
            </a:xfrm>
            <a:grpFill/>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34" name="椭圆 3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50" name="TextBox 49"/>
            <p:cNvSpPr txBox="1"/>
            <p:nvPr/>
          </p:nvSpPr>
          <p:spPr>
            <a:xfrm>
              <a:off x="1088748" y="1565452"/>
              <a:ext cx="433864" cy="561499"/>
            </a:xfrm>
            <a:prstGeom prst="rect">
              <a:avLst/>
            </a:prstGeom>
            <a:grpFill/>
          </p:spPr>
          <p:txBody>
            <a:bodyPr wrap="none" rtlCol="0">
              <a:spAutoFit/>
            </a:bodyPr>
            <a:lstStyle/>
            <a:p>
              <a:r>
                <a:rPr lang="en-US" altLang="zh-CN" sz="4265" dirty="0">
                  <a:solidFill>
                    <a:schemeClr val="bg1"/>
                  </a:solidFill>
                  <a:latin typeface="Watford DB" pitchFamily="2" charset="0"/>
                  <a:cs typeface="+mn-ea"/>
                </a:rPr>
                <a:t>B</a:t>
              </a:r>
              <a:endParaRPr lang="zh-CN" altLang="en-US" sz="4265" dirty="0">
                <a:solidFill>
                  <a:schemeClr val="bg1"/>
                </a:solidFill>
                <a:latin typeface="Watford DB" pitchFamily="2" charset="0"/>
                <a:cs typeface="+mn-ea"/>
              </a:endParaRPr>
            </a:p>
          </p:txBody>
        </p:sp>
      </p:grpSp>
      <p:grpSp>
        <p:nvGrpSpPr>
          <p:cNvPr id="10" name="组合 9"/>
          <p:cNvGrpSpPr/>
          <p:nvPr/>
        </p:nvGrpSpPr>
        <p:grpSpPr>
          <a:xfrm>
            <a:off x="2310479" y="1328601"/>
            <a:ext cx="745889" cy="745889"/>
            <a:chOff x="1732409" y="996451"/>
            <a:chExt cx="559417" cy="559417"/>
          </a:xfrm>
          <a:solidFill>
            <a:schemeClr val="accent1"/>
          </a:solidFill>
        </p:grpSpPr>
        <p:sp>
          <p:nvSpPr>
            <p:cNvPr id="31" name="椭圆 30"/>
            <p:cNvSpPr/>
            <p:nvPr/>
          </p:nvSpPr>
          <p:spPr>
            <a:xfrm>
              <a:off x="1732409" y="996451"/>
              <a:ext cx="559417" cy="559417"/>
            </a:xfrm>
            <a:prstGeom prst="ellipse">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51" name="TextBox 50"/>
            <p:cNvSpPr txBox="1"/>
            <p:nvPr/>
          </p:nvSpPr>
          <p:spPr>
            <a:xfrm>
              <a:off x="1808937" y="1049342"/>
              <a:ext cx="333375" cy="376714"/>
            </a:xfrm>
            <a:prstGeom prst="rect">
              <a:avLst/>
            </a:prstGeom>
            <a:noFill/>
          </p:spPr>
          <p:txBody>
            <a:bodyPr wrap="none" rtlCol="0">
              <a:spAutoFit/>
            </a:bodyPr>
            <a:lstStyle/>
            <a:p>
              <a:r>
                <a:rPr lang="en-US" altLang="zh-CN" sz="2665" dirty="0">
                  <a:solidFill>
                    <a:schemeClr val="bg1"/>
                  </a:solidFill>
                  <a:latin typeface="Watford DB" pitchFamily="2" charset="0"/>
                  <a:cs typeface="+mn-ea"/>
                </a:rPr>
                <a:t>A</a:t>
              </a:r>
              <a:endParaRPr lang="zh-CN" altLang="en-US" sz="2665" dirty="0">
                <a:solidFill>
                  <a:schemeClr val="bg1"/>
                </a:solidFill>
                <a:latin typeface="Watford DB" pitchFamily="2" charset="0"/>
                <a:cs typeface="+mn-ea"/>
              </a:endParaRPr>
            </a:p>
          </p:txBody>
        </p:sp>
      </p:grpSp>
      <p:grpSp>
        <p:nvGrpSpPr>
          <p:cNvPr id="14" name="组合 13"/>
          <p:cNvGrpSpPr/>
          <p:nvPr/>
        </p:nvGrpSpPr>
        <p:grpSpPr>
          <a:xfrm>
            <a:off x="4365028" y="2329099"/>
            <a:ext cx="2945479" cy="2945479"/>
            <a:chOff x="3273321" y="1746824"/>
            <a:chExt cx="2209109" cy="2209109"/>
          </a:xfrm>
          <a:solidFill>
            <a:schemeClr val="accent1"/>
          </a:solidFill>
        </p:grpSpPr>
        <p:sp>
          <p:nvSpPr>
            <p:cNvPr id="39" name="椭圆 38"/>
            <p:cNvSpPr/>
            <p:nvPr/>
          </p:nvSpPr>
          <p:spPr>
            <a:xfrm>
              <a:off x="3273321" y="1746824"/>
              <a:ext cx="2209109" cy="220910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52" name="TextBox 51"/>
            <p:cNvSpPr txBox="1"/>
            <p:nvPr/>
          </p:nvSpPr>
          <p:spPr>
            <a:xfrm>
              <a:off x="3949886" y="1997410"/>
              <a:ext cx="859155" cy="1546860"/>
            </a:xfrm>
            <a:prstGeom prst="rect">
              <a:avLst/>
            </a:prstGeom>
            <a:noFill/>
          </p:spPr>
          <p:txBody>
            <a:bodyPr wrap="none" rtlCol="0">
              <a:spAutoFit/>
            </a:bodyPr>
            <a:lstStyle/>
            <a:p>
              <a:r>
                <a:rPr lang="en-US" altLang="zh-CN" sz="12800" dirty="0">
                  <a:solidFill>
                    <a:schemeClr val="bg1"/>
                  </a:solidFill>
                  <a:latin typeface="Watford DB" pitchFamily="2" charset="0"/>
                  <a:cs typeface="+mn-ea"/>
                </a:rPr>
                <a:t>E</a:t>
              </a:r>
              <a:endParaRPr lang="zh-CN" altLang="en-US" sz="12800" dirty="0">
                <a:solidFill>
                  <a:schemeClr val="bg1"/>
                </a:solidFill>
                <a:latin typeface="Watford DB" pitchFamily="2" charset="0"/>
                <a:cs typeface="+mn-ea"/>
              </a:endParaRPr>
            </a:p>
          </p:txBody>
        </p:sp>
      </p:grpSp>
      <p:sp>
        <p:nvSpPr>
          <p:cNvPr id="15" name="矩形 14"/>
          <p:cNvSpPr/>
          <p:nvPr/>
        </p:nvSpPr>
        <p:spPr>
          <a:xfrm>
            <a:off x="2668142" y="3029223"/>
            <a:ext cx="1708785" cy="874395"/>
          </a:xfrm>
          <a:prstGeom prst="rect">
            <a:avLst/>
          </a:prstGeom>
        </p:spPr>
        <p:txBody>
          <a:bodyPr wrap="none">
            <a:spAutoFit/>
          </a:bodyPr>
          <a:lstStyle/>
          <a:p>
            <a:r>
              <a:rPr lang="en-US" altLang="zh-CN" sz="4800" dirty="0">
                <a:solidFill>
                  <a:schemeClr val="accent3"/>
                </a:solidFill>
                <a:latin typeface="+mn-ea"/>
                <a:cs typeface="+mn-ea"/>
              </a:rPr>
              <a:t>TITLE</a:t>
            </a:r>
            <a:endParaRPr lang="zh-CN" altLang="en-US" sz="4800" dirty="0">
              <a:solidFill>
                <a:schemeClr val="accent3"/>
              </a:solidFill>
              <a:latin typeface="+mn-ea"/>
              <a:cs typeface="+mn-ea"/>
            </a:endParaRPr>
          </a:p>
        </p:txBody>
      </p:sp>
      <p:sp>
        <p:nvSpPr>
          <p:cNvPr id="60" name="TextBox 59"/>
          <p:cNvSpPr txBox="1"/>
          <p:nvPr/>
        </p:nvSpPr>
        <p:spPr>
          <a:xfrm>
            <a:off x="7757050" y="1554449"/>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61" name="TextBox 60"/>
          <p:cNvSpPr txBox="1"/>
          <p:nvPr/>
        </p:nvSpPr>
        <p:spPr>
          <a:xfrm>
            <a:off x="7757050" y="1766872"/>
            <a:ext cx="3434080" cy="35242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p:txBody>
      </p:sp>
      <p:cxnSp>
        <p:nvCxnSpPr>
          <p:cNvPr id="62" name="直接连接符 61"/>
          <p:cNvCxnSpPr/>
          <p:nvPr/>
        </p:nvCxnSpPr>
        <p:spPr>
          <a:xfrm flipV="1">
            <a:off x="7585555" y="1567769"/>
            <a:ext cx="0" cy="5454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757050" y="2525707"/>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66" name="TextBox 65"/>
          <p:cNvSpPr txBox="1"/>
          <p:nvPr/>
        </p:nvSpPr>
        <p:spPr>
          <a:xfrm>
            <a:off x="7757050" y="2738129"/>
            <a:ext cx="3434080" cy="35242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p:txBody>
      </p:sp>
      <p:cxnSp>
        <p:nvCxnSpPr>
          <p:cNvPr id="81" name="直接连接符 80"/>
          <p:cNvCxnSpPr/>
          <p:nvPr/>
        </p:nvCxnSpPr>
        <p:spPr>
          <a:xfrm flipV="1">
            <a:off x="7585555" y="2539027"/>
            <a:ext cx="0" cy="5684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757050" y="3494691"/>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88" name="TextBox 87"/>
          <p:cNvSpPr txBox="1"/>
          <p:nvPr/>
        </p:nvSpPr>
        <p:spPr>
          <a:xfrm>
            <a:off x="7757050" y="3707113"/>
            <a:ext cx="3434080" cy="35242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p:txBody>
      </p:sp>
      <p:cxnSp>
        <p:nvCxnSpPr>
          <p:cNvPr id="89" name="直接连接符 88"/>
          <p:cNvCxnSpPr/>
          <p:nvPr/>
        </p:nvCxnSpPr>
        <p:spPr>
          <a:xfrm flipV="1">
            <a:off x="7585555" y="3508011"/>
            <a:ext cx="0" cy="5684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57050" y="4520577"/>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91" name="TextBox 90"/>
          <p:cNvSpPr txBox="1"/>
          <p:nvPr/>
        </p:nvSpPr>
        <p:spPr>
          <a:xfrm>
            <a:off x="7757050" y="4733000"/>
            <a:ext cx="3434080" cy="35242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p:txBody>
      </p:sp>
      <p:cxnSp>
        <p:nvCxnSpPr>
          <p:cNvPr id="92" name="直接连接符 91"/>
          <p:cNvCxnSpPr/>
          <p:nvPr/>
        </p:nvCxnSpPr>
        <p:spPr>
          <a:xfrm flipV="1">
            <a:off x="7585555" y="4533897"/>
            <a:ext cx="0" cy="5684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757050" y="5486997"/>
            <a:ext cx="1402080" cy="352425"/>
          </a:xfrm>
          <a:prstGeom prst="rect">
            <a:avLst/>
          </a:prstGeom>
          <a:noFill/>
        </p:spPr>
        <p:txBody>
          <a:bodyPr wrap="none" rtlCol="0">
            <a:spAutoFit/>
          </a:bodyPr>
          <a:lstStyle/>
          <a:p>
            <a:r>
              <a:rPr lang="zh-CN" altLang="en-US" sz="1600" dirty="0">
                <a:latin typeface="+mn-ea"/>
                <a:cs typeface="+mn-ea"/>
              </a:rPr>
              <a:t>添加文字标题</a:t>
            </a:r>
          </a:p>
        </p:txBody>
      </p:sp>
      <p:sp>
        <p:nvSpPr>
          <p:cNvPr id="95" name="TextBox 94"/>
          <p:cNvSpPr txBox="1"/>
          <p:nvPr/>
        </p:nvSpPr>
        <p:spPr>
          <a:xfrm>
            <a:off x="7757050" y="5699420"/>
            <a:ext cx="3434080" cy="352425"/>
          </a:xfrm>
          <a:prstGeom prst="rect">
            <a:avLst/>
          </a:prstGeom>
          <a:noFill/>
        </p:spPr>
        <p:txBody>
          <a:bodyPr wrap="none" rtlCol="0">
            <a:spAutoFit/>
          </a:bodyPr>
          <a:lstStyle/>
          <a:p>
            <a:r>
              <a:rPr lang="zh-CN" altLang="en-US" sz="1600" dirty="0">
                <a:latin typeface="+mn-ea"/>
                <a:cs typeface="+mn-ea"/>
              </a:rPr>
              <a:t>添加文字内容，内容详尽简要清晰。</a:t>
            </a:r>
            <a:endParaRPr lang="en-US" altLang="zh-CN" sz="1600" dirty="0">
              <a:latin typeface="+mn-ea"/>
              <a:cs typeface="+mn-ea"/>
            </a:endParaRPr>
          </a:p>
        </p:txBody>
      </p:sp>
      <p:cxnSp>
        <p:nvCxnSpPr>
          <p:cNvPr id="96" name="直接连接符 95"/>
          <p:cNvCxnSpPr/>
          <p:nvPr/>
        </p:nvCxnSpPr>
        <p:spPr>
          <a:xfrm flipV="1">
            <a:off x="7585555" y="5500317"/>
            <a:ext cx="0" cy="5684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grpId="0" nodeType="afterEffect" p14:presetBounceEnd="40000">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 calcmode="lin" valueType="num" p14:bounceEnd="40000">
                                          <p:cBhvr additive="base">
                                            <p:cTn id="28"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1299"/>
                                </p:stCondLst>
                                <p:childTnLst>
                                  <p:par>
                                    <p:cTn id="31" presetID="34" presetClass="emph" presetSubtype="0" fill="hold" grpId="1" nodeType="after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15"/>
                                            </p:tgtEl>
                                            <p:attrNameLst>
                                              <p:attrName>ppt_x</p:attrName>
                                              <p:attrName>ppt_y</p:attrName>
                                            </p:attrNameLst>
                                          </p:cBhvr>
                                        </p:animMotion>
                                        <p:animRot by="1500000">
                                          <p:cBhvr>
                                            <p:cTn id="33" dur="125" fill="hold">
                                              <p:stCondLst>
                                                <p:cond delay="0"/>
                                              </p:stCondLst>
                                            </p:cTn>
                                            <p:tgtEl>
                                              <p:spTgt spid="15"/>
                                            </p:tgtEl>
                                            <p:attrNameLst>
                                              <p:attrName>r</p:attrName>
                                            </p:attrNameLst>
                                          </p:cBhvr>
                                        </p:animRot>
                                        <p:animRot by="-1500000">
                                          <p:cBhvr>
                                            <p:cTn id="34" dur="125" fill="hold">
                                              <p:stCondLst>
                                                <p:cond delay="125"/>
                                              </p:stCondLst>
                                            </p:cTn>
                                            <p:tgtEl>
                                              <p:spTgt spid="15"/>
                                            </p:tgtEl>
                                            <p:attrNameLst>
                                              <p:attrName>r</p:attrName>
                                            </p:attrNameLst>
                                          </p:cBhvr>
                                        </p:animRot>
                                        <p:animRot by="-1500000">
                                          <p:cBhvr>
                                            <p:cTn id="35" dur="125" fill="hold">
                                              <p:stCondLst>
                                                <p:cond delay="250"/>
                                              </p:stCondLst>
                                            </p:cTn>
                                            <p:tgtEl>
                                              <p:spTgt spid="15"/>
                                            </p:tgtEl>
                                            <p:attrNameLst>
                                              <p:attrName>r</p:attrName>
                                            </p:attrNameLst>
                                          </p:cBhvr>
                                        </p:animRot>
                                        <p:animRot by="1500000">
                                          <p:cBhvr>
                                            <p:cTn id="36" dur="125" fill="hold">
                                              <p:stCondLst>
                                                <p:cond delay="375"/>
                                              </p:stCondLst>
                                            </p:cTn>
                                            <p:tgtEl>
                                              <p:spTgt spid="15"/>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1" fill="hold" nodeType="afterEffect" p14:presetBounceEnd="40000">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14:bounceEnd="40000">
                                          <p:cBhvr additive="base">
                                            <p:cTn id="45"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14:presetBounceEnd="4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40000">
                                          <p:cBhvr additive="base">
                                            <p:cTn id="49"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0" dur="500" fill="hold"/>
                                            <p:tgtEl>
                                              <p:spTgt spid="11"/>
                                            </p:tgtEl>
                                            <p:attrNameLst>
                                              <p:attrName>ppt_y</p:attrName>
                                            </p:attrNameLst>
                                          </p:cBhvr>
                                          <p:tavLst>
                                            <p:tav tm="0">
                                              <p:val>
                                                <p:strVal val="0-#ppt_h/2"/>
                                              </p:val>
                                            </p:tav>
                                            <p:tav tm="100000">
                                              <p:val>
                                                <p:strVal val="#ppt_y"/>
                                              </p:val>
                                            </p:tav>
                                          </p:tavLst>
                                        </p:anim>
                                      </p:childTnLst>
                                    </p:cTn>
                                  </p:par>
                                  <p:par>
                                    <p:cTn id="51" presetID="2" presetClass="entr" presetSubtype="8" fill="hold" nodeType="withEffect" p14:presetBounceEnd="40000">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14:bounceEnd="40000">
                                          <p:cBhvr additive="base">
                                            <p:cTn id="53"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14:presetBounceEnd="4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0000">
                                          <p:cBhvr additive="base">
                                            <p:cTn id="5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14:presetBounceEnd="40000">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14:bounceEnd="40000">
                                          <p:cBhvr additive="base">
                                            <p:cTn id="61"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12" presetClass="entr" presetSubtype="8" fill="hold" nodeType="withEffect">
                                      <p:stCondLst>
                                        <p:cond delay="50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p:tgtEl>
                                              <p:spTgt spid="62"/>
                                            </p:tgtEl>
                                            <p:attrNameLst>
                                              <p:attrName>ppt_x</p:attrName>
                                            </p:attrNameLst>
                                          </p:cBhvr>
                                          <p:tavLst>
                                            <p:tav tm="0">
                                              <p:val>
                                                <p:strVal val="#ppt_x-#ppt_w*1.125000"/>
                                              </p:val>
                                            </p:tav>
                                            <p:tav tm="100000">
                                              <p:val>
                                                <p:strVal val="#ppt_x"/>
                                              </p:val>
                                            </p:tav>
                                          </p:tavLst>
                                        </p:anim>
                                        <p:animEffect transition="in" filter="wipe(right)">
                                          <p:cBhvr>
                                            <p:cTn id="66" dur="500"/>
                                            <p:tgtEl>
                                              <p:spTgt spid="62"/>
                                            </p:tgtEl>
                                          </p:cBhvr>
                                        </p:animEffect>
                                      </p:childTnLst>
                                    </p:cTn>
                                  </p:par>
                                  <p:par>
                                    <p:cTn id="67" presetID="12" presetClass="entr" presetSubtype="8" fill="hold" grpId="0" nodeType="withEffect">
                                      <p:stCondLst>
                                        <p:cond delay="50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p:tgtEl>
                                              <p:spTgt spid="60"/>
                                            </p:tgtEl>
                                            <p:attrNameLst>
                                              <p:attrName>ppt_x</p:attrName>
                                            </p:attrNameLst>
                                          </p:cBhvr>
                                          <p:tavLst>
                                            <p:tav tm="0">
                                              <p:val>
                                                <p:strVal val="#ppt_x-#ppt_w*1.125000"/>
                                              </p:val>
                                            </p:tav>
                                            <p:tav tm="100000">
                                              <p:val>
                                                <p:strVal val="#ppt_x"/>
                                              </p:val>
                                            </p:tav>
                                          </p:tavLst>
                                        </p:anim>
                                        <p:animEffect transition="in" filter="wipe(right)">
                                          <p:cBhvr>
                                            <p:cTn id="70" dur="500"/>
                                            <p:tgtEl>
                                              <p:spTgt spid="60"/>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right)">
                                          <p:cBhvr>
                                            <p:cTn id="74" dur="500"/>
                                            <p:tgtEl>
                                              <p:spTgt spid="61"/>
                                            </p:tgtEl>
                                          </p:cBhvr>
                                        </p:animEffect>
                                      </p:childTnLst>
                                    </p:cTn>
                                  </p:par>
                                  <p:par>
                                    <p:cTn id="75" presetID="12" presetClass="entr" presetSubtype="8" fill="hold" nodeType="withEffect">
                                      <p:stCondLst>
                                        <p:cond delay="80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p:tgtEl>
                                              <p:spTgt spid="81"/>
                                            </p:tgtEl>
                                            <p:attrNameLst>
                                              <p:attrName>ppt_x</p:attrName>
                                            </p:attrNameLst>
                                          </p:cBhvr>
                                          <p:tavLst>
                                            <p:tav tm="0">
                                              <p:val>
                                                <p:strVal val="#ppt_x-#ppt_w*1.125000"/>
                                              </p:val>
                                            </p:tav>
                                            <p:tav tm="100000">
                                              <p:val>
                                                <p:strVal val="#ppt_x"/>
                                              </p:val>
                                            </p:tav>
                                          </p:tavLst>
                                        </p:anim>
                                        <p:animEffect transition="in" filter="wipe(right)">
                                          <p:cBhvr>
                                            <p:cTn id="78" dur="500"/>
                                            <p:tgtEl>
                                              <p:spTgt spid="81"/>
                                            </p:tgtEl>
                                          </p:cBhvr>
                                        </p:animEffect>
                                      </p:childTnLst>
                                    </p:cTn>
                                  </p:par>
                                  <p:par>
                                    <p:cTn id="79" presetID="12" presetClass="entr" presetSubtype="8" fill="hold" grpId="0" nodeType="withEffect">
                                      <p:stCondLst>
                                        <p:cond delay="80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p:tgtEl>
                                              <p:spTgt spid="63"/>
                                            </p:tgtEl>
                                            <p:attrNameLst>
                                              <p:attrName>ppt_x</p:attrName>
                                            </p:attrNameLst>
                                          </p:cBhvr>
                                          <p:tavLst>
                                            <p:tav tm="0">
                                              <p:val>
                                                <p:strVal val="#ppt_x-#ppt_w*1.125000"/>
                                              </p:val>
                                            </p:tav>
                                            <p:tav tm="100000">
                                              <p:val>
                                                <p:strVal val="#ppt_x"/>
                                              </p:val>
                                            </p:tav>
                                          </p:tavLst>
                                        </p:anim>
                                        <p:animEffect transition="in" filter="wipe(right)">
                                          <p:cBhvr>
                                            <p:cTn id="82" dur="500"/>
                                            <p:tgtEl>
                                              <p:spTgt spid="63"/>
                                            </p:tgtEl>
                                          </p:cBhvr>
                                        </p:animEffect>
                                      </p:childTnLst>
                                    </p:cTn>
                                  </p:par>
                                  <p:par>
                                    <p:cTn id="83" presetID="12" presetClass="entr" presetSubtype="8" fill="hold" grpId="0" nodeType="withEffect">
                                      <p:stCondLst>
                                        <p:cond delay="80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par>
                                    <p:cTn id="87" presetID="12" presetClass="entr" presetSubtype="8" fill="hold" nodeType="withEffect">
                                      <p:stCondLst>
                                        <p:cond delay="110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p:tgtEl>
                                              <p:spTgt spid="89"/>
                                            </p:tgtEl>
                                            <p:attrNameLst>
                                              <p:attrName>ppt_x</p:attrName>
                                            </p:attrNameLst>
                                          </p:cBhvr>
                                          <p:tavLst>
                                            <p:tav tm="0">
                                              <p:val>
                                                <p:strVal val="#ppt_x-#ppt_w*1.125000"/>
                                              </p:val>
                                            </p:tav>
                                            <p:tav tm="100000">
                                              <p:val>
                                                <p:strVal val="#ppt_x"/>
                                              </p:val>
                                            </p:tav>
                                          </p:tavLst>
                                        </p:anim>
                                        <p:animEffect transition="in" filter="wipe(right)">
                                          <p:cBhvr>
                                            <p:cTn id="90" dur="500"/>
                                            <p:tgtEl>
                                              <p:spTgt spid="89"/>
                                            </p:tgtEl>
                                          </p:cBhvr>
                                        </p:animEffect>
                                      </p:childTnLst>
                                    </p:cTn>
                                  </p:par>
                                  <p:par>
                                    <p:cTn id="91" presetID="12" presetClass="entr" presetSubtype="8" fill="hold" grpId="0" nodeType="withEffect">
                                      <p:stCondLst>
                                        <p:cond delay="110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p:tgtEl>
                                              <p:spTgt spid="82"/>
                                            </p:tgtEl>
                                            <p:attrNameLst>
                                              <p:attrName>ppt_x</p:attrName>
                                            </p:attrNameLst>
                                          </p:cBhvr>
                                          <p:tavLst>
                                            <p:tav tm="0">
                                              <p:val>
                                                <p:strVal val="#ppt_x-#ppt_w*1.125000"/>
                                              </p:val>
                                            </p:tav>
                                            <p:tav tm="100000">
                                              <p:val>
                                                <p:strVal val="#ppt_x"/>
                                              </p:val>
                                            </p:tav>
                                          </p:tavLst>
                                        </p:anim>
                                        <p:animEffect transition="in" filter="wipe(right)">
                                          <p:cBhvr>
                                            <p:cTn id="94" dur="500"/>
                                            <p:tgtEl>
                                              <p:spTgt spid="82"/>
                                            </p:tgtEl>
                                          </p:cBhvr>
                                        </p:animEffect>
                                      </p:childTnLst>
                                    </p:cTn>
                                  </p:par>
                                  <p:par>
                                    <p:cTn id="95" presetID="12" presetClass="entr" presetSubtype="8" fill="hold" grpId="0" nodeType="withEffect">
                                      <p:stCondLst>
                                        <p:cond delay="1100"/>
                                      </p:stCondLst>
                                      <p:childTnLst>
                                        <p:set>
                                          <p:cBhvr>
                                            <p:cTn id="96" dur="1" fill="hold">
                                              <p:stCondLst>
                                                <p:cond delay="0"/>
                                              </p:stCondLst>
                                            </p:cTn>
                                            <p:tgtEl>
                                              <p:spTgt spid="88"/>
                                            </p:tgtEl>
                                            <p:attrNameLst>
                                              <p:attrName>style.visibility</p:attrName>
                                            </p:attrNameLst>
                                          </p:cBhvr>
                                          <p:to>
                                            <p:strVal val="visible"/>
                                          </p:to>
                                        </p:set>
                                        <p:anim calcmode="lin" valueType="num">
                                          <p:cBhvr additive="base">
                                            <p:cTn id="97" dur="500"/>
                                            <p:tgtEl>
                                              <p:spTgt spid="88"/>
                                            </p:tgtEl>
                                            <p:attrNameLst>
                                              <p:attrName>ppt_x</p:attrName>
                                            </p:attrNameLst>
                                          </p:cBhvr>
                                          <p:tavLst>
                                            <p:tav tm="0">
                                              <p:val>
                                                <p:strVal val="#ppt_x-#ppt_w*1.125000"/>
                                              </p:val>
                                            </p:tav>
                                            <p:tav tm="100000">
                                              <p:val>
                                                <p:strVal val="#ppt_x"/>
                                              </p:val>
                                            </p:tav>
                                          </p:tavLst>
                                        </p:anim>
                                        <p:animEffect transition="in" filter="wipe(right)">
                                          <p:cBhvr>
                                            <p:cTn id="98" dur="500"/>
                                            <p:tgtEl>
                                              <p:spTgt spid="88"/>
                                            </p:tgtEl>
                                          </p:cBhvr>
                                        </p:animEffect>
                                      </p:childTnLst>
                                    </p:cTn>
                                  </p:par>
                                  <p:par>
                                    <p:cTn id="99" presetID="12" presetClass="entr" presetSubtype="8" fill="hold" nodeType="withEffect">
                                      <p:stCondLst>
                                        <p:cond delay="1400"/>
                                      </p:stCondLst>
                                      <p:childTnLst>
                                        <p:set>
                                          <p:cBhvr>
                                            <p:cTn id="100" dur="1" fill="hold">
                                              <p:stCondLst>
                                                <p:cond delay="0"/>
                                              </p:stCondLst>
                                            </p:cTn>
                                            <p:tgtEl>
                                              <p:spTgt spid="92"/>
                                            </p:tgtEl>
                                            <p:attrNameLst>
                                              <p:attrName>style.visibility</p:attrName>
                                            </p:attrNameLst>
                                          </p:cBhvr>
                                          <p:to>
                                            <p:strVal val="visible"/>
                                          </p:to>
                                        </p:set>
                                        <p:anim calcmode="lin" valueType="num">
                                          <p:cBhvr additive="base">
                                            <p:cTn id="101" dur="500"/>
                                            <p:tgtEl>
                                              <p:spTgt spid="92"/>
                                            </p:tgtEl>
                                            <p:attrNameLst>
                                              <p:attrName>ppt_x</p:attrName>
                                            </p:attrNameLst>
                                          </p:cBhvr>
                                          <p:tavLst>
                                            <p:tav tm="0">
                                              <p:val>
                                                <p:strVal val="#ppt_x-#ppt_w*1.125000"/>
                                              </p:val>
                                            </p:tav>
                                            <p:tav tm="100000">
                                              <p:val>
                                                <p:strVal val="#ppt_x"/>
                                              </p:val>
                                            </p:tav>
                                          </p:tavLst>
                                        </p:anim>
                                        <p:animEffect transition="in" filter="wipe(right)">
                                          <p:cBhvr>
                                            <p:cTn id="102" dur="500"/>
                                            <p:tgtEl>
                                              <p:spTgt spid="92"/>
                                            </p:tgtEl>
                                          </p:cBhvr>
                                        </p:animEffect>
                                      </p:childTnLst>
                                    </p:cTn>
                                  </p:par>
                                  <p:par>
                                    <p:cTn id="103" presetID="12" presetClass="entr" presetSubtype="8" fill="hold" grpId="0" nodeType="withEffect">
                                      <p:stCondLst>
                                        <p:cond delay="1400"/>
                                      </p:stCondLst>
                                      <p:childTnLst>
                                        <p:set>
                                          <p:cBhvr>
                                            <p:cTn id="104" dur="1" fill="hold">
                                              <p:stCondLst>
                                                <p:cond delay="0"/>
                                              </p:stCondLst>
                                            </p:cTn>
                                            <p:tgtEl>
                                              <p:spTgt spid="91"/>
                                            </p:tgtEl>
                                            <p:attrNameLst>
                                              <p:attrName>style.visibility</p:attrName>
                                            </p:attrNameLst>
                                          </p:cBhvr>
                                          <p:to>
                                            <p:strVal val="visible"/>
                                          </p:to>
                                        </p:set>
                                        <p:anim calcmode="lin" valueType="num">
                                          <p:cBhvr additive="base">
                                            <p:cTn id="105" dur="500"/>
                                            <p:tgtEl>
                                              <p:spTgt spid="91"/>
                                            </p:tgtEl>
                                            <p:attrNameLst>
                                              <p:attrName>ppt_x</p:attrName>
                                            </p:attrNameLst>
                                          </p:cBhvr>
                                          <p:tavLst>
                                            <p:tav tm="0">
                                              <p:val>
                                                <p:strVal val="#ppt_x-#ppt_w*1.125000"/>
                                              </p:val>
                                            </p:tav>
                                            <p:tav tm="100000">
                                              <p:val>
                                                <p:strVal val="#ppt_x"/>
                                              </p:val>
                                            </p:tav>
                                          </p:tavLst>
                                        </p:anim>
                                        <p:animEffect transition="in" filter="wipe(right)">
                                          <p:cBhvr>
                                            <p:cTn id="106" dur="500"/>
                                            <p:tgtEl>
                                              <p:spTgt spid="91"/>
                                            </p:tgtEl>
                                          </p:cBhvr>
                                        </p:animEffect>
                                      </p:childTnLst>
                                    </p:cTn>
                                  </p:par>
                                  <p:par>
                                    <p:cTn id="107" presetID="12" presetClass="entr" presetSubtype="8" fill="hold" grpId="0" nodeType="withEffect">
                                      <p:stCondLst>
                                        <p:cond delay="1400"/>
                                      </p:stCondLst>
                                      <p:childTnLst>
                                        <p:set>
                                          <p:cBhvr>
                                            <p:cTn id="108" dur="1" fill="hold">
                                              <p:stCondLst>
                                                <p:cond delay="0"/>
                                              </p:stCondLst>
                                            </p:cTn>
                                            <p:tgtEl>
                                              <p:spTgt spid="90"/>
                                            </p:tgtEl>
                                            <p:attrNameLst>
                                              <p:attrName>style.visibility</p:attrName>
                                            </p:attrNameLst>
                                          </p:cBhvr>
                                          <p:to>
                                            <p:strVal val="visible"/>
                                          </p:to>
                                        </p:set>
                                        <p:anim calcmode="lin" valueType="num">
                                          <p:cBhvr additive="base">
                                            <p:cTn id="109" dur="500"/>
                                            <p:tgtEl>
                                              <p:spTgt spid="90"/>
                                            </p:tgtEl>
                                            <p:attrNameLst>
                                              <p:attrName>ppt_x</p:attrName>
                                            </p:attrNameLst>
                                          </p:cBhvr>
                                          <p:tavLst>
                                            <p:tav tm="0">
                                              <p:val>
                                                <p:strVal val="#ppt_x-#ppt_w*1.125000"/>
                                              </p:val>
                                            </p:tav>
                                            <p:tav tm="100000">
                                              <p:val>
                                                <p:strVal val="#ppt_x"/>
                                              </p:val>
                                            </p:tav>
                                          </p:tavLst>
                                        </p:anim>
                                        <p:animEffect transition="in" filter="wipe(right)">
                                          <p:cBhvr>
                                            <p:cTn id="110" dur="500"/>
                                            <p:tgtEl>
                                              <p:spTgt spid="90"/>
                                            </p:tgtEl>
                                          </p:cBhvr>
                                        </p:animEffect>
                                      </p:childTnLst>
                                    </p:cTn>
                                  </p:par>
                                  <p:par>
                                    <p:cTn id="111" presetID="12" presetClass="entr" presetSubtype="8" fill="hold" nodeType="withEffect">
                                      <p:stCondLst>
                                        <p:cond delay="1700"/>
                                      </p:stCondLst>
                                      <p:childTnLst>
                                        <p:set>
                                          <p:cBhvr>
                                            <p:cTn id="112" dur="1" fill="hold">
                                              <p:stCondLst>
                                                <p:cond delay="0"/>
                                              </p:stCondLst>
                                            </p:cTn>
                                            <p:tgtEl>
                                              <p:spTgt spid="96"/>
                                            </p:tgtEl>
                                            <p:attrNameLst>
                                              <p:attrName>style.visibility</p:attrName>
                                            </p:attrNameLst>
                                          </p:cBhvr>
                                          <p:to>
                                            <p:strVal val="visible"/>
                                          </p:to>
                                        </p:set>
                                        <p:anim calcmode="lin" valueType="num">
                                          <p:cBhvr additive="base">
                                            <p:cTn id="113" dur="500"/>
                                            <p:tgtEl>
                                              <p:spTgt spid="96"/>
                                            </p:tgtEl>
                                            <p:attrNameLst>
                                              <p:attrName>ppt_x</p:attrName>
                                            </p:attrNameLst>
                                          </p:cBhvr>
                                          <p:tavLst>
                                            <p:tav tm="0">
                                              <p:val>
                                                <p:strVal val="#ppt_x-#ppt_w*1.125000"/>
                                              </p:val>
                                            </p:tav>
                                            <p:tav tm="100000">
                                              <p:val>
                                                <p:strVal val="#ppt_x"/>
                                              </p:val>
                                            </p:tav>
                                          </p:tavLst>
                                        </p:anim>
                                        <p:animEffect transition="in" filter="wipe(right)">
                                          <p:cBhvr>
                                            <p:cTn id="114" dur="500"/>
                                            <p:tgtEl>
                                              <p:spTgt spid="96"/>
                                            </p:tgtEl>
                                          </p:cBhvr>
                                        </p:animEffect>
                                      </p:childTnLst>
                                    </p:cTn>
                                  </p:par>
                                  <p:par>
                                    <p:cTn id="115" presetID="12" presetClass="entr" presetSubtype="8" fill="hold" grpId="0" nodeType="withEffect">
                                      <p:stCondLst>
                                        <p:cond delay="170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p:tgtEl>
                                              <p:spTgt spid="95"/>
                                            </p:tgtEl>
                                            <p:attrNameLst>
                                              <p:attrName>ppt_x</p:attrName>
                                            </p:attrNameLst>
                                          </p:cBhvr>
                                          <p:tavLst>
                                            <p:tav tm="0">
                                              <p:val>
                                                <p:strVal val="#ppt_x-#ppt_w*1.125000"/>
                                              </p:val>
                                            </p:tav>
                                            <p:tav tm="100000">
                                              <p:val>
                                                <p:strVal val="#ppt_x"/>
                                              </p:val>
                                            </p:tav>
                                          </p:tavLst>
                                        </p:anim>
                                        <p:animEffect transition="in" filter="wipe(right)">
                                          <p:cBhvr>
                                            <p:cTn id="118" dur="500"/>
                                            <p:tgtEl>
                                              <p:spTgt spid="95"/>
                                            </p:tgtEl>
                                          </p:cBhvr>
                                        </p:animEffect>
                                      </p:childTnLst>
                                    </p:cTn>
                                  </p:par>
                                  <p:par>
                                    <p:cTn id="119" presetID="12" presetClass="entr" presetSubtype="8" fill="hold" grpId="0" nodeType="withEffect">
                                      <p:stCondLst>
                                        <p:cond delay="1700"/>
                                      </p:stCondLst>
                                      <p:childTnLst>
                                        <p:set>
                                          <p:cBhvr>
                                            <p:cTn id="120" dur="1" fill="hold">
                                              <p:stCondLst>
                                                <p:cond delay="0"/>
                                              </p:stCondLst>
                                            </p:cTn>
                                            <p:tgtEl>
                                              <p:spTgt spid="93"/>
                                            </p:tgtEl>
                                            <p:attrNameLst>
                                              <p:attrName>style.visibility</p:attrName>
                                            </p:attrNameLst>
                                          </p:cBhvr>
                                          <p:to>
                                            <p:strVal val="visible"/>
                                          </p:to>
                                        </p:set>
                                        <p:anim calcmode="lin" valueType="num">
                                          <p:cBhvr additive="base">
                                            <p:cTn id="121" dur="500"/>
                                            <p:tgtEl>
                                              <p:spTgt spid="93"/>
                                            </p:tgtEl>
                                            <p:attrNameLst>
                                              <p:attrName>ppt_x</p:attrName>
                                            </p:attrNameLst>
                                          </p:cBhvr>
                                          <p:tavLst>
                                            <p:tav tm="0">
                                              <p:val>
                                                <p:strVal val="#ppt_x-#ppt_w*1.125000"/>
                                              </p:val>
                                            </p:tav>
                                            <p:tav tm="100000">
                                              <p:val>
                                                <p:strVal val="#ppt_x"/>
                                              </p:val>
                                            </p:tav>
                                          </p:tavLst>
                                        </p:anim>
                                        <p:animEffect transition="in" filter="wipe(right)">
                                          <p:cBhvr>
                                            <p:cTn id="122" dur="500"/>
                                            <p:tgtEl>
                                              <p:spTgt spid="9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9" grpId="0" bldLvl="0" animBg="1"/>
          <p:bldP spid="15" grpId="0"/>
          <p:bldP spid="15" grpId="1"/>
          <p:bldP spid="60" grpId="0"/>
          <p:bldP spid="61" grpId="0"/>
          <p:bldP spid="63" grpId="0"/>
          <p:bldP spid="66" grpId="0"/>
          <p:bldP spid="82" grpId="0"/>
          <p:bldP spid="88" grpId="0"/>
          <p:bldP spid="90" grpId="0"/>
          <p:bldP spid="91" grpId="0"/>
          <p:bldP spid="93" grpId="0"/>
          <p:bldP spid="95"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1299"/>
                                </p:stCondLst>
                                <p:childTnLst>
                                  <p:par>
                                    <p:cTn id="31" presetID="34" presetClass="emph" presetSubtype="0" fill="hold" grpId="1" nodeType="after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15"/>
                                            </p:tgtEl>
                                            <p:attrNameLst>
                                              <p:attrName>ppt_x</p:attrName>
                                              <p:attrName>ppt_y</p:attrName>
                                            </p:attrNameLst>
                                          </p:cBhvr>
                                        </p:animMotion>
                                        <p:animRot by="1500000">
                                          <p:cBhvr>
                                            <p:cTn id="33" dur="125" fill="hold">
                                              <p:stCondLst>
                                                <p:cond delay="0"/>
                                              </p:stCondLst>
                                            </p:cTn>
                                            <p:tgtEl>
                                              <p:spTgt spid="15"/>
                                            </p:tgtEl>
                                            <p:attrNameLst>
                                              <p:attrName>r</p:attrName>
                                            </p:attrNameLst>
                                          </p:cBhvr>
                                        </p:animRot>
                                        <p:animRot by="-1500000">
                                          <p:cBhvr>
                                            <p:cTn id="34" dur="125" fill="hold">
                                              <p:stCondLst>
                                                <p:cond delay="125"/>
                                              </p:stCondLst>
                                            </p:cTn>
                                            <p:tgtEl>
                                              <p:spTgt spid="15"/>
                                            </p:tgtEl>
                                            <p:attrNameLst>
                                              <p:attrName>r</p:attrName>
                                            </p:attrNameLst>
                                          </p:cBhvr>
                                        </p:animRot>
                                        <p:animRot by="-1500000">
                                          <p:cBhvr>
                                            <p:cTn id="35" dur="125" fill="hold">
                                              <p:stCondLst>
                                                <p:cond delay="250"/>
                                              </p:stCondLst>
                                            </p:cTn>
                                            <p:tgtEl>
                                              <p:spTgt spid="15"/>
                                            </p:tgtEl>
                                            <p:attrNameLst>
                                              <p:attrName>r</p:attrName>
                                            </p:attrNameLst>
                                          </p:cBhvr>
                                        </p:animRot>
                                        <p:animRot by="1500000">
                                          <p:cBhvr>
                                            <p:cTn id="36" dur="125" fill="hold">
                                              <p:stCondLst>
                                                <p:cond delay="375"/>
                                              </p:stCondLst>
                                            </p:cTn>
                                            <p:tgtEl>
                                              <p:spTgt spid="15"/>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0-#ppt_h/2"/>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12" presetClass="entr" presetSubtype="8" fill="hold" nodeType="withEffect">
                                      <p:stCondLst>
                                        <p:cond delay="50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p:tgtEl>
                                              <p:spTgt spid="62"/>
                                            </p:tgtEl>
                                            <p:attrNameLst>
                                              <p:attrName>ppt_x</p:attrName>
                                            </p:attrNameLst>
                                          </p:cBhvr>
                                          <p:tavLst>
                                            <p:tav tm="0">
                                              <p:val>
                                                <p:strVal val="#ppt_x-#ppt_w*1.125000"/>
                                              </p:val>
                                            </p:tav>
                                            <p:tav tm="100000">
                                              <p:val>
                                                <p:strVal val="#ppt_x"/>
                                              </p:val>
                                            </p:tav>
                                          </p:tavLst>
                                        </p:anim>
                                        <p:animEffect transition="in" filter="wipe(right)">
                                          <p:cBhvr>
                                            <p:cTn id="66" dur="500"/>
                                            <p:tgtEl>
                                              <p:spTgt spid="62"/>
                                            </p:tgtEl>
                                          </p:cBhvr>
                                        </p:animEffect>
                                      </p:childTnLst>
                                    </p:cTn>
                                  </p:par>
                                  <p:par>
                                    <p:cTn id="67" presetID="12" presetClass="entr" presetSubtype="8" fill="hold" grpId="0" nodeType="withEffect">
                                      <p:stCondLst>
                                        <p:cond delay="50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p:tgtEl>
                                              <p:spTgt spid="60"/>
                                            </p:tgtEl>
                                            <p:attrNameLst>
                                              <p:attrName>ppt_x</p:attrName>
                                            </p:attrNameLst>
                                          </p:cBhvr>
                                          <p:tavLst>
                                            <p:tav tm="0">
                                              <p:val>
                                                <p:strVal val="#ppt_x-#ppt_w*1.125000"/>
                                              </p:val>
                                            </p:tav>
                                            <p:tav tm="100000">
                                              <p:val>
                                                <p:strVal val="#ppt_x"/>
                                              </p:val>
                                            </p:tav>
                                          </p:tavLst>
                                        </p:anim>
                                        <p:animEffect transition="in" filter="wipe(right)">
                                          <p:cBhvr>
                                            <p:cTn id="70" dur="500"/>
                                            <p:tgtEl>
                                              <p:spTgt spid="60"/>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right)">
                                          <p:cBhvr>
                                            <p:cTn id="74" dur="500"/>
                                            <p:tgtEl>
                                              <p:spTgt spid="61"/>
                                            </p:tgtEl>
                                          </p:cBhvr>
                                        </p:animEffect>
                                      </p:childTnLst>
                                    </p:cTn>
                                  </p:par>
                                  <p:par>
                                    <p:cTn id="75" presetID="12" presetClass="entr" presetSubtype="8" fill="hold" nodeType="withEffect">
                                      <p:stCondLst>
                                        <p:cond delay="80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p:tgtEl>
                                              <p:spTgt spid="81"/>
                                            </p:tgtEl>
                                            <p:attrNameLst>
                                              <p:attrName>ppt_x</p:attrName>
                                            </p:attrNameLst>
                                          </p:cBhvr>
                                          <p:tavLst>
                                            <p:tav tm="0">
                                              <p:val>
                                                <p:strVal val="#ppt_x-#ppt_w*1.125000"/>
                                              </p:val>
                                            </p:tav>
                                            <p:tav tm="100000">
                                              <p:val>
                                                <p:strVal val="#ppt_x"/>
                                              </p:val>
                                            </p:tav>
                                          </p:tavLst>
                                        </p:anim>
                                        <p:animEffect transition="in" filter="wipe(right)">
                                          <p:cBhvr>
                                            <p:cTn id="78" dur="500"/>
                                            <p:tgtEl>
                                              <p:spTgt spid="81"/>
                                            </p:tgtEl>
                                          </p:cBhvr>
                                        </p:animEffect>
                                      </p:childTnLst>
                                    </p:cTn>
                                  </p:par>
                                  <p:par>
                                    <p:cTn id="79" presetID="12" presetClass="entr" presetSubtype="8" fill="hold" grpId="0" nodeType="withEffect">
                                      <p:stCondLst>
                                        <p:cond delay="80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p:tgtEl>
                                              <p:spTgt spid="63"/>
                                            </p:tgtEl>
                                            <p:attrNameLst>
                                              <p:attrName>ppt_x</p:attrName>
                                            </p:attrNameLst>
                                          </p:cBhvr>
                                          <p:tavLst>
                                            <p:tav tm="0">
                                              <p:val>
                                                <p:strVal val="#ppt_x-#ppt_w*1.125000"/>
                                              </p:val>
                                            </p:tav>
                                            <p:tav tm="100000">
                                              <p:val>
                                                <p:strVal val="#ppt_x"/>
                                              </p:val>
                                            </p:tav>
                                          </p:tavLst>
                                        </p:anim>
                                        <p:animEffect transition="in" filter="wipe(right)">
                                          <p:cBhvr>
                                            <p:cTn id="82" dur="500"/>
                                            <p:tgtEl>
                                              <p:spTgt spid="63"/>
                                            </p:tgtEl>
                                          </p:cBhvr>
                                        </p:animEffect>
                                      </p:childTnLst>
                                    </p:cTn>
                                  </p:par>
                                  <p:par>
                                    <p:cTn id="83" presetID="12" presetClass="entr" presetSubtype="8" fill="hold" grpId="0" nodeType="withEffect">
                                      <p:stCondLst>
                                        <p:cond delay="80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par>
                                    <p:cTn id="87" presetID="12" presetClass="entr" presetSubtype="8" fill="hold" nodeType="withEffect">
                                      <p:stCondLst>
                                        <p:cond delay="110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p:tgtEl>
                                              <p:spTgt spid="89"/>
                                            </p:tgtEl>
                                            <p:attrNameLst>
                                              <p:attrName>ppt_x</p:attrName>
                                            </p:attrNameLst>
                                          </p:cBhvr>
                                          <p:tavLst>
                                            <p:tav tm="0">
                                              <p:val>
                                                <p:strVal val="#ppt_x-#ppt_w*1.125000"/>
                                              </p:val>
                                            </p:tav>
                                            <p:tav tm="100000">
                                              <p:val>
                                                <p:strVal val="#ppt_x"/>
                                              </p:val>
                                            </p:tav>
                                          </p:tavLst>
                                        </p:anim>
                                        <p:animEffect transition="in" filter="wipe(right)">
                                          <p:cBhvr>
                                            <p:cTn id="90" dur="500"/>
                                            <p:tgtEl>
                                              <p:spTgt spid="89"/>
                                            </p:tgtEl>
                                          </p:cBhvr>
                                        </p:animEffect>
                                      </p:childTnLst>
                                    </p:cTn>
                                  </p:par>
                                  <p:par>
                                    <p:cTn id="91" presetID="12" presetClass="entr" presetSubtype="8" fill="hold" grpId="0" nodeType="withEffect">
                                      <p:stCondLst>
                                        <p:cond delay="110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p:tgtEl>
                                              <p:spTgt spid="82"/>
                                            </p:tgtEl>
                                            <p:attrNameLst>
                                              <p:attrName>ppt_x</p:attrName>
                                            </p:attrNameLst>
                                          </p:cBhvr>
                                          <p:tavLst>
                                            <p:tav tm="0">
                                              <p:val>
                                                <p:strVal val="#ppt_x-#ppt_w*1.125000"/>
                                              </p:val>
                                            </p:tav>
                                            <p:tav tm="100000">
                                              <p:val>
                                                <p:strVal val="#ppt_x"/>
                                              </p:val>
                                            </p:tav>
                                          </p:tavLst>
                                        </p:anim>
                                        <p:animEffect transition="in" filter="wipe(right)">
                                          <p:cBhvr>
                                            <p:cTn id="94" dur="500"/>
                                            <p:tgtEl>
                                              <p:spTgt spid="82"/>
                                            </p:tgtEl>
                                          </p:cBhvr>
                                        </p:animEffect>
                                      </p:childTnLst>
                                    </p:cTn>
                                  </p:par>
                                  <p:par>
                                    <p:cTn id="95" presetID="12" presetClass="entr" presetSubtype="8" fill="hold" grpId="0" nodeType="withEffect">
                                      <p:stCondLst>
                                        <p:cond delay="1100"/>
                                      </p:stCondLst>
                                      <p:childTnLst>
                                        <p:set>
                                          <p:cBhvr>
                                            <p:cTn id="96" dur="1" fill="hold">
                                              <p:stCondLst>
                                                <p:cond delay="0"/>
                                              </p:stCondLst>
                                            </p:cTn>
                                            <p:tgtEl>
                                              <p:spTgt spid="88"/>
                                            </p:tgtEl>
                                            <p:attrNameLst>
                                              <p:attrName>style.visibility</p:attrName>
                                            </p:attrNameLst>
                                          </p:cBhvr>
                                          <p:to>
                                            <p:strVal val="visible"/>
                                          </p:to>
                                        </p:set>
                                        <p:anim calcmode="lin" valueType="num">
                                          <p:cBhvr additive="base">
                                            <p:cTn id="97" dur="500"/>
                                            <p:tgtEl>
                                              <p:spTgt spid="88"/>
                                            </p:tgtEl>
                                            <p:attrNameLst>
                                              <p:attrName>ppt_x</p:attrName>
                                            </p:attrNameLst>
                                          </p:cBhvr>
                                          <p:tavLst>
                                            <p:tav tm="0">
                                              <p:val>
                                                <p:strVal val="#ppt_x-#ppt_w*1.125000"/>
                                              </p:val>
                                            </p:tav>
                                            <p:tav tm="100000">
                                              <p:val>
                                                <p:strVal val="#ppt_x"/>
                                              </p:val>
                                            </p:tav>
                                          </p:tavLst>
                                        </p:anim>
                                        <p:animEffect transition="in" filter="wipe(right)">
                                          <p:cBhvr>
                                            <p:cTn id="98" dur="500"/>
                                            <p:tgtEl>
                                              <p:spTgt spid="88"/>
                                            </p:tgtEl>
                                          </p:cBhvr>
                                        </p:animEffect>
                                      </p:childTnLst>
                                    </p:cTn>
                                  </p:par>
                                  <p:par>
                                    <p:cTn id="99" presetID="12" presetClass="entr" presetSubtype="8" fill="hold" nodeType="withEffect">
                                      <p:stCondLst>
                                        <p:cond delay="1400"/>
                                      </p:stCondLst>
                                      <p:childTnLst>
                                        <p:set>
                                          <p:cBhvr>
                                            <p:cTn id="100" dur="1" fill="hold">
                                              <p:stCondLst>
                                                <p:cond delay="0"/>
                                              </p:stCondLst>
                                            </p:cTn>
                                            <p:tgtEl>
                                              <p:spTgt spid="92"/>
                                            </p:tgtEl>
                                            <p:attrNameLst>
                                              <p:attrName>style.visibility</p:attrName>
                                            </p:attrNameLst>
                                          </p:cBhvr>
                                          <p:to>
                                            <p:strVal val="visible"/>
                                          </p:to>
                                        </p:set>
                                        <p:anim calcmode="lin" valueType="num">
                                          <p:cBhvr additive="base">
                                            <p:cTn id="101" dur="500"/>
                                            <p:tgtEl>
                                              <p:spTgt spid="92"/>
                                            </p:tgtEl>
                                            <p:attrNameLst>
                                              <p:attrName>ppt_x</p:attrName>
                                            </p:attrNameLst>
                                          </p:cBhvr>
                                          <p:tavLst>
                                            <p:tav tm="0">
                                              <p:val>
                                                <p:strVal val="#ppt_x-#ppt_w*1.125000"/>
                                              </p:val>
                                            </p:tav>
                                            <p:tav tm="100000">
                                              <p:val>
                                                <p:strVal val="#ppt_x"/>
                                              </p:val>
                                            </p:tav>
                                          </p:tavLst>
                                        </p:anim>
                                        <p:animEffect transition="in" filter="wipe(right)">
                                          <p:cBhvr>
                                            <p:cTn id="102" dur="500"/>
                                            <p:tgtEl>
                                              <p:spTgt spid="92"/>
                                            </p:tgtEl>
                                          </p:cBhvr>
                                        </p:animEffect>
                                      </p:childTnLst>
                                    </p:cTn>
                                  </p:par>
                                  <p:par>
                                    <p:cTn id="103" presetID="12" presetClass="entr" presetSubtype="8" fill="hold" grpId="0" nodeType="withEffect">
                                      <p:stCondLst>
                                        <p:cond delay="1400"/>
                                      </p:stCondLst>
                                      <p:childTnLst>
                                        <p:set>
                                          <p:cBhvr>
                                            <p:cTn id="104" dur="1" fill="hold">
                                              <p:stCondLst>
                                                <p:cond delay="0"/>
                                              </p:stCondLst>
                                            </p:cTn>
                                            <p:tgtEl>
                                              <p:spTgt spid="91"/>
                                            </p:tgtEl>
                                            <p:attrNameLst>
                                              <p:attrName>style.visibility</p:attrName>
                                            </p:attrNameLst>
                                          </p:cBhvr>
                                          <p:to>
                                            <p:strVal val="visible"/>
                                          </p:to>
                                        </p:set>
                                        <p:anim calcmode="lin" valueType="num">
                                          <p:cBhvr additive="base">
                                            <p:cTn id="105" dur="500"/>
                                            <p:tgtEl>
                                              <p:spTgt spid="91"/>
                                            </p:tgtEl>
                                            <p:attrNameLst>
                                              <p:attrName>ppt_x</p:attrName>
                                            </p:attrNameLst>
                                          </p:cBhvr>
                                          <p:tavLst>
                                            <p:tav tm="0">
                                              <p:val>
                                                <p:strVal val="#ppt_x-#ppt_w*1.125000"/>
                                              </p:val>
                                            </p:tav>
                                            <p:tav tm="100000">
                                              <p:val>
                                                <p:strVal val="#ppt_x"/>
                                              </p:val>
                                            </p:tav>
                                          </p:tavLst>
                                        </p:anim>
                                        <p:animEffect transition="in" filter="wipe(right)">
                                          <p:cBhvr>
                                            <p:cTn id="106" dur="500"/>
                                            <p:tgtEl>
                                              <p:spTgt spid="91"/>
                                            </p:tgtEl>
                                          </p:cBhvr>
                                        </p:animEffect>
                                      </p:childTnLst>
                                    </p:cTn>
                                  </p:par>
                                  <p:par>
                                    <p:cTn id="107" presetID="12" presetClass="entr" presetSubtype="8" fill="hold" grpId="0" nodeType="withEffect">
                                      <p:stCondLst>
                                        <p:cond delay="1400"/>
                                      </p:stCondLst>
                                      <p:childTnLst>
                                        <p:set>
                                          <p:cBhvr>
                                            <p:cTn id="108" dur="1" fill="hold">
                                              <p:stCondLst>
                                                <p:cond delay="0"/>
                                              </p:stCondLst>
                                            </p:cTn>
                                            <p:tgtEl>
                                              <p:spTgt spid="90"/>
                                            </p:tgtEl>
                                            <p:attrNameLst>
                                              <p:attrName>style.visibility</p:attrName>
                                            </p:attrNameLst>
                                          </p:cBhvr>
                                          <p:to>
                                            <p:strVal val="visible"/>
                                          </p:to>
                                        </p:set>
                                        <p:anim calcmode="lin" valueType="num">
                                          <p:cBhvr additive="base">
                                            <p:cTn id="109" dur="500"/>
                                            <p:tgtEl>
                                              <p:spTgt spid="90"/>
                                            </p:tgtEl>
                                            <p:attrNameLst>
                                              <p:attrName>ppt_x</p:attrName>
                                            </p:attrNameLst>
                                          </p:cBhvr>
                                          <p:tavLst>
                                            <p:tav tm="0">
                                              <p:val>
                                                <p:strVal val="#ppt_x-#ppt_w*1.125000"/>
                                              </p:val>
                                            </p:tav>
                                            <p:tav tm="100000">
                                              <p:val>
                                                <p:strVal val="#ppt_x"/>
                                              </p:val>
                                            </p:tav>
                                          </p:tavLst>
                                        </p:anim>
                                        <p:animEffect transition="in" filter="wipe(right)">
                                          <p:cBhvr>
                                            <p:cTn id="110" dur="500"/>
                                            <p:tgtEl>
                                              <p:spTgt spid="90"/>
                                            </p:tgtEl>
                                          </p:cBhvr>
                                        </p:animEffect>
                                      </p:childTnLst>
                                    </p:cTn>
                                  </p:par>
                                  <p:par>
                                    <p:cTn id="111" presetID="12" presetClass="entr" presetSubtype="8" fill="hold" nodeType="withEffect">
                                      <p:stCondLst>
                                        <p:cond delay="1700"/>
                                      </p:stCondLst>
                                      <p:childTnLst>
                                        <p:set>
                                          <p:cBhvr>
                                            <p:cTn id="112" dur="1" fill="hold">
                                              <p:stCondLst>
                                                <p:cond delay="0"/>
                                              </p:stCondLst>
                                            </p:cTn>
                                            <p:tgtEl>
                                              <p:spTgt spid="96"/>
                                            </p:tgtEl>
                                            <p:attrNameLst>
                                              <p:attrName>style.visibility</p:attrName>
                                            </p:attrNameLst>
                                          </p:cBhvr>
                                          <p:to>
                                            <p:strVal val="visible"/>
                                          </p:to>
                                        </p:set>
                                        <p:anim calcmode="lin" valueType="num">
                                          <p:cBhvr additive="base">
                                            <p:cTn id="113" dur="500"/>
                                            <p:tgtEl>
                                              <p:spTgt spid="96"/>
                                            </p:tgtEl>
                                            <p:attrNameLst>
                                              <p:attrName>ppt_x</p:attrName>
                                            </p:attrNameLst>
                                          </p:cBhvr>
                                          <p:tavLst>
                                            <p:tav tm="0">
                                              <p:val>
                                                <p:strVal val="#ppt_x-#ppt_w*1.125000"/>
                                              </p:val>
                                            </p:tav>
                                            <p:tav tm="100000">
                                              <p:val>
                                                <p:strVal val="#ppt_x"/>
                                              </p:val>
                                            </p:tav>
                                          </p:tavLst>
                                        </p:anim>
                                        <p:animEffect transition="in" filter="wipe(right)">
                                          <p:cBhvr>
                                            <p:cTn id="114" dur="500"/>
                                            <p:tgtEl>
                                              <p:spTgt spid="96"/>
                                            </p:tgtEl>
                                          </p:cBhvr>
                                        </p:animEffect>
                                      </p:childTnLst>
                                    </p:cTn>
                                  </p:par>
                                  <p:par>
                                    <p:cTn id="115" presetID="12" presetClass="entr" presetSubtype="8" fill="hold" grpId="0" nodeType="withEffect">
                                      <p:stCondLst>
                                        <p:cond delay="170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p:tgtEl>
                                              <p:spTgt spid="95"/>
                                            </p:tgtEl>
                                            <p:attrNameLst>
                                              <p:attrName>ppt_x</p:attrName>
                                            </p:attrNameLst>
                                          </p:cBhvr>
                                          <p:tavLst>
                                            <p:tav tm="0">
                                              <p:val>
                                                <p:strVal val="#ppt_x-#ppt_w*1.125000"/>
                                              </p:val>
                                            </p:tav>
                                            <p:tav tm="100000">
                                              <p:val>
                                                <p:strVal val="#ppt_x"/>
                                              </p:val>
                                            </p:tav>
                                          </p:tavLst>
                                        </p:anim>
                                        <p:animEffect transition="in" filter="wipe(right)">
                                          <p:cBhvr>
                                            <p:cTn id="118" dur="500"/>
                                            <p:tgtEl>
                                              <p:spTgt spid="95"/>
                                            </p:tgtEl>
                                          </p:cBhvr>
                                        </p:animEffect>
                                      </p:childTnLst>
                                    </p:cTn>
                                  </p:par>
                                  <p:par>
                                    <p:cTn id="119" presetID="12" presetClass="entr" presetSubtype="8" fill="hold" grpId="0" nodeType="withEffect">
                                      <p:stCondLst>
                                        <p:cond delay="1700"/>
                                      </p:stCondLst>
                                      <p:childTnLst>
                                        <p:set>
                                          <p:cBhvr>
                                            <p:cTn id="120" dur="1" fill="hold">
                                              <p:stCondLst>
                                                <p:cond delay="0"/>
                                              </p:stCondLst>
                                            </p:cTn>
                                            <p:tgtEl>
                                              <p:spTgt spid="93"/>
                                            </p:tgtEl>
                                            <p:attrNameLst>
                                              <p:attrName>style.visibility</p:attrName>
                                            </p:attrNameLst>
                                          </p:cBhvr>
                                          <p:to>
                                            <p:strVal val="visible"/>
                                          </p:to>
                                        </p:set>
                                        <p:anim calcmode="lin" valueType="num">
                                          <p:cBhvr additive="base">
                                            <p:cTn id="121" dur="500"/>
                                            <p:tgtEl>
                                              <p:spTgt spid="93"/>
                                            </p:tgtEl>
                                            <p:attrNameLst>
                                              <p:attrName>ppt_x</p:attrName>
                                            </p:attrNameLst>
                                          </p:cBhvr>
                                          <p:tavLst>
                                            <p:tav tm="0">
                                              <p:val>
                                                <p:strVal val="#ppt_x-#ppt_w*1.125000"/>
                                              </p:val>
                                            </p:tav>
                                            <p:tav tm="100000">
                                              <p:val>
                                                <p:strVal val="#ppt_x"/>
                                              </p:val>
                                            </p:tav>
                                          </p:tavLst>
                                        </p:anim>
                                        <p:animEffect transition="in" filter="wipe(right)">
                                          <p:cBhvr>
                                            <p:cTn id="122" dur="500"/>
                                            <p:tgtEl>
                                              <p:spTgt spid="9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9" grpId="0" bldLvl="0" animBg="1"/>
          <p:bldP spid="15" grpId="0"/>
          <p:bldP spid="15" grpId="1"/>
          <p:bldP spid="60" grpId="0"/>
          <p:bldP spid="61" grpId="0"/>
          <p:bldP spid="63" grpId="0"/>
          <p:bldP spid="66" grpId="0"/>
          <p:bldP spid="82" grpId="0"/>
          <p:bldP spid="88" grpId="0"/>
          <p:bldP spid="90" grpId="0"/>
          <p:bldP spid="91" grpId="0"/>
          <p:bldP spid="93" grpId="0"/>
          <p:bldP spid="95" grpId="0"/>
          <p:bldP spid="9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68282" y="357181"/>
            <a:ext cx="1887855"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chemeClr val="accent3"/>
                </a:solidFill>
              </a:rPr>
              <a:t>DIFFICULTIES</a:t>
            </a:r>
            <a:endParaRPr lang="zh-CN" altLang="en-US" sz="2135" dirty="0">
              <a:solidFill>
                <a:schemeClr val="accent3"/>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
        <p:nvSpPr>
          <p:cNvPr id="22" name="弧形 21"/>
          <p:cNvSpPr/>
          <p:nvPr/>
        </p:nvSpPr>
        <p:spPr>
          <a:xfrm rot="16200000">
            <a:off x="3777390" y="2390117"/>
            <a:ext cx="4638424" cy="4638424"/>
          </a:xfrm>
          <a:prstGeom prst="arc">
            <a:avLst>
              <a:gd name="adj1" fmla="val 16200000"/>
              <a:gd name="adj2" fmla="val 5383150"/>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sz="2400">
              <a:solidFill>
                <a:schemeClr val="tx2"/>
              </a:solidFill>
              <a:latin typeface="Calibri" panose="020F0502020204030204"/>
              <a:cs typeface="+mn-ea"/>
            </a:endParaRPr>
          </a:p>
        </p:txBody>
      </p:sp>
      <p:grpSp>
        <p:nvGrpSpPr>
          <p:cNvPr id="23" name="组合 22"/>
          <p:cNvGrpSpPr/>
          <p:nvPr/>
        </p:nvGrpSpPr>
        <p:grpSpPr>
          <a:xfrm>
            <a:off x="5447927" y="1000255"/>
            <a:ext cx="1702773" cy="1027912"/>
            <a:chOff x="4506652" y="2977000"/>
            <a:chExt cx="1702773" cy="1027913"/>
          </a:xfrm>
        </p:grpSpPr>
        <p:sp>
          <p:nvSpPr>
            <p:cNvPr id="29" name="文本框 28"/>
            <p:cNvSpPr txBox="1"/>
            <p:nvPr/>
          </p:nvSpPr>
          <p:spPr>
            <a:xfrm>
              <a:off x="4506652" y="2977000"/>
              <a:ext cx="1519166" cy="352425"/>
            </a:xfrm>
            <a:prstGeom prst="rect">
              <a:avLst/>
            </a:prstGeom>
            <a:noFill/>
          </p:spPr>
          <p:txBody>
            <a:bodyPr wrap="square" rtlCol="0">
              <a:spAutoFit/>
            </a:bodyPr>
            <a:lstStyle/>
            <a:p>
              <a:pPr>
                <a:defRPr/>
              </a:pPr>
              <a:r>
                <a:rPr lang="zh-CN" altLang="en-US" sz="1600" dirty="0">
                  <a:solidFill>
                    <a:srgbClr val="92D050"/>
                  </a:solidFill>
                  <a:latin typeface="+mn-ea"/>
                  <a:cs typeface="+mn-ea"/>
                </a:rPr>
                <a:t>在此添加标题</a:t>
              </a:r>
            </a:p>
          </p:txBody>
        </p:sp>
        <p:sp>
          <p:nvSpPr>
            <p:cNvPr id="30" name="文本框 29"/>
            <p:cNvSpPr txBox="1"/>
            <p:nvPr/>
          </p:nvSpPr>
          <p:spPr>
            <a:xfrm>
              <a:off x="4569735" y="3445478"/>
              <a:ext cx="1639690" cy="559435"/>
            </a:xfrm>
            <a:prstGeom prst="rect">
              <a:avLst/>
            </a:prstGeom>
            <a:noFill/>
          </p:spPr>
          <p:txBody>
            <a:bodyPr wrap="square" rtlCol="0">
              <a:spAutoFit/>
            </a:bodyPr>
            <a:lstStyle/>
            <a:p>
              <a:pPr algn="just">
                <a:defRPr/>
              </a:pPr>
              <a:r>
                <a:rPr lang="zh-CN" altLang="en-US" sz="1000" dirty="0">
                  <a:latin typeface="+mn-ea"/>
                  <a:cs typeface="+mn-ea"/>
                </a:rPr>
                <a:t>点击输入具体内容点击输入具体内容点击输入具体内容点击输入具体内容</a:t>
              </a:r>
            </a:p>
          </p:txBody>
        </p:sp>
      </p:grpSp>
      <p:grpSp>
        <p:nvGrpSpPr>
          <p:cNvPr id="31" name="组合 30"/>
          <p:cNvGrpSpPr/>
          <p:nvPr/>
        </p:nvGrpSpPr>
        <p:grpSpPr>
          <a:xfrm>
            <a:off x="8099646" y="2052856"/>
            <a:ext cx="1598485" cy="928039"/>
            <a:chOff x="4565484" y="3198627"/>
            <a:chExt cx="1598485" cy="928039"/>
          </a:xfrm>
        </p:grpSpPr>
        <p:sp>
          <p:nvSpPr>
            <p:cNvPr id="32" name="文本框 31"/>
            <p:cNvSpPr txBox="1"/>
            <p:nvPr/>
          </p:nvSpPr>
          <p:spPr>
            <a:xfrm>
              <a:off x="4565484" y="3198627"/>
              <a:ext cx="1519166" cy="352425"/>
            </a:xfrm>
            <a:prstGeom prst="rect">
              <a:avLst/>
            </a:prstGeom>
            <a:noFill/>
          </p:spPr>
          <p:txBody>
            <a:bodyPr wrap="square" rtlCol="0">
              <a:spAutoFit/>
            </a:bodyPr>
            <a:lstStyle/>
            <a:p>
              <a:pPr>
                <a:defRPr/>
              </a:pPr>
              <a:r>
                <a:rPr lang="zh-CN" altLang="en-US" sz="1600" dirty="0">
                  <a:solidFill>
                    <a:schemeClr val="accent1"/>
                  </a:solidFill>
                  <a:latin typeface="+mn-ea"/>
                  <a:cs typeface="+mn-ea"/>
                </a:rPr>
                <a:t>在此添加标题</a:t>
              </a:r>
            </a:p>
          </p:txBody>
        </p:sp>
        <p:sp>
          <p:nvSpPr>
            <p:cNvPr id="33" name="文本框 32"/>
            <p:cNvSpPr txBox="1"/>
            <p:nvPr/>
          </p:nvSpPr>
          <p:spPr>
            <a:xfrm>
              <a:off x="4569735" y="3567231"/>
              <a:ext cx="1594234" cy="559435"/>
            </a:xfrm>
            <a:prstGeom prst="rect">
              <a:avLst/>
            </a:prstGeom>
            <a:noFill/>
          </p:spPr>
          <p:txBody>
            <a:bodyPr wrap="square" rtlCol="0">
              <a:spAutoFit/>
            </a:bodyPr>
            <a:lstStyle/>
            <a:p>
              <a:pPr algn="just">
                <a:defRPr/>
              </a:pPr>
              <a:r>
                <a:rPr lang="zh-CN" altLang="en-US" sz="1000" dirty="0">
                  <a:latin typeface="+mn-ea"/>
                  <a:cs typeface="+mn-ea"/>
                </a:rPr>
                <a:t>点击输入具体内容点击输入具体内容点击输入具体内容点击输入具体内容</a:t>
              </a:r>
            </a:p>
          </p:txBody>
        </p:sp>
      </p:grpSp>
      <p:grpSp>
        <p:nvGrpSpPr>
          <p:cNvPr id="34" name="组合 33"/>
          <p:cNvGrpSpPr/>
          <p:nvPr/>
        </p:nvGrpSpPr>
        <p:grpSpPr>
          <a:xfrm>
            <a:off x="8800398" y="3577216"/>
            <a:ext cx="1519167" cy="1091335"/>
            <a:chOff x="4565484" y="3198627"/>
            <a:chExt cx="1519166" cy="1091335"/>
          </a:xfrm>
        </p:grpSpPr>
        <p:sp>
          <p:nvSpPr>
            <p:cNvPr id="35" name="文本框 34"/>
            <p:cNvSpPr txBox="1"/>
            <p:nvPr/>
          </p:nvSpPr>
          <p:spPr>
            <a:xfrm>
              <a:off x="4565484" y="3198627"/>
              <a:ext cx="1519166" cy="352425"/>
            </a:xfrm>
            <a:prstGeom prst="rect">
              <a:avLst/>
            </a:prstGeom>
            <a:noFill/>
          </p:spPr>
          <p:txBody>
            <a:bodyPr wrap="square" rtlCol="0">
              <a:spAutoFit/>
            </a:bodyPr>
            <a:lstStyle/>
            <a:p>
              <a:pPr>
                <a:defRPr/>
              </a:pPr>
              <a:r>
                <a:rPr lang="zh-CN" altLang="en-US" sz="1600" dirty="0">
                  <a:solidFill>
                    <a:schemeClr val="accent2"/>
                  </a:solidFill>
                  <a:latin typeface="+mn-ea"/>
                  <a:cs typeface="+mn-ea"/>
                </a:rPr>
                <a:t>在此添加标题</a:t>
              </a:r>
            </a:p>
          </p:txBody>
        </p:sp>
        <p:sp>
          <p:nvSpPr>
            <p:cNvPr id="36" name="文本框 35"/>
            <p:cNvSpPr txBox="1"/>
            <p:nvPr/>
          </p:nvSpPr>
          <p:spPr>
            <a:xfrm>
              <a:off x="4569735" y="3578127"/>
              <a:ext cx="1514915" cy="711835"/>
            </a:xfrm>
            <a:prstGeom prst="rect">
              <a:avLst/>
            </a:prstGeom>
            <a:noFill/>
          </p:spPr>
          <p:txBody>
            <a:bodyPr wrap="square" rtlCol="0">
              <a:spAutoFit/>
            </a:bodyPr>
            <a:lstStyle/>
            <a:p>
              <a:pPr algn="just">
                <a:defRPr/>
              </a:pPr>
              <a:r>
                <a:rPr lang="zh-CN" altLang="en-US" sz="1000" dirty="0">
                  <a:latin typeface="+mn-ea"/>
                  <a:cs typeface="+mn-ea"/>
                </a:rPr>
                <a:t>点击输入具体内容点击输入具体内容点击输入具体内容点击输入具体内容</a:t>
              </a:r>
            </a:p>
          </p:txBody>
        </p:sp>
      </p:grpSp>
      <p:grpSp>
        <p:nvGrpSpPr>
          <p:cNvPr id="37" name="组合 36"/>
          <p:cNvGrpSpPr/>
          <p:nvPr/>
        </p:nvGrpSpPr>
        <p:grpSpPr>
          <a:xfrm>
            <a:off x="2770667" y="1882327"/>
            <a:ext cx="1568703" cy="1129212"/>
            <a:chOff x="4569734" y="3028100"/>
            <a:chExt cx="1568701" cy="1129213"/>
          </a:xfrm>
        </p:grpSpPr>
        <p:sp>
          <p:nvSpPr>
            <p:cNvPr id="38" name="文本框 37"/>
            <p:cNvSpPr txBox="1"/>
            <p:nvPr/>
          </p:nvSpPr>
          <p:spPr>
            <a:xfrm>
              <a:off x="4619269" y="3028100"/>
              <a:ext cx="1519166" cy="352425"/>
            </a:xfrm>
            <a:prstGeom prst="rect">
              <a:avLst/>
            </a:prstGeom>
            <a:noFill/>
          </p:spPr>
          <p:txBody>
            <a:bodyPr wrap="square" rtlCol="0">
              <a:spAutoFit/>
            </a:bodyPr>
            <a:lstStyle/>
            <a:p>
              <a:pPr>
                <a:defRPr/>
              </a:pPr>
              <a:r>
                <a:rPr lang="zh-CN" altLang="en-US" sz="1600" dirty="0">
                  <a:solidFill>
                    <a:schemeClr val="accent1"/>
                  </a:solidFill>
                  <a:latin typeface="+mn-ea"/>
                  <a:cs typeface="+mn-ea"/>
                </a:rPr>
                <a:t>在此添加标题</a:t>
              </a:r>
            </a:p>
          </p:txBody>
        </p:sp>
        <p:sp>
          <p:nvSpPr>
            <p:cNvPr id="39" name="文本框 38"/>
            <p:cNvSpPr txBox="1"/>
            <p:nvPr/>
          </p:nvSpPr>
          <p:spPr>
            <a:xfrm>
              <a:off x="4569734" y="3445478"/>
              <a:ext cx="1514336" cy="711835"/>
            </a:xfrm>
            <a:prstGeom prst="rect">
              <a:avLst/>
            </a:prstGeom>
            <a:noFill/>
          </p:spPr>
          <p:txBody>
            <a:bodyPr wrap="square" rtlCol="0">
              <a:spAutoFit/>
            </a:bodyPr>
            <a:lstStyle/>
            <a:p>
              <a:pPr algn="just">
                <a:defRPr/>
              </a:pPr>
              <a:r>
                <a:rPr lang="zh-CN" altLang="en-US" sz="1000" dirty="0">
                  <a:latin typeface="+mn-ea"/>
                  <a:cs typeface="+mn-ea"/>
                </a:rPr>
                <a:t>点击输入具体内容点击输入具体内容点击输入具体内容点击输入具体内容</a:t>
              </a:r>
            </a:p>
          </p:txBody>
        </p:sp>
      </p:grpSp>
      <p:grpSp>
        <p:nvGrpSpPr>
          <p:cNvPr id="40" name="组合 39"/>
          <p:cNvGrpSpPr/>
          <p:nvPr/>
        </p:nvGrpSpPr>
        <p:grpSpPr>
          <a:xfrm>
            <a:off x="2124143" y="3577216"/>
            <a:ext cx="1519167" cy="1111483"/>
            <a:chOff x="4565484" y="3198627"/>
            <a:chExt cx="1519166" cy="1111483"/>
          </a:xfrm>
        </p:grpSpPr>
        <p:sp>
          <p:nvSpPr>
            <p:cNvPr id="41" name="文本框 40"/>
            <p:cNvSpPr txBox="1"/>
            <p:nvPr/>
          </p:nvSpPr>
          <p:spPr>
            <a:xfrm>
              <a:off x="4565484" y="3198627"/>
              <a:ext cx="1519166" cy="352425"/>
            </a:xfrm>
            <a:prstGeom prst="rect">
              <a:avLst/>
            </a:prstGeom>
            <a:noFill/>
          </p:spPr>
          <p:txBody>
            <a:bodyPr wrap="square" rtlCol="0">
              <a:spAutoFit/>
            </a:bodyPr>
            <a:lstStyle/>
            <a:p>
              <a:pPr>
                <a:defRPr/>
              </a:pPr>
              <a:r>
                <a:rPr lang="zh-CN" altLang="en-US" sz="1600" dirty="0">
                  <a:solidFill>
                    <a:schemeClr val="accent2"/>
                  </a:solidFill>
                  <a:latin typeface="+mn-ea"/>
                  <a:cs typeface="+mn-ea"/>
                </a:rPr>
                <a:t>在此添加标题</a:t>
              </a:r>
            </a:p>
          </p:txBody>
        </p:sp>
        <p:sp>
          <p:nvSpPr>
            <p:cNvPr id="42" name="文本框 41"/>
            <p:cNvSpPr txBox="1"/>
            <p:nvPr/>
          </p:nvSpPr>
          <p:spPr>
            <a:xfrm>
              <a:off x="4590539" y="3598275"/>
              <a:ext cx="1393002" cy="711835"/>
            </a:xfrm>
            <a:prstGeom prst="rect">
              <a:avLst/>
            </a:prstGeom>
            <a:noFill/>
          </p:spPr>
          <p:txBody>
            <a:bodyPr wrap="square" rtlCol="0">
              <a:spAutoFit/>
            </a:bodyPr>
            <a:lstStyle/>
            <a:p>
              <a:pPr algn="just">
                <a:defRPr/>
              </a:pPr>
              <a:r>
                <a:rPr lang="zh-CN" altLang="en-US" sz="1000" dirty="0">
                  <a:latin typeface="+mn-ea"/>
                  <a:cs typeface="+mn-ea"/>
                </a:rPr>
                <a:t>点击输入具体内容点击输入具体内容点击输入具体内容点击输入具体内容</a:t>
              </a:r>
            </a:p>
          </p:txBody>
        </p:sp>
      </p:grpSp>
      <p:grpSp>
        <p:nvGrpSpPr>
          <p:cNvPr id="43" name="组合 42"/>
          <p:cNvGrpSpPr/>
          <p:nvPr/>
        </p:nvGrpSpPr>
        <p:grpSpPr>
          <a:xfrm>
            <a:off x="3493100" y="4277840"/>
            <a:ext cx="685800" cy="685800"/>
            <a:chOff x="2619375" y="2827380"/>
            <a:chExt cx="514350" cy="514350"/>
          </a:xfrm>
        </p:grpSpPr>
        <p:sp>
          <p:nvSpPr>
            <p:cNvPr id="48" name="椭圆 47"/>
            <p:cNvSpPr/>
            <p:nvPr/>
          </p:nvSpPr>
          <p:spPr>
            <a:xfrm>
              <a:off x="2619375" y="2827380"/>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grpSp>
          <p:nvGrpSpPr>
            <p:cNvPr id="49" name="Group 909"/>
            <p:cNvGrpSpPr>
              <a:grpSpLocks noChangeAspect="1"/>
            </p:cNvGrpSpPr>
            <p:nvPr/>
          </p:nvGrpSpPr>
          <p:grpSpPr bwMode="auto">
            <a:xfrm>
              <a:off x="2762976" y="2982518"/>
              <a:ext cx="265250" cy="226214"/>
              <a:chOff x="6090" y="1175"/>
              <a:chExt cx="265" cy="226"/>
            </a:xfrm>
            <a:solidFill>
              <a:srgbClr val="FFB850"/>
            </a:solidFill>
            <a:effectLst/>
          </p:grpSpPr>
          <p:sp>
            <p:nvSpPr>
              <p:cNvPr id="50"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51"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52"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60"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grpSp>
      </p:grpSp>
      <p:grpSp>
        <p:nvGrpSpPr>
          <p:cNvPr id="61" name="组合 60"/>
          <p:cNvGrpSpPr/>
          <p:nvPr/>
        </p:nvGrpSpPr>
        <p:grpSpPr>
          <a:xfrm>
            <a:off x="4155215" y="2679355"/>
            <a:ext cx="685800" cy="685800"/>
            <a:chOff x="3115961" y="1628516"/>
            <a:chExt cx="514350" cy="514350"/>
          </a:xfrm>
        </p:grpSpPr>
        <p:sp>
          <p:nvSpPr>
            <p:cNvPr id="62" name="椭圆 61"/>
            <p:cNvSpPr/>
            <p:nvPr/>
          </p:nvSpPr>
          <p:spPr>
            <a:xfrm>
              <a:off x="3115961" y="1628516"/>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grpSp>
          <p:nvGrpSpPr>
            <p:cNvPr id="63" name="Group 181"/>
            <p:cNvGrpSpPr>
              <a:grpSpLocks noChangeAspect="1"/>
            </p:cNvGrpSpPr>
            <p:nvPr/>
          </p:nvGrpSpPr>
          <p:grpSpPr bwMode="auto">
            <a:xfrm>
              <a:off x="3254074" y="1759658"/>
              <a:ext cx="276224" cy="274207"/>
              <a:chOff x="2160" y="2262"/>
              <a:chExt cx="411" cy="408"/>
            </a:xfrm>
            <a:solidFill>
              <a:srgbClr val="C65885"/>
            </a:solidFill>
            <a:effectLst/>
          </p:grpSpPr>
          <p:sp>
            <p:nvSpPr>
              <p:cNvPr id="66"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68"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69"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solidFill>
                <a:schemeClr val="accent1"/>
              </a:solidFill>
              <a:ln w="9525">
                <a:noFill/>
                <a:round/>
              </a:ln>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70"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71"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72"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73"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grpSp>
      </p:grpSp>
      <p:grpSp>
        <p:nvGrpSpPr>
          <p:cNvPr id="74" name="组合 73"/>
          <p:cNvGrpSpPr/>
          <p:nvPr/>
        </p:nvGrpSpPr>
        <p:grpSpPr>
          <a:xfrm>
            <a:off x="5753700" y="2017240"/>
            <a:ext cx="685800" cy="685800"/>
            <a:chOff x="4314825" y="1131930"/>
            <a:chExt cx="514350" cy="514350"/>
          </a:xfrm>
        </p:grpSpPr>
        <p:sp>
          <p:nvSpPr>
            <p:cNvPr id="75" name="椭圆 74"/>
            <p:cNvSpPr/>
            <p:nvPr/>
          </p:nvSpPr>
          <p:spPr>
            <a:xfrm>
              <a:off x="4314825" y="1131930"/>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sp>
          <p:nvSpPr>
            <p:cNvPr id="76" name="Freeform 19"/>
            <p:cNvSpPr/>
            <p:nvPr/>
          </p:nvSpPr>
          <p:spPr bwMode="auto">
            <a:xfrm>
              <a:off x="4512417" y="1246270"/>
              <a:ext cx="157266" cy="307811"/>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92D050"/>
            </a:solidFill>
            <a:ln>
              <a:noFill/>
            </a:ln>
            <a:effec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grpSp>
      <p:grpSp>
        <p:nvGrpSpPr>
          <p:cNvPr id="77" name="组合 76"/>
          <p:cNvGrpSpPr/>
          <p:nvPr/>
        </p:nvGrpSpPr>
        <p:grpSpPr>
          <a:xfrm>
            <a:off x="7352186" y="2679355"/>
            <a:ext cx="685800" cy="685800"/>
            <a:chOff x="5513689" y="1628516"/>
            <a:chExt cx="514350" cy="514350"/>
          </a:xfrm>
        </p:grpSpPr>
        <p:sp>
          <p:nvSpPr>
            <p:cNvPr id="78" name="椭圆 77"/>
            <p:cNvSpPr/>
            <p:nvPr/>
          </p:nvSpPr>
          <p:spPr>
            <a:xfrm>
              <a:off x="5513689" y="1628516"/>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grpSp>
          <p:nvGrpSpPr>
            <p:cNvPr id="79" name="Group 22"/>
            <p:cNvGrpSpPr>
              <a:grpSpLocks noChangeAspect="1"/>
            </p:cNvGrpSpPr>
            <p:nvPr/>
          </p:nvGrpSpPr>
          <p:grpSpPr bwMode="auto">
            <a:xfrm>
              <a:off x="5666053" y="1772899"/>
              <a:ext cx="247724" cy="247724"/>
              <a:chOff x="3617" y="1935"/>
              <a:chExt cx="446" cy="446"/>
            </a:xfrm>
            <a:solidFill>
              <a:srgbClr val="00AF92"/>
            </a:solidFill>
            <a:effectLst/>
          </p:grpSpPr>
          <p:sp>
            <p:nvSpPr>
              <p:cNvPr id="80"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81"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grpSp>
      </p:grpSp>
      <p:grpSp>
        <p:nvGrpSpPr>
          <p:cNvPr id="82" name="组合 81"/>
          <p:cNvGrpSpPr/>
          <p:nvPr/>
        </p:nvGrpSpPr>
        <p:grpSpPr>
          <a:xfrm>
            <a:off x="8014300" y="4277840"/>
            <a:ext cx="685800" cy="685800"/>
            <a:chOff x="6010275" y="2827380"/>
            <a:chExt cx="514350" cy="514350"/>
          </a:xfrm>
        </p:grpSpPr>
        <p:sp>
          <p:nvSpPr>
            <p:cNvPr id="83" name="椭圆 82"/>
            <p:cNvSpPr/>
            <p:nvPr/>
          </p:nvSpPr>
          <p:spPr>
            <a:xfrm>
              <a:off x="6010275" y="2827380"/>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sp>
          <p:nvSpPr>
            <p:cNvPr id="84" name="Freeform 28"/>
            <p:cNvSpPr>
              <a:spLocks noEditPoints="1"/>
            </p:cNvSpPr>
            <p:nvPr/>
          </p:nvSpPr>
          <p:spPr bwMode="auto">
            <a:xfrm>
              <a:off x="6140170" y="2977095"/>
              <a:ext cx="292660" cy="23706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2"/>
            </a:solidFill>
            <a:ln>
              <a:noFill/>
            </a:ln>
            <a:effec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grpSp>
      <p:grpSp>
        <p:nvGrpSpPr>
          <p:cNvPr id="85" name="组合 84"/>
          <p:cNvGrpSpPr/>
          <p:nvPr/>
        </p:nvGrpSpPr>
        <p:grpSpPr>
          <a:xfrm>
            <a:off x="5042499" y="3047272"/>
            <a:ext cx="2108203" cy="3504363"/>
            <a:chOff x="3781424" y="1904454"/>
            <a:chExt cx="1581152" cy="2628272"/>
          </a:xfrm>
        </p:grpSpPr>
        <p:grpSp>
          <p:nvGrpSpPr>
            <p:cNvPr id="86" name="组合 85"/>
            <p:cNvGrpSpPr/>
            <p:nvPr/>
          </p:nvGrpSpPr>
          <p:grpSpPr>
            <a:xfrm>
              <a:off x="3781424" y="1904454"/>
              <a:ext cx="1581152" cy="2628272"/>
              <a:chOff x="5361214" y="2417352"/>
              <a:chExt cx="2108202" cy="3504362"/>
            </a:xfrm>
          </p:grpSpPr>
          <p:sp>
            <p:nvSpPr>
              <p:cNvPr id="91" name="任意多边形 90"/>
              <p:cNvSpPr/>
              <p:nvPr/>
            </p:nvSpPr>
            <p:spPr bwMode="auto">
              <a:xfrm flipH="1">
                <a:off x="5361214" y="2417352"/>
                <a:ext cx="2108202" cy="3504362"/>
              </a:xfrm>
              <a:custGeom>
                <a:avLst/>
                <a:gdLst>
                  <a:gd name="connsiteX0" fmla="*/ 479425 w 958850"/>
                  <a:gd name="connsiteY0" fmla="*/ 0 h 1593850"/>
                  <a:gd name="connsiteX1" fmla="*/ 0 w 958850"/>
                  <a:gd name="connsiteY1" fmla="*/ 472112 h 1593850"/>
                  <a:gd name="connsiteX2" fmla="*/ 65202 w 958850"/>
                  <a:gd name="connsiteY2" fmla="*/ 706280 h 1593850"/>
                  <a:gd name="connsiteX3" fmla="*/ 134239 w 958850"/>
                  <a:gd name="connsiteY3" fmla="*/ 846025 h 1593850"/>
                  <a:gd name="connsiteX4" fmla="*/ 210947 w 958850"/>
                  <a:gd name="connsiteY4" fmla="*/ 1019762 h 1593850"/>
                  <a:gd name="connsiteX5" fmla="*/ 222453 w 958850"/>
                  <a:gd name="connsiteY5" fmla="*/ 1099077 h 1593850"/>
                  <a:gd name="connsiteX6" fmla="*/ 268478 w 958850"/>
                  <a:gd name="connsiteY6" fmla="*/ 1182169 h 1593850"/>
                  <a:gd name="connsiteX7" fmla="*/ 268478 w 958850"/>
                  <a:gd name="connsiteY7" fmla="*/ 1242599 h 1593850"/>
                  <a:gd name="connsiteX8" fmla="*/ 287655 w 958850"/>
                  <a:gd name="connsiteY8" fmla="*/ 1261483 h 1593850"/>
                  <a:gd name="connsiteX9" fmla="*/ 283820 w 958850"/>
                  <a:gd name="connsiteY9" fmla="*/ 1272814 h 1593850"/>
                  <a:gd name="connsiteX10" fmla="*/ 268478 w 958850"/>
                  <a:gd name="connsiteY10" fmla="*/ 1276591 h 1593850"/>
                  <a:gd name="connsiteX11" fmla="*/ 264643 w 958850"/>
                  <a:gd name="connsiteY11" fmla="*/ 1291699 h 1593850"/>
                  <a:gd name="connsiteX12" fmla="*/ 268478 w 958850"/>
                  <a:gd name="connsiteY12" fmla="*/ 1303029 h 1593850"/>
                  <a:gd name="connsiteX13" fmla="*/ 283820 w 958850"/>
                  <a:gd name="connsiteY13" fmla="*/ 1306806 h 1593850"/>
                  <a:gd name="connsiteX14" fmla="*/ 287655 w 958850"/>
                  <a:gd name="connsiteY14" fmla="*/ 1318137 h 1593850"/>
                  <a:gd name="connsiteX15" fmla="*/ 283820 w 958850"/>
                  <a:gd name="connsiteY15" fmla="*/ 1333244 h 1593850"/>
                  <a:gd name="connsiteX16" fmla="*/ 264643 w 958850"/>
                  <a:gd name="connsiteY16" fmla="*/ 1348352 h 1593850"/>
                  <a:gd name="connsiteX17" fmla="*/ 268478 w 958850"/>
                  <a:gd name="connsiteY17" fmla="*/ 1359683 h 1593850"/>
                  <a:gd name="connsiteX18" fmla="*/ 283820 w 958850"/>
                  <a:gd name="connsiteY18" fmla="*/ 1367236 h 1593850"/>
                  <a:gd name="connsiteX19" fmla="*/ 287655 w 958850"/>
                  <a:gd name="connsiteY19" fmla="*/ 1378567 h 1593850"/>
                  <a:gd name="connsiteX20" fmla="*/ 283820 w 958850"/>
                  <a:gd name="connsiteY20" fmla="*/ 1389898 h 1593850"/>
                  <a:gd name="connsiteX21" fmla="*/ 264643 w 958850"/>
                  <a:gd name="connsiteY21" fmla="*/ 1408782 h 1593850"/>
                  <a:gd name="connsiteX22" fmla="*/ 283820 w 958850"/>
                  <a:gd name="connsiteY22" fmla="*/ 1423890 h 1593850"/>
                  <a:gd name="connsiteX23" fmla="*/ 287655 w 958850"/>
                  <a:gd name="connsiteY23" fmla="*/ 1435221 h 1593850"/>
                  <a:gd name="connsiteX24" fmla="*/ 268478 w 958850"/>
                  <a:gd name="connsiteY24" fmla="*/ 1454105 h 1593850"/>
                  <a:gd name="connsiteX25" fmla="*/ 268478 w 958850"/>
                  <a:gd name="connsiteY25" fmla="*/ 1457882 h 1593850"/>
                  <a:gd name="connsiteX26" fmla="*/ 402717 w 958850"/>
                  <a:gd name="connsiteY26" fmla="*/ 1574966 h 1593850"/>
                  <a:gd name="connsiteX27" fmla="*/ 479425 w 958850"/>
                  <a:gd name="connsiteY27" fmla="*/ 1593850 h 1593850"/>
                  <a:gd name="connsiteX28" fmla="*/ 556133 w 958850"/>
                  <a:gd name="connsiteY28" fmla="*/ 1574966 h 1593850"/>
                  <a:gd name="connsiteX29" fmla="*/ 690372 w 958850"/>
                  <a:gd name="connsiteY29" fmla="*/ 1457882 h 1593850"/>
                  <a:gd name="connsiteX30" fmla="*/ 690372 w 958850"/>
                  <a:gd name="connsiteY30" fmla="*/ 1454105 h 1593850"/>
                  <a:gd name="connsiteX31" fmla="*/ 671195 w 958850"/>
                  <a:gd name="connsiteY31" fmla="*/ 1435221 h 1593850"/>
                  <a:gd name="connsiteX32" fmla="*/ 675031 w 958850"/>
                  <a:gd name="connsiteY32" fmla="*/ 1423890 h 1593850"/>
                  <a:gd name="connsiteX33" fmla="*/ 694208 w 958850"/>
                  <a:gd name="connsiteY33" fmla="*/ 1408782 h 1593850"/>
                  <a:gd name="connsiteX34" fmla="*/ 675031 w 958850"/>
                  <a:gd name="connsiteY34" fmla="*/ 1389898 h 1593850"/>
                  <a:gd name="connsiteX35" fmla="*/ 671195 w 958850"/>
                  <a:gd name="connsiteY35" fmla="*/ 1378567 h 1593850"/>
                  <a:gd name="connsiteX36" fmla="*/ 675031 w 958850"/>
                  <a:gd name="connsiteY36" fmla="*/ 1367236 h 1593850"/>
                  <a:gd name="connsiteX37" fmla="*/ 690372 w 958850"/>
                  <a:gd name="connsiteY37" fmla="*/ 1359683 h 1593850"/>
                  <a:gd name="connsiteX38" fmla="*/ 694208 w 958850"/>
                  <a:gd name="connsiteY38" fmla="*/ 1348352 h 1593850"/>
                  <a:gd name="connsiteX39" fmla="*/ 675031 w 958850"/>
                  <a:gd name="connsiteY39" fmla="*/ 1333244 h 1593850"/>
                  <a:gd name="connsiteX40" fmla="*/ 671195 w 958850"/>
                  <a:gd name="connsiteY40" fmla="*/ 1318137 h 1593850"/>
                  <a:gd name="connsiteX41" fmla="*/ 675031 w 958850"/>
                  <a:gd name="connsiteY41" fmla="*/ 1306806 h 1593850"/>
                  <a:gd name="connsiteX42" fmla="*/ 690372 w 958850"/>
                  <a:gd name="connsiteY42" fmla="*/ 1303029 h 1593850"/>
                  <a:gd name="connsiteX43" fmla="*/ 694208 w 958850"/>
                  <a:gd name="connsiteY43" fmla="*/ 1291699 h 1593850"/>
                  <a:gd name="connsiteX44" fmla="*/ 690372 w 958850"/>
                  <a:gd name="connsiteY44" fmla="*/ 1276591 h 1593850"/>
                  <a:gd name="connsiteX45" fmla="*/ 675031 w 958850"/>
                  <a:gd name="connsiteY45" fmla="*/ 1272814 h 1593850"/>
                  <a:gd name="connsiteX46" fmla="*/ 671195 w 958850"/>
                  <a:gd name="connsiteY46" fmla="*/ 1261483 h 1593850"/>
                  <a:gd name="connsiteX47" fmla="*/ 690372 w 958850"/>
                  <a:gd name="connsiteY47" fmla="*/ 1242599 h 1593850"/>
                  <a:gd name="connsiteX48" fmla="*/ 690372 w 958850"/>
                  <a:gd name="connsiteY48" fmla="*/ 1182169 h 1593850"/>
                  <a:gd name="connsiteX49" fmla="*/ 736397 w 958850"/>
                  <a:gd name="connsiteY49" fmla="*/ 1099077 h 1593850"/>
                  <a:gd name="connsiteX50" fmla="*/ 747903 w 958850"/>
                  <a:gd name="connsiteY50" fmla="*/ 1019762 h 1593850"/>
                  <a:gd name="connsiteX51" fmla="*/ 824611 w 958850"/>
                  <a:gd name="connsiteY51" fmla="*/ 846025 h 1593850"/>
                  <a:gd name="connsiteX52" fmla="*/ 893648 w 958850"/>
                  <a:gd name="connsiteY52" fmla="*/ 706280 h 1593850"/>
                  <a:gd name="connsiteX53" fmla="*/ 958850 w 958850"/>
                  <a:gd name="connsiteY53" fmla="*/ 472112 h 1593850"/>
                  <a:gd name="connsiteX54" fmla="*/ 479425 w 958850"/>
                  <a:gd name="connsiteY54" fmla="*/ 0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850" h="1593850">
                    <a:moveTo>
                      <a:pt x="479425" y="0"/>
                    </a:moveTo>
                    <a:cubicBezTo>
                      <a:pt x="214783" y="0"/>
                      <a:pt x="0" y="211506"/>
                      <a:pt x="0" y="472112"/>
                    </a:cubicBezTo>
                    <a:cubicBezTo>
                      <a:pt x="0" y="555204"/>
                      <a:pt x="23013" y="638296"/>
                      <a:pt x="65202" y="706280"/>
                    </a:cubicBezTo>
                    <a:cubicBezTo>
                      <a:pt x="88214" y="751602"/>
                      <a:pt x="122733" y="823363"/>
                      <a:pt x="134239" y="846025"/>
                    </a:cubicBezTo>
                    <a:cubicBezTo>
                      <a:pt x="153416" y="872463"/>
                      <a:pt x="214783" y="974439"/>
                      <a:pt x="210947" y="1019762"/>
                    </a:cubicBezTo>
                    <a:cubicBezTo>
                      <a:pt x="214783" y="1065085"/>
                      <a:pt x="222453" y="1099077"/>
                      <a:pt x="222453" y="1099077"/>
                    </a:cubicBezTo>
                    <a:cubicBezTo>
                      <a:pt x="222453" y="1099077"/>
                      <a:pt x="237795" y="1159507"/>
                      <a:pt x="268478" y="1182169"/>
                    </a:cubicBezTo>
                    <a:cubicBezTo>
                      <a:pt x="268478" y="1242599"/>
                      <a:pt x="268478" y="1242599"/>
                      <a:pt x="268478" y="1242599"/>
                    </a:cubicBezTo>
                    <a:cubicBezTo>
                      <a:pt x="279984" y="1242599"/>
                      <a:pt x="287655" y="1250153"/>
                      <a:pt x="287655" y="1261483"/>
                    </a:cubicBezTo>
                    <a:cubicBezTo>
                      <a:pt x="287655" y="1265260"/>
                      <a:pt x="283820" y="1269037"/>
                      <a:pt x="283820" y="1272814"/>
                    </a:cubicBezTo>
                    <a:cubicBezTo>
                      <a:pt x="276149" y="1272814"/>
                      <a:pt x="272314" y="1276591"/>
                      <a:pt x="268478" y="1276591"/>
                    </a:cubicBezTo>
                    <a:cubicBezTo>
                      <a:pt x="264643" y="1280368"/>
                      <a:pt x="264643" y="1284145"/>
                      <a:pt x="264643" y="1291699"/>
                    </a:cubicBezTo>
                    <a:cubicBezTo>
                      <a:pt x="264643" y="1295475"/>
                      <a:pt x="264643" y="1299252"/>
                      <a:pt x="268478" y="1303029"/>
                    </a:cubicBezTo>
                    <a:cubicBezTo>
                      <a:pt x="272314" y="1306806"/>
                      <a:pt x="276149" y="1306806"/>
                      <a:pt x="283820" y="1306806"/>
                    </a:cubicBezTo>
                    <a:cubicBezTo>
                      <a:pt x="283820" y="1310583"/>
                      <a:pt x="287655" y="1314360"/>
                      <a:pt x="287655" y="1318137"/>
                    </a:cubicBezTo>
                    <a:cubicBezTo>
                      <a:pt x="287655" y="1325691"/>
                      <a:pt x="283820" y="1329467"/>
                      <a:pt x="283820" y="1333244"/>
                    </a:cubicBezTo>
                    <a:cubicBezTo>
                      <a:pt x="272314" y="1333244"/>
                      <a:pt x="264643" y="1340798"/>
                      <a:pt x="264643" y="1348352"/>
                    </a:cubicBezTo>
                    <a:cubicBezTo>
                      <a:pt x="264643" y="1352129"/>
                      <a:pt x="264643" y="1359683"/>
                      <a:pt x="268478" y="1359683"/>
                    </a:cubicBezTo>
                    <a:cubicBezTo>
                      <a:pt x="272314" y="1363460"/>
                      <a:pt x="276149" y="1367236"/>
                      <a:pt x="283820" y="1367236"/>
                    </a:cubicBezTo>
                    <a:cubicBezTo>
                      <a:pt x="283820" y="1367236"/>
                      <a:pt x="287655" y="1374790"/>
                      <a:pt x="287655" y="1378567"/>
                    </a:cubicBezTo>
                    <a:cubicBezTo>
                      <a:pt x="287655" y="1382344"/>
                      <a:pt x="283820" y="1386121"/>
                      <a:pt x="283820" y="1389898"/>
                    </a:cubicBezTo>
                    <a:cubicBezTo>
                      <a:pt x="272314" y="1389898"/>
                      <a:pt x="264643" y="1397452"/>
                      <a:pt x="264643" y="1408782"/>
                    </a:cubicBezTo>
                    <a:cubicBezTo>
                      <a:pt x="264643" y="1416336"/>
                      <a:pt x="272314" y="1423890"/>
                      <a:pt x="283820" y="1423890"/>
                    </a:cubicBezTo>
                    <a:cubicBezTo>
                      <a:pt x="283820" y="1427667"/>
                      <a:pt x="287655" y="1431444"/>
                      <a:pt x="287655" y="1435221"/>
                    </a:cubicBezTo>
                    <a:cubicBezTo>
                      <a:pt x="287655" y="1446551"/>
                      <a:pt x="279984" y="1454105"/>
                      <a:pt x="268478" y="1454105"/>
                    </a:cubicBezTo>
                    <a:cubicBezTo>
                      <a:pt x="268478" y="1457882"/>
                      <a:pt x="268478" y="1457882"/>
                      <a:pt x="268478" y="1457882"/>
                    </a:cubicBezTo>
                    <a:cubicBezTo>
                      <a:pt x="402717" y="1574966"/>
                      <a:pt x="402717" y="1574966"/>
                      <a:pt x="402717" y="1574966"/>
                    </a:cubicBezTo>
                    <a:cubicBezTo>
                      <a:pt x="406553" y="1586296"/>
                      <a:pt x="441071" y="1593850"/>
                      <a:pt x="479425" y="1593850"/>
                    </a:cubicBezTo>
                    <a:cubicBezTo>
                      <a:pt x="517779" y="1593850"/>
                      <a:pt x="552298" y="1586296"/>
                      <a:pt x="556133" y="1574966"/>
                    </a:cubicBezTo>
                    <a:cubicBezTo>
                      <a:pt x="556133" y="1574966"/>
                      <a:pt x="556133" y="1574966"/>
                      <a:pt x="690372" y="1457882"/>
                    </a:cubicBezTo>
                    <a:cubicBezTo>
                      <a:pt x="690372" y="1457882"/>
                      <a:pt x="690372" y="1457882"/>
                      <a:pt x="690372" y="1454105"/>
                    </a:cubicBezTo>
                    <a:cubicBezTo>
                      <a:pt x="678866" y="1454105"/>
                      <a:pt x="671195" y="1446551"/>
                      <a:pt x="671195" y="1435221"/>
                    </a:cubicBezTo>
                    <a:cubicBezTo>
                      <a:pt x="671195" y="1431444"/>
                      <a:pt x="675031" y="1427667"/>
                      <a:pt x="675031" y="1423890"/>
                    </a:cubicBezTo>
                    <a:cubicBezTo>
                      <a:pt x="686537" y="1423890"/>
                      <a:pt x="694208" y="1416336"/>
                      <a:pt x="694208" y="1408782"/>
                    </a:cubicBezTo>
                    <a:cubicBezTo>
                      <a:pt x="694208" y="1397452"/>
                      <a:pt x="686537" y="1389898"/>
                      <a:pt x="675031" y="1389898"/>
                    </a:cubicBezTo>
                    <a:cubicBezTo>
                      <a:pt x="675031" y="1386121"/>
                      <a:pt x="671195" y="1382344"/>
                      <a:pt x="671195" y="1378567"/>
                    </a:cubicBezTo>
                    <a:cubicBezTo>
                      <a:pt x="671195" y="1374790"/>
                      <a:pt x="675031" y="1367236"/>
                      <a:pt x="675031" y="1367236"/>
                    </a:cubicBezTo>
                    <a:cubicBezTo>
                      <a:pt x="682701" y="1367236"/>
                      <a:pt x="686537" y="1363460"/>
                      <a:pt x="690372" y="1359683"/>
                    </a:cubicBezTo>
                    <a:cubicBezTo>
                      <a:pt x="694208" y="1359683"/>
                      <a:pt x="694208" y="1352129"/>
                      <a:pt x="694208" y="1348352"/>
                    </a:cubicBezTo>
                    <a:cubicBezTo>
                      <a:pt x="694208" y="1340798"/>
                      <a:pt x="686537" y="1333244"/>
                      <a:pt x="675031" y="1333244"/>
                    </a:cubicBezTo>
                    <a:cubicBezTo>
                      <a:pt x="675031" y="1329467"/>
                      <a:pt x="671195" y="1325691"/>
                      <a:pt x="671195" y="1318137"/>
                    </a:cubicBezTo>
                    <a:cubicBezTo>
                      <a:pt x="671195" y="1314360"/>
                      <a:pt x="675031" y="1310583"/>
                      <a:pt x="675031" y="1306806"/>
                    </a:cubicBezTo>
                    <a:cubicBezTo>
                      <a:pt x="682701" y="1306806"/>
                      <a:pt x="686537" y="1306806"/>
                      <a:pt x="690372" y="1303029"/>
                    </a:cubicBezTo>
                    <a:cubicBezTo>
                      <a:pt x="694208" y="1299252"/>
                      <a:pt x="694208" y="1295475"/>
                      <a:pt x="694208" y="1291699"/>
                    </a:cubicBezTo>
                    <a:cubicBezTo>
                      <a:pt x="694208" y="1284145"/>
                      <a:pt x="694208" y="1280368"/>
                      <a:pt x="690372" y="1276591"/>
                    </a:cubicBezTo>
                    <a:cubicBezTo>
                      <a:pt x="686537" y="1276591"/>
                      <a:pt x="682701" y="1272814"/>
                      <a:pt x="675031" y="1272814"/>
                    </a:cubicBezTo>
                    <a:cubicBezTo>
                      <a:pt x="675031" y="1269037"/>
                      <a:pt x="671195" y="1265260"/>
                      <a:pt x="671195" y="1261483"/>
                    </a:cubicBezTo>
                    <a:cubicBezTo>
                      <a:pt x="671195" y="1250153"/>
                      <a:pt x="678866" y="1242599"/>
                      <a:pt x="690372" y="1242599"/>
                    </a:cubicBezTo>
                    <a:cubicBezTo>
                      <a:pt x="690372" y="1242599"/>
                      <a:pt x="690372" y="1242599"/>
                      <a:pt x="690372" y="1182169"/>
                    </a:cubicBezTo>
                    <a:cubicBezTo>
                      <a:pt x="721055" y="1159507"/>
                      <a:pt x="736397" y="1099077"/>
                      <a:pt x="736397" y="1099077"/>
                    </a:cubicBezTo>
                    <a:cubicBezTo>
                      <a:pt x="736397" y="1099077"/>
                      <a:pt x="744068" y="1065085"/>
                      <a:pt x="747903" y="1019762"/>
                    </a:cubicBezTo>
                    <a:cubicBezTo>
                      <a:pt x="744068" y="974439"/>
                      <a:pt x="805434" y="872463"/>
                      <a:pt x="824611" y="846025"/>
                    </a:cubicBezTo>
                    <a:cubicBezTo>
                      <a:pt x="836117" y="823363"/>
                      <a:pt x="870636" y="751602"/>
                      <a:pt x="893648" y="706280"/>
                    </a:cubicBezTo>
                    <a:cubicBezTo>
                      <a:pt x="935838" y="638296"/>
                      <a:pt x="958850" y="555204"/>
                      <a:pt x="958850" y="472112"/>
                    </a:cubicBezTo>
                    <a:cubicBezTo>
                      <a:pt x="958850" y="211506"/>
                      <a:pt x="744068" y="0"/>
                      <a:pt x="479425" y="0"/>
                    </a:cubicBezTo>
                    <a:close/>
                  </a:path>
                </a:pathLst>
              </a:custGeom>
              <a:gradFill flip="none" rotWithShape="1">
                <a:gsLst>
                  <a:gs pos="50000">
                    <a:srgbClr val="FFFFFF"/>
                  </a:gs>
                  <a:gs pos="50000">
                    <a:srgbClr val="F7F7F7"/>
                  </a:gs>
                </a:gsLst>
                <a:lin ang="0" scaled="0"/>
                <a:tileRect/>
              </a:gradFill>
              <a:ln w="19050">
                <a:gradFill flip="none" rotWithShape="1">
                  <a:gsLst>
                    <a:gs pos="0">
                      <a:schemeClr val="bg1"/>
                    </a:gs>
                    <a:gs pos="100000">
                      <a:schemeClr val="bg1">
                        <a:lumMod val="95000"/>
                      </a:schemeClr>
                    </a:gs>
                  </a:gsLst>
                  <a:lin ang="8100000" scaled="0"/>
                  <a:tileRect/>
                </a:gradFill>
              </a:ln>
              <a:effectLst>
                <a:outerShdw blurRad="127000" dist="63500" dir="2700000" algn="tl" rotWithShape="0">
                  <a:prstClr val="black">
                    <a:alpha val="30000"/>
                  </a:prstClr>
                </a:outerShdw>
              </a:effectLst>
            </p:spPr>
            <p:txBody>
              <a:bodyPr vert="horz" wrap="square" lIns="91440" tIns="45720" rIns="91440" bIns="45720" numCol="1" anchor="t" anchorCtr="0" compatLnSpc="1">
                <a:noAutofit/>
              </a:bodyPr>
              <a:lstStyle/>
              <a:p>
                <a:pPr>
                  <a:defRPr/>
                </a:pPr>
                <a:endParaRPr lang="zh-CN" altLang="en-US" sz="2400">
                  <a:solidFill>
                    <a:schemeClr val="tx2"/>
                  </a:solidFill>
                  <a:latin typeface="Calibri" panose="020F0502020204030204"/>
                  <a:cs typeface="+mn-ea"/>
                </a:endParaRPr>
              </a:p>
            </p:txBody>
          </p:sp>
          <p:grpSp>
            <p:nvGrpSpPr>
              <p:cNvPr id="92" name="组合 91"/>
              <p:cNvGrpSpPr/>
              <p:nvPr/>
            </p:nvGrpSpPr>
            <p:grpSpPr>
              <a:xfrm>
                <a:off x="5522894" y="2453808"/>
                <a:ext cx="1878770" cy="1840367"/>
                <a:chOff x="5541944" y="2491908"/>
                <a:chExt cx="1878770" cy="1840367"/>
              </a:xfrm>
            </p:grpSpPr>
            <p:sp>
              <p:nvSpPr>
                <p:cNvPr id="93" name="椭圆 92"/>
                <p:cNvSpPr/>
                <p:nvPr/>
              </p:nvSpPr>
              <p:spPr>
                <a:xfrm>
                  <a:off x="5541944" y="2528740"/>
                  <a:ext cx="1803534" cy="180353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grpSp>
              <p:nvGrpSpPr>
                <p:cNvPr id="95" name="Group 8"/>
                <p:cNvGrpSpPr>
                  <a:grpSpLocks noChangeAspect="1"/>
                </p:cNvGrpSpPr>
                <p:nvPr/>
              </p:nvGrpSpPr>
              <p:grpSpPr bwMode="auto">
                <a:xfrm>
                  <a:off x="5629372" y="2605936"/>
                  <a:ext cx="1663346" cy="1602306"/>
                  <a:chOff x="3436" y="1468"/>
                  <a:chExt cx="872" cy="840"/>
                </a:xfrm>
                <a:solidFill>
                  <a:schemeClr val="bg1"/>
                </a:solidFill>
              </p:grpSpPr>
              <p:sp>
                <p:nvSpPr>
                  <p:cNvPr id="97" name="Freeform 9"/>
                  <p:cNvSpPr/>
                  <p:nvPr/>
                </p:nvSpPr>
                <p:spPr bwMode="auto">
                  <a:xfrm>
                    <a:off x="3978" y="1498"/>
                    <a:ext cx="18" cy="14"/>
                  </a:xfrm>
                  <a:custGeom>
                    <a:avLst/>
                    <a:gdLst>
                      <a:gd name="T0" fmla="*/ 1 w 4"/>
                      <a:gd name="T1" fmla="*/ 3 h 3"/>
                      <a:gd name="T2" fmla="*/ 0 w 4"/>
                      <a:gd name="T3" fmla="*/ 2 h 3"/>
                      <a:gd name="T4" fmla="*/ 0 w 4"/>
                      <a:gd name="T5" fmla="*/ 2 h 3"/>
                      <a:gd name="T6" fmla="*/ 0 w 4"/>
                      <a:gd name="T7" fmla="*/ 2 h 3"/>
                      <a:gd name="T8" fmla="*/ 0 w 4"/>
                      <a:gd name="T9" fmla="*/ 0 h 3"/>
                      <a:gd name="T10" fmla="*/ 3 w 4"/>
                      <a:gd name="T11" fmla="*/ 0 h 3"/>
                      <a:gd name="T12" fmla="*/ 3 w 4"/>
                      <a:gd name="T13" fmla="*/ 0 h 3"/>
                      <a:gd name="T14" fmla="*/ 3 w 4"/>
                      <a:gd name="T15" fmla="*/ 1 h 3"/>
                      <a:gd name="T16" fmla="*/ 3 w 4"/>
                      <a:gd name="T17" fmla="*/ 1 h 3"/>
                      <a:gd name="T18" fmla="*/ 4 w 4"/>
                      <a:gd name="T19" fmla="*/ 2 h 3"/>
                      <a:gd name="T20" fmla="*/ 4 w 4"/>
                      <a:gd name="T21" fmla="*/ 2 h 3"/>
                      <a:gd name="T22" fmla="*/ 4 w 4"/>
                      <a:gd name="T23" fmla="*/ 3 h 3"/>
                      <a:gd name="T24" fmla="*/ 3 w 4"/>
                      <a:gd name="T25" fmla="*/ 3 h 3"/>
                      <a:gd name="T26" fmla="*/ 1 w 4"/>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
                        <a:moveTo>
                          <a:pt x="1" y="3"/>
                        </a:moveTo>
                        <a:cubicBezTo>
                          <a:pt x="1" y="3"/>
                          <a:pt x="0" y="3"/>
                          <a:pt x="0" y="2"/>
                        </a:cubicBezTo>
                        <a:cubicBezTo>
                          <a:pt x="0" y="2"/>
                          <a:pt x="0" y="2"/>
                          <a:pt x="0" y="2"/>
                        </a:cubicBezTo>
                        <a:cubicBezTo>
                          <a:pt x="0" y="2"/>
                          <a:pt x="0" y="2"/>
                          <a:pt x="0" y="2"/>
                        </a:cubicBezTo>
                        <a:cubicBezTo>
                          <a:pt x="0" y="0"/>
                          <a:pt x="0" y="0"/>
                          <a:pt x="0" y="0"/>
                        </a:cubicBezTo>
                        <a:cubicBezTo>
                          <a:pt x="3" y="0"/>
                          <a:pt x="3" y="0"/>
                          <a:pt x="3" y="0"/>
                        </a:cubicBezTo>
                        <a:cubicBezTo>
                          <a:pt x="3" y="0"/>
                          <a:pt x="3" y="0"/>
                          <a:pt x="3" y="0"/>
                        </a:cubicBezTo>
                        <a:cubicBezTo>
                          <a:pt x="3" y="0"/>
                          <a:pt x="3" y="0"/>
                          <a:pt x="3" y="1"/>
                        </a:cubicBezTo>
                        <a:cubicBezTo>
                          <a:pt x="3" y="1"/>
                          <a:pt x="3" y="1"/>
                          <a:pt x="3" y="1"/>
                        </a:cubicBezTo>
                        <a:cubicBezTo>
                          <a:pt x="4" y="1"/>
                          <a:pt x="4" y="1"/>
                          <a:pt x="4" y="2"/>
                        </a:cubicBezTo>
                        <a:cubicBezTo>
                          <a:pt x="4" y="2"/>
                          <a:pt x="4" y="2"/>
                          <a:pt x="4" y="2"/>
                        </a:cubicBezTo>
                        <a:cubicBezTo>
                          <a:pt x="4" y="3"/>
                          <a:pt x="4" y="3"/>
                          <a:pt x="4" y="3"/>
                        </a:cubicBezTo>
                        <a:cubicBezTo>
                          <a:pt x="3" y="3"/>
                          <a:pt x="3" y="3"/>
                          <a:pt x="3" y="3"/>
                        </a:cubicBezTo>
                        <a:lnTo>
                          <a:pt x="1"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98" name="Freeform 10"/>
                  <p:cNvSpPr/>
                  <p:nvPr/>
                </p:nvSpPr>
                <p:spPr bwMode="auto">
                  <a:xfrm>
                    <a:off x="3978" y="1503"/>
                    <a:ext cx="40" cy="40"/>
                  </a:xfrm>
                  <a:custGeom>
                    <a:avLst/>
                    <a:gdLst>
                      <a:gd name="T0" fmla="*/ 5 w 9"/>
                      <a:gd name="T1" fmla="*/ 9 h 9"/>
                      <a:gd name="T2" fmla="*/ 4 w 9"/>
                      <a:gd name="T3" fmla="*/ 9 h 9"/>
                      <a:gd name="T4" fmla="*/ 3 w 9"/>
                      <a:gd name="T5" fmla="*/ 9 h 9"/>
                      <a:gd name="T6" fmla="*/ 2 w 9"/>
                      <a:gd name="T7" fmla="*/ 8 h 9"/>
                      <a:gd name="T8" fmla="*/ 2 w 9"/>
                      <a:gd name="T9" fmla="*/ 7 h 9"/>
                      <a:gd name="T10" fmla="*/ 2 w 9"/>
                      <a:gd name="T11" fmla="*/ 7 h 9"/>
                      <a:gd name="T12" fmla="*/ 2 w 9"/>
                      <a:gd name="T13" fmla="*/ 7 h 9"/>
                      <a:gd name="T14" fmla="*/ 1 w 9"/>
                      <a:gd name="T15" fmla="*/ 7 h 9"/>
                      <a:gd name="T16" fmla="*/ 1 w 9"/>
                      <a:gd name="T17" fmla="*/ 7 h 9"/>
                      <a:gd name="T18" fmla="*/ 1 w 9"/>
                      <a:gd name="T19" fmla="*/ 6 h 9"/>
                      <a:gd name="T20" fmla="*/ 1 w 9"/>
                      <a:gd name="T21" fmla="*/ 6 h 9"/>
                      <a:gd name="T22" fmla="*/ 1 w 9"/>
                      <a:gd name="T23" fmla="*/ 6 h 9"/>
                      <a:gd name="T24" fmla="*/ 1 w 9"/>
                      <a:gd name="T25" fmla="*/ 6 h 9"/>
                      <a:gd name="T26" fmla="*/ 0 w 9"/>
                      <a:gd name="T27" fmla="*/ 6 h 9"/>
                      <a:gd name="T28" fmla="*/ 0 w 9"/>
                      <a:gd name="T29" fmla="*/ 4 h 9"/>
                      <a:gd name="T30" fmla="*/ 0 w 9"/>
                      <a:gd name="T31" fmla="*/ 4 h 9"/>
                      <a:gd name="T32" fmla="*/ 0 w 9"/>
                      <a:gd name="T33" fmla="*/ 3 h 9"/>
                      <a:gd name="T34" fmla="*/ 1 w 9"/>
                      <a:gd name="T35" fmla="*/ 3 h 9"/>
                      <a:gd name="T36" fmla="*/ 2 w 9"/>
                      <a:gd name="T37" fmla="*/ 3 h 9"/>
                      <a:gd name="T38" fmla="*/ 2 w 9"/>
                      <a:gd name="T39" fmla="*/ 3 h 9"/>
                      <a:gd name="T40" fmla="*/ 2 w 9"/>
                      <a:gd name="T41" fmla="*/ 3 h 9"/>
                      <a:gd name="T42" fmla="*/ 2 w 9"/>
                      <a:gd name="T43" fmla="*/ 3 h 9"/>
                      <a:gd name="T44" fmla="*/ 2 w 9"/>
                      <a:gd name="T45" fmla="*/ 3 h 9"/>
                      <a:gd name="T46" fmla="*/ 2 w 9"/>
                      <a:gd name="T47" fmla="*/ 2 h 9"/>
                      <a:gd name="T48" fmla="*/ 2 w 9"/>
                      <a:gd name="T49" fmla="*/ 2 h 9"/>
                      <a:gd name="T50" fmla="*/ 3 w 9"/>
                      <a:gd name="T51" fmla="*/ 2 h 9"/>
                      <a:gd name="T52" fmla="*/ 3 w 9"/>
                      <a:gd name="T53" fmla="*/ 2 h 9"/>
                      <a:gd name="T54" fmla="*/ 3 w 9"/>
                      <a:gd name="T55" fmla="*/ 2 h 9"/>
                      <a:gd name="T56" fmla="*/ 4 w 9"/>
                      <a:gd name="T57" fmla="*/ 2 h 9"/>
                      <a:gd name="T58" fmla="*/ 4 w 9"/>
                      <a:gd name="T59" fmla="*/ 1 h 9"/>
                      <a:gd name="T60" fmla="*/ 4 w 9"/>
                      <a:gd name="T61" fmla="*/ 1 h 9"/>
                      <a:gd name="T62" fmla="*/ 4 w 9"/>
                      <a:gd name="T63" fmla="*/ 0 h 9"/>
                      <a:gd name="T64" fmla="*/ 5 w 9"/>
                      <a:gd name="T65" fmla="*/ 0 h 9"/>
                      <a:gd name="T66" fmla="*/ 5 w 9"/>
                      <a:gd name="T67" fmla="*/ 0 h 9"/>
                      <a:gd name="T68" fmla="*/ 5 w 9"/>
                      <a:gd name="T69" fmla="*/ 0 h 9"/>
                      <a:gd name="T70" fmla="*/ 5 w 9"/>
                      <a:gd name="T71" fmla="*/ 0 h 9"/>
                      <a:gd name="T72" fmla="*/ 7 w 9"/>
                      <a:gd name="T73" fmla="*/ 1 h 9"/>
                      <a:gd name="T74" fmla="*/ 8 w 9"/>
                      <a:gd name="T75" fmla="*/ 1 h 9"/>
                      <a:gd name="T76" fmla="*/ 8 w 9"/>
                      <a:gd name="T77" fmla="*/ 1 h 9"/>
                      <a:gd name="T78" fmla="*/ 9 w 9"/>
                      <a:gd name="T79" fmla="*/ 1 h 9"/>
                      <a:gd name="T80" fmla="*/ 9 w 9"/>
                      <a:gd name="T81" fmla="*/ 2 h 9"/>
                      <a:gd name="T82" fmla="*/ 9 w 9"/>
                      <a:gd name="T83" fmla="*/ 3 h 9"/>
                      <a:gd name="T84" fmla="*/ 8 w 9"/>
                      <a:gd name="T85" fmla="*/ 4 h 9"/>
                      <a:gd name="T86" fmla="*/ 8 w 9"/>
                      <a:gd name="T87" fmla="*/ 4 h 9"/>
                      <a:gd name="T88" fmla="*/ 8 w 9"/>
                      <a:gd name="T89" fmla="*/ 4 h 9"/>
                      <a:gd name="T90" fmla="*/ 8 w 9"/>
                      <a:gd name="T91" fmla="*/ 5 h 9"/>
                      <a:gd name="T92" fmla="*/ 8 w 9"/>
                      <a:gd name="T93" fmla="*/ 5 h 9"/>
                      <a:gd name="T94" fmla="*/ 8 w 9"/>
                      <a:gd name="T95" fmla="*/ 8 h 9"/>
                      <a:gd name="T96" fmla="*/ 7 w 9"/>
                      <a:gd name="T97" fmla="*/ 8 h 9"/>
                      <a:gd name="T98" fmla="*/ 7 w 9"/>
                      <a:gd name="T99" fmla="*/ 8 h 9"/>
                      <a:gd name="T100" fmla="*/ 6 w 9"/>
                      <a:gd name="T101" fmla="*/ 8 h 9"/>
                      <a:gd name="T102" fmla="*/ 6 w 9"/>
                      <a:gd name="T103" fmla="*/ 9 h 9"/>
                      <a:gd name="T104" fmla="*/ 5 w 9"/>
                      <a:gd name="T10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 h="9">
                        <a:moveTo>
                          <a:pt x="5" y="9"/>
                        </a:moveTo>
                        <a:cubicBezTo>
                          <a:pt x="4" y="9"/>
                          <a:pt x="4" y="9"/>
                          <a:pt x="4" y="9"/>
                        </a:cubicBezTo>
                        <a:cubicBezTo>
                          <a:pt x="4" y="9"/>
                          <a:pt x="4" y="9"/>
                          <a:pt x="3" y="9"/>
                        </a:cubicBezTo>
                        <a:cubicBezTo>
                          <a:pt x="3" y="9"/>
                          <a:pt x="2" y="9"/>
                          <a:pt x="2" y="8"/>
                        </a:cubicBezTo>
                        <a:cubicBezTo>
                          <a:pt x="2" y="8"/>
                          <a:pt x="2" y="8"/>
                          <a:pt x="2" y="7"/>
                        </a:cubicBezTo>
                        <a:cubicBezTo>
                          <a:pt x="2" y="7"/>
                          <a:pt x="2" y="7"/>
                          <a:pt x="2" y="7"/>
                        </a:cubicBezTo>
                        <a:cubicBezTo>
                          <a:pt x="2" y="7"/>
                          <a:pt x="2" y="7"/>
                          <a:pt x="2" y="7"/>
                        </a:cubicBezTo>
                        <a:cubicBezTo>
                          <a:pt x="2" y="7"/>
                          <a:pt x="2" y="7"/>
                          <a:pt x="1" y="7"/>
                        </a:cubicBezTo>
                        <a:cubicBezTo>
                          <a:pt x="1" y="7"/>
                          <a:pt x="1" y="7"/>
                          <a:pt x="1" y="7"/>
                        </a:cubicBezTo>
                        <a:cubicBezTo>
                          <a:pt x="1" y="6"/>
                          <a:pt x="1" y="6"/>
                          <a:pt x="1" y="6"/>
                        </a:cubicBezTo>
                        <a:cubicBezTo>
                          <a:pt x="1" y="6"/>
                          <a:pt x="1" y="6"/>
                          <a:pt x="1" y="6"/>
                        </a:cubicBezTo>
                        <a:cubicBezTo>
                          <a:pt x="1" y="6"/>
                          <a:pt x="1" y="6"/>
                          <a:pt x="1" y="6"/>
                        </a:cubicBezTo>
                        <a:cubicBezTo>
                          <a:pt x="1" y="6"/>
                          <a:pt x="1" y="6"/>
                          <a:pt x="1" y="6"/>
                        </a:cubicBezTo>
                        <a:cubicBezTo>
                          <a:pt x="0" y="6"/>
                          <a:pt x="0" y="6"/>
                          <a:pt x="0" y="6"/>
                        </a:cubicBezTo>
                        <a:cubicBezTo>
                          <a:pt x="0" y="4"/>
                          <a:pt x="0" y="4"/>
                          <a:pt x="0" y="4"/>
                        </a:cubicBezTo>
                        <a:cubicBezTo>
                          <a:pt x="0" y="4"/>
                          <a:pt x="0" y="4"/>
                          <a:pt x="0" y="4"/>
                        </a:cubicBezTo>
                        <a:cubicBezTo>
                          <a:pt x="0" y="4"/>
                          <a:pt x="0" y="4"/>
                          <a:pt x="0" y="3"/>
                        </a:cubicBezTo>
                        <a:cubicBezTo>
                          <a:pt x="0"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4" y="2"/>
                          <a:pt x="4" y="2"/>
                          <a:pt x="4" y="2"/>
                        </a:cubicBezTo>
                        <a:cubicBezTo>
                          <a:pt x="4" y="1"/>
                          <a:pt x="4" y="1"/>
                          <a:pt x="4" y="1"/>
                        </a:cubicBezTo>
                        <a:cubicBezTo>
                          <a:pt x="4" y="1"/>
                          <a:pt x="4" y="1"/>
                          <a:pt x="4" y="1"/>
                        </a:cubicBezTo>
                        <a:cubicBezTo>
                          <a:pt x="4" y="1"/>
                          <a:pt x="4" y="0"/>
                          <a:pt x="4" y="0"/>
                        </a:cubicBezTo>
                        <a:cubicBezTo>
                          <a:pt x="5" y="0"/>
                          <a:pt x="5" y="0"/>
                          <a:pt x="5" y="0"/>
                        </a:cubicBezTo>
                        <a:cubicBezTo>
                          <a:pt x="5" y="0"/>
                          <a:pt x="5" y="0"/>
                          <a:pt x="5" y="0"/>
                        </a:cubicBezTo>
                        <a:cubicBezTo>
                          <a:pt x="5" y="0"/>
                          <a:pt x="5" y="0"/>
                          <a:pt x="5" y="0"/>
                        </a:cubicBezTo>
                        <a:cubicBezTo>
                          <a:pt x="5" y="0"/>
                          <a:pt x="5" y="0"/>
                          <a:pt x="5" y="0"/>
                        </a:cubicBezTo>
                        <a:cubicBezTo>
                          <a:pt x="6" y="0"/>
                          <a:pt x="7" y="0"/>
                          <a:pt x="7" y="1"/>
                        </a:cubicBezTo>
                        <a:cubicBezTo>
                          <a:pt x="7" y="1"/>
                          <a:pt x="8" y="1"/>
                          <a:pt x="8" y="1"/>
                        </a:cubicBezTo>
                        <a:cubicBezTo>
                          <a:pt x="8" y="1"/>
                          <a:pt x="8" y="1"/>
                          <a:pt x="8" y="1"/>
                        </a:cubicBezTo>
                        <a:cubicBezTo>
                          <a:pt x="9" y="1"/>
                          <a:pt x="9" y="1"/>
                          <a:pt x="9" y="1"/>
                        </a:cubicBezTo>
                        <a:cubicBezTo>
                          <a:pt x="9" y="2"/>
                          <a:pt x="9" y="2"/>
                          <a:pt x="9" y="2"/>
                        </a:cubicBezTo>
                        <a:cubicBezTo>
                          <a:pt x="9" y="3"/>
                          <a:pt x="9" y="3"/>
                          <a:pt x="9" y="3"/>
                        </a:cubicBezTo>
                        <a:cubicBezTo>
                          <a:pt x="9" y="3"/>
                          <a:pt x="8" y="3"/>
                          <a:pt x="8" y="4"/>
                        </a:cubicBezTo>
                        <a:cubicBezTo>
                          <a:pt x="8" y="4"/>
                          <a:pt x="8" y="4"/>
                          <a:pt x="8" y="4"/>
                        </a:cubicBezTo>
                        <a:cubicBezTo>
                          <a:pt x="8" y="4"/>
                          <a:pt x="8" y="4"/>
                          <a:pt x="8" y="4"/>
                        </a:cubicBezTo>
                        <a:cubicBezTo>
                          <a:pt x="8" y="4"/>
                          <a:pt x="8" y="4"/>
                          <a:pt x="8" y="5"/>
                        </a:cubicBezTo>
                        <a:cubicBezTo>
                          <a:pt x="8" y="5"/>
                          <a:pt x="8" y="5"/>
                          <a:pt x="8" y="5"/>
                        </a:cubicBezTo>
                        <a:cubicBezTo>
                          <a:pt x="9" y="6"/>
                          <a:pt x="9" y="7"/>
                          <a:pt x="8" y="8"/>
                        </a:cubicBezTo>
                        <a:cubicBezTo>
                          <a:pt x="7" y="8"/>
                          <a:pt x="7" y="8"/>
                          <a:pt x="7" y="8"/>
                        </a:cubicBezTo>
                        <a:cubicBezTo>
                          <a:pt x="7" y="8"/>
                          <a:pt x="7" y="8"/>
                          <a:pt x="7" y="8"/>
                        </a:cubicBezTo>
                        <a:cubicBezTo>
                          <a:pt x="7" y="8"/>
                          <a:pt x="6" y="8"/>
                          <a:pt x="6" y="8"/>
                        </a:cubicBezTo>
                        <a:cubicBezTo>
                          <a:pt x="6" y="9"/>
                          <a:pt x="6" y="9"/>
                          <a:pt x="6" y="9"/>
                        </a:cubicBezTo>
                        <a:cubicBezTo>
                          <a:pt x="6" y="9"/>
                          <a:pt x="5" y="9"/>
                          <a:pt x="5" y="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99" name="Freeform 11"/>
                  <p:cNvSpPr/>
                  <p:nvPr/>
                </p:nvSpPr>
                <p:spPr bwMode="auto">
                  <a:xfrm>
                    <a:off x="4013" y="1512"/>
                    <a:ext cx="27" cy="22"/>
                  </a:xfrm>
                  <a:custGeom>
                    <a:avLst/>
                    <a:gdLst>
                      <a:gd name="T0" fmla="*/ 3 w 6"/>
                      <a:gd name="T1" fmla="*/ 5 h 5"/>
                      <a:gd name="T2" fmla="*/ 3 w 6"/>
                      <a:gd name="T3" fmla="*/ 5 h 5"/>
                      <a:gd name="T4" fmla="*/ 3 w 6"/>
                      <a:gd name="T5" fmla="*/ 4 h 5"/>
                      <a:gd name="T6" fmla="*/ 3 w 6"/>
                      <a:gd name="T7" fmla="*/ 4 h 5"/>
                      <a:gd name="T8" fmla="*/ 2 w 6"/>
                      <a:gd name="T9" fmla="*/ 4 h 5"/>
                      <a:gd name="T10" fmla="*/ 2 w 6"/>
                      <a:gd name="T11" fmla="*/ 4 h 5"/>
                      <a:gd name="T12" fmla="*/ 1 w 6"/>
                      <a:gd name="T13" fmla="*/ 3 h 5"/>
                      <a:gd name="T14" fmla="*/ 1 w 6"/>
                      <a:gd name="T15" fmla="*/ 2 h 5"/>
                      <a:gd name="T16" fmla="*/ 0 w 6"/>
                      <a:gd name="T17" fmla="*/ 2 h 5"/>
                      <a:gd name="T18" fmla="*/ 1 w 6"/>
                      <a:gd name="T19" fmla="*/ 1 h 5"/>
                      <a:gd name="T20" fmla="*/ 3 w 6"/>
                      <a:gd name="T21" fmla="*/ 0 h 5"/>
                      <a:gd name="T22" fmla="*/ 4 w 6"/>
                      <a:gd name="T23" fmla="*/ 0 h 5"/>
                      <a:gd name="T24" fmla="*/ 5 w 6"/>
                      <a:gd name="T25" fmla="*/ 0 h 5"/>
                      <a:gd name="T26" fmla="*/ 5 w 6"/>
                      <a:gd name="T27" fmla="*/ 0 h 5"/>
                      <a:gd name="T28" fmla="*/ 5 w 6"/>
                      <a:gd name="T29" fmla="*/ 1 h 5"/>
                      <a:gd name="T30" fmla="*/ 5 w 6"/>
                      <a:gd name="T31" fmla="*/ 1 h 5"/>
                      <a:gd name="T32" fmla="*/ 5 w 6"/>
                      <a:gd name="T33" fmla="*/ 1 h 5"/>
                      <a:gd name="T34" fmla="*/ 6 w 6"/>
                      <a:gd name="T35" fmla="*/ 1 h 5"/>
                      <a:gd name="T36" fmla="*/ 6 w 6"/>
                      <a:gd name="T37" fmla="*/ 1 h 5"/>
                      <a:gd name="T38" fmla="*/ 6 w 6"/>
                      <a:gd name="T39" fmla="*/ 2 h 5"/>
                      <a:gd name="T40" fmla="*/ 6 w 6"/>
                      <a:gd name="T41" fmla="*/ 2 h 5"/>
                      <a:gd name="T42" fmla="*/ 6 w 6"/>
                      <a:gd name="T43" fmla="*/ 4 h 5"/>
                      <a:gd name="T44" fmla="*/ 4 w 6"/>
                      <a:gd name="T45" fmla="*/ 5 h 5"/>
                      <a:gd name="T46" fmla="*/ 3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3" y="5"/>
                        </a:moveTo>
                        <a:cubicBezTo>
                          <a:pt x="3" y="5"/>
                          <a:pt x="3" y="5"/>
                          <a:pt x="3" y="5"/>
                        </a:cubicBezTo>
                        <a:cubicBezTo>
                          <a:pt x="3" y="4"/>
                          <a:pt x="3" y="4"/>
                          <a:pt x="3" y="4"/>
                        </a:cubicBezTo>
                        <a:cubicBezTo>
                          <a:pt x="3" y="4"/>
                          <a:pt x="3" y="4"/>
                          <a:pt x="3" y="4"/>
                        </a:cubicBezTo>
                        <a:cubicBezTo>
                          <a:pt x="2" y="4"/>
                          <a:pt x="2" y="4"/>
                          <a:pt x="2" y="4"/>
                        </a:cubicBezTo>
                        <a:cubicBezTo>
                          <a:pt x="2" y="4"/>
                          <a:pt x="2" y="4"/>
                          <a:pt x="2" y="4"/>
                        </a:cubicBezTo>
                        <a:cubicBezTo>
                          <a:pt x="2" y="3"/>
                          <a:pt x="2" y="3"/>
                          <a:pt x="1" y="3"/>
                        </a:cubicBezTo>
                        <a:cubicBezTo>
                          <a:pt x="1" y="3"/>
                          <a:pt x="1" y="3"/>
                          <a:pt x="1" y="2"/>
                        </a:cubicBezTo>
                        <a:cubicBezTo>
                          <a:pt x="1" y="2"/>
                          <a:pt x="0" y="2"/>
                          <a:pt x="0" y="2"/>
                        </a:cubicBezTo>
                        <a:cubicBezTo>
                          <a:pt x="0" y="2"/>
                          <a:pt x="0" y="1"/>
                          <a:pt x="1" y="1"/>
                        </a:cubicBezTo>
                        <a:cubicBezTo>
                          <a:pt x="1" y="0"/>
                          <a:pt x="2" y="0"/>
                          <a:pt x="3" y="0"/>
                        </a:cubicBezTo>
                        <a:cubicBezTo>
                          <a:pt x="3" y="0"/>
                          <a:pt x="4" y="0"/>
                          <a:pt x="4" y="0"/>
                        </a:cubicBezTo>
                        <a:cubicBezTo>
                          <a:pt x="4" y="0"/>
                          <a:pt x="4" y="0"/>
                          <a:pt x="5" y="0"/>
                        </a:cubicBezTo>
                        <a:cubicBezTo>
                          <a:pt x="5" y="0"/>
                          <a:pt x="5" y="0"/>
                          <a:pt x="5" y="0"/>
                        </a:cubicBezTo>
                        <a:cubicBezTo>
                          <a:pt x="5" y="1"/>
                          <a:pt x="5" y="1"/>
                          <a:pt x="5" y="1"/>
                        </a:cubicBezTo>
                        <a:cubicBezTo>
                          <a:pt x="5" y="1"/>
                          <a:pt x="5" y="1"/>
                          <a:pt x="5" y="1"/>
                        </a:cubicBezTo>
                        <a:cubicBezTo>
                          <a:pt x="5" y="1"/>
                          <a:pt x="5" y="1"/>
                          <a:pt x="5" y="1"/>
                        </a:cubicBezTo>
                        <a:cubicBezTo>
                          <a:pt x="5" y="1"/>
                          <a:pt x="5" y="1"/>
                          <a:pt x="6" y="1"/>
                        </a:cubicBezTo>
                        <a:cubicBezTo>
                          <a:pt x="6" y="1"/>
                          <a:pt x="6" y="1"/>
                          <a:pt x="6" y="1"/>
                        </a:cubicBezTo>
                        <a:cubicBezTo>
                          <a:pt x="6" y="2"/>
                          <a:pt x="6" y="2"/>
                          <a:pt x="6" y="2"/>
                        </a:cubicBezTo>
                        <a:cubicBezTo>
                          <a:pt x="6" y="2"/>
                          <a:pt x="6" y="2"/>
                          <a:pt x="6" y="2"/>
                        </a:cubicBezTo>
                        <a:cubicBezTo>
                          <a:pt x="6" y="3"/>
                          <a:pt x="6" y="4"/>
                          <a:pt x="6" y="4"/>
                        </a:cubicBezTo>
                        <a:cubicBezTo>
                          <a:pt x="6" y="5"/>
                          <a:pt x="5" y="5"/>
                          <a:pt x="4" y="5"/>
                        </a:cubicBezTo>
                        <a:lnTo>
                          <a:pt x="3" y="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0" name="Freeform 12"/>
                  <p:cNvSpPr/>
                  <p:nvPr/>
                </p:nvSpPr>
                <p:spPr bwMode="auto">
                  <a:xfrm>
                    <a:off x="4013" y="1534"/>
                    <a:ext cx="27" cy="17"/>
                  </a:xfrm>
                  <a:custGeom>
                    <a:avLst/>
                    <a:gdLst>
                      <a:gd name="T0" fmla="*/ 6 w 6"/>
                      <a:gd name="T1" fmla="*/ 4 h 4"/>
                      <a:gd name="T2" fmla="*/ 5 w 6"/>
                      <a:gd name="T3" fmla="*/ 4 h 4"/>
                      <a:gd name="T4" fmla="*/ 2 w 6"/>
                      <a:gd name="T5" fmla="*/ 4 h 4"/>
                      <a:gd name="T6" fmla="*/ 2 w 6"/>
                      <a:gd name="T7" fmla="*/ 3 h 4"/>
                      <a:gd name="T8" fmla="*/ 0 w 6"/>
                      <a:gd name="T9" fmla="*/ 3 h 4"/>
                      <a:gd name="T10" fmla="*/ 0 w 6"/>
                      <a:gd name="T11" fmla="*/ 1 h 4"/>
                      <a:gd name="T12" fmla="*/ 0 w 6"/>
                      <a:gd name="T13" fmla="*/ 1 h 4"/>
                      <a:gd name="T14" fmla="*/ 1 w 6"/>
                      <a:gd name="T15" fmla="*/ 0 h 4"/>
                      <a:gd name="T16" fmla="*/ 1 w 6"/>
                      <a:gd name="T17" fmla="*/ 0 h 4"/>
                      <a:gd name="T18" fmla="*/ 4 w 6"/>
                      <a:gd name="T19" fmla="*/ 0 h 4"/>
                      <a:gd name="T20" fmla="*/ 4 w 6"/>
                      <a:gd name="T21" fmla="*/ 0 h 4"/>
                      <a:gd name="T22" fmla="*/ 4 w 6"/>
                      <a:gd name="T23" fmla="*/ 1 h 4"/>
                      <a:gd name="T24" fmla="*/ 5 w 6"/>
                      <a:gd name="T25" fmla="*/ 1 h 4"/>
                      <a:gd name="T26" fmla="*/ 5 w 6"/>
                      <a:gd name="T27" fmla="*/ 1 h 4"/>
                      <a:gd name="T28" fmla="*/ 5 w 6"/>
                      <a:gd name="T29" fmla="*/ 1 h 4"/>
                      <a:gd name="T30" fmla="*/ 6 w 6"/>
                      <a:gd name="T31" fmla="*/ 2 h 4"/>
                      <a:gd name="T32" fmla="*/ 6 w 6"/>
                      <a:gd name="T33" fmla="*/ 3 h 4"/>
                      <a:gd name="T34" fmla="*/ 6 w 6"/>
                      <a:gd name="T35" fmla="*/ 3 h 4"/>
                      <a:gd name="T36" fmla="*/ 6 w 6"/>
                      <a:gd name="T37" fmla="*/ 4 h 4"/>
                      <a:gd name="T38" fmla="*/ 6 w 6"/>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4"/>
                        </a:moveTo>
                        <a:cubicBezTo>
                          <a:pt x="5" y="4"/>
                          <a:pt x="5" y="4"/>
                          <a:pt x="5" y="4"/>
                        </a:cubicBezTo>
                        <a:cubicBezTo>
                          <a:pt x="2" y="4"/>
                          <a:pt x="2" y="4"/>
                          <a:pt x="2" y="4"/>
                        </a:cubicBezTo>
                        <a:cubicBezTo>
                          <a:pt x="2" y="3"/>
                          <a:pt x="2" y="3"/>
                          <a:pt x="2" y="3"/>
                        </a:cubicBezTo>
                        <a:cubicBezTo>
                          <a:pt x="0" y="3"/>
                          <a:pt x="0" y="3"/>
                          <a:pt x="0" y="3"/>
                        </a:cubicBezTo>
                        <a:cubicBezTo>
                          <a:pt x="0" y="1"/>
                          <a:pt x="0" y="1"/>
                          <a:pt x="0" y="1"/>
                        </a:cubicBezTo>
                        <a:cubicBezTo>
                          <a:pt x="0" y="1"/>
                          <a:pt x="0" y="1"/>
                          <a:pt x="0" y="1"/>
                        </a:cubicBezTo>
                        <a:cubicBezTo>
                          <a:pt x="0" y="1"/>
                          <a:pt x="0" y="0"/>
                          <a:pt x="1" y="0"/>
                        </a:cubicBezTo>
                        <a:cubicBezTo>
                          <a:pt x="1" y="0"/>
                          <a:pt x="1" y="0"/>
                          <a:pt x="1" y="0"/>
                        </a:cubicBezTo>
                        <a:cubicBezTo>
                          <a:pt x="4" y="0"/>
                          <a:pt x="4" y="0"/>
                          <a:pt x="4" y="0"/>
                        </a:cubicBezTo>
                        <a:cubicBezTo>
                          <a:pt x="4" y="0"/>
                          <a:pt x="4" y="0"/>
                          <a:pt x="4" y="0"/>
                        </a:cubicBezTo>
                        <a:cubicBezTo>
                          <a:pt x="4" y="1"/>
                          <a:pt x="4" y="1"/>
                          <a:pt x="4" y="1"/>
                        </a:cubicBezTo>
                        <a:cubicBezTo>
                          <a:pt x="5" y="1"/>
                          <a:pt x="5" y="1"/>
                          <a:pt x="5" y="1"/>
                        </a:cubicBezTo>
                        <a:cubicBezTo>
                          <a:pt x="5" y="1"/>
                          <a:pt x="5" y="1"/>
                          <a:pt x="5" y="1"/>
                        </a:cubicBezTo>
                        <a:cubicBezTo>
                          <a:pt x="5" y="1"/>
                          <a:pt x="5" y="1"/>
                          <a:pt x="5" y="1"/>
                        </a:cubicBezTo>
                        <a:cubicBezTo>
                          <a:pt x="6" y="1"/>
                          <a:pt x="6" y="1"/>
                          <a:pt x="6" y="2"/>
                        </a:cubicBezTo>
                        <a:cubicBezTo>
                          <a:pt x="6" y="2"/>
                          <a:pt x="6" y="3"/>
                          <a:pt x="6" y="3"/>
                        </a:cubicBezTo>
                        <a:cubicBezTo>
                          <a:pt x="6" y="3"/>
                          <a:pt x="6" y="3"/>
                          <a:pt x="6" y="3"/>
                        </a:cubicBezTo>
                        <a:cubicBezTo>
                          <a:pt x="6" y="3"/>
                          <a:pt x="6" y="3"/>
                          <a:pt x="6" y="4"/>
                        </a:cubicBezTo>
                        <a:cubicBezTo>
                          <a:pt x="6" y="4"/>
                          <a:pt x="6" y="4"/>
                          <a:pt x="6" y="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1" name="Freeform 13"/>
                  <p:cNvSpPr/>
                  <p:nvPr/>
                </p:nvSpPr>
                <p:spPr bwMode="auto">
                  <a:xfrm>
                    <a:off x="3780" y="1468"/>
                    <a:ext cx="97" cy="66"/>
                  </a:xfrm>
                  <a:custGeom>
                    <a:avLst/>
                    <a:gdLst>
                      <a:gd name="T0" fmla="*/ 7 w 22"/>
                      <a:gd name="T1" fmla="*/ 15 h 15"/>
                      <a:gd name="T2" fmla="*/ 3 w 22"/>
                      <a:gd name="T3" fmla="*/ 15 h 15"/>
                      <a:gd name="T4" fmla="*/ 1 w 22"/>
                      <a:gd name="T5" fmla="*/ 13 h 15"/>
                      <a:gd name="T6" fmla="*/ 0 w 22"/>
                      <a:gd name="T7" fmla="*/ 11 h 15"/>
                      <a:gd name="T8" fmla="*/ 0 w 22"/>
                      <a:gd name="T9" fmla="*/ 9 h 15"/>
                      <a:gd name="T10" fmla="*/ 2 w 22"/>
                      <a:gd name="T11" fmla="*/ 8 h 15"/>
                      <a:gd name="T12" fmla="*/ 3 w 22"/>
                      <a:gd name="T13" fmla="*/ 7 h 15"/>
                      <a:gd name="T14" fmla="*/ 3 w 22"/>
                      <a:gd name="T15" fmla="*/ 6 h 15"/>
                      <a:gd name="T16" fmla="*/ 3 w 22"/>
                      <a:gd name="T17" fmla="*/ 4 h 15"/>
                      <a:gd name="T18" fmla="*/ 2 w 22"/>
                      <a:gd name="T19" fmla="*/ 3 h 15"/>
                      <a:gd name="T20" fmla="*/ 1 w 22"/>
                      <a:gd name="T21" fmla="*/ 1 h 15"/>
                      <a:gd name="T22" fmla="*/ 9 w 22"/>
                      <a:gd name="T23" fmla="*/ 0 h 15"/>
                      <a:gd name="T24" fmla="*/ 20 w 22"/>
                      <a:gd name="T25" fmla="*/ 0 h 15"/>
                      <a:gd name="T26" fmla="*/ 22 w 22"/>
                      <a:gd name="T27" fmla="*/ 0 h 15"/>
                      <a:gd name="T28" fmla="*/ 22 w 22"/>
                      <a:gd name="T29" fmla="*/ 1 h 15"/>
                      <a:gd name="T30" fmla="*/ 22 w 22"/>
                      <a:gd name="T31" fmla="*/ 2 h 15"/>
                      <a:gd name="T32" fmla="*/ 21 w 22"/>
                      <a:gd name="T33" fmla="*/ 3 h 15"/>
                      <a:gd name="T34" fmla="*/ 20 w 22"/>
                      <a:gd name="T35" fmla="*/ 6 h 15"/>
                      <a:gd name="T36" fmla="*/ 21 w 22"/>
                      <a:gd name="T37" fmla="*/ 6 h 15"/>
                      <a:gd name="T38" fmla="*/ 19 w 22"/>
                      <a:gd name="T39" fmla="*/ 8 h 15"/>
                      <a:gd name="T40" fmla="*/ 19 w 22"/>
                      <a:gd name="T41" fmla="*/ 8 h 15"/>
                      <a:gd name="T42" fmla="*/ 18 w 22"/>
                      <a:gd name="T43" fmla="*/ 9 h 15"/>
                      <a:gd name="T44" fmla="*/ 17 w 22"/>
                      <a:gd name="T45" fmla="*/ 9 h 15"/>
                      <a:gd name="T46" fmla="*/ 16 w 22"/>
                      <a:gd name="T47" fmla="*/ 10 h 15"/>
                      <a:gd name="T48" fmla="*/ 14 w 22"/>
                      <a:gd name="T49" fmla="*/ 11 h 15"/>
                      <a:gd name="T50" fmla="*/ 14 w 22"/>
                      <a:gd name="T51" fmla="*/ 10 h 15"/>
                      <a:gd name="T52" fmla="*/ 13 w 22"/>
                      <a:gd name="T53" fmla="*/ 11 h 15"/>
                      <a:gd name="T54" fmla="*/ 11 w 22"/>
                      <a:gd name="T55" fmla="*/ 11 h 15"/>
                      <a:gd name="T56" fmla="*/ 10 w 22"/>
                      <a:gd name="T57" fmla="*/ 11 h 15"/>
                      <a:gd name="T58" fmla="*/ 9 w 22"/>
                      <a:gd name="T59" fmla="*/ 12 h 15"/>
                      <a:gd name="T60" fmla="*/ 9 w 22"/>
                      <a:gd name="T61" fmla="*/ 13 h 15"/>
                      <a:gd name="T62" fmla="*/ 8 w 22"/>
                      <a:gd name="T6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5">
                        <a:moveTo>
                          <a:pt x="8" y="15"/>
                        </a:moveTo>
                        <a:cubicBezTo>
                          <a:pt x="7" y="15"/>
                          <a:pt x="7" y="15"/>
                          <a:pt x="7" y="15"/>
                        </a:cubicBezTo>
                        <a:cubicBezTo>
                          <a:pt x="7" y="15"/>
                          <a:pt x="7" y="15"/>
                          <a:pt x="7" y="15"/>
                        </a:cubicBezTo>
                        <a:cubicBezTo>
                          <a:pt x="3" y="15"/>
                          <a:pt x="3" y="15"/>
                          <a:pt x="3" y="15"/>
                        </a:cubicBezTo>
                        <a:cubicBezTo>
                          <a:pt x="3" y="15"/>
                          <a:pt x="3" y="15"/>
                          <a:pt x="3" y="15"/>
                        </a:cubicBezTo>
                        <a:cubicBezTo>
                          <a:pt x="3" y="14"/>
                          <a:pt x="2" y="14"/>
                          <a:pt x="1" y="13"/>
                        </a:cubicBezTo>
                        <a:cubicBezTo>
                          <a:pt x="1" y="13"/>
                          <a:pt x="1" y="13"/>
                          <a:pt x="1" y="12"/>
                        </a:cubicBezTo>
                        <a:cubicBezTo>
                          <a:pt x="0" y="12"/>
                          <a:pt x="0" y="12"/>
                          <a:pt x="0" y="11"/>
                        </a:cubicBezTo>
                        <a:cubicBezTo>
                          <a:pt x="0" y="11"/>
                          <a:pt x="0" y="11"/>
                          <a:pt x="0" y="11"/>
                        </a:cubicBezTo>
                        <a:cubicBezTo>
                          <a:pt x="0" y="9"/>
                          <a:pt x="0" y="9"/>
                          <a:pt x="0" y="9"/>
                        </a:cubicBezTo>
                        <a:cubicBezTo>
                          <a:pt x="1" y="9"/>
                          <a:pt x="1" y="9"/>
                          <a:pt x="1" y="9"/>
                        </a:cubicBezTo>
                        <a:cubicBezTo>
                          <a:pt x="1" y="9"/>
                          <a:pt x="2" y="9"/>
                          <a:pt x="2" y="8"/>
                        </a:cubicBezTo>
                        <a:cubicBezTo>
                          <a:pt x="2" y="8"/>
                          <a:pt x="2" y="8"/>
                          <a:pt x="2" y="8"/>
                        </a:cubicBezTo>
                        <a:cubicBezTo>
                          <a:pt x="2" y="8"/>
                          <a:pt x="3" y="7"/>
                          <a:pt x="3" y="7"/>
                        </a:cubicBezTo>
                        <a:cubicBezTo>
                          <a:pt x="3" y="7"/>
                          <a:pt x="3" y="7"/>
                          <a:pt x="3" y="7"/>
                        </a:cubicBezTo>
                        <a:cubicBezTo>
                          <a:pt x="3" y="7"/>
                          <a:pt x="3" y="6"/>
                          <a:pt x="3" y="6"/>
                        </a:cubicBezTo>
                        <a:cubicBezTo>
                          <a:pt x="3" y="6"/>
                          <a:pt x="3" y="5"/>
                          <a:pt x="3" y="5"/>
                        </a:cubicBezTo>
                        <a:cubicBezTo>
                          <a:pt x="3" y="4"/>
                          <a:pt x="3" y="4"/>
                          <a:pt x="3" y="4"/>
                        </a:cubicBezTo>
                        <a:cubicBezTo>
                          <a:pt x="2" y="3"/>
                          <a:pt x="2" y="3"/>
                          <a:pt x="2" y="3"/>
                        </a:cubicBezTo>
                        <a:cubicBezTo>
                          <a:pt x="2" y="3"/>
                          <a:pt x="2" y="3"/>
                          <a:pt x="2" y="3"/>
                        </a:cubicBezTo>
                        <a:cubicBezTo>
                          <a:pt x="1" y="3"/>
                          <a:pt x="1" y="3"/>
                          <a:pt x="1" y="2"/>
                        </a:cubicBezTo>
                        <a:cubicBezTo>
                          <a:pt x="1" y="1"/>
                          <a:pt x="1" y="1"/>
                          <a:pt x="1" y="1"/>
                        </a:cubicBezTo>
                        <a:cubicBezTo>
                          <a:pt x="2" y="1"/>
                          <a:pt x="2" y="1"/>
                          <a:pt x="2" y="1"/>
                        </a:cubicBezTo>
                        <a:cubicBezTo>
                          <a:pt x="4" y="1"/>
                          <a:pt x="7" y="1"/>
                          <a:pt x="9" y="0"/>
                        </a:cubicBezTo>
                        <a:cubicBezTo>
                          <a:pt x="12" y="0"/>
                          <a:pt x="15" y="0"/>
                          <a:pt x="18" y="0"/>
                        </a:cubicBezTo>
                        <a:cubicBezTo>
                          <a:pt x="19" y="0"/>
                          <a:pt x="19" y="0"/>
                          <a:pt x="20" y="0"/>
                        </a:cubicBezTo>
                        <a:cubicBezTo>
                          <a:pt x="20" y="0"/>
                          <a:pt x="21" y="0"/>
                          <a:pt x="21" y="0"/>
                        </a:cubicBezTo>
                        <a:cubicBezTo>
                          <a:pt x="21" y="0"/>
                          <a:pt x="22" y="0"/>
                          <a:pt x="22" y="0"/>
                        </a:cubicBezTo>
                        <a:cubicBezTo>
                          <a:pt x="22" y="1"/>
                          <a:pt x="22" y="1"/>
                          <a:pt x="22" y="1"/>
                        </a:cubicBezTo>
                        <a:cubicBezTo>
                          <a:pt x="22" y="1"/>
                          <a:pt x="22" y="1"/>
                          <a:pt x="22" y="1"/>
                        </a:cubicBezTo>
                        <a:cubicBezTo>
                          <a:pt x="22" y="2"/>
                          <a:pt x="22" y="2"/>
                          <a:pt x="22" y="2"/>
                        </a:cubicBezTo>
                        <a:cubicBezTo>
                          <a:pt x="22" y="2"/>
                          <a:pt x="22" y="2"/>
                          <a:pt x="22" y="2"/>
                        </a:cubicBezTo>
                        <a:cubicBezTo>
                          <a:pt x="22" y="2"/>
                          <a:pt x="22" y="3"/>
                          <a:pt x="21" y="3"/>
                        </a:cubicBezTo>
                        <a:cubicBezTo>
                          <a:pt x="21" y="3"/>
                          <a:pt x="21" y="3"/>
                          <a:pt x="21" y="3"/>
                        </a:cubicBezTo>
                        <a:cubicBezTo>
                          <a:pt x="21" y="4"/>
                          <a:pt x="20" y="4"/>
                          <a:pt x="20" y="4"/>
                        </a:cubicBezTo>
                        <a:cubicBezTo>
                          <a:pt x="20" y="5"/>
                          <a:pt x="20" y="5"/>
                          <a:pt x="20" y="6"/>
                        </a:cubicBezTo>
                        <a:cubicBezTo>
                          <a:pt x="20" y="6"/>
                          <a:pt x="20" y="6"/>
                          <a:pt x="20" y="6"/>
                        </a:cubicBezTo>
                        <a:cubicBezTo>
                          <a:pt x="20" y="6"/>
                          <a:pt x="21" y="6"/>
                          <a:pt x="21" y="6"/>
                        </a:cubicBezTo>
                        <a:cubicBezTo>
                          <a:pt x="21" y="7"/>
                          <a:pt x="21" y="7"/>
                          <a:pt x="21" y="7"/>
                        </a:cubicBezTo>
                        <a:cubicBezTo>
                          <a:pt x="20" y="8"/>
                          <a:pt x="20" y="8"/>
                          <a:pt x="19" y="8"/>
                        </a:cubicBezTo>
                        <a:cubicBezTo>
                          <a:pt x="19" y="8"/>
                          <a:pt x="19" y="8"/>
                          <a:pt x="19" y="8"/>
                        </a:cubicBezTo>
                        <a:cubicBezTo>
                          <a:pt x="19" y="8"/>
                          <a:pt x="19" y="8"/>
                          <a:pt x="19" y="8"/>
                        </a:cubicBezTo>
                        <a:cubicBezTo>
                          <a:pt x="19" y="8"/>
                          <a:pt x="19" y="8"/>
                          <a:pt x="19" y="8"/>
                        </a:cubicBezTo>
                        <a:cubicBezTo>
                          <a:pt x="19" y="9"/>
                          <a:pt x="19" y="9"/>
                          <a:pt x="18" y="9"/>
                        </a:cubicBezTo>
                        <a:cubicBezTo>
                          <a:pt x="18" y="9"/>
                          <a:pt x="18" y="9"/>
                          <a:pt x="18" y="9"/>
                        </a:cubicBezTo>
                        <a:cubicBezTo>
                          <a:pt x="17" y="9"/>
                          <a:pt x="17" y="9"/>
                          <a:pt x="17" y="9"/>
                        </a:cubicBezTo>
                        <a:cubicBezTo>
                          <a:pt x="17" y="9"/>
                          <a:pt x="17" y="9"/>
                          <a:pt x="17" y="9"/>
                        </a:cubicBezTo>
                        <a:cubicBezTo>
                          <a:pt x="16" y="9"/>
                          <a:pt x="16" y="9"/>
                          <a:pt x="16" y="10"/>
                        </a:cubicBezTo>
                        <a:cubicBezTo>
                          <a:pt x="15" y="10"/>
                          <a:pt x="15" y="11"/>
                          <a:pt x="15" y="11"/>
                        </a:cubicBezTo>
                        <a:cubicBezTo>
                          <a:pt x="14" y="11"/>
                          <a:pt x="14" y="11"/>
                          <a:pt x="14" y="11"/>
                        </a:cubicBezTo>
                        <a:cubicBezTo>
                          <a:pt x="14" y="11"/>
                          <a:pt x="14" y="11"/>
                          <a:pt x="14" y="10"/>
                        </a:cubicBezTo>
                        <a:cubicBezTo>
                          <a:pt x="14" y="10"/>
                          <a:pt x="14" y="10"/>
                          <a:pt x="14" y="10"/>
                        </a:cubicBezTo>
                        <a:cubicBezTo>
                          <a:pt x="14" y="10"/>
                          <a:pt x="14" y="11"/>
                          <a:pt x="14" y="11"/>
                        </a:cubicBezTo>
                        <a:cubicBezTo>
                          <a:pt x="14" y="11"/>
                          <a:pt x="13" y="11"/>
                          <a:pt x="13" y="11"/>
                        </a:cubicBezTo>
                        <a:cubicBezTo>
                          <a:pt x="11" y="11"/>
                          <a:pt x="11" y="11"/>
                          <a:pt x="11" y="11"/>
                        </a:cubicBezTo>
                        <a:cubicBezTo>
                          <a:pt x="11" y="11"/>
                          <a:pt x="11" y="11"/>
                          <a:pt x="11" y="11"/>
                        </a:cubicBezTo>
                        <a:cubicBezTo>
                          <a:pt x="11" y="11"/>
                          <a:pt x="11" y="11"/>
                          <a:pt x="10" y="11"/>
                        </a:cubicBezTo>
                        <a:cubicBezTo>
                          <a:pt x="10" y="11"/>
                          <a:pt x="10" y="11"/>
                          <a:pt x="10" y="11"/>
                        </a:cubicBezTo>
                        <a:cubicBezTo>
                          <a:pt x="10" y="12"/>
                          <a:pt x="10" y="12"/>
                          <a:pt x="10" y="12"/>
                        </a:cubicBezTo>
                        <a:cubicBezTo>
                          <a:pt x="10" y="12"/>
                          <a:pt x="10" y="12"/>
                          <a:pt x="9" y="12"/>
                        </a:cubicBezTo>
                        <a:cubicBezTo>
                          <a:pt x="9" y="12"/>
                          <a:pt x="9" y="12"/>
                          <a:pt x="9" y="13"/>
                        </a:cubicBezTo>
                        <a:cubicBezTo>
                          <a:pt x="9" y="13"/>
                          <a:pt x="9" y="13"/>
                          <a:pt x="9" y="13"/>
                        </a:cubicBezTo>
                        <a:cubicBezTo>
                          <a:pt x="9" y="14"/>
                          <a:pt x="9" y="14"/>
                          <a:pt x="9" y="14"/>
                        </a:cubicBezTo>
                        <a:cubicBezTo>
                          <a:pt x="9" y="15"/>
                          <a:pt x="8" y="15"/>
                          <a:pt x="8" y="1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2" name="Freeform 14"/>
                  <p:cNvSpPr>
                    <a:spLocks noEditPoints="1"/>
                  </p:cNvSpPr>
                  <p:nvPr/>
                </p:nvSpPr>
                <p:spPr bwMode="auto">
                  <a:xfrm>
                    <a:off x="3947" y="1503"/>
                    <a:ext cx="361" cy="700"/>
                  </a:xfrm>
                  <a:custGeom>
                    <a:avLst/>
                    <a:gdLst>
                      <a:gd name="T0" fmla="*/ 45 w 82"/>
                      <a:gd name="T1" fmla="*/ 141 h 159"/>
                      <a:gd name="T2" fmla="*/ 45 w 82"/>
                      <a:gd name="T3" fmla="*/ 137 h 159"/>
                      <a:gd name="T4" fmla="*/ 47 w 82"/>
                      <a:gd name="T5" fmla="*/ 125 h 159"/>
                      <a:gd name="T6" fmla="*/ 49 w 82"/>
                      <a:gd name="T7" fmla="*/ 114 h 159"/>
                      <a:gd name="T8" fmla="*/ 49 w 82"/>
                      <a:gd name="T9" fmla="*/ 107 h 159"/>
                      <a:gd name="T10" fmla="*/ 44 w 82"/>
                      <a:gd name="T11" fmla="*/ 98 h 159"/>
                      <a:gd name="T12" fmla="*/ 41 w 82"/>
                      <a:gd name="T13" fmla="*/ 89 h 159"/>
                      <a:gd name="T14" fmla="*/ 33 w 82"/>
                      <a:gd name="T15" fmla="*/ 86 h 159"/>
                      <a:gd name="T16" fmla="*/ 27 w 82"/>
                      <a:gd name="T17" fmla="*/ 90 h 159"/>
                      <a:gd name="T18" fmla="*/ 19 w 82"/>
                      <a:gd name="T19" fmla="*/ 89 h 159"/>
                      <a:gd name="T20" fmla="*/ 13 w 82"/>
                      <a:gd name="T21" fmla="*/ 85 h 159"/>
                      <a:gd name="T22" fmla="*/ 5 w 82"/>
                      <a:gd name="T23" fmla="*/ 77 h 159"/>
                      <a:gd name="T24" fmla="*/ 1 w 82"/>
                      <a:gd name="T25" fmla="*/ 69 h 159"/>
                      <a:gd name="T26" fmla="*/ 0 w 82"/>
                      <a:gd name="T27" fmla="*/ 62 h 159"/>
                      <a:gd name="T28" fmla="*/ 4 w 82"/>
                      <a:gd name="T29" fmla="*/ 51 h 159"/>
                      <a:gd name="T30" fmla="*/ 9 w 82"/>
                      <a:gd name="T31" fmla="*/ 46 h 159"/>
                      <a:gd name="T32" fmla="*/ 15 w 82"/>
                      <a:gd name="T33" fmla="*/ 37 h 159"/>
                      <a:gd name="T34" fmla="*/ 22 w 82"/>
                      <a:gd name="T35" fmla="*/ 35 h 159"/>
                      <a:gd name="T36" fmla="*/ 33 w 82"/>
                      <a:gd name="T37" fmla="*/ 33 h 159"/>
                      <a:gd name="T38" fmla="*/ 36 w 82"/>
                      <a:gd name="T39" fmla="*/ 38 h 159"/>
                      <a:gd name="T40" fmla="*/ 42 w 82"/>
                      <a:gd name="T41" fmla="*/ 40 h 159"/>
                      <a:gd name="T42" fmla="*/ 46 w 82"/>
                      <a:gd name="T43" fmla="*/ 42 h 159"/>
                      <a:gd name="T44" fmla="*/ 52 w 82"/>
                      <a:gd name="T45" fmla="*/ 42 h 159"/>
                      <a:gd name="T46" fmla="*/ 58 w 82"/>
                      <a:gd name="T47" fmla="*/ 41 h 159"/>
                      <a:gd name="T48" fmla="*/ 55 w 82"/>
                      <a:gd name="T49" fmla="*/ 35 h 159"/>
                      <a:gd name="T50" fmla="*/ 51 w 82"/>
                      <a:gd name="T51" fmla="*/ 35 h 159"/>
                      <a:gd name="T52" fmla="*/ 48 w 82"/>
                      <a:gd name="T53" fmla="*/ 28 h 159"/>
                      <a:gd name="T54" fmla="*/ 44 w 82"/>
                      <a:gd name="T55" fmla="*/ 22 h 159"/>
                      <a:gd name="T56" fmla="*/ 42 w 82"/>
                      <a:gd name="T57" fmla="*/ 32 h 159"/>
                      <a:gd name="T58" fmla="*/ 38 w 82"/>
                      <a:gd name="T59" fmla="*/ 28 h 159"/>
                      <a:gd name="T60" fmla="*/ 38 w 82"/>
                      <a:gd name="T61" fmla="*/ 34 h 159"/>
                      <a:gd name="T62" fmla="*/ 31 w 82"/>
                      <a:gd name="T63" fmla="*/ 29 h 159"/>
                      <a:gd name="T64" fmla="*/ 25 w 82"/>
                      <a:gd name="T65" fmla="*/ 27 h 159"/>
                      <a:gd name="T66" fmla="*/ 14 w 82"/>
                      <a:gd name="T67" fmla="*/ 16 h 159"/>
                      <a:gd name="T68" fmla="*/ 22 w 82"/>
                      <a:gd name="T69" fmla="*/ 12 h 159"/>
                      <a:gd name="T70" fmla="*/ 23 w 82"/>
                      <a:gd name="T71" fmla="*/ 6 h 159"/>
                      <a:gd name="T72" fmla="*/ 22 w 82"/>
                      <a:gd name="T73" fmla="*/ 2 h 159"/>
                      <a:gd name="T74" fmla="*/ 41 w 82"/>
                      <a:gd name="T75" fmla="*/ 12 h 159"/>
                      <a:gd name="T76" fmla="*/ 55 w 82"/>
                      <a:gd name="T77" fmla="*/ 24 h 159"/>
                      <a:gd name="T78" fmla="*/ 64 w 82"/>
                      <a:gd name="T79" fmla="*/ 34 h 159"/>
                      <a:gd name="T80" fmla="*/ 69 w 82"/>
                      <a:gd name="T81" fmla="*/ 41 h 159"/>
                      <a:gd name="T82" fmla="*/ 72 w 82"/>
                      <a:gd name="T83" fmla="*/ 47 h 159"/>
                      <a:gd name="T84" fmla="*/ 75 w 82"/>
                      <a:gd name="T85" fmla="*/ 51 h 159"/>
                      <a:gd name="T86" fmla="*/ 77 w 82"/>
                      <a:gd name="T87" fmla="*/ 55 h 159"/>
                      <a:gd name="T88" fmla="*/ 75 w 82"/>
                      <a:gd name="T89" fmla="*/ 66 h 159"/>
                      <a:gd name="T90" fmla="*/ 71 w 82"/>
                      <a:gd name="T91" fmla="*/ 59 h 159"/>
                      <a:gd name="T92" fmla="*/ 66 w 82"/>
                      <a:gd name="T93" fmla="*/ 53 h 159"/>
                      <a:gd name="T94" fmla="*/ 63 w 82"/>
                      <a:gd name="T95" fmla="*/ 48 h 159"/>
                      <a:gd name="T96" fmla="*/ 69 w 82"/>
                      <a:gd name="T97" fmla="*/ 59 h 159"/>
                      <a:gd name="T98" fmla="*/ 75 w 82"/>
                      <a:gd name="T99" fmla="*/ 70 h 159"/>
                      <a:gd name="T100" fmla="*/ 81 w 82"/>
                      <a:gd name="T101" fmla="*/ 80 h 159"/>
                      <a:gd name="T102" fmla="*/ 80 w 82"/>
                      <a:gd name="T103" fmla="*/ 95 h 159"/>
                      <a:gd name="T104" fmla="*/ 79 w 82"/>
                      <a:gd name="T105" fmla="*/ 103 h 159"/>
                      <a:gd name="T106" fmla="*/ 76 w 82"/>
                      <a:gd name="T107" fmla="*/ 119 h 159"/>
                      <a:gd name="T108" fmla="*/ 69 w 82"/>
                      <a:gd name="T109" fmla="*/ 135 h 159"/>
                      <a:gd name="T110" fmla="*/ 64 w 82"/>
                      <a:gd name="T111" fmla="*/ 143 h 159"/>
                      <a:gd name="T112" fmla="*/ 61 w 82"/>
                      <a:gd name="T113" fmla="*/ 150 h 159"/>
                      <a:gd name="T114" fmla="*/ 48 w 82"/>
                      <a:gd name="T115" fmla="*/ 158 h 159"/>
                      <a:gd name="T116" fmla="*/ 30 w 82"/>
                      <a:gd name="T117" fmla="*/ 22 h 159"/>
                      <a:gd name="T118" fmla="*/ 33 w 82"/>
                      <a:gd name="T119" fmla="*/ 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159">
                        <a:moveTo>
                          <a:pt x="45" y="159"/>
                        </a:moveTo>
                        <a:cubicBezTo>
                          <a:pt x="44" y="159"/>
                          <a:pt x="44" y="159"/>
                          <a:pt x="44" y="158"/>
                        </a:cubicBezTo>
                        <a:cubicBezTo>
                          <a:pt x="43" y="158"/>
                          <a:pt x="43" y="157"/>
                          <a:pt x="43" y="157"/>
                        </a:cubicBezTo>
                        <a:cubicBezTo>
                          <a:pt x="43" y="157"/>
                          <a:pt x="43" y="157"/>
                          <a:pt x="43" y="157"/>
                        </a:cubicBezTo>
                        <a:cubicBezTo>
                          <a:pt x="43" y="156"/>
                          <a:pt x="43" y="155"/>
                          <a:pt x="44" y="155"/>
                        </a:cubicBezTo>
                        <a:cubicBezTo>
                          <a:pt x="44" y="155"/>
                          <a:pt x="44" y="154"/>
                          <a:pt x="44" y="154"/>
                        </a:cubicBezTo>
                        <a:cubicBezTo>
                          <a:pt x="45" y="154"/>
                          <a:pt x="45" y="154"/>
                          <a:pt x="45" y="154"/>
                        </a:cubicBezTo>
                        <a:cubicBezTo>
                          <a:pt x="45" y="154"/>
                          <a:pt x="46" y="154"/>
                          <a:pt x="46" y="154"/>
                        </a:cubicBezTo>
                        <a:cubicBezTo>
                          <a:pt x="46" y="153"/>
                          <a:pt x="47" y="153"/>
                          <a:pt x="47" y="153"/>
                        </a:cubicBezTo>
                        <a:cubicBezTo>
                          <a:pt x="47" y="152"/>
                          <a:pt x="47" y="152"/>
                          <a:pt x="47" y="151"/>
                        </a:cubicBezTo>
                        <a:cubicBezTo>
                          <a:pt x="47" y="151"/>
                          <a:pt x="46" y="150"/>
                          <a:pt x="46" y="150"/>
                        </a:cubicBezTo>
                        <a:cubicBezTo>
                          <a:pt x="46" y="150"/>
                          <a:pt x="46" y="150"/>
                          <a:pt x="45" y="149"/>
                        </a:cubicBezTo>
                        <a:cubicBezTo>
                          <a:pt x="45" y="149"/>
                          <a:pt x="45" y="149"/>
                          <a:pt x="45" y="149"/>
                        </a:cubicBezTo>
                        <a:cubicBezTo>
                          <a:pt x="45" y="141"/>
                          <a:pt x="45" y="141"/>
                          <a:pt x="45" y="141"/>
                        </a:cubicBezTo>
                        <a:cubicBezTo>
                          <a:pt x="46" y="141"/>
                          <a:pt x="46" y="141"/>
                          <a:pt x="46" y="141"/>
                        </a:cubicBezTo>
                        <a:cubicBezTo>
                          <a:pt x="46" y="141"/>
                          <a:pt x="46" y="141"/>
                          <a:pt x="46" y="141"/>
                        </a:cubicBezTo>
                        <a:cubicBezTo>
                          <a:pt x="46" y="141"/>
                          <a:pt x="46" y="140"/>
                          <a:pt x="46" y="139"/>
                        </a:cubicBezTo>
                        <a:cubicBezTo>
                          <a:pt x="46" y="139"/>
                          <a:pt x="46" y="139"/>
                          <a:pt x="46" y="139"/>
                        </a:cubicBezTo>
                        <a:cubicBezTo>
                          <a:pt x="46" y="139"/>
                          <a:pt x="46" y="139"/>
                          <a:pt x="46" y="139"/>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5" y="138"/>
                          <a:pt x="45" y="138"/>
                          <a:pt x="45" y="137"/>
                        </a:cubicBezTo>
                        <a:cubicBezTo>
                          <a:pt x="45" y="137"/>
                          <a:pt x="45" y="137"/>
                          <a:pt x="45" y="137"/>
                        </a:cubicBezTo>
                        <a:cubicBezTo>
                          <a:pt x="45" y="137"/>
                          <a:pt x="45" y="137"/>
                          <a:pt x="45" y="137"/>
                        </a:cubicBezTo>
                        <a:cubicBezTo>
                          <a:pt x="45" y="137"/>
                          <a:pt x="45" y="137"/>
                          <a:pt x="45" y="137"/>
                        </a:cubicBezTo>
                        <a:cubicBezTo>
                          <a:pt x="45" y="137"/>
                          <a:pt x="45" y="136"/>
                          <a:pt x="45" y="136"/>
                        </a:cubicBezTo>
                        <a:cubicBezTo>
                          <a:pt x="45" y="136"/>
                          <a:pt x="45" y="136"/>
                          <a:pt x="45" y="136"/>
                        </a:cubicBezTo>
                        <a:cubicBezTo>
                          <a:pt x="44" y="136"/>
                          <a:pt x="44" y="136"/>
                          <a:pt x="44" y="136"/>
                        </a:cubicBezTo>
                        <a:cubicBezTo>
                          <a:pt x="44" y="128"/>
                          <a:pt x="44" y="128"/>
                          <a:pt x="44" y="128"/>
                        </a:cubicBezTo>
                        <a:cubicBezTo>
                          <a:pt x="45" y="128"/>
                          <a:pt x="45" y="128"/>
                          <a:pt x="45" y="128"/>
                        </a:cubicBezTo>
                        <a:cubicBezTo>
                          <a:pt x="45" y="128"/>
                          <a:pt x="45" y="128"/>
                          <a:pt x="45" y="128"/>
                        </a:cubicBezTo>
                        <a:cubicBezTo>
                          <a:pt x="45" y="128"/>
                          <a:pt x="45" y="128"/>
                          <a:pt x="45" y="128"/>
                        </a:cubicBezTo>
                        <a:cubicBezTo>
                          <a:pt x="45" y="127"/>
                          <a:pt x="45" y="127"/>
                          <a:pt x="45" y="127"/>
                        </a:cubicBezTo>
                        <a:cubicBezTo>
                          <a:pt x="45" y="127"/>
                          <a:pt x="46" y="126"/>
                          <a:pt x="46" y="126"/>
                        </a:cubicBezTo>
                        <a:cubicBezTo>
                          <a:pt x="46" y="126"/>
                          <a:pt x="46" y="126"/>
                          <a:pt x="46" y="126"/>
                        </a:cubicBezTo>
                        <a:cubicBezTo>
                          <a:pt x="46" y="125"/>
                          <a:pt x="46" y="125"/>
                          <a:pt x="46" y="125"/>
                        </a:cubicBezTo>
                        <a:cubicBezTo>
                          <a:pt x="47" y="125"/>
                          <a:pt x="47" y="125"/>
                          <a:pt x="47" y="125"/>
                        </a:cubicBezTo>
                        <a:cubicBezTo>
                          <a:pt x="47" y="125"/>
                          <a:pt x="47" y="125"/>
                          <a:pt x="47" y="125"/>
                        </a:cubicBezTo>
                        <a:cubicBezTo>
                          <a:pt x="47" y="125"/>
                          <a:pt x="47" y="125"/>
                          <a:pt x="47" y="125"/>
                        </a:cubicBezTo>
                        <a:cubicBezTo>
                          <a:pt x="47" y="125"/>
                          <a:pt x="47" y="125"/>
                          <a:pt x="47" y="125"/>
                        </a:cubicBezTo>
                        <a:cubicBezTo>
                          <a:pt x="47" y="121"/>
                          <a:pt x="47" y="121"/>
                          <a:pt x="47" y="121"/>
                        </a:cubicBezTo>
                        <a:cubicBezTo>
                          <a:pt x="48" y="121"/>
                          <a:pt x="48" y="121"/>
                          <a:pt x="48" y="121"/>
                        </a:cubicBezTo>
                        <a:cubicBezTo>
                          <a:pt x="48" y="121"/>
                          <a:pt x="48" y="121"/>
                          <a:pt x="48" y="121"/>
                        </a:cubicBezTo>
                        <a:cubicBezTo>
                          <a:pt x="48" y="121"/>
                          <a:pt x="48" y="121"/>
                          <a:pt x="48" y="121"/>
                        </a:cubicBezTo>
                        <a:cubicBezTo>
                          <a:pt x="48" y="121"/>
                          <a:pt x="48" y="120"/>
                          <a:pt x="48" y="120"/>
                        </a:cubicBezTo>
                        <a:cubicBezTo>
                          <a:pt x="49" y="120"/>
                          <a:pt x="49" y="119"/>
                          <a:pt x="49" y="119"/>
                        </a:cubicBezTo>
                        <a:cubicBezTo>
                          <a:pt x="49" y="119"/>
                          <a:pt x="50" y="119"/>
                          <a:pt x="50" y="118"/>
                        </a:cubicBezTo>
                        <a:cubicBezTo>
                          <a:pt x="50" y="118"/>
                          <a:pt x="50" y="118"/>
                          <a:pt x="50" y="118"/>
                        </a:cubicBezTo>
                        <a:cubicBezTo>
                          <a:pt x="50" y="118"/>
                          <a:pt x="50" y="118"/>
                          <a:pt x="50" y="118"/>
                        </a:cubicBezTo>
                        <a:cubicBezTo>
                          <a:pt x="50" y="117"/>
                          <a:pt x="50" y="117"/>
                          <a:pt x="50" y="117"/>
                        </a:cubicBezTo>
                        <a:cubicBezTo>
                          <a:pt x="50" y="117"/>
                          <a:pt x="50" y="117"/>
                          <a:pt x="49" y="117"/>
                        </a:cubicBezTo>
                        <a:cubicBezTo>
                          <a:pt x="49" y="117"/>
                          <a:pt x="49" y="117"/>
                          <a:pt x="49" y="117"/>
                        </a:cubicBezTo>
                        <a:cubicBezTo>
                          <a:pt x="49" y="114"/>
                          <a:pt x="49" y="114"/>
                          <a:pt x="49" y="114"/>
                        </a:cubicBezTo>
                        <a:cubicBezTo>
                          <a:pt x="50" y="114"/>
                          <a:pt x="50" y="114"/>
                          <a:pt x="50" y="114"/>
                        </a:cubicBezTo>
                        <a:cubicBezTo>
                          <a:pt x="50" y="114"/>
                          <a:pt x="50" y="114"/>
                          <a:pt x="50" y="114"/>
                        </a:cubicBezTo>
                        <a:cubicBezTo>
                          <a:pt x="50" y="114"/>
                          <a:pt x="50" y="113"/>
                          <a:pt x="50" y="112"/>
                        </a:cubicBezTo>
                        <a:cubicBezTo>
                          <a:pt x="50" y="112"/>
                          <a:pt x="50" y="112"/>
                          <a:pt x="50" y="112"/>
                        </a:cubicBezTo>
                        <a:cubicBezTo>
                          <a:pt x="50" y="110"/>
                          <a:pt x="50" y="110"/>
                          <a:pt x="50" y="110"/>
                        </a:cubicBezTo>
                        <a:cubicBezTo>
                          <a:pt x="50" y="110"/>
                          <a:pt x="50" y="110"/>
                          <a:pt x="50" y="110"/>
                        </a:cubicBezTo>
                        <a:cubicBezTo>
                          <a:pt x="50" y="110"/>
                          <a:pt x="50" y="110"/>
                          <a:pt x="50" y="110"/>
                        </a:cubicBezTo>
                        <a:cubicBezTo>
                          <a:pt x="50" y="110"/>
                          <a:pt x="50" y="110"/>
                          <a:pt x="50" y="110"/>
                        </a:cubicBezTo>
                        <a:cubicBezTo>
                          <a:pt x="50" y="109"/>
                          <a:pt x="49" y="109"/>
                          <a:pt x="49" y="109"/>
                        </a:cubicBezTo>
                        <a:cubicBezTo>
                          <a:pt x="49" y="109"/>
                          <a:pt x="49" y="109"/>
                          <a:pt x="49" y="109"/>
                        </a:cubicBezTo>
                        <a:cubicBezTo>
                          <a:pt x="49" y="108"/>
                          <a:pt x="49" y="108"/>
                          <a:pt x="49" y="108"/>
                        </a:cubicBezTo>
                        <a:cubicBezTo>
                          <a:pt x="49" y="108"/>
                          <a:pt x="49" y="108"/>
                          <a:pt x="49" y="108"/>
                        </a:cubicBezTo>
                        <a:cubicBezTo>
                          <a:pt x="49" y="107"/>
                          <a:pt x="49" y="107"/>
                          <a:pt x="49" y="107"/>
                        </a:cubicBezTo>
                        <a:cubicBezTo>
                          <a:pt x="49" y="107"/>
                          <a:pt x="49" y="107"/>
                          <a:pt x="49" y="107"/>
                        </a:cubicBezTo>
                        <a:cubicBezTo>
                          <a:pt x="49" y="107"/>
                          <a:pt x="48" y="106"/>
                          <a:pt x="48" y="106"/>
                        </a:cubicBezTo>
                        <a:cubicBezTo>
                          <a:pt x="48" y="106"/>
                          <a:pt x="48" y="106"/>
                          <a:pt x="48" y="106"/>
                        </a:cubicBezTo>
                        <a:cubicBezTo>
                          <a:pt x="47" y="106"/>
                          <a:pt x="47" y="105"/>
                          <a:pt x="47" y="105"/>
                        </a:cubicBezTo>
                        <a:cubicBezTo>
                          <a:pt x="47" y="105"/>
                          <a:pt x="47" y="104"/>
                          <a:pt x="47" y="104"/>
                        </a:cubicBezTo>
                        <a:cubicBezTo>
                          <a:pt x="47" y="104"/>
                          <a:pt x="47" y="104"/>
                          <a:pt x="47" y="104"/>
                        </a:cubicBezTo>
                        <a:cubicBezTo>
                          <a:pt x="47" y="103"/>
                          <a:pt x="46" y="103"/>
                          <a:pt x="46" y="102"/>
                        </a:cubicBezTo>
                        <a:cubicBezTo>
                          <a:pt x="46" y="102"/>
                          <a:pt x="46" y="101"/>
                          <a:pt x="46" y="101"/>
                        </a:cubicBezTo>
                        <a:cubicBezTo>
                          <a:pt x="46" y="101"/>
                          <a:pt x="46" y="101"/>
                          <a:pt x="45" y="100"/>
                        </a:cubicBezTo>
                        <a:cubicBezTo>
                          <a:pt x="45" y="100"/>
                          <a:pt x="45" y="100"/>
                          <a:pt x="45" y="100"/>
                        </a:cubicBezTo>
                        <a:cubicBezTo>
                          <a:pt x="44" y="100"/>
                          <a:pt x="44" y="100"/>
                          <a:pt x="44" y="99"/>
                        </a:cubicBezTo>
                        <a:cubicBezTo>
                          <a:pt x="44" y="99"/>
                          <a:pt x="44" y="99"/>
                          <a:pt x="44" y="99"/>
                        </a:cubicBezTo>
                        <a:cubicBezTo>
                          <a:pt x="44" y="99"/>
                          <a:pt x="44" y="99"/>
                          <a:pt x="44" y="99"/>
                        </a:cubicBezTo>
                        <a:cubicBezTo>
                          <a:pt x="44" y="99"/>
                          <a:pt x="44" y="98"/>
                          <a:pt x="44" y="98"/>
                        </a:cubicBezTo>
                        <a:cubicBezTo>
                          <a:pt x="44" y="98"/>
                          <a:pt x="44" y="98"/>
                          <a:pt x="44" y="98"/>
                        </a:cubicBezTo>
                        <a:cubicBezTo>
                          <a:pt x="43" y="98"/>
                          <a:pt x="43" y="98"/>
                          <a:pt x="43" y="98"/>
                        </a:cubicBezTo>
                        <a:cubicBezTo>
                          <a:pt x="43" y="98"/>
                          <a:pt x="43" y="98"/>
                          <a:pt x="43" y="98"/>
                        </a:cubicBezTo>
                        <a:cubicBezTo>
                          <a:pt x="43" y="96"/>
                          <a:pt x="43" y="96"/>
                          <a:pt x="43" y="96"/>
                        </a:cubicBezTo>
                        <a:cubicBezTo>
                          <a:pt x="44" y="96"/>
                          <a:pt x="44" y="96"/>
                          <a:pt x="44" y="96"/>
                        </a:cubicBezTo>
                        <a:cubicBezTo>
                          <a:pt x="44" y="96"/>
                          <a:pt x="44" y="96"/>
                          <a:pt x="44" y="96"/>
                        </a:cubicBezTo>
                        <a:cubicBezTo>
                          <a:pt x="44" y="96"/>
                          <a:pt x="44" y="96"/>
                          <a:pt x="44" y="96"/>
                        </a:cubicBezTo>
                        <a:cubicBezTo>
                          <a:pt x="44" y="95"/>
                          <a:pt x="44" y="95"/>
                          <a:pt x="44" y="95"/>
                        </a:cubicBezTo>
                        <a:cubicBezTo>
                          <a:pt x="45" y="95"/>
                          <a:pt x="45" y="95"/>
                          <a:pt x="45" y="94"/>
                        </a:cubicBezTo>
                        <a:cubicBezTo>
                          <a:pt x="45" y="94"/>
                          <a:pt x="45" y="94"/>
                          <a:pt x="45" y="93"/>
                        </a:cubicBezTo>
                        <a:cubicBezTo>
                          <a:pt x="45" y="92"/>
                          <a:pt x="45" y="91"/>
                          <a:pt x="44" y="91"/>
                        </a:cubicBezTo>
                        <a:cubicBezTo>
                          <a:pt x="44" y="91"/>
                          <a:pt x="44" y="90"/>
                          <a:pt x="43" y="90"/>
                        </a:cubicBezTo>
                        <a:cubicBezTo>
                          <a:pt x="43" y="90"/>
                          <a:pt x="43" y="90"/>
                          <a:pt x="42" y="90"/>
                        </a:cubicBezTo>
                        <a:cubicBezTo>
                          <a:pt x="41" y="90"/>
                          <a:pt x="41" y="90"/>
                          <a:pt x="41" y="90"/>
                        </a:cubicBezTo>
                        <a:cubicBezTo>
                          <a:pt x="41" y="89"/>
                          <a:pt x="41" y="89"/>
                          <a:pt x="41" y="89"/>
                        </a:cubicBezTo>
                        <a:cubicBezTo>
                          <a:pt x="41" y="89"/>
                          <a:pt x="41" y="89"/>
                          <a:pt x="41" y="89"/>
                        </a:cubicBezTo>
                        <a:cubicBezTo>
                          <a:pt x="41" y="89"/>
                          <a:pt x="41" y="89"/>
                          <a:pt x="41" y="89"/>
                        </a:cubicBezTo>
                        <a:cubicBezTo>
                          <a:pt x="41" y="89"/>
                          <a:pt x="41" y="89"/>
                          <a:pt x="41" y="89"/>
                        </a:cubicBezTo>
                        <a:cubicBezTo>
                          <a:pt x="40" y="89"/>
                          <a:pt x="40" y="89"/>
                          <a:pt x="40" y="89"/>
                        </a:cubicBezTo>
                        <a:cubicBezTo>
                          <a:pt x="40" y="89"/>
                          <a:pt x="39" y="89"/>
                          <a:pt x="39" y="89"/>
                        </a:cubicBezTo>
                        <a:cubicBezTo>
                          <a:pt x="38" y="89"/>
                          <a:pt x="38" y="89"/>
                          <a:pt x="38" y="89"/>
                        </a:cubicBezTo>
                        <a:cubicBezTo>
                          <a:pt x="39" y="88"/>
                          <a:pt x="39" y="88"/>
                          <a:pt x="39" y="88"/>
                        </a:cubicBezTo>
                        <a:cubicBezTo>
                          <a:pt x="39" y="88"/>
                          <a:pt x="39" y="88"/>
                          <a:pt x="39" y="88"/>
                        </a:cubicBezTo>
                        <a:cubicBezTo>
                          <a:pt x="39" y="88"/>
                          <a:pt x="39" y="88"/>
                          <a:pt x="39" y="88"/>
                        </a:cubicBezTo>
                        <a:cubicBezTo>
                          <a:pt x="38" y="88"/>
                          <a:pt x="38" y="88"/>
                          <a:pt x="38" y="88"/>
                        </a:cubicBezTo>
                        <a:cubicBezTo>
                          <a:pt x="38" y="88"/>
                          <a:pt x="38" y="88"/>
                          <a:pt x="38" y="88"/>
                        </a:cubicBezTo>
                        <a:cubicBezTo>
                          <a:pt x="37" y="88"/>
                          <a:pt x="37" y="88"/>
                          <a:pt x="37" y="87"/>
                        </a:cubicBezTo>
                        <a:cubicBezTo>
                          <a:pt x="36" y="87"/>
                          <a:pt x="36" y="86"/>
                          <a:pt x="35" y="86"/>
                        </a:cubicBezTo>
                        <a:cubicBezTo>
                          <a:pt x="33" y="86"/>
                          <a:pt x="33" y="86"/>
                          <a:pt x="33" y="86"/>
                        </a:cubicBezTo>
                        <a:cubicBezTo>
                          <a:pt x="33" y="86"/>
                          <a:pt x="33" y="86"/>
                          <a:pt x="33" y="86"/>
                        </a:cubicBezTo>
                        <a:cubicBezTo>
                          <a:pt x="32" y="86"/>
                          <a:pt x="32" y="86"/>
                          <a:pt x="32" y="86"/>
                        </a:cubicBezTo>
                        <a:cubicBezTo>
                          <a:pt x="32" y="86"/>
                          <a:pt x="32" y="86"/>
                          <a:pt x="31" y="86"/>
                        </a:cubicBezTo>
                        <a:cubicBezTo>
                          <a:pt x="31" y="87"/>
                          <a:pt x="31" y="87"/>
                          <a:pt x="31" y="87"/>
                        </a:cubicBezTo>
                        <a:cubicBezTo>
                          <a:pt x="31" y="88"/>
                          <a:pt x="31" y="88"/>
                          <a:pt x="31" y="88"/>
                        </a:cubicBezTo>
                        <a:cubicBezTo>
                          <a:pt x="31" y="89"/>
                          <a:pt x="31" y="89"/>
                          <a:pt x="31" y="89"/>
                        </a:cubicBezTo>
                        <a:cubicBezTo>
                          <a:pt x="30" y="89"/>
                          <a:pt x="30" y="89"/>
                          <a:pt x="30" y="89"/>
                        </a:cubicBezTo>
                        <a:cubicBezTo>
                          <a:pt x="30" y="89"/>
                          <a:pt x="30" y="89"/>
                          <a:pt x="30" y="89"/>
                        </a:cubicBezTo>
                        <a:cubicBezTo>
                          <a:pt x="30" y="89"/>
                          <a:pt x="30" y="89"/>
                          <a:pt x="30" y="89"/>
                        </a:cubicBezTo>
                        <a:cubicBezTo>
                          <a:pt x="30" y="89"/>
                          <a:pt x="30" y="89"/>
                          <a:pt x="30" y="89"/>
                        </a:cubicBezTo>
                        <a:cubicBezTo>
                          <a:pt x="30" y="90"/>
                          <a:pt x="29" y="90"/>
                          <a:pt x="29" y="90"/>
                        </a:cubicBezTo>
                        <a:cubicBezTo>
                          <a:pt x="28" y="90"/>
                          <a:pt x="28" y="90"/>
                          <a:pt x="28" y="90"/>
                        </a:cubicBezTo>
                        <a:cubicBezTo>
                          <a:pt x="28" y="90"/>
                          <a:pt x="28" y="90"/>
                          <a:pt x="28" y="90"/>
                        </a:cubicBezTo>
                        <a:cubicBezTo>
                          <a:pt x="28" y="90"/>
                          <a:pt x="27" y="90"/>
                          <a:pt x="27" y="90"/>
                        </a:cubicBezTo>
                        <a:cubicBezTo>
                          <a:pt x="27" y="90"/>
                          <a:pt x="27" y="90"/>
                          <a:pt x="27" y="90"/>
                        </a:cubicBezTo>
                        <a:cubicBezTo>
                          <a:pt x="27" y="90"/>
                          <a:pt x="26" y="90"/>
                          <a:pt x="25" y="90"/>
                        </a:cubicBezTo>
                        <a:cubicBezTo>
                          <a:pt x="25" y="89"/>
                          <a:pt x="25" y="89"/>
                          <a:pt x="25" y="89"/>
                        </a:cubicBezTo>
                        <a:cubicBezTo>
                          <a:pt x="25" y="89"/>
                          <a:pt x="25" y="89"/>
                          <a:pt x="25" y="89"/>
                        </a:cubicBezTo>
                        <a:cubicBezTo>
                          <a:pt x="24" y="89"/>
                          <a:pt x="24" y="89"/>
                          <a:pt x="24" y="89"/>
                        </a:cubicBezTo>
                        <a:cubicBezTo>
                          <a:pt x="24" y="89"/>
                          <a:pt x="24" y="89"/>
                          <a:pt x="24" y="89"/>
                        </a:cubicBezTo>
                        <a:cubicBezTo>
                          <a:pt x="23" y="89"/>
                          <a:pt x="23" y="89"/>
                          <a:pt x="23" y="88"/>
                        </a:cubicBezTo>
                        <a:cubicBezTo>
                          <a:pt x="23" y="88"/>
                          <a:pt x="23" y="88"/>
                          <a:pt x="23" y="88"/>
                        </a:cubicBezTo>
                        <a:cubicBezTo>
                          <a:pt x="22" y="88"/>
                          <a:pt x="22" y="88"/>
                          <a:pt x="22" y="88"/>
                        </a:cubicBezTo>
                        <a:cubicBezTo>
                          <a:pt x="22" y="88"/>
                          <a:pt x="21" y="88"/>
                          <a:pt x="21" y="88"/>
                        </a:cubicBezTo>
                        <a:cubicBezTo>
                          <a:pt x="21" y="88"/>
                          <a:pt x="21" y="88"/>
                          <a:pt x="21" y="88"/>
                        </a:cubicBezTo>
                        <a:cubicBezTo>
                          <a:pt x="21" y="89"/>
                          <a:pt x="21" y="89"/>
                          <a:pt x="21" y="89"/>
                        </a:cubicBezTo>
                        <a:cubicBezTo>
                          <a:pt x="20" y="89"/>
                          <a:pt x="20" y="89"/>
                          <a:pt x="20" y="89"/>
                        </a:cubicBezTo>
                        <a:cubicBezTo>
                          <a:pt x="20" y="89"/>
                          <a:pt x="20" y="89"/>
                          <a:pt x="19" y="89"/>
                        </a:cubicBezTo>
                        <a:cubicBezTo>
                          <a:pt x="19" y="89"/>
                          <a:pt x="19" y="89"/>
                          <a:pt x="19" y="89"/>
                        </a:cubicBezTo>
                        <a:cubicBezTo>
                          <a:pt x="19" y="89"/>
                          <a:pt x="19" y="89"/>
                          <a:pt x="19" y="89"/>
                        </a:cubicBezTo>
                        <a:cubicBezTo>
                          <a:pt x="19" y="90"/>
                          <a:pt x="19" y="90"/>
                          <a:pt x="19" y="90"/>
                        </a:cubicBezTo>
                        <a:cubicBezTo>
                          <a:pt x="18" y="90"/>
                          <a:pt x="18" y="90"/>
                          <a:pt x="18" y="90"/>
                        </a:cubicBezTo>
                        <a:cubicBezTo>
                          <a:pt x="18" y="90"/>
                          <a:pt x="17" y="90"/>
                          <a:pt x="17" y="89"/>
                        </a:cubicBezTo>
                        <a:cubicBezTo>
                          <a:pt x="17" y="89"/>
                          <a:pt x="17" y="89"/>
                          <a:pt x="17" y="89"/>
                        </a:cubicBezTo>
                        <a:cubicBezTo>
                          <a:pt x="17" y="89"/>
                          <a:pt x="17" y="89"/>
                          <a:pt x="17" y="89"/>
                        </a:cubicBezTo>
                        <a:cubicBezTo>
                          <a:pt x="17" y="88"/>
                          <a:pt x="16" y="88"/>
                          <a:pt x="16" y="88"/>
                        </a:cubicBezTo>
                        <a:cubicBezTo>
                          <a:pt x="15" y="88"/>
                          <a:pt x="14" y="87"/>
                          <a:pt x="14" y="87"/>
                        </a:cubicBezTo>
                        <a:cubicBezTo>
                          <a:pt x="14" y="87"/>
                          <a:pt x="14" y="87"/>
                          <a:pt x="14" y="87"/>
                        </a:cubicBezTo>
                        <a:cubicBezTo>
                          <a:pt x="14" y="86"/>
                          <a:pt x="13" y="86"/>
                          <a:pt x="14" y="85"/>
                        </a:cubicBezTo>
                        <a:cubicBezTo>
                          <a:pt x="14" y="85"/>
                          <a:pt x="14" y="85"/>
                          <a:pt x="14" y="85"/>
                        </a:cubicBezTo>
                        <a:cubicBezTo>
                          <a:pt x="13" y="85"/>
                          <a:pt x="13" y="85"/>
                          <a:pt x="13" y="85"/>
                        </a:cubicBezTo>
                        <a:cubicBezTo>
                          <a:pt x="13" y="85"/>
                          <a:pt x="13" y="85"/>
                          <a:pt x="13" y="85"/>
                        </a:cubicBezTo>
                        <a:cubicBezTo>
                          <a:pt x="13" y="85"/>
                          <a:pt x="13" y="85"/>
                          <a:pt x="13" y="85"/>
                        </a:cubicBezTo>
                        <a:cubicBezTo>
                          <a:pt x="13" y="85"/>
                          <a:pt x="13" y="85"/>
                          <a:pt x="13" y="85"/>
                        </a:cubicBezTo>
                        <a:cubicBezTo>
                          <a:pt x="12" y="85"/>
                          <a:pt x="12" y="85"/>
                          <a:pt x="12" y="85"/>
                        </a:cubicBezTo>
                        <a:cubicBezTo>
                          <a:pt x="12" y="85"/>
                          <a:pt x="11" y="84"/>
                          <a:pt x="10" y="84"/>
                        </a:cubicBezTo>
                        <a:cubicBezTo>
                          <a:pt x="9" y="84"/>
                          <a:pt x="9" y="84"/>
                          <a:pt x="9" y="84"/>
                        </a:cubicBezTo>
                        <a:cubicBezTo>
                          <a:pt x="9" y="84"/>
                          <a:pt x="9" y="84"/>
                          <a:pt x="9" y="84"/>
                        </a:cubicBezTo>
                        <a:cubicBezTo>
                          <a:pt x="9" y="84"/>
                          <a:pt x="9" y="84"/>
                          <a:pt x="9" y="84"/>
                        </a:cubicBezTo>
                        <a:cubicBezTo>
                          <a:pt x="9" y="84"/>
                          <a:pt x="9" y="84"/>
                          <a:pt x="9" y="84"/>
                        </a:cubicBezTo>
                        <a:cubicBezTo>
                          <a:pt x="9" y="83"/>
                          <a:pt x="9" y="83"/>
                          <a:pt x="8" y="83"/>
                        </a:cubicBezTo>
                        <a:cubicBezTo>
                          <a:pt x="8" y="83"/>
                          <a:pt x="8" y="83"/>
                          <a:pt x="8" y="83"/>
                        </a:cubicBezTo>
                        <a:cubicBezTo>
                          <a:pt x="7" y="83"/>
                          <a:pt x="7" y="82"/>
                          <a:pt x="7" y="81"/>
                        </a:cubicBezTo>
                        <a:cubicBezTo>
                          <a:pt x="7" y="81"/>
                          <a:pt x="7" y="81"/>
                          <a:pt x="7" y="81"/>
                        </a:cubicBezTo>
                        <a:cubicBezTo>
                          <a:pt x="7" y="79"/>
                          <a:pt x="7" y="78"/>
                          <a:pt x="6" y="78"/>
                        </a:cubicBezTo>
                        <a:cubicBezTo>
                          <a:pt x="5" y="77"/>
                          <a:pt x="5" y="77"/>
                          <a:pt x="5" y="77"/>
                        </a:cubicBezTo>
                        <a:cubicBezTo>
                          <a:pt x="4" y="76"/>
                          <a:pt x="4" y="76"/>
                          <a:pt x="4" y="76"/>
                        </a:cubicBezTo>
                        <a:cubicBezTo>
                          <a:pt x="4" y="76"/>
                          <a:pt x="4" y="76"/>
                          <a:pt x="4" y="76"/>
                        </a:cubicBezTo>
                        <a:cubicBezTo>
                          <a:pt x="3" y="76"/>
                          <a:pt x="3" y="75"/>
                          <a:pt x="3" y="75"/>
                        </a:cubicBezTo>
                        <a:cubicBezTo>
                          <a:pt x="3" y="75"/>
                          <a:pt x="3" y="75"/>
                          <a:pt x="3" y="75"/>
                        </a:cubicBezTo>
                        <a:cubicBezTo>
                          <a:pt x="3" y="74"/>
                          <a:pt x="2" y="74"/>
                          <a:pt x="2" y="74"/>
                        </a:cubicBezTo>
                        <a:cubicBezTo>
                          <a:pt x="2" y="73"/>
                          <a:pt x="2" y="73"/>
                          <a:pt x="2" y="73"/>
                        </a:cubicBezTo>
                        <a:cubicBezTo>
                          <a:pt x="1" y="73"/>
                          <a:pt x="1" y="72"/>
                          <a:pt x="1" y="72"/>
                        </a:cubicBezTo>
                        <a:cubicBezTo>
                          <a:pt x="1" y="72"/>
                          <a:pt x="1" y="72"/>
                          <a:pt x="1" y="72"/>
                        </a:cubicBezTo>
                        <a:cubicBezTo>
                          <a:pt x="1" y="72"/>
                          <a:pt x="1" y="72"/>
                          <a:pt x="1" y="72"/>
                        </a:cubicBezTo>
                        <a:cubicBezTo>
                          <a:pt x="1" y="72"/>
                          <a:pt x="1" y="71"/>
                          <a:pt x="1" y="71"/>
                        </a:cubicBezTo>
                        <a:cubicBezTo>
                          <a:pt x="1" y="71"/>
                          <a:pt x="1" y="71"/>
                          <a:pt x="1" y="71"/>
                        </a:cubicBezTo>
                        <a:cubicBezTo>
                          <a:pt x="0" y="71"/>
                          <a:pt x="0" y="71"/>
                          <a:pt x="0" y="71"/>
                        </a:cubicBezTo>
                        <a:cubicBezTo>
                          <a:pt x="1" y="70"/>
                          <a:pt x="1" y="70"/>
                          <a:pt x="1" y="70"/>
                        </a:cubicBezTo>
                        <a:cubicBezTo>
                          <a:pt x="1" y="70"/>
                          <a:pt x="1" y="70"/>
                          <a:pt x="1" y="69"/>
                        </a:cubicBezTo>
                        <a:cubicBezTo>
                          <a:pt x="2" y="69"/>
                          <a:pt x="2" y="69"/>
                          <a:pt x="2" y="68"/>
                        </a:cubicBezTo>
                        <a:cubicBezTo>
                          <a:pt x="2" y="68"/>
                          <a:pt x="3" y="67"/>
                          <a:pt x="2" y="66"/>
                        </a:cubicBezTo>
                        <a:cubicBezTo>
                          <a:pt x="2" y="66"/>
                          <a:pt x="2" y="66"/>
                          <a:pt x="2" y="66"/>
                        </a:cubicBezTo>
                        <a:cubicBezTo>
                          <a:pt x="2" y="66"/>
                          <a:pt x="2" y="65"/>
                          <a:pt x="2" y="65"/>
                        </a:cubicBezTo>
                        <a:cubicBezTo>
                          <a:pt x="2" y="65"/>
                          <a:pt x="2" y="65"/>
                          <a:pt x="2" y="65"/>
                        </a:cubicBezTo>
                        <a:cubicBezTo>
                          <a:pt x="2" y="65"/>
                          <a:pt x="2" y="65"/>
                          <a:pt x="2" y="65"/>
                        </a:cubicBezTo>
                        <a:cubicBezTo>
                          <a:pt x="2" y="65"/>
                          <a:pt x="1" y="64"/>
                          <a:pt x="1" y="64"/>
                        </a:cubicBezTo>
                        <a:cubicBezTo>
                          <a:pt x="1" y="64"/>
                          <a:pt x="1" y="64"/>
                          <a:pt x="1" y="64"/>
                        </a:cubicBezTo>
                        <a:cubicBezTo>
                          <a:pt x="1" y="63"/>
                          <a:pt x="1" y="63"/>
                          <a:pt x="1" y="63"/>
                        </a:cubicBezTo>
                        <a:cubicBezTo>
                          <a:pt x="1" y="63"/>
                          <a:pt x="1" y="63"/>
                          <a:pt x="1" y="63"/>
                        </a:cubicBezTo>
                        <a:cubicBezTo>
                          <a:pt x="1" y="63"/>
                          <a:pt x="1" y="63"/>
                          <a:pt x="1" y="63"/>
                        </a:cubicBezTo>
                        <a:cubicBezTo>
                          <a:pt x="1" y="63"/>
                          <a:pt x="1" y="63"/>
                          <a:pt x="0" y="62"/>
                        </a:cubicBezTo>
                        <a:cubicBezTo>
                          <a:pt x="0" y="62"/>
                          <a:pt x="0" y="62"/>
                          <a:pt x="0" y="62"/>
                        </a:cubicBezTo>
                        <a:cubicBezTo>
                          <a:pt x="0" y="62"/>
                          <a:pt x="0" y="62"/>
                          <a:pt x="0" y="62"/>
                        </a:cubicBezTo>
                        <a:cubicBezTo>
                          <a:pt x="0" y="61"/>
                          <a:pt x="0" y="61"/>
                          <a:pt x="0" y="60"/>
                        </a:cubicBezTo>
                        <a:cubicBezTo>
                          <a:pt x="0" y="58"/>
                          <a:pt x="0" y="58"/>
                          <a:pt x="0" y="58"/>
                        </a:cubicBezTo>
                        <a:cubicBezTo>
                          <a:pt x="0" y="58"/>
                          <a:pt x="0" y="58"/>
                          <a:pt x="0" y="58"/>
                        </a:cubicBezTo>
                        <a:cubicBezTo>
                          <a:pt x="0" y="58"/>
                          <a:pt x="0" y="58"/>
                          <a:pt x="1" y="58"/>
                        </a:cubicBezTo>
                        <a:cubicBezTo>
                          <a:pt x="1" y="58"/>
                          <a:pt x="1" y="57"/>
                          <a:pt x="1" y="57"/>
                        </a:cubicBezTo>
                        <a:cubicBezTo>
                          <a:pt x="1" y="57"/>
                          <a:pt x="1" y="56"/>
                          <a:pt x="1" y="56"/>
                        </a:cubicBezTo>
                        <a:cubicBezTo>
                          <a:pt x="1" y="55"/>
                          <a:pt x="1" y="55"/>
                          <a:pt x="1" y="55"/>
                        </a:cubicBezTo>
                        <a:cubicBezTo>
                          <a:pt x="2" y="55"/>
                          <a:pt x="2" y="55"/>
                          <a:pt x="2" y="55"/>
                        </a:cubicBezTo>
                        <a:cubicBezTo>
                          <a:pt x="2" y="55"/>
                          <a:pt x="2" y="55"/>
                          <a:pt x="3" y="55"/>
                        </a:cubicBezTo>
                        <a:cubicBezTo>
                          <a:pt x="3" y="55"/>
                          <a:pt x="3" y="54"/>
                          <a:pt x="3" y="54"/>
                        </a:cubicBezTo>
                        <a:cubicBezTo>
                          <a:pt x="3" y="52"/>
                          <a:pt x="3" y="52"/>
                          <a:pt x="3" y="52"/>
                        </a:cubicBezTo>
                        <a:cubicBezTo>
                          <a:pt x="4" y="52"/>
                          <a:pt x="4" y="52"/>
                          <a:pt x="4" y="52"/>
                        </a:cubicBezTo>
                        <a:cubicBezTo>
                          <a:pt x="4" y="52"/>
                          <a:pt x="4" y="52"/>
                          <a:pt x="4" y="51"/>
                        </a:cubicBezTo>
                        <a:cubicBezTo>
                          <a:pt x="4" y="51"/>
                          <a:pt x="4" y="51"/>
                          <a:pt x="4" y="51"/>
                        </a:cubicBezTo>
                        <a:cubicBezTo>
                          <a:pt x="4" y="51"/>
                          <a:pt x="4" y="50"/>
                          <a:pt x="4" y="50"/>
                        </a:cubicBezTo>
                        <a:cubicBezTo>
                          <a:pt x="4" y="49"/>
                          <a:pt x="4" y="48"/>
                          <a:pt x="5" y="48"/>
                        </a:cubicBezTo>
                        <a:cubicBezTo>
                          <a:pt x="5" y="48"/>
                          <a:pt x="5" y="47"/>
                          <a:pt x="5" y="47"/>
                        </a:cubicBezTo>
                        <a:cubicBezTo>
                          <a:pt x="5" y="47"/>
                          <a:pt x="6" y="47"/>
                          <a:pt x="6" y="47"/>
                        </a:cubicBezTo>
                        <a:cubicBezTo>
                          <a:pt x="6" y="47"/>
                          <a:pt x="6" y="47"/>
                          <a:pt x="6" y="47"/>
                        </a:cubicBezTo>
                        <a:cubicBezTo>
                          <a:pt x="6" y="47"/>
                          <a:pt x="6" y="47"/>
                          <a:pt x="6" y="47"/>
                        </a:cubicBezTo>
                        <a:cubicBezTo>
                          <a:pt x="6" y="47"/>
                          <a:pt x="6" y="47"/>
                          <a:pt x="6" y="47"/>
                        </a:cubicBezTo>
                        <a:cubicBezTo>
                          <a:pt x="6" y="47"/>
                          <a:pt x="7" y="47"/>
                          <a:pt x="7" y="47"/>
                        </a:cubicBezTo>
                        <a:cubicBezTo>
                          <a:pt x="7" y="47"/>
                          <a:pt x="7" y="47"/>
                          <a:pt x="7" y="46"/>
                        </a:cubicBezTo>
                        <a:cubicBezTo>
                          <a:pt x="7" y="46"/>
                          <a:pt x="7" y="46"/>
                          <a:pt x="8" y="46"/>
                        </a:cubicBezTo>
                        <a:cubicBezTo>
                          <a:pt x="8" y="46"/>
                          <a:pt x="8" y="46"/>
                          <a:pt x="8" y="46"/>
                        </a:cubicBezTo>
                        <a:cubicBezTo>
                          <a:pt x="8" y="46"/>
                          <a:pt x="8" y="46"/>
                          <a:pt x="8" y="46"/>
                        </a:cubicBezTo>
                        <a:cubicBezTo>
                          <a:pt x="9" y="46"/>
                          <a:pt x="9" y="46"/>
                          <a:pt x="9" y="46"/>
                        </a:cubicBezTo>
                        <a:cubicBezTo>
                          <a:pt x="9" y="46"/>
                          <a:pt x="9" y="46"/>
                          <a:pt x="9" y="46"/>
                        </a:cubicBezTo>
                        <a:cubicBezTo>
                          <a:pt x="10" y="46"/>
                          <a:pt x="10" y="45"/>
                          <a:pt x="10" y="44"/>
                        </a:cubicBezTo>
                        <a:cubicBezTo>
                          <a:pt x="10" y="43"/>
                          <a:pt x="10" y="43"/>
                          <a:pt x="10" y="43"/>
                        </a:cubicBezTo>
                        <a:cubicBezTo>
                          <a:pt x="10" y="43"/>
                          <a:pt x="10" y="43"/>
                          <a:pt x="10" y="43"/>
                        </a:cubicBezTo>
                        <a:cubicBezTo>
                          <a:pt x="11" y="43"/>
                          <a:pt x="11" y="43"/>
                          <a:pt x="11" y="42"/>
                        </a:cubicBezTo>
                        <a:cubicBezTo>
                          <a:pt x="11" y="42"/>
                          <a:pt x="11" y="42"/>
                          <a:pt x="11" y="42"/>
                        </a:cubicBezTo>
                        <a:cubicBezTo>
                          <a:pt x="11" y="41"/>
                          <a:pt x="11" y="40"/>
                          <a:pt x="12" y="39"/>
                        </a:cubicBezTo>
                        <a:cubicBezTo>
                          <a:pt x="12" y="39"/>
                          <a:pt x="12" y="39"/>
                          <a:pt x="12" y="39"/>
                        </a:cubicBezTo>
                        <a:cubicBezTo>
                          <a:pt x="12" y="39"/>
                          <a:pt x="12" y="39"/>
                          <a:pt x="12" y="39"/>
                        </a:cubicBezTo>
                        <a:cubicBezTo>
                          <a:pt x="12" y="39"/>
                          <a:pt x="12" y="39"/>
                          <a:pt x="12" y="39"/>
                        </a:cubicBezTo>
                        <a:cubicBezTo>
                          <a:pt x="12" y="39"/>
                          <a:pt x="13" y="39"/>
                          <a:pt x="13" y="39"/>
                        </a:cubicBezTo>
                        <a:cubicBezTo>
                          <a:pt x="13" y="39"/>
                          <a:pt x="13" y="39"/>
                          <a:pt x="13" y="39"/>
                        </a:cubicBezTo>
                        <a:cubicBezTo>
                          <a:pt x="13" y="39"/>
                          <a:pt x="13" y="39"/>
                          <a:pt x="13" y="39"/>
                        </a:cubicBezTo>
                        <a:cubicBezTo>
                          <a:pt x="14" y="39"/>
                          <a:pt x="15" y="38"/>
                          <a:pt x="15" y="38"/>
                        </a:cubicBezTo>
                        <a:cubicBezTo>
                          <a:pt x="15" y="37"/>
                          <a:pt x="15" y="37"/>
                          <a:pt x="15" y="37"/>
                        </a:cubicBezTo>
                        <a:cubicBezTo>
                          <a:pt x="15" y="37"/>
                          <a:pt x="15" y="37"/>
                          <a:pt x="15" y="37"/>
                        </a:cubicBezTo>
                        <a:cubicBezTo>
                          <a:pt x="15" y="37"/>
                          <a:pt x="15" y="37"/>
                          <a:pt x="16" y="36"/>
                        </a:cubicBezTo>
                        <a:cubicBezTo>
                          <a:pt x="16" y="36"/>
                          <a:pt x="16" y="36"/>
                          <a:pt x="17" y="36"/>
                        </a:cubicBezTo>
                        <a:cubicBezTo>
                          <a:pt x="17" y="36"/>
                          <a:pt x="17" y="36"/>
                          <a:pt x="17" y="36"/>
                        </a:cubicBezTo>
                        <a:cubicBezTo>
                          <a:pt x="17" y="36"/>
                          <a:pt x="17" y="36"/>
                          <a:pt x="17" y="36"/>
                        </a:cubicBezTo>
                        <a:cubicBezTo>
                          <a:pt x="17" y="36"/>
                          <a:pt x="17" y="36"/>
                          <a:pt x="17" y="36"/>
                        </a:cubicBezTo>
                        <a:cubicBezTo>
                          <a:pt x="17" y="36"/>
                          <a:pt x="17" y="36"/>
                          <a:pt x="18" y="36"/>
                        </a:cubicBezTo>
                        <a:cubicBezTo>
                          <a:pt x="18" y="36"/>
                          <a:pt x="18" y="36"/>
                          <a:pt x="19" y="36"/>
                        </a:cubicBezTo>
                        <a:cubicBezTo>
                          <a:pt x="19" y="36"/>
                          <a:pt x="19" y="36"/>
                          <a:pt x="19" y="36"/>
                        </a:cubicBezTo>
                        <a:cubicBezTo>
                          <a:pt x="19" y="36"/>
                          <a:pt x="20" y="36"/>
                          <a:pt x="20" y="36"/>
                        </a:cubicBezTo>
                        <a:cubicBezTo>
                          <a:pt x="21" y="36"/>
                          <a:pt x="21" y="36"/>
                          <a:pt x="21" y="36"/>
                        </a:cubicBezTo>
                        <a:cubicBezTo>
                          <a:pt x="21" y="36"/>
                          <a:pt x="21" y="36"/>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3" y="35"/>
                          <a:pt x="23" y="35"/>
                          <a:pt x="23" y="35"/>
                        </a:cubicBezTo>
                        <a:cubicBezTo>
                          <a:pt x="23" y="35"/>
                          <a:pt x="23" y="35"/>
                          <a:pt x="23" y="35"/>
                        </a:cubicBezTo>
                        <a:cubicBezTo>
                          <a:pt x="23" y="34"/>
                          <a:pt x="23" y="34"/>
                          <a:pt x="23" y="34"/>
                        </a:cubicBezTo>
                        <a:cubicBezTo>
                          <a:pt x="23" y="34"/>
                          <a:pt x="23" y="34"/>
                          <a:pt x="23" y="34"/>
                        </a:cubicBezTo>
                        <a:cubicBezTo>
                          <a:pt x="24" y="34"/>
                          <a:pt x="24" y="34"/>
                          <a:pt x="24" y="34"/>
                        </a:cubicBezTo>
                        <a:cubicBezTo>
                          <a:pt x="25" y="34"/>
                          <a:pt x="25" y="34"/>
                          <a:pt x="25" y="34"/>
                        </a:cubicBezTo>
                        <a:cubicBezTo>
                          <a:pt x="26" y="34"/>
                          <a:pt x="27" y="34"/>
                          <a:pt x="28" y="34"/>
                        </a:cubicBezTo>
                        <a:cubicBezTo>
                          <a:pt x="28" y="34"/>
                          <a:pt x="28" y="34"/>
                          <a:pt x="29" y="35"/>
                        </a:cubicBezTo>
                        <a:cubicBezTo>
                          <a:pt x="29" y="35"/>
                          <a:pt x="29" y="35"/>
                          <a:pt x="30" y="35"/>
                        </a:cubicBezTo>
                        <a:cubicBezTo>
                          <a:pt x="30" y="35"/>
                          <a:pt x="30" y="35"/>
                          <a:pt x="30" y="35"/>
                        </a:cubicBezTo>
                        <a:cubicBezTo>
                          <a:pt x="30" y="35"/>
                          <a:pt x="30" y="35"/>
                          <a:pt x="31" y="34"/>
                        </a:cubicBezTo>
                        <a:cubicBezTo>
                          <a:pt x="31" y="34"/>
                          <a:pt x="32" y="33"/>
                          <a:pt x="33" y="33"/>
                        </a:cubicBezTo>
                        <a:cubicBezTo>
                          <a:pt x="33" y="33"/>
                          <a:pt x="33" y="33"/>
                          <a:pt x="33" y="33"/>
                        </a:cubicBezTo>
                        <a:cubicBezTo>
                          <a:pt x="33" y="34"/>
                          <a:pt x="33" y="34"/>
                          <a:pt x="33" y="34"/>
                        </a:cubicBezTo>
                        <a:cubicBezTo>
                          <a:pt x="33" y="34"/>
                          <a:pt x="33" y="34"/>
                          <a:pt x="33" y="34"/>
                        </a:cubicBezTo>
                        <a:cubicBezTo>
                          <a:pt x="33" y="34"/>
                          <a:pt x="34" y="34"/>
                          <a:pt x="34" y="34"/>
                        </a:cubicBezTo>
                        <a:cubicBezTo>
                          <a:pt x="34" y="34"/>
                          <a:pt x="35" y="34"/>
                          <a:pt x="35" y="35"/>
                        </a:cubicBezTo>
                        <a:cubicBezTo>
                          <a:pt x="35" y="35"/>
                          <a:pt x="35" y="35"/>
                          <a:pt x="35" y="35"/>
                        </a:cubicBezTo>
                        <a:cubicBezTo>
                          <a:pt x="35" y="36"/>
                          <a:pt x="35" y="36"/>
                          <a:pt x="35" y="36"/>
                        </a:cubicBezTo>
                        <a:cubicBezTo>
                          <a:pt x="35" y="36"/>
                          <a:pt x="35" y="36"/>
                          <a:pt x="35" y="36"/>
                        </a:cubicBezTo>
                        <a:cubicBezTo>
                          <a:pt x="35" y="36"/>
                          <a:pt x="35" y="36"/>
                          <a:pt x="36" y="36"/>
                        </a:cubicBezTo>
                        <a:cubicBezTo>
                          <a:pt x="36" y="36"/>
                          <a:pt x="36" y="36"/>
                          <a:pt x="36" y="36"/>
                        </a:cubicBezTo>
                        <a:cubicBezTo>
                          <a:pt x="36" y="37"/>
                          <a:pt x="36" y="37"/>
                          <a:pt x="36" y="37"/>
                        </a:cubicBezTo>
                        <a:cubicBezTo>
                          <a:pt x="36" y="37"/>
                          <a:pt x="36" y="37"/>
                          <a:pt x="36" y="37"/>
                        </a:cubicBezTo>
                        <a:cubicBezTo>
                          <a:pt x="36" y="37"/>
                          <a:pt x="36" y="37"/>
                          <a:pt x="36" y="38"/>
                        </a:cubicBezTo>
                        <a:cubicBezTo>
                          <a:pt x="36" y="38"/>
                          <a:pt x="36" y="38"/>
                          <a:pt x="36" y="38"/>
                        </a:cubicBezTo>
                        <a:cubicBezTo>
                          <a:pt x="37" y="38"/>
                          <a:pt x="37" y="38"/>
                          <a:pt x="37" y="38"/>
                        </a:cubicBezTo>
                        <a:cubicBezTo>
                          <a:pt x="37" y="38"/>
                          <a:pt x="37" y="38"/>
                          <a:pt x="37" y="38"/>
                        </a:cubicBezTo>
                        <a:cubicBezTo>
                          <a:pt x="37" y="39"/>
                          <a:pt x="37" y="39"/>
                          <a:pt x="37" y="39"/>
                        </a:cubicBezTo>
                        <a:cubicBezTo>
                          <a:pt x="37" y="39"/>
                          <a:pt x="37" y="39"/>
                          <a:pt x="37" y="39"/>
                        </a:cubicBezTo>
                        <a:cubicBezTo>
                          <a:pt x="38" y="39"/>
                          <a:pt x="38" y="39"/>
                          <a:pt x="38" y="39"/>
                        </a:cubicBezTo>
                        <a:cubicBezTo>
                          <a:pt x="38" y="39"/>
                          <a:pt x="38" y="39"/>
                          <a:pt x="39" y="39"/>
                        </a:cubicBezTo>
                        <a:cubicBezTo>
                          <a:pt x="39" y="39"/>
                          <a:pt x="39" y="39"/>
                          <a:pt x="40" y="39"/>
                        </a:cubicBezTo>
                        <a:cubicBezTo>
                          <a:pt x="40" y="39"/>
                          <a:pt x="40" y="39"/>
                          <a:pt x="40" y="39"/>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2" y="40"/>
                        </a:cubicBezTo>
                        <a:cubicBezTo>
                          <a:pt x="42" y="40"/>
                          <a:pt x="42" y="40"/>
                          <a:pt x="42" y="40"/>
                        </a:cubicBezTo>
                        <a:cubicBezTo>
                          <a:pt x="43" y="40"/>
                          <a:pt x="43" y="40"/>
                          <a:pt x="43"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5" y="41"/>
                          <a:pt x="45" y="41"/>
                          <a:pt x="45" y="41"/>
                        </a:cubicBezTo>
                        <a:cubicBezTo>
                          <a:pt x="44" y="42"/>
                          <a:pt x="44" y="42"/>
                          <a:pt x="44" y="42"/>
                        </a:cubicBezTo>
                        <a:cubicBezTo>
                          <a:pt x="44" y="42"/>
                          <a:pt x="44" y="42"/>
                          <a:pt x="44" y="42"/>
                        </a:cubicBezTo>
                        <a:cubicBezTo>
                          <a:pt x="44" y="42"/>
                          <a:pt x="44" y="42"/>
                          <a:pt x="44" y="42"/>
                        </a:cubicBezTo>
                        <a:cubicBezTo>
                          <a:pt x="44" y="42"/>
                          <a:pt x="45" y="42"/>
                          <a:pt x="45" y="42"/>
                        </a:cubicBezTo>
                        <a:cubicBezTo>
                          <a:pt x="45" y="42"/>
                          <a:pt x="45" y="42"/>
                          <a:pt x="45" y="42"/>
                        </a:cubicBezTo>
                        <a:cubicBezTo>
                          <a:pt x="46" y="42"/>
                          <a:pt x="46" y="42"/>
                          <a:pt x="46" y="42"/>
                        </a:cubicBezTo>
                        <a:cubicBezTo>
                          <a:pt x="46" y="42"/>
                          <a:pt x="46" y="42"/>
                          <a:pt x="46" y="42"/>
                        </a:cubicBezTo>
                        <a:cubicBezTo>
                          <a:pt x="46" y="43"/>
                          <a:pt x="46" y="43"/>
                          <a:pt x="46" y="43"/>
                        </a:cubicBezTo>
                        <a:cubicBezTo>
                          <a:pt x="46" y="43"/>
                          <a:pt x="47" y="43"/>
                          <a:pt x="47" y="43"/>
                        </a:cubicBezTo>
                        <a:cubicBezTo>
                          <a:pt x="47" y="43"/>
                          <a:pt x="47" y="43"/>
                          <a:pt x="47" y="43"/>
                        </a:cubicBezTo>
                        <a:cubicBezTo>
                          <a:pt x="48" y="43"/>
                          <a:pt x="48" y="43"/>
                          <a:pt x="48" y="43"/>
                        </a:cubicBezTo>
                        <a:cubicBezTo>
                          <a:pt x="48" y="43"/>
                          <a:pt x="48" y="43"/>
                          <a:pt x="48" y="43"/>
                        </a:cubicBezTo>
                        <a:cubicBezTo>
                          <a:pt x="48" y="43"/>
                          <a:pt x="49" y="43"/>
                          <a:pt x="49" y="43"/>
                        </a:cubicBezTo>
                        <a:cubicBezTo>
                          <a:pt x="49" y="43"/>
                          <a:pt x="49" y="42"/>
                          <a:pt x="49" y="41"/>
                        </a:cubicBezTo>
                        <a:cubicBezTo>
                          <a:pt x="49" y="40"/>
                          <a:pt x="49" y="40"/>
                          <a:pt x="49" y="40"/>
                        </a:cubicBezTo>
                        <a:cubicBezTo>
                          <a:pt x="50" y="40"/>
                          <a:pt x="50" y="40"/>
                          <a:pt x="50" y="40"/>
                        </a:cubicBezTo>
                        <a:cubicBezTo>
                          <a:pt x="50" y="40"/>
                          <a:pt x="50" y="41"/>
                          <a:pt x="51" y="41"/>
                        </a:cubicBezTo>
                        <a:cubicBezTo>
                          <a:pt x="51" y="41"/>
                          <a:pt x="51" y="41"/>
                          <a:pt x="51" y="41"/>
                        </a:cubicBezTo>
                        <a:cubicBezTo>
                          <a:pt x="52" y="41"/>
                          <a:pt x="52" y="41"/>
                          <a:pt x="52" y="41"/>
                        </a:cubicBezTo>
                        <a:cubicBezTo>
                          <a:pt x="52" y="42"/>
                          <a:pt x="52" y="42"/>
                          <a:pt x="52" y="42"/>
                        </a:cubicBezTo>
                        <a:cubicBezTo>
                          <a:pt x="52" y="42"/>
                          <a:pt x="52" y="42"/>
                          <a:pt x="52" y="42"/>
                        </a:cubicBezTo>
                        <a:cubicBezTo>
                          <a:pt x="52" y="42"/>
                          <a:pt x="52" y="42"/>
                          <a:pt x="53" y="42"/>
                        </a:cubicBezTo>
                        <a:cubicBezTo>
                          <a:pt x="53" y="42"/>
                          <a:pt x="53" y="42"/>
                          <a:pt x="53" y="42"/>
                        </a:cubicBezTo>
                        <a:cubicBezTo>
                          <a:pt x="53" y="42"/>
                          <a:pt x="53" y="42"/>
                          <a:pt x="54" y="42"/>
                        </a:cubicBezTo>
                        <a:cubicBezTo>
                          <a:pt x="54" y="42"/>
                          <a:pt x="55" y="42"/>
                          <a:pt x="55" y="43"/>
                        </a:cubicBezTo>
                        <a:cubicBezTo>
                          <a:pt x="55" y="43"/>
                          <a:pt x="55" y="43"/>
                          <a:pt x="55" y="43"/>
                        </a:cubicBezTo>
                        <a:cubicBezTo>
                          <a:pt x="55" y="43"/>
                          <a:pt x="55" y="43"/>
                          <a:pt x="56" y="43"/>
                        </a:cubicBezTo>
                        <a:cubicBezTo>
                          <a:pt x="56" y="43"/>
                          <a:pt x="56" y="43"/>
                          <a:pt x="56" y="43"/>
                        </a:cubicBezTo>
                        <a:cubicBezTo>
                          <a:pt x="56" y="42"/>
                          <a:pt x="56" y="42"/>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1"/>
                          <a:pt x="58" y="41"/>
                          <a:pt x="58" y="41"/>
                        </a:cubicBezTo>
                        <a:cubicBezTo>
                          <a:pt x="58" y="41"/>
                          <a:pt x="58" y="41"/>
                          <a:pt x="58" y="41"/>
                        </a:cubicBezTo>
                        <a:cubicBezTo>
                          <a:pt x="57" y="41"/>
                          <a:pt x="57" y="41"/>
                          <a:pt x="57" y="41"/>
                        </a:cubicBezTo>
                        <a:cubicBezTo>
                          <a:pt x="57" y="40"/>
                          <a:pt x="57" y="40"/>
                          <a:pt x="57" y="40"/>
                        </a:cubicBezTo>
                        <a:cubicBezTo>
                          <a:pt x="57" y="40"/>
                          <a:pt x="57" y="40"/>
                          <a:pt x="57" y="40"/>
                        </a:cubicBezTo>
                        <a:cubicBezTo>
                          <a:pt x="57" y="39"/>
                          <a:pt x="57" y="39"/>
                          <a:pt x="57" y="39"/>
                        </a:cubicBezTo>
                        <a:cubicBezTo>
                          <a:pt x="57" y="39"/>
                          <a:pt x="57" y="39"/>
                          <a:pt x="57" y="39"/>
                        </a:cubicBezTo>
                        <a:cubicBezTo>
                          <a:pt x="57" y="39"/>
                          <a:pt x="57" y="39"/>
                          <a:pt x="57" y="39"/>
                        </a:cubicBezTo>
                        <a:cubicBezTo>
                          <a:pt x="56" y="39"/>
                          <a:pt x="56" y="38"/>
                          <a:pt x="56" y="38"/>
                        </a:cubicBezTo>
                        <a:cubicBezTo>
                          <a:pt x="56" y="38"/>
                          <a:pt x="56" y="38"/>
                          <a:pt x="56" y="38"/>
                        </a:cubicBezTo>
                        <a:cubicBezTo>
                          <a:pt x="56" y="37"/>
                          <a:pt x="56" y="37"/>
                          <a:pt x="56" y="37"/>
                        </a:cubicBezTo>
                        <a:cubicBezTo>
                          <a:pt x="56" y="36"/>
                          <a:pt x="56" y="36"/>
                          <a:pt x="56" y="36"/>
                        </a:cubicBezTo>
                        <a:cubicBezTo>
                          <a:pt x="56" y="36"/>
                          <a:pt x="56" y="36"/>
                          <a:pt x="56" y="36"/>
                        </a:cubicBezTo>
                        <a:cubicBezTo>
                          <a:pt x="56" y="36"/>
                          <a:pt x="56" y="36"/>
                          <a:pt x="56"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6"/>
                          <a:pt x="55" y="36"/>
                          <a:pt x="55" y="36"/>
                        </a:cubicBezTo>
                        <a:cubicBezTo>
                          <a:pt x="54" y="36"/>
                          <a:pt x="54" y="36"/>
                          <a:pt x="54" y="36"/>
                        </a:cubicBezTo>
                        <a:cubicBezTo>
                          <a:pt x="54" y="36"/>
                          <a:pt x="54" y="36"/>
                          <a:pt x="54" y="36"/>
                        </a:cubicBezTo>
                        <a:cubicBezTo>
                          <a:pt x="53" y="36"/>
                          <a:pt x="53" y="36"/>
                          <a:pt x="52" y="36"/>
                        </a:cubicBezTo>
                        <a:cubicBezTo>
                          <a:pt x="52" y="35"/>
                          <a:pt x="52" y="35"/>
                          <a:pt x="51" y="35"/>
                        </a:cubicBezTo>
                        <a:cubicBezTo>
                          <a:pt x="51" y="35"/>
                          <a:pt x="51" y="35"/>
                          <a:pt x="51" y="35"/>
                        </a:cubicBezTo>
                        <a:cubicBezTo>
                          <a:pt x="51" y="34"/>
                          <a:pt x="51" y="34"/>
                          <a:pt x="51" y="34"/>
                        </a:cubicBezTo>
                        <a:cubicBezTo>
                          <a:pt x="51" y="34"/>
                          <a:pt x="51" y="34"/>
                          <a:pt x="51" y="34"/>
                        </a:cubicBezTo>
                        <a:cubicBezTo>
                          <a:pt x="51" y="34"/>
                          <a:pt x="50" y="34"/>
                          <a:pt x="50" y="34"/>
                        </a:cubicBezTo>
                        <a:cubicBezTo>
                          <a:pt x="50" y="34"/>
                          <a:pt x="50" y="34"/>
                          <a:pt x="50" y="34"/>
                        </a:cubicBezTo>
                        <a:cubicBezTo>
                          <a:pt x="49" y="34"/>
                          <a:pt x="49" y="33"/>
                          <a:pt x="49" y="33"/>
                        </a:cubicBezTo>
                        <a:cubicBezTo>
                          <a:pt x="49" y="33"/>
                          <a:pt x="49" y="32"/>
                          <a:pt x="49" y="32"/>
                        </a:cubicBezTo>
                        <a:cubicBezTo>
                          <a:pt x="49" y="32"/>
                          <a:pt x="49" y="32"/>
                          <a:pt x="49" y="32"/>
                        </a:cubicBezTo>
                        <a:cubicBezTo>
                          <a:pt x="48" y="32"/>
                          <a:pt x="48" y="32"/>
                          <a:pt x="48" y="32"/>
                        </a:cubicBezTo>
                        <a:cubicBezTo>
                          <a:pt x="48" y="31"/>
                          <a:pt x="48" y="31"/>
                          <a:pt x="48" y="31"/>
                        </a:cubicBezTo>
                        <a:cubicBezTo>
                          <a:pt x="47" y="31"/>
                          <a:pt x="47" y="30"/>
                          <a:pt x="47" y="29"/>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7"/>
                          <a:pt x="49" y="27"/>
                        </a:cubicBezTo>
                        <a:cubicBezTo>
                          <a:pt x="51" y="27"/>
                          <a:pt x="51" y="27"/>
                          <a:pt x="51" y="27"/>
                        </a:cubicBezTo>
                        <a:cubicBezTo>
                          <a:pt x="51" y="27"/>
                          <a:pt x="51" y="27"/>
                          <a:pt x="50" y="27"/>
                        </a:cubicBezTo>
                        <a:cubicBezTo>
                          <a:pt x="50" y="26"/>
                          <a:pt x="50" y="26"/>
                          <a:pt x="50" y="26"/>
                        </a:cubicBezTo>
                        <a:cubicBezTo>
                          <a:pt x="50" y="26"/>
                          <a:pt x="49" y="25"/>
                          <a:pt x="49" y="25"/>
                        </a:cubicBezTo>
                        <a:cubicBezTo>
                          <a:pt x="49" y="25"/>
                          <a:pt x="49" y="25"/>
                          <a:pt x="48" y="25"/>
                        </a:cubicBezTo>
                        <a:cubicBezTo>
                          <a:pt x="48" y="25"/>
                          <a:pt x="48" y="24"/>
                          <a:pt x="48" y="24"/>
                        </a:cubicBezTo>
                        <a:cubicBezTo>
                          <a:pt x="48" y="24"/>
                          <a:pt x="48" y="24"/>
                          <a:pt x="48" y="24"/>
                        </a:cubicBezTo>
                        <a:cubicBezTo>
                          <a:pt x="48" y="24"/>
                          <a:pt x="47" y="24"/>
                          <a:pt x="47" y="24"/>
                        </a:cubicBezTo>
                        <a:cubicBezTo>
                          <a:pt x="47" y="23"/>
                          <a:pt x="47" y="23"/>
                          <a:pt x="47" y="23"/>
                        </a:cubicBezTo>
                        <a:cubicBezTo>
                          <a:pt x="46" y="23"/>
                          <a:pt x="46" y="23"/>
                          <a:pt x="45" y="23"/>
                        </a:cubicBezTo>
                        <a:cubicBezTo>
                          <a:pt x="45" y="22"/>
                          <a:pt x="44" y="22"/>
                          <a:pt x="44" y="22"/>
                        </a:cubicBezTo>
                        <a:cubicBezTo>
                          <a:pt x="43" y="22"/>
                          <a:pt x="43" y="22"/>
                          <a:pt x="43" y="22"/>
                        </a:cubicBezTo>
                        <a:cubicBezTo>
                          <a:pt x="43" y="22"/>
                          <a:pt x="43" y="22"/>
                          <a:pt x="43" y="22"/>
                        </a:cubicBezTo>
                        <a:cubicBezTo>
                          <a:pt x="43" y="23"/>
                          <a:pt x="43" y="23"/>
                          <a:pt x="43" y="23"/>
                        </a:cubicBezTo>
                        <a:cubicBezTo>
                          <a:pt x="43" y="23"/>
                          <a:pt x="43" y="23"/>
                          <a:pt x="43" y="23"/>
                        </a:cubicBezTo>
                        <a:cubicBezTo>
                          <a:pt x="43" y="23"/>
                          <a:pt x="43" y="24"/>
                          <a:pt x="43" y="24"/>
                        </a:cubicBezTo>
                        <a:cubicBezTo>
                          <a:pt x="44" y="24"/>
                          <a:pt x="44" y="24"/>
                          <a:pt x="44" y="24"/>
                        </a:cubicBezTo>
                        <a:cubicBezTo>
                          <a:pt x="44" y="26"/>
                          <a:pt x="45" y="27"/>
                          <a:pt x="45" y="28"/>
                        </a:cubicBezTo>
                        <a:cubicBezTo>
                          <a:pt x="45" y="29"/>
                          <a:pt x="45" y="30"/>
                          <a:pt x="45" y="31"/>
                        </a:cubicBezTo>
                        <a:cubicBezTo>
                          <a:pt x="45" y="31"/>
                          <a:pt x="45" y="31"/>
                          <a:pt x="44" y="31"/>
                        </a:cubicBezTo>
                        <a:cubicBezTo>
                          <a:pt x="45" y="31"/>
                          <a:pt x="44" y="31"/>
                          <a:pt x="44" y="32"/>
                        </a:cubicBezTo>
                        <a:cubicBezTo>
                          <a:pt x="44" y="32"/>
                          <a:pt x="44" y="32"/>
                          <a:pt x="43" y="32"/>
                        </a:cubicBezTo>
                        <a:cubicBezTo>
                          <a:pt x="43" y="32"/>
                          <a:pt x="43" y="32"/>
                          <a:pt x="43" y="32"/>
                        </a:cubicBezTo>
                        <a:cubicBezTo>
                          <a:pt x="43" y="32"/>
                          <a:pt x="42" y="32"/>
                          <a:pt x="42" y="32"/>
                        </a:cubicBezTo>
                        <a:cubicBezTo>
                          <a:pt x="42" y="32"/>
                          <a:pt x="42" y="32"/>
                          <a:pt x="42" y="32"/>
                        </a:cubicBezTo>
                        <a:cubicBezTo>
                          <a:pt x="42" y="32"/>
                          <a:pt x="42" y="31"/>
                          <a:pt x="42" y="31"/>
                        </a:cubicBezTo>
                        <a:cubicBezTo>
                          <a:pt x="42" y="31"/>
                          <a:pt x="42" y="31"/>
                          <a:pt x="42" y="31"/>
                        </a:cubicBezTo>
                        <a:cubicBezTo>
                          <a:pt x="41" y="31"/>
                          <a:pt x="41" y="30"/>
                          <a:pt x="41" y="30"/>
                        </a:cubicBezTo>
                        <a:cubicBezTo>
                          <a:pt x="41" y="30"/>
                          <a:pt x="41" y="30"/>
                          <a:pt x="41" y="30"/>
                        </a:cubicBezTo>
                        <a:cubicBezTo>
                          <a:pt x="40" y="30"/>
                          <a:pt x="40" y="30"/>
                          <a:pt x="40" y="30"/>
                        </a:cubicBezTo>
                        <a:cubicBezTo>
                          <a:pt x="40" y="30"/>
                          <a:pt x="40" y="30"/>
                          <a:pt x="40" y="30"/>
                        </a:cubicBezTo>
                        <a:cubicBezTo>
                          <a:pt x="40" y="29"/>
                          <a:pt x="40" y="29"/>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39" y="28"/>
                          <a:pt x="39"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6" y="27"/>
                        </a:cubicBezTo>
                        <a:cubicBezTo>
                          <a:pt x="37" y="27"/>
                          <a:pt x="37" y="28"/>
                          <a:pt x="38" y="28"/>
                        </a:cubicBezTo>
                        <a:cubicBezTo>
                          <a:pt x="38" y="28"/>
                          <a:pt x="38" y="28"/>
                          <a:pt x="38" y="28"/>
                        </a:cubicBezTo>
                        <a:cubicBezTo>
                          <a:pt x="38" y="28"/>
                          <a:pt x="39" y="28"/>
                          <a:pt x="39" y="29"/>
                        </a:cubicBezTo>
                        <a:cubicBezTo>
                          <a:pt x="39" y="33"/>
                          <a:pt x="39" y="33"/>
                          <a:pt x="39" y="33"/>
                        </a:cubicBezTo>
                        <a:cubicBezTo>
                          <a:pt x="39" y="33"/>
                          <a:pt x="39" y="33"/>
                          <a:pt x="39" y="33"/>
                        </a:cubicBezTo>
                        <a:cubicBezTo>
                          <a:pt x="39" y="33"/>
                          <a:pt x="39" y="33"/>
                          <a:pt x="38" y="34"/>
                        </a:cubicBezTo>
                        <a:cubicBezTo>
                          <a:pt x="38" y="34"/>
                          <a:pt x="38" y="34"/>
                          <a:pt x="38" y="34"/>
                        </a:cubicBezTo>
                        <a:cubicBezTo>
                          <a:pt x="38" y="34"/>
                          <a:pt x="38" y="34"/>
                          <a:pt x="38" y="34"/>
                        </a:cubicBezTo>
                        <a:cubicBezTo>
                          <a:pt x="38" y="35"/>
                          <a:pt x="38" y="35"/>
                          <a:pt x="38" y="35"/>
                        </a:cubicBezTo>
                        <a:cubicBezTo>
                          <a:pt x="36" y="35"/>
                          <a:pt x="36" y="35"/>
                          <a:pt x="36" y="35"/>
                        </a:cubicBezTo>
                        <a:cubicBezTo>
                          <a:pt x="36" y="34"/>
                          <a:pt x="36" y="34"/>
                          <a:pt x="36" y="34"/>
                        </a:cubicBezTo>
                        <a:cubicBezTo>
                          <a:pt x="36" y="34"/>
                          <a:pt x="36" y="34"/>
                          <a:pt x="36" y="34"/>
                        </a:cubicBezTo>
                        <a:cubicBezTo>
                          <a:pt x="36" y="34"/>
                          <a:pt x="36" y="34"/>
                          <a:pt x="36" y="34"/>
                        </a:cubicBezTo>
                        <a:cubicBezTo>
                          <a:pt x="36" y="34"/>
                          <a:pt x="36" y="34"/>
                          <a:pt x="35" y="34"/>
                        </a:cubicBezTo>
                        <a:cubicBezTo>
                          <a:pt x="35" y="34"/>
                          <a:pt x="35" y="34"/>
                          <a:pt x="35" y="34"/>
                        </a:cubicBezTo>
                        <a:cubicBezTo>
                          <a:pt x="35" y="31"/>
                          <a:pt x="35" y="31"/>
                          <a:pt x="35" y="31"/>
                        </a:cubicBezTo>
                        <a:cubicBezTo>
                          <a:pt x="35" y="31"/>
                          <a:pt x="35" y="30"/>
                          <a:pt x="34" y="30"/>
                        </a:cubicBezTo>
                        <a:cubicBezTo>
                          <a:pt x="34" y="30"/>
                          <a:pt x="34" y="29"/>
                          <a:pt x="33" y="29"/>
                        </a:cubicBezTo>
                        <a:cubicBezTo>
                          <a:pt x="32" y="29"/>
                          <a:pt x="32" y="29"/>
                          <a:pt x="32" y="29"/>
                        </a:cubicBezTo>
                        <a:cubicBezTo>
                          <a:pt x="32" y="29"/>
                          <a:pt x="32" y="29"/>
                          <a:pt x="32" y="29"/>
                        </a:cubicBezTo>
                        <a:cubicBezTo>
                          <a:pt x="32" y="29"/>
                          <a:pt x="32" y="29"/>
                          <a:pt x="32" y="29"/>
                        </a:cubicBezTo>
                        <a:cubicBezTo>
                          <a:pt x="32" y="29"/>
                          <a:pt x="32" y="29"/>
                          <a:pt x="31" y="29"/>
                        </a:cubicBezTo>
                        <a:cubicBezTo>
                          <a:pt x="31" y="29"/>
                          <a:pt x="31" y="29"/>
                          <a:pt x="31" y="29"/>
                        </a:cubicBezTo>
                        <a:cubicBezTo>
                          <a:pt x="31" y="29"/>
                          <a:pt x="30" y="28"/>
                          <a:pt x="30" y="28"/>
                        </a:cubicBezTo>
                        <a:cubicBezTo>
                          <a:pt x="30" y="28"/>
                          <a:pt x="30" y="28"/>
                          <a:pt x="30" y="28"/>
                        </a:cubicBezTo>
                        <a:cubicBezTo>
                          <a:pt x="30" y="27"/>
                          <a:pt x="30" y="27"/>
                          <a:pt x="29" y="27"/>
                        </a:cubicBezTo>
                        <a:cubicBezTo>
                          <a:pt x="29" y="27"/>
                          <a:pt x="29" y="27"/>
                          <a:pt x="29" y="27"/>
                        </a:cubicBezTo>
                        <a:cubicBezTo>
                          <a:pt x="28" y="27"/>
                          <a:pt x="28" y="27"/>
                          <a:pt x="28" y="27"/>
                        </a:cubicBezTo>
                        <a:cubicBezTo>
                          <a:pt x="28" y="27"/>
                          <a:pt x="28" y="27"/>
                          <a:pt x="28" y="27"/>
                        </a:cubicBezTo>
                        <a:cubicBezTo>
                          <a:pt x="28" y="27"/>
                          <a:pt x="28" y="27"/>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6" y="27"/>
                          <a:pt x="25" y="27"/>
                          <a:pt x="25" y="27"/>
                        </a:cubicBezTo>
                        <a:cubicBezTo>
                          <a:pt x="25" y="27"/>
                          <a:pt x="25" y="27"/>
                          <a:pt x="25" y="27"/>
                        </a:cubicBezTo>
                        <a:cubicBezTo>
                          <a:pt x="25" y="27"/>
                          <a:pt x="25" y="27"/>
                          <a:pt x="25" y="27"/>
                        </a:cubicBezTo>
                        <a:cubicBezTo>
                          <a:pt x="22" y="27"/>
                          <a:pt x="22" y="27"/>
                          <a:pt x="22" y="27"/>
                        </a:cubicBezTo>
                        <a:cubicBezTo>
                          <a:pt x="22" y="27"/>
                          <a:pt x="22" y="27"/>
                          <a:pt x="22" y="27"/>
                        </a:cubicBezTo>
                        <a:cubicBezTo>
                          <a:pt x="22" y="27"/>
                          <a:pt x="22" y="27"/>
                          <a:pt x="22" y="27"/>
                        </a:cubicBezTo>
                        <a:cubicBezTo>
                          <a:pt x="22" y="27"/>
                          <a:pt x="22" y="27"/>
                          <a:pt x="22" y="27"/>
                        </a:cubicBezTo>
                        <a:cubicBezTo>
                          <a:pt x="22" y="28"/>
                          <a:pt x="22" y="29"/>
                          <a:pt x="21" y="29"/>
                        </a:cubicBezTo>
                        <a:cubicBezTo>
                          <a:pt x="20" y="30"/>
                          <a:pt x="20" y="30"/>
                          <a:pt x="20" y="30"/>
                        </a:cubicBezTo>
                        <a:cubicBezTo>
                          <a:pt x="20" y="29"/>
                          <a:pt x="20" y="29"/>
                          <a:pt x="20" y="29"/>
                        </a:cubicBezTo>
                        <a:cubicBezTo>
                          <a:pt x="20" y="27"/>
                          <a:pt x="19" y="25"/>
                          <a:pt x="17" y="23"/>
                        </a:cubicBezTo>
                        <a:cubicBezTo>
                          <a:pt x="17" y="23"/>
                          <a:pt x="16" y="22"/>
                          <a:pt x="16" y="22"/>
                        </a:cubicBezTo>
                        <a:cubicBezTo>
                          <a:pt x="15" y="21"/>
                          <a:pt x="13" y="20"/>
                          <a:pt x="13" y="18"/>
                        </a:cubicBezTo>
                        <a:cubicBezTo>
                          <a:pt x="12" y="17"/>
                          <a:pt x="12" y="17"/>
                          <a:pt x="12" y="17"/>
                        </a:cubicBezTo>
                        <a:cubicBezTo>
                          <a:pt x="13" y="17"/>
                          <a:pt x="13" y="17"/>
                          <a:pt x="13" y="17"/>
                        </a:cubicBezTo>
                        <a:cubicBezTo>
                          <a:pt x="13" y="17"/>
                          <a:pt x="14" y="17"/>
                          <a:pt x="14" y="16"/>
                        </a:cubicBezTo>
                        <a:cubicBezTo>
                          <a:pt x="14" y="16"/>
                          <a:pt x="14" y="16"/>
                          <a:pt x="14" y="16"/>
                        </a:cubicBezTo>
                        <a:cubicBezTo>
                          <a:pt x="14" y="16"/>
                          <a:pt x="15" y="15"/>
                          <a:pt x="15" y="15"/>
                        </a:cubicBezTo>
                        <a:cubicBezTo>
                          <a:pt x="15" y="15"/>
                          <a:pt x="15" y="14"/>
                          <a:pt x="16" y="14"/>
                        </a:cubicBezTo>
                        <a:cubicBezTo>
                          <a:pt x="16" y="13"/>
                          <a:pt x="17" y="13"/>
                          <a:pt x="17" y="13"/>
                        </a:cubicBezTo>
                        <a:cubicBezTo>
                          <a:pt x="17" y="13"/>
                          <a:pt x="17" y="13"/>
                          <a:pt x="17" y="13"/>
                        </a:cubicBezTo>
                        <a:cubicBezTo>
                          <a:pt x="18" y="13"/>
                          <a:pt x="18" y="13"/>
                          <a:pt x="18" y="13"/>
                        </a:cubicBezTo>
                        <a:cubicBezTo>
                          <a:pt x="18" y="13"/>
                          <a:pt x="18" y="13"/>
                          <a:pt x="18" y="13"/>
                        </a:cubicBezTo>
                        <a:cubicBezTo>
                          <a:pt x="18" y="13"/>
                          <a:pt x="18" y="12"/>
                          <a:pt x="19" y="12"/>
                        </a:cubicBezTo>
                        <a:cubicBezTo>
                          <a:pt x="20" y="12"/>
                          <a:pt x="20" y="12"/>
                          <a:pt x="20" y="12"/>
                        </a:cubicBezTo>
                        <a:cubicBezTo>
                          <a:pt x="20" y="12"/>
                          <a:pt x="20" y="12"/>
                          <a:pt x="20" y="12"/>
                        </a:cubicBezTo>
                        <a:cubicBezTo>
                          <a:pt x="20" y="13"/>
                          <a:pt x="21" y="13"/>
                          <a:pt x="21" y="13"/>
                        </a:cubicBezTo>
                        <a:cubicBezTo>
                          <a:pt x="21" y="13"/>
                          <a:pt x="21" y="13"/>
                          <a:pt x="21" y="13"/>
                        </a:cubicBezTo>
                        <a:cubicBezTo>
                          <a:pt x="21" y="12"/>
                          <a:pt x="21" y="12"/>
                          <a:pt x="21" y="12"/>
                        </a:cubicBezTo>
                        <a:cubicBezTo>
                          <a:pt x="21" y="12"/>
                          <a:pt x="21" y="12"/>
                          <a:pt x="22" y="12"/>
                        </a:cubicBezTo>
                        <a:cubicBezTo>
                          <a:pt x="22" y="12"/>
                          <a:pt x="22" y="12"/>
                          <a:pt x="22" y="12"/>
                        </a:cubicBezTo>
                        <a:cubicBezTo>
                          <a:pt x="22" y="12"/>
                          <a:pt x="22" y="12"/>
                          <a:pt x="22" y="12"/>
                        </a:cubicBezTo>
                        <a:cubicBezTo>
                          <a:pt x="25" y="12"/>
                          <a:pt x="25" y="12"/>
                          <a:pt x="25" y="12"/>
                        </a:cubicBezTo>
                        <a:cubicBezTo>
                          <a:pt x="25" y="12"/>
                          <a:pt x="25" y="12"/>
                          <a:pt x="25" y="12"/>
                        </a:cubicBezTo>
                        <a:cubicBezTo>
                          <a:pt x="25" y="12"/>
                          <a:pt x="25" y="12"/>
                          <a:pt x="25" y="12"/>
                        </a:cubicBezTo>
                        <a:cubicBezTo>
                          <a:pt x="26" y="12"/>
                          <a:pt x="26" y="12"/>
                          <a:pt x="26" y="12"/>
                        </a:cubicBezTo>
                        <a:cubicBezTo>
                          <a:pt x="26" y="12"/>
                          <a:pt x="26" y="11"/>
                          <a:pt x="26" y="11"/>
                        </a:cubicBezTo>
                        <a:cubicBezTo>
                          <a:pt x="26" y="11"/>
                          <a:pt x="25" y="11"/>
                          <a:pt x="25" y="11"/>
                        </a:cubicBezTo>
                        <a:cubicBezTo>
                          <a:pt x="25" y="11"/>
                          <a:pt x="25" y="10"/>
                          <a:pt x="24" y="10"/>
                        </a:cubicBezTo>
                        <a:cubicBezTo>
                          <a:pt x="24" y="10"/>
                          <a:pt x="24" y="10"/>
                          <a:pt x="24" y="10"/>
                        </a:cubicBezTo>
                        <a:cubicBezTo>
                          <a:pt x="24" y="9"/>
                          <a:pt x="24" y="9"/>
                          <a:pt x="23" y="9"/>
                        </a:cubicBezTo>
                        <a:cubicBezTo>
                          <a:pt x="23" y="9"/>
                          <a:pt x="23" y="8"/>
                          <a:pt x="23" y="8"/>
                        </a:cubicBezTo>
                        <a:cubicBezTo>
                          <a:pt x="23" y="8"/>
                          <a:pt x="23" y="8"/>
                          <a:pt x="23" y="7"/>
                        </a:cubicBezTo>
                        <a:cubicBezTo>
                          <a:pt x="23" y="6"/>
                          <a:pt x="23" y="6"/>
                          <a:pt x="23" y="6"/>
                        </a:cubicBezTo>
                        <a:cubicBezTo>
                          <a:pt x="24" y="6"/>
                          <a:pt x="24" y="6"/>
                          <a:pt x="24" y="6"/>
                        </a:cubicBezTo>
                        <a:cubicBezTo>
                          <a:pt x="24" y="6"/>
                          <a:pt x="24" y="6"/>
                          <a:pt x="24" y="6"/>
                        </a:cubicBezTo>
                        <a:cubicBezTo>
                          <a:pt x="24" y="6"/>
                          <a:pt x="24" y="6"/>
                          <a:pt x="24" y="6"/>
                        </a:cubicBezTo>
                        <a:cubicBezTo>
                          <a:pt x="24" y="6"/>
                          <a:pt x="24" y="5"/>
                          <a:pt x="24" y="5"/>
                        </a:cubicBezTo>
                        <a:cubicBezTo>
                          <a:pt x="24" y="5"/>
                          <a:pt x="24" y="5"/>
                          <a:pt x="24" y="4"/>
                        </a:cubicBezTo>
                        <a:cubicBezTo>
                          <a:pt x="24" y="4"/>
                          <a:pt x="24" y="4"/>
                          <a:pt x="23" y="4"/>
                        </a:cubicBezTo>
                        <a:cubicBezTo>
                          <a:pt x="23" y="4"/>
                          <a:pt x="23" y="4"/>
                          <a:pt x="23" y="4"/>
                        </a:cubicBezTo>
                        <a:cubicBezTo>
                          <a:pt x="23" y="4"/>
                          <a:pt x="23" y="4"/>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2" y="3"/>
                          <a:pt x="22" y="2"/>
                          <a:pt x="22" y="2"/>
                        </a:cubicBezTo>
                        <a:cubicBezTo>
                          <a:pt x="22" y="0"/>
                          <a:pt x="22" y="0"/>
                          <a:pt x="22" y="0"/>
                        </a:cubicBezTo>
                        <a:cubicBezTo>
                          <a:pt x="23" y="1"/>
                          <a:pt x="23" y="1"/>
                          <a:pt x="23" y="1"/>
                        </a:cubicBezTo>
                        <a:cubicBezTo>
                          <a:pt x="24" y="1"/>
                          <a:pt x="26" y="2"/>
                          <a:pt x="27" y="2"/>
                        </a:cubicBezTo>
                        <a:cubicBezTo>
                          <a:pt x="28" y="3"/>
                          <a:pt x="30" y="4"/>
                          <a:pt x="32" y="5"/>
                        </a:cubicBezTo>
                        <a:cubicBezTo>
                          <a:pt x="33" y="6"/>
                          <a:pt x="35" y="7"/>
                          <a:pt x="36" y="8"/>
                        </a:cubicBezTo>
                        <a:cubicBezTo>
                          <a:pt x="36" y="8"/>
                          <a:pt x="36" y="8"/>
                          <a:pt x="37" y="9"/>
                        </a:cubicBezTo>
                        <a:cubicBezTo>
                          <a:pt x="37" y="9"/>
                          <a:pt x="37" y="9"/>
                          <a:pt x="37" y="9"/>
                        </a:cubicBezTo>
                        <a:cubicBezTo>
                          <a:pt x="37" y="9"/>
                          <a:pt x="38" y="9"/>
                          <a:pt x="38" y="9"/>
                        </a:cubicBezTo>
                        <a:cubicBezTo>
                          <a:pt x="38" y="9"/>
                          <a:pt x="38" y="9"/>
                          <a:pt x="38" y="9"/>
                        </a:cubicBezTo>
                        <a:cubicBezTo>
                          <a:pt x="38" y="10"/>
                          <a:pt x="38" y="10"/>
                          <a:pt x="39" y="10"/>
                        </a:cubicBezTo>
                        <a:cubicBezTo>
                          <a:pt x="39" y="11"/>
                          <a:pt x="39" y="11"/>
                          <a:pt x="40" y="11"/>
                        </a:cubicBezTo>
                        <a:cubicBezTo>
                          <a:pt x="41" y="11"/>
                          <a:pt x="41" y="11"/>
                          <a:pt x="41" y="11"/>
                        </a:cubicBezTo>
                        <a:cubicBezTo>
                          <a:pt x="41" y="11"/>
                          <a:pt x="41" y="11"/>
                          <a:pt x="41" y="11"/>
                        </a:cubicBezTo>
                        <a:cubicBezTo>
                          <a:pt x="41" y="11"/>
                          <a:pt x="41" y="12"/>
                          <a:pt x="41" y="12"/>
                        </a:cubicBezTo>
                        <a:cubicBezTo>
                          <a:pt x="41" y="12"/>
                          <a:pt x="42" y="13"/>
                          <a:pt x="42" y="13"/>
                        </a:cubicBezTo>
                        <a:cubicBezTo>
                          <a:pt x="43" y="13"/>
                          <a:pt x="43" y="13"/>
                          <a:pt x="43" y="13"/>
                        </a:cubicBezTo>
                        <a:cubicBezTo>
                          <a:pt x="44" y="13"/>
                          <a:pt x="44" y="13"/>
                          <a:pt x="44" y="13"/>
                        </a:cubicBezTo>
                        <a:cubicBezTo>
                          <a:pt x="44" y="14"/>
                          <a:pt x="44" y="14"/>
                          <a:pt x="44" y="14"/>
                        </a:cubicBezTo>
                        <a:cubicBezTo>
                          <a:pt x="44" y="14"/>
                          <a:pt x="45" y="14"/>
                          <a:pt x="45" y="14"/>
                        </a:cubicBezTo>
                        <a:cubicBezTo>
                          <a:pt x="45" y="15"/>
                          <a:pt x="45" y="15"/>
                          <a:pt x="46" y="16"/>
                        </a:cubicBezTo>
                        <a:cubicBezTo>
                          <a:pt x="46" y="16"/>
                          <a:pt x="46" y="16"/>
                          <a:pt x="47" y="16"/>
                        </a:cubicBezTo>
                        <a:cubicBezTo>
                          <a:pt x="47" y="16"/>
                          <a:pt x="47" y="16"/>
                          <a:pt x="48" y="16"/>
                        </a:cubicBezTo>
                        <a:cubicBezTo>
                          <a:pt x="48" y="17"/>
                          <a:pt x="49" y="17"/>
                          <a:pt x="49" y="18"/>
                        </a:cubicBezTo>
                        <a:cubicBezTo>
                          <a:pt x="49" y="18"/>
                          <a:pt x="49" y="18"/>
                          <a:pt x="49" y="18"/>
                        </a:cubicBezTo>
                        <a:cubicBezTo>
                          <a:pt x="50" y="19"/>
                          <a:pt x="51" y="20"/>
                          <a:pt x="51" y="20"/>
                        </a:cubicBezTo>
                        <a:cubicBezTo>
                          <a:pt x="52" y="20"/>
                          <a:pt x="52" y="20"/>
                          <a:pt x="52" y="20"/>
                        </a:cubicBezTo>
                        <a:cubicBezTo>
                          <a:pt x="52" y="20"/>
                          <a:pt x="52" y="20"/>
                          <a:pt x="52" y="20"/>
                        </a:cubicBezTo>
                        <a:cubicBezTo>
                          <a:pt x="53" y="22"/>
                          <a:pt x="54" y="23"/>
                          <a:pt x="55" y="24"/>
                        </a:cubicBezTo>
                        <a:cubicBezTo>
                          <a:pt x="56" y="25"/>
                          <a:pt x="56" y="25"/>
                          <a:pt x="57" y="26"/>
                        </a:cubicBezTo>
                        <a:cubicBezTo>
                          <a:pt x="57" y="26"/>
                          <a:pt x="58" y="26"/>
                          <a:pt x="58" y="26"/>
                        </a:cubicBezTo>
                        <a:cubicBezTo>
                          <a:pt x="58" y="27"/>
                          <a:pt x="58" y="27"/>
                          <a:pt x="58" y="27"/>
                        </a:cubicBezTo>
                        <a:cubicBezTo>
                          <a:pt x="59" y="27"/>
                          <a:pt x="59" y="27"/>
                          <a:pt x="59" y="27"/>
                        </a:cubicBezTo>
                        <a:cubicBezTo>
                          <a:pt x="59" y="28"/>
                          <a:pt x="59" y="28"/>
                          <a:pt x="60" y="28"/>
                        </a:cubicBezTo>
                        <a:cubicBezTo>
                          <a:pt x="60" y="29"/>
                          <a:pt x="60" y="29"/>
                          <a:pt x="61" y="30"/>
                        </a:cubicBezTo>
                        <a:cubicBezTo>
                          <a:pt x="61" y="30"/>
                          <a:pt x="61" y="30"/>
                          <a:pt x="61" y="31"/>
                        </a:cubicBezTo>
                        <a:cubicBezTo>
                          <a:pt x="61" y="31"/>
                          <a:pt x="61" y="31"/>
                          <a:pt x="62" y="31"/>
                        </a:cubicBezTo>
                        <a:cubicBezTo>
                          <a:pt x="62" y="32"/>
                          <a:pt x="62" y="32"/>
                          <a:pt x="63" y="33"/>
                        </a:cubicBezTo>
                        <a:cubicBezTo>
                          <a:pt x="63" y="33"/>
                          <a:pt x="63" y="33"/>
                          <a:pt x="63" y="33"/>
                        </a:cubicBezTo>
                        <a:cubicBezTo>
                          <a:pt x="64" y="33"/>
                          <a:pt x="64" y="33"/>
                          <a:pt x="64" y="33"/>
                        </a:cubicBezTo>
                        <a:cubicBezTo>
                          <a:pt x="64" y="33"/>
                          <a:pt x="64" y="34"/>
                          <a:pt x="64" y="34"/>
                        </a:cubicBezTo>
                        <a:cubicBezTo>
                          <a:pt x="64" y="34"/>
                          <a:pt x="64" y="34"/>
                          <a:pt x="64" y="34"/>
                        </a:cubicBezTo>
                        <a:cubicBezTo>
                          <a:pt x="64" y="34"/>
                          <a:pt x="64" y="34"/>
                          <a:pt x="64" y="34"/>
                        </a:cubicBezTo>
                        <a:cubicBezTo>
                          <a:pt x="65" y="34"/>
                          <a:pt x="65" y="35"/>
                          <a:pt x="65" y="35"/>
                        </a:cubicBezTo>
                        <a:cubicBezTo>
                          <a:pt x="65" y="35"/>
                          <a:pt x="65" y="36"/>
                          <a:pt x="65" y="36"/>
                        </a:cubicBezTo>
                        <a:cubicBezTo>
                          <a:pt x="65" y="36"/>
                          <a:pt x="65" y="36"/>
                          <a:pt x="66" y="36"/>
                        </a:cubicBezTo>
                        <a:cubicBezTo>
                          <a:pt x="66" y="36"/>
                          <a:pt x="66" y="36"/>
                          <a:pt x="66" y="36"/>
                        </a:cubicBezTo>
                        <a:cubicBezTo>
                          <a:pt x="66" y="37"/>
                          <a:pt x="67" y="37"/>
                          <a:pt x="67" y="37"/>
                        </a:cubicBezTo>
                        <a:cubicBezTo>
                          <a:pt x="67" y="37"/>
                          <a:pt x="67" y="37"/>
                          <a:pt x="67" y="38"/>
                        </a:cubicBezTo>
                        <a:cubicBezTo>
                          <a:pt x="67" y="38"/>
                          <a:pt x="68" y="38"/>
                          <a:pt x="68" y="39"/>
                        </a:cubicBezTo>
                        <a:cubicBezTo>
                          <a:pt x="68" y="39"/>
                          <a:pt x="68" y="39"/>
                          <a:pt x="68" y="39"/>
                        </a:cubicBezTo>
                        <a:cubicBezTo>
                          <a:pt x="68" y="39"/>
                          <a:pt x="68" y="39"/>
                          <a:pt x="68" y="39"/>
                        </a:cubicBezTo>
                        <a:cubicBezTo>
                          <a:pt x="68" y="39"/>
                          <a:pt x="68" y="39"/>
                          <a:pt x="68" y="39"/>
                        </a:cubicBezTo>
                        <a:cubicBezTo>
                          <a:pt x="68" y="39"/>
                          <a:pt x="69" y="40"/>
                          <a:pt x="69" y="40"/>
                        </a:cubicBezTo>
                        <a:cubicBezTo>
                          <a:pt x="69" y="40"/>
                          <a:pt x="69" y="40"/>
                          <a:pt x="69" y="40"/>
                        </a:cubicBezTo>
                        <a:cubicBezTo>
                          <a:pt x="69" y="40"/>
                          <a:pt x="69" y="40"/>
                          <a:pt x="69" y="40"/>
                        </a:cubicBezTo>
                        <a:cubicBezTo>
                          <a:pt x="69" y="41"/>
                          <a:pt x="69" y="41"/>
                          <a:pt x="69" y="41"/>
                        </a:cubicBezTo>
                        <a:cubicBezTo>
                          <a:pt x="70" y="41"/>
                          <a:pt x="70" y="42"/>
                          <a:pt x="70" y="42"/>
                        </a:cubicBezTo>
                        <a:cubicBezTo>
                          <a:pt x="70" y="42"/>
                          <a:pt x="70" y="42"/>
                          <a:pt x="70" y="42"/>
                        </a:cubicBezTo>
                        <a:cubicBezTo>
                          <a:pt x="70" y="42"/>
                          <a:pt x="70" y="42"/>
                          <a:pt x="70" y="42"/>
                        </a:cubicBezTo>
                        <a:cubicBezTo>
                          <a:pt x="70" y="42"/>
                          <a:pt x="70" y="42"/>
                          <a:pt x="70" y="42"/>
                        </a:cubicBezTo>
                        <a:cubicBezTo>
                          <a:pt x="71" y="42"/>
                          <a:pt x="71" y="42"/>
                          <a:pt x="71" y="42"/>
                        </a:cubicBezTo>
                        <a:cubicBezTo>
                          <a:pt x="71" y="44"/>
                          <a:pt x="71" y="44"/>
                          <a:pt x="71" y="44"/>
                        </a:cubicBezTo>
                        <a:cubicBezTo>
                          <a:pt x="71" y="44"/>
                          <a:pt x="70" y="44"/>
                          <a:pt x="70" y="44"/>
                        </a:cubicBezTo>
                        <a:cubicBezTo>
                          <a:pt x="70" y="44"/>
                          <a:pt x="70" y="44"/>
                          <a:pt x="70" y="44"/>
                        </a:cubicBezTo>
                        <a:cubicBezTo>
                          <a:pt x="71" y="44"/>
                          <a:pt x="71" y="44"/>
                          <a:pt x="71" y="44"/>
                        </a:cubicBezTo>
                        <a:cubicBezTo>
                          <a:pt x="71" y="44"/>
                          <a:pt x="71" y="44"/>
                          <a:pt x="71" y="44"/>
                        </a:cubicBezTo>
                        <a:cubicBezTo>
                          <a:pt x="71" y="45"/>
                          <a:pt x="71" y="45"/>
                          <a:pt x="71" y="45"/>
                        </a:cubicBezTo>
                        <a:cubicBezTo>
                          <a:pt x="71" y="45"/>
                          <a:pt x="72" y="45"/>
                          <a:pt x="72" y="45"/>
                        </a:cubicBezTo>
                        <a:cubicBezTo>
                          <a:pt x="72" y="45"/>
                          <a:pt x="72" y="46"/>
                          <a:pt x="72" y="46"/>
                        </a:cubicBezTo>
                        <a:cubicBezTo>
                          <a:pt x="72" y="46"/>
                          <a:pt x="72" y="46"/>
                          <a:pt x="72" y="47"/>
                        </a:cubicBezTo>
                        <a:cubicBezTo>
                          <a:pt x="72" y="47"/>
                          <a:pt x="72" y="47"/>
                          <a:pt x="72" y="47"/>
                        </a:cubicBezTo>
                        <a:cubicBezTo>
                          <a:pt x="72" y="47"/>
                          <a:pt x="72" y="47"/>
                          <a:pt x="72" y="47"/>
                        </a:cubicBezTo>
                        <a:cubicBezTo>
                          <a:pt x="73" y="47"/>
                          <a:pt x="73" y="47"/>
                          <a:pt x="73" y="47"/>
                        </a:cubicBezTo>
                        <a:cubicBezTo>
                          <a:pt x="73" y="47"/>
                          <a:pt x="73" y="47"/>
                          <a:pt x="73" y="48"/>
                        </a:cubicBezTo>
                        <a:cubicBezTo>
                          <a:pt x="73" y="48"/>
                          <a:pt x="73" y="48"/>
                          <a:pt x="73" y="48"/>
                        </a:cubicBezTo>
                        <a:cubicBezTo>
                          <a:pt x="73" y="49"/>
                          <a:pt x="73" y="49"/>
                          <a:pt x="73" y="49"/>
                        </a:cubicBezTo>
                        <a:cubicBezTo>
                          <a:pt x="73" y="49"/>
                          <a:pt x="73" y="49"/>
                          <a:pt x="73" y="49"/>
                        </a:cubicBezTo>
                        <a:cubicBezTo>
                          <a:pt x="73" y="49"/>
                          <a:pt x="73" y="49"/>
                          <a:pt x="73" y="49"/>
                        </a:cubicBezTo>
                        <a:cubicBezTo>
                          <a:pt x="73" y="49"/>
                          <a:pt x="73" y="49"/>
                          <a:pt x="74" y="49"/>
                        </a:cubicBezTo>
                        <a:cubicBezTo>
                          <a:pt x="74" y="49"/>
                          <a:pt x="74" y="49"/>
                          <a:pt x="74" y="49"/>
                        </a:cubicBezTo>
                        <a:cubicBezTo>
                          <a:pt x="74" y="49"/>
                          <a:pt x="74" y="49"/>
                          <a:pt x="74" y="49"/>
                        </a:cubicBezTo>
                        <a:cubicBezTo>
                          <a:pt x="74" y="49"/>
                          <a:pt x="74" y="50"/>
                          <a:pt x="74" y="50"/>
                        </a:cubicBezTo>
                        <a:cubicBezTo>
                          <a:pt x="74" y="50"/>
                          <a:pt x="74" y="50"/>
                          <a:pt x="74" y="51"/>
                        </a:cubicBezTo>
                        <a:cubicBezTo>
                          <a:pt x="74" y="51"/>
                          <a:pt x="74" y="51"/>
                          <a:pt x="75" y="51"/>
                        </a:cubicBezTo>
                        <a:cubicBezTo>
                          <a:pt x="75" y="51"/>
                          <a:pt x="75" y="51"/>
                          <a:pt x="75" y="51"/>
                        </a:cubicBezTo>
                        <a:cubicBezTo>
                          <a:pt x="75" y="52"/>
                          <a:pt x="75" y="52"/>
                          <a:pt x="75" y="52"/>
                        </a:cubicBezTo>
                        <a:cubicBezTo>
                          <a:pt x="75" y="52"/>
                          <a:pt x="75" y="52"/>
                          <a:pt x="75" y="52"/>
                        </a:cubicBezTo>
                        <a:cubicBezTo>
                          <a:pt x="75" y="52"/>
                          <a:pt x="75" y="52"/>
                          <a:pt x="75" y="52"/>
                        </a:cubicBezTo>
                        <a:cubicBezTo>
                          <a:pt x="75" y="52"/>
                          <a:pt x="75" y="52"/>
                          <a:pt x="75" y="52"/>
                        </a:cubicBezTo>
                        <a:cubicBezTo>
                          <a:pt x="76" y="53"/>
                          <a:pt x="76" y="53"/>
                          <a:pt x="76" y="53"/>
                        </a:cubicBezTo>
                        <a:cubicBezTo>
                          <a:pt x="76" y="53"/>
                          <a:pt x="76" y="53"/>
                          <a:pt x="76" y="53"/>
                        </a:cubicBezTo>
                        <a:cubicBezTo>
                          <a:pt x="76" y="53"/>
                          <a:pt x="76" y="53"/>
                          <a:pt x="76" y="54"/>
                        </a:cubicBezTo>
                        <a:cubicBezTo>
                          <a:pt x="76" y="54"/>
                          <a:pt x="76" y="54"/>
                          <a:pt x="76" y="54"/>
                        </a:cubicBezTo>
                        <a:cubicBezTo>
                          <a:pt x="76" y="54"/>
                          <a:pt x="76" y="54"/>
                          <a:pt x="76" y="54"/>
                        </a:cubicBezTo>
                        <a:cubicBezTo>
                          <a:pt x="76" y="54"/>
                          <a:pt x="76" y="54"/>
                          <a:pt x="76" y="54"/>
                        </a:cubicBezTo>
                        <a:cubicBezTo>
                          <a:pt x="77" y="54"/>
                          <a:pt x="77" y="54"/>
                          <a:pt x="77" y="55"/>
                        </a:cubicBezTo>
                        <a:cubicBezTo>
                          <a:pt x="77" y="55"/>
                          <a:pt x="77" y="55"/>
                          <a:pt x="77" y="55"/>
                        </a:cubicBezTo>
                        <a:cubicBezTo>
                          <a:pt x="77" y="55"/>
                          <a:pt x="77" y="55"/>
                          <a:pt x="77" y="55"/>
                        </a:cubicBezTo>
                        <a:cubicBezTo>
                          <a:pt x="77" y="56"/>
                          <a:pt x="77" y="56"/>
                          <a:pt x="77" y="57"/>
                        </a:cubicBezTo>
                        <a:cubicBezTo>
                          <a:pt x="77" y="57"/>
                          <a:pt x="77" y="57"/>
                          <a:pt x="77" y="57"/>
                        </a:cubicBezTo>
                        <a:cubicBezTo>
                          <a:pt x="77" y="58"/>
                          <a:pt x="77" y="58"/>
                          <a:pt x="77" y="59"/>
                        </a:cubicBezTo>
                        <a:cubicBezTo>
                          <a:pt x="77" y="60"/>
                          <a:pt x="77" y="61"/>
                          <a:pt x="77" y="63"/>
                        </a:cubicBezTo>
                        <a:cubicBezTo>
                          <a:pt x="77" y="66"/>
                          <a:pt x="78" y="68"/>
                          <a:pt x="79" y="71"/>
                        </a:cubicBezTo>
                        <a:cubicBezTo>
                          <a:pt x="79" y="72"/>
                          <a:pt x="79" y="72"/>
                          <a:pt x="79" y="72"/>
                        </a:cubicBezTo>
                        <a:cubicBezTo>
                          <a:pt x="78" y="71"/>
                          <a:pt x="78" y="71"/>
                          <a:pt x="78" y="71"/>
                        </a:cubicBezTo>
                        <a:cubicBezTo>
                          <a:pt x="77" y="71"/>
                          <a:pt x="77" y="71"/>
                          <a:pt x="76" y="70"/>
                        </a:cubicBezTo>
                        <a:cubicBezTo>
                          <a:pt x="76" y="70"/>
                          <a:pt x="76" y="69"/>
                          <a:pt x="76" y="69"/>
                        </a:cubicBezTo>
                        <a:cubicBezTo>
                          <a:pt x="76" y="69"/>
                          <a:pt x="76" y="69"/>
                          <a:pt x="76" y="69"/>
                        </a:cubicBezTo>
                        <a:cubicBezTo>
                          <a:pt x="75" y="69"/>
                          <a:pt x="75" y="68"/>
                          <a:pt x="75" y="68"/>
                        </a:cubicBezTo>
                        <a:cubicBezTo>
                          <a:pt x="75" y="66"/>
                          <a:pt x="75" y="66"/>
                          <a:pt x="75" y="66"/>
                        </a:cubicBezTo>
                        <a:cubicBezTo>
                          <a:pt x="75" y="66"/>
                          <a:pt x="75" y="66"/>
                          <a:pt x="75" y="66"/>
                        </a:cubicBezTo>
                        <a:cubicBezTo>
                          <a:pt x="75" y="66"/>
                          <a:pt x="75" y="66"/>
                          <a:pt x="75" y="66"/>
                        </a:cubicBezTo>
                        <a:cubicBezTo>
                          <a:pt x="75" y="66"/>
                          <a:pt x="75" y="66"/>
                          <a:pt x="75" y="66"/>
                        </a:cubicBezTo>
                        <a:cubicBezTo>
                          <a:pt x="74" y="66"/>
                          <a:pt x="74" y="65"/>
                          <a:pt x="74" y="64"/>
                        </a:cubicBezTo>
                        <a:cubicBezTo>
                          <a:pt x="74" y="64"/>
                          <a:pt x="74" y="64"/>
                          <a:pt x="74" y="64"/>
                        </a:cubicBezTo>
                        <a:cubicBezTo>
                          <a:pt x="74" y="64"/>
                          <a:pt x="74" y="64"/>
                          <a:pt x="74" y="64"/>
                        </a:cubicBezTo>
                        <a:cubicBezTo>
                          <a:pt x="74" y="64"/>
                          <a:pt x="73" y="64"/>
                          <a:pt x="73" y="63"/>
                        </a:cubicBezTo>
                        <a:cubicBezTo>
                          <a:pt x="73" y="63"/>
                          <a:pt x="73" y="63"/>
                          <a:pt x="73" y="63"/>
                        </a:cubicBezTo>
                        <a:cubicBezTo>
                          <a:pt x="72" y="63"/>
                          <a:pt x="72" y="62"/>
                          <a:pt x="72" y="62"/>
                        </a:cubicBezTo>
                        <a:cubicBezTo>
                          <a:pt x="72" y="62"/>
                          <a:pt x="72" y="61"/>
                          <a:pt x="72" y="61"/>
                        </a:cubicBezTo>
                        <a:cubicBezTo>
                          <a:pt x="72" y="61"/>
                          <a:pt x="72" y="61"/>
                          <a:pt x="72" y="61"/>
                        </a:cubicBezTo>
                        <a:cubicBezTo>
                          <a:pt x="72" y="61"/>
                          <a:pt x="72" y="61"/>
                          <a:pt x="72" y="61"/>
                        </a:cubicBezTo>
                        <a:cubicBezTo>
                          <a:pt x="72" y="61"/>
                          <a:pt x="72" y="61"/>
                          <a:pt x="72" y="61"/>
                        </a:cubicBezTo>
                        <a:cubicBezTo>
                          <a:pt x="71" y="61"/>
                          <a:pt x="71" y="61"/>
                          <a:pt x="71" y="60"/>
                        </a:cubicBezTo>
                        <a:cubicBezTo>
                          <a:pt x="71" y="60"/>
                          <a:pt x="71" y="60"/>
                          <a:pt x="71" y="60"/>
                        </a:cubicBezTo>
                        <a:cubicBezTo>
                          <a:pt x="71" y="60"/>
                          <a:pt x="71" y="59"/>
                          <a:pt x="71" y="59"/>
                        </a:cubicBezTo>
                        <a:cubicBezTo>
                          <a:pt x="71" y="59"/>
                          <a:pt x="71" y="59"/>
                          <a:pt x="71" y="59"/>
                        </a:cubicBezTo>
                        <a:cubicBezTo>
                          <a:pt x="71" y="59"/>
                          <a:pt x="71" y="59"/>
                          <a:pt x="71" y="59"/>
                        </a:cubicBezTo>
                        <a:cubicBezTo>
                          <a:pt x="70" y="59"/>
                          <a:pt x="70" y="58"/>
                          <a:pt x="70" y="58"/>
                        </a:cubicBezTo>
                        <a:cubicBezTo>
                          <a:pt x="70" y="58"/>
                          <a:pt x="70" y="58"/>
                          <a:pt x="70" y="57"/>
                        </a:cubicBezTo>
                        <a:cubicBezTo>
                          <a:pt x="70" y="57"/>
                          <a:pt x="70" y="57"/>
                          <a:pt x="70" y="57"/>
                        </a:cubicBezTo>
                        <a:cubicBezTo>
                          <a:pt x="69" y="57"/>
                          <a:pt x="69" y="57"/>
                          <a:pt x="69" y="57"/>
                        </a:cubicBezTo>
                        <a:cubicBezTo>
                          <a:pt x="69" y="56"/>
                          <a:pt x="69" y="56"/>
                          <a:pt x="69" y="56"/>
                        </a:cubicBezTo>
                        <a:cubicBezTo>
                          <a:pt x="69" y="55"/>
                          <a:pt x="69" y="55"/>
                          <a:pt x="68" y="55"/>
                        </a:cubicBezTo>
                        <a:cubicBezTo>
                          <a:pt x="68" y="55"/>
                          <a:pt x="68" y="55"/>
                          <a:pt x="68" y="55"/>
                        </a:cubicBezTo>
                        <a:cubicBezTo>
                          <a:pt x="68" y="55"/>
                          <a:pt x="67" y="55"/>
                          <a:pt x="67" y="54"/>
                        </a:cubicBezTo>
                        <a:cubicBezTo>
                          <a:pt x="67" y="53"/>
                          <a:pt x="67" y="53"/>
                          <a:pt x="67" y="53"/>
                        </a:cubicBezTo>
                        <a:cubicBezTo>
                          <a:pt x="67" y="53"/>
                          <a:pt x="67" y="53"/>
                          <a:pt x="66" y="53"/>
                        </a:cubicBezTo>
                        <a:cubicBezTo>
                          <a:pt x="66" y="53"/>
                          <a:pt x="66" y="53"/>
                          <a:pt x="66" y="53"/>
                        </a:cubicBezTo>
                        <a:cubicBezTo>
                          <a:pt x="66" y="53"/>
                          <a:pt x="66" y="53"/>
                          <a:pt x="66" y="53"/>
                        </a:cubicBezTo>
                        <a:cubicBezTo>
                          <a:pt x="66" y="53"/>
                          <a:pt x="66" y="53"/>
                          <a:pt x="66" y="53"/>
                        </a:cubicBezTo>
                        <a:cubicBezTo>
                          <a:pt x="66" y="51"/>
                          <a:pt x="66" y="51"/>
                          <a:pt x="66" y="51"/>
                        </a:cubicBezTo>
                        <a:cubicBezTo>
                          <a:pt x="66" y="51"/>
                          <a:pt x="66" y="50"/>
                          <a:pt x="66" y="50"/>
                        </a:cubicBezTo>
                        <a:cubicBezTo>
                          <a:pt x="66" y="50"/>
                          <a:pt x="66" y="50"/>
                          <a:pt x="66" y="50"/>
                        </a:cubicBezTo>
                        <a:cubicBezTo>
                          <a:pt x="66" y="50"/>
                          <a:pt x="65" y="50"/>
                          <a:pt x="65" y="50"/>
                        </a:cubicBezTo>
                        <a:cubicBezTo>
                          <a:pt x="64" y="50"/>
                          <a:pt x="64" y="50"/>
                          <a:pt x="64" y="50"/>
                        </a:cubicBezTo>
                        <a:cubicBezTo>
                          <a:pt x="65" y="49"/>
                          <a:pt x="65" y="49"/>
                          <a:pt x="65" y="49"/>
                        </a:cubicBezTo>
                        <a:cubicBezTo>
                          <a:pt x="65" y="49"/>
                          <a:pt x="65" y="49"/>
                          <a:pt x="65" y="49"/>
                        </a:cubicBezTo>
                        <a:cubicBezTo>
                          <a:pt x="65" y="49"/>
                          <a:pt x="65" y="49"/>
                          <a:pt x="65" y="49"/>
                        </a:cubicBezTo>
                        <a:cubicBezTo>
                          <a:pt x="65" y="49"/>
                          <a:pt x="65" y="49"/>
                          <a:pt x="64" y="49"/>
                        </a:cubicBezTo>
                        <a:cubicBezTo>
                          <a:pt x="64" y="49"/>
                          <a:pt x="64" y="49"/>
                          <a:pt x="64" y="49"/>
                        </a:cubicBezTo>
                        <a:cubicBezTo>
                          <a:pt x="64" y="49"/>
                          <a:pt x="64" y="49"/>
                          <a:pt x="64" y="49"/>
                        </a:cubicBezTo>
                        <a:cubicBezTo>
                          <a:pt x="64" y="48"/>
                          <a:pt x="63" y="48"/>
                          <a:pt x="63" y="48"/>
                        </a:cubicBezTo>
                        <a:cubicBezTo>
                          <a:pt x="63" y="48"/>
                          <a:pt x="63" y="48"/>
                          <a:pt x="63" y="48"/>
                        </a:cubicBezTo>
                        <a:cubicBezTo>
                          <a:pt x="62" y="48"/>
                          <a:pt x="62" y="48"/>
                          <a:pt x="62" y="48"/>
                        </a:cubicBezTo>
                        <a:cubicBezTo>
                          <a:pt x="63" y="49"/>
                          <a:pt x="63" y="50"/>
                          <a:pt x="64" y="51"/>
                        </a:cubicBezTo>
                        <a:cubicBezTo>
                          <a:pt x="65" y="52"/>
                          <a:pt x="65" y="52"/>
                          <a:pt x="65" y="52"/>
                        </a:cubicBezTo>
                        <a:cubicBezTo>
                          <a:pt x="65" y="53"/>
                          <a:pt x="66" y="54"/>
                          <a:pt x="67" y="55"/>
                        </a:cubicBezTo>
                        <a:cubicBezTo>
                          <a:pt x="67" y="56"/>
                          <a:pt x="67" y="56"/>
                          <a:pt x="68" y="56"/>
                        </a:cubicBezTo>
                        <a:cubicBezTo>
                          <a:pt x="68" y="57"/>
                          <a:pt x="68" y="57"/>
                          <a:pt x="68" y="57"/>
                        </a:cubicBezTo>
                        <a:cubicBezTo>
                          <a:pt x="68" y="57"/>
                          <a:pt x="68" y="57"/>
                          <a:pt x="68" y="57"/>
                        </a:cubicBezTo>
                        <a:cubicBezTo>
                          <a:pt x="68" y="57"/>
                          <a:pt x="68" y="57"/>
                          <a:pt x="68" y="57"/>
                        </a:cubicBezTo>
                        <a:cubicBezTo>
                          <a:pt x="68" y="57"/>
                          <a:pt x="68" y="57"/>
                          <a:pt x="68" y="57"/>
                        </a:cubicBezTo>
                        <a:cubicBezTo>
                          <a:pt x="69" y="57"/>
                          <a:pt x="69" y="57"/>
                          <a:pt x="69" y="57"/>
                        </a:cubicBezTo>
                        <a:cubicBezTo>
                          <a:pt x="69" y="58"/>
                          <a:pt x="69" y="58"/>
                          <a:pt x="69" y="58"/>
                        </a:cubicBezTo>
                        <a:cubicBezTo>
                          <a:pt x="69" y="58"/>
                          <a:pt x="69" y="58"/>
                          <a:pt x="69" y="58"/>
                        </a:cubicBezTo>
                        <a:cubicBezTo>
                          <a:pt x="69" y="58"/>
                          <a:pt x="69" y="58"/>
                          <a:pt x="69" y="59"/>
                        </a:cubicBezTo>
                        <a:cubicBezTo>
                          <a:pt x="69" y="59"/>
                          <a:pt x="69" y="59"/>
                          <a:pt x="69" y="59"/>
                        </a:cubicBezTo>
                        <a:cubicBezTo>
                          <a:pt x="69" y="59"/>
                          <a:pt x="69" y="59"/>
                          <a:pt x="70" y="60"/>
                        </a:cubicBezTo>
                        <a:cubicBezTo>
                          <a:pt x="70" y="60"/>
                          <a:pt x="70" y="60"/>
                          <a:pt x="70" y="60"/>
                        </a:cubicBezTo>
                        <a:cubicBezTo>
                          <a:pt x="70" y="61"/>
                          <a:pt x="70" y="61"/>
                          <a:pt x="70" y="61"/>
                        </a:cubicBezTo>
                        <a:cubicBezTo>
                          <a:pt x="71" y="61"/>
                          <a:pt x="71" y="62"/>
                          <a:pt x="71" y="63"/>
                        </a:cubicBezTo>
                        <a:cubicBezTo>
                          <a:pt x="71" y="63"/>
                          <a:pt x="71" y="63"/>
                          <a:pt x="72" y="63"/>
                        </a:cubicBezTo>
                        <a:cubicBezTo>
                          <a:pt x="73" y="63"/>
                          <a:pt x="73" y="63"/>
                          <a:pt x="73" y="63"/>
                        </a:cubicBezTo>
                        <a:cubicBezTo>
                          <a:pt x="72" y="63"/>
                          <a:pt x="72" y="63"/>
                          <a:pt x="72" y="63"/>
                        </a:cubicBezTo>
                        <a:cubicBezTo>
                          <a:pt x="72" y="65"/>
                          <a:pt x="72" y="66"/>
                          <a:pt x="73" y="67"/>
                        </a:cubicBezTo>
                        <a:cubicBezTo>
                          <a:pt x="73" y="67"/>
                          <a:pt x="73" y="67"/>
                          <a:pt x="74" y="68"/>
                        </a:cubicBezTo>
                        <a:cubicBezTo>
                          <a:pt x="74" y="68"/>
                          <a:pt x="74" y="68"/>
                          <a:pt x="74" y="68"/>
                        </a:cubicBezTo>
                        <a:cubicBezTo>
                          <a:pt x="74" y="68"/>
                          <a:pt x="75" y="69"/>
                          <a:pt x="75" y="69"/>
                        </a:cubicBezTo>
                        <a:cubicBezTo>
                          <a:pt x="75" y="69"/>
                          <a:pt x="75" y="69"/>
                          <a:pt x="75" y="69"/>
                        </a:cubicBezTo>
                        <a:cubicBezTo>
                          <a:pt x="75" y="70"/>
                          <a:pt x="75" y="70"/>
                          <a:pt x="75" y="70"/>
                        </a:cubicBezTo>
                        <a:cubicBezTo>
                          <a:pt x="75" y="70"/>
                          <a:pt x="75" y="70"/>
                          <a:pt x="75" y="70"/>
                        </a:cubicBezTo>
                        <a:cubicBezTo>
                          <a:pt x="75" y="70"/>
                          <a:pt x="75" y="70"/>
                          <a:pt x="75" y="70"/>
                        </a:cubicBezTo>
                        <a:cubicBezTo>
                          <a:pt x="76" y="70"/>
                          <a:pt x="76" y="71"/>
                          <a:pt x="76" y="72"/>
                        </a:cubicBezTo>
                        <a:cubicBezTo>
                          <a:pt x="76" y="72"/>
                          <a:pt x="76" y="72"/>
                          <a:pt x="76" y="72"/>
                        </a:cubicBezTo>
                        <a:cubicBezTo>
                          <a:pt x="76" y="72"/>
                          <a:pt x="76" y="72"/>
                          <a:pt x="76" y="72"/>
                        </a:cubicBezTo>
                        <a:cubicBezTo>
                          <a:pt x="77" y="72"/>
                          <a:pt x="77" y="72"/>
                          <a:pt x="77" y="73"/>
                        </a:cubicBezTo>
                        <a:cubicBezTo>
                          <a:pt x="77" y="73"/>
                          <a:pt x="77" y="73"/>
                          <a:pt x="77" y="73"/>
                        </a:cubicBezTo>
                        <a:cubicBezTo>
                          <a:pt x="78" y="73"/>
                          <a:pt x="78" y="74"/>
                          <a:pt x="78" y="74"/>
                        </a:cubicBezTo>
                        <a:cubicBezTo>
                          <a:pt x="78" y="75"/>
                          <a:pt x="78" y="75"/>
                          <a:pt x="78" y="75"/>
                        </a:cubicBezTo>
                        <a:cubicBezTo>
                          <a:pt x="78" y="75"/>
                          <a:pt x="78" y="75"/>
                          <a:pt x="78" y="75"/>
                        </a:cubicBezTo>
                        <a:cubicBezTo>
                          <a:pt x="78" y="75"/>
                          <a:pt x="78" y="75"/>
                          <a:pt x="78" y="75"/>
                        </a:cubicBezTo>
                        <a:cubicBezTo>
                          <a:pt x="78" y="75"/>
                          <a:pt x="79" y="75"/>
                          <a:pt x="79" y="75"/>
                        </a:cubicBezTo>
                        <a:cubicBezTo>
                          <a:pt x="79" y="78"/>
                          <a:pt x="79" y="78"/>
                          <a:pt x="79" y="78"/>
                        </a:cubicBezTo>
                        <a:cubicBezTo>
                          <a:pt x="79" y="78"/>
                          <a:pt x="79" y="78"/>
                          <a:pt x="79" y="78"/>
                        </a:cubicBezTo>
                        <a:cubicBezTo>
                          <a:pt x="80" y="79"/>
                          <a:pt x="81" y="80"/>
                          <a:pt x="81" y="80"/>
                        </a:cubicBezTo>
                        <a:cubicBezTo>
                          <a:pt x="82" y="81"/>
                          <a:pt x="82" y="82"/>
                          <a:pt x="82" y="82"/>
                        </a:cubicBezTo>
                        <a:cubicBezTo>
                          <a:pt x="82" y="82"/>
                          <a:pt x="82" y="83"/>
                          <a:pt x="82" y="83"/>
                        </a:cubicBezTo>
                        <a:cubicBezTo>
                          <a:pt x="82" y="87"/>
                          <a:pt x="82" y="87"/>
                          <a:pt x="82" y="87"/>
                        </a:cubicBezTo>
                        <a:cubicBezTo>
                          <a:pt x="81" y="87"/>
                          <a:pt x="81" y="87"/>
                          <a:pt x="81" y="87"/>
                        </a:cubicBezTo>
                        <a:cubicBezTo>
                          <a:pt x="81" y="87"/>
                          <a:pt x="81" y="87"/>
                          <a:pt x="81" y="87"/>
                        </a:cubicBezTo>
                        <a:cubicBezTo>
                          <a:pt x="81" y="88"/>
                          <a:pt x="81" y="88"/>
                          <a:pt x="81" y="89"/>
                        </a:cubicBezTo>
                        <a:cubicBezTo>
                          <a:pt x="81" y="89"/>
                          <a:pt x="81" y="89"/>
                          <a:pt x="81" y="89"/>
                        </a:cubicBezTo>
                        <a:cubicBezTo>
                          <a:pt x="81" y="90"/>
                          <a:pt x="81" y="90"/>
                          <a:pt x="81" y="90"/>
                        </a:cubicBezTo>
                        <a:cubicBezTo>
                          <a:pt x="81" y="91"/>
                          <a:pt x="81" y="91"/>
                          <a:pt x="81" y="91"/>
                        </a:cubicBezTo>
                        <a:cubicBezTo>
                          <a:pt x="81" y="92"/>
                          <a:pt x="80" y="92"/>
                          <a:pt x="80" y="92"/>
                        </a:cubicBezTo>
                        <a:cubicBezTo>
                          <a:pt x="80" y="92"/>
                          <a:pt x="80" y="92"/>
                          <a:pt x="80" y="92"/>
                        </a:cubicBezTo>
                        <a:cubicBezTo>
                          <a:pt x="80" y="92"/>
                          <a:pt x="80" y="93"/>
                          <a:pt x="80" y="94"/>
                        </a:cubicBezTo>
                        <a:cubicBezTo>
                          <a:pt x="80" y="94"/>
                          <a:pt x="80" y="94"/>
                          <a:pt x="80" y="94"/>
                        </a:cubicBezTo>
                        <a:cubicBezTo>
                          <a:pt x="80" y="94"/>
                          <a:pt x="80" y="95"/>
                          <a:pt x="80" y="95"/>
                        </a:cubicBezTo>
                        <a:cubicBezTo>
                          <a:pt x="80" y="95"/>
                          <a:pt x="80" y="96"/>
                          <a:pt x="80" y="96"/>
                        </a:cubicBezTo>
                        <a:cubicBezTo>
                          <a:pt x="80" y="96"/>
                          <a:pt x="80" y="96"/>
                          <a:pt x="80" y="96"/>
                        </a:cubicBezTo>
                        <a:cubicBezTo>
                          <a:pt x="81" y="96"/>
                          <a:pt x="81" y="97"/>
                          <a:pt x="81" y="97"/>
                        </a:cubicBezTo>
                        <a:cubicBezTo>
                          <a:pt x="81" y="100"/>
                          <a:pt x="81" y="100"/>
                          <a:pt x="81" y="100"/>
                        </a:cubicBezTo>
                        <a:cubicBezTo>
                          <a:pt x="80" y="100"/>
                          <a:pt x="80" y="100"/>
                          <a:pt x="80" y="100"/>
                        </a:cubicBezTo>
                        <a:cubicBezTo>
                          <a:pt x="80" y="100"/>
                          <a:pt x="80" y="100"/>
                          <a:pt x="80" y="100"/>
                        </a:cubicBezTo>
                        <a:cubicBezTo>
                          <a:pt x="80" y="100"/>
                          <a:pt x="80" y="101"/>
                          <a:pt x="80" y="101"/>
                        </a:cubicBezTo>
                        <a:cubicBezTo>
                          <a:pt x="80" y="101"/>
                          <a:pt x="80" y="101"/>
                          <a:pt x="80" y="101"/>
                        </a:cubicBezTo>
                        <a:cubicBezTo>
                          <a:pt x="80" y="102"/>
                          <a:pt x="80" y="102"/>
                          <a:pt x="80"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3"/>
                          <a:pt x="79" y="103"/>
                          <a:pt x="79" y="103"/>
                        </a:cubicBezTo>
                        <a:cubicBezTo>
                          <a:pt x="79" y="103"/>
                          <a:pt x="79" y="103"/>
                          <a:pt x="79" y="103"/>
                        </a:cubicBezTo>
                        <a:cubicBezTo>
                          <a:pt x="79" y="103"/>
                          <a:pt x="78" y="103"/>
                          <a:pt x="78" y="104"/>
                        </a:cubicBezTo>
                        <a:cubicBezTo>
                          <a:pt x="78" y="105"/>
                          <a:pt x="78" y="106"/>
                          <a:pt x="78" y="107"/>
                        </a:cubicBezTo>
                        <a:cubicBezTo>
                          <a:pt x="78" y="108"/>
                          <a:pt x="78" y="109"/>
                          <a:pt x="78" y="110"/>
                        </a:cubicBezTo>
                        <a:cubicBezTo>
                          <a:pt x="78" y="112"/>
                          <a:pt x="78" y="114"/>
                          <a:pt x="78" y="115"/>
                        </a:cubicBezTo>
                        <a:cubicBezTo>
                          <a:pt x="78" y="116"/>
                          <a:pt x="78" y="116"/>
                          <a:pt x="78"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7"/>
                          <a:pt x="77" y="117"/>
                        </a:cubicBezTo>
                        <a:cubicBezTo>
                          <a:pt x="77" y="117"/>
                          <a:pt x="77" y="117"/>
                          <a:pt x="76" y="117"/>
                        </a:cubicBezTo>
                        <a:cubicBezTo>
                          <a:pt x="76" y="118"/>
                          <a:pt x="76" y="119"/>
                          <a:pt x="76" y="119"/>
                        </a:cubicBezTo>
                        <a:cubicBezTo>
                          <a:pt x="76" y="120"/>
                          <a:pt x="76" y="121"/>
                          <a:pt x="76" y="122"/>
                        </a:cubicBezTo>
                        <a:cubicBezTo>
                          <a:pt x="76" y="122"/>
                          <a:pt x="76" y="122"/>
                          <a:pt x="76" y="123"/>
                        </a:cubicBezTo>
                        <a:cubicBezTo>
                          <a:pt x="76" y="123"/>
                          <a:pt x="76" y="124"/>
                          <a:pt x="76" y="124"/>
                        </a:cubicBezTo>
                        <a:cubicBezTo>
                          <a:pt x="76" y="125"/>
                          <a:pt x="76" y="125"/>
                          <a:pt x="76" y="125"/>
                        </a:cubicBezTo>
                        <a:cubicBezTo>
                          <a:pt x="75" y="126"/>
                          <a:pt x="75" y="126"/>
                          <a:pt x="75" y="126"/>
                        </a:cubicBezTo>
                        <a:cubicBezTo>
                          <a:pt x="74" y="126"/>
                          <a:pt x="73" y="127"/>
                          <a:pt x="72" y="128"/>
                        </a:cubicBezTo>
                        <a:cubicBezTo>
                          <a:pt x="72" y="129"/>
                          <a:pt x="72" y="129"/>
                          <a:pt x="71" y="129"/>
                        </a:cubicBezTo>
                        <a:cubicBezTo>
                          <a:pt x="71" y="130"/>
                          <a:pt x="71" y="130"/>
                          <a:pt x="71" y="130"/>
                        </a:cubicBezTo>
                        <a:cubicBezTo>
                          <a:pt x="71" y="130"/>
                          <a:pt x="71" y="130"/>
                          <a:pt x="71" y="131"/>
                        </a:cubicBezTo>
                        <a:cubicBezTo>
                          <a:pt x="71" y="131"/>
                          <a:pt x="71" y="132"/>
                          <a:pt x="71" y="132"/>
                        </a:cubicBezTo>
                        <a:cubicBezTo>
                          <a:pt x="71" y="133"/>
                          <a:pt x="70" y="133"/>
                          <a:pt x="70" y="133"/>
                        </a:cubicBezTo>
                        <a:cubicBezTo>
                          <a:pt x="70" y="133"/>
                          <a:pt x="70" y="133"/>
                          <a:pt x="70" y="133"/>
                        </a:cubicBezTo>
                        <a:cubicBezTo>
                          <a:pt x="69" y="133"/>
                          <a:pt x="69" y="133"/>
                          <a:pt x="69" y="134"/>
                        </a:cubicBezTo>
                        <a:cubicBezTo>
                          <a:pt x="69" y="134"/>
                          <a:pt x="69" y="134"/>
                          <a:pt x="69" y="135"/>
                        </a:cubicBezTo>
                        <a:cubicBezTo>
                          <a:pt x="69" y="136"/>
                          <a:pt x="69" y="136"/>
                          <a:pt x="69" y="136"/>
                        </a:cubicBezTo>
                        <a:cubicBezTo>
                          <a:pt x="68" y="136"/>
                          <a:pt x="68" y="136"/>
                          <a:pt x="68" y="136"/>
                        </a:cubicBezTo>
                        <a:cubicBezTo>
                          <a:pt x="68" y="135"/>
                          <a:pt x="68" y="135"/>
                          <a:pt x="68" y="135"/>
                        </a:cubicBezTo>
                        <a:cubicBezTo>
                          <a:pt x="68" y="136"/>
                          <a:pt x="68" y="136"/>
                          <a:pt x="68" y="137"/>
                        </a:cubicBezTo>
                        <a:cubicBezTo>
                          <a:pt x="68" y="137"/>
                          <a:pt x="68" y="137"/>
                          <a:pt x="68" y="137"/>
                        </a:cubicBezTo>
                        <a:cubicBezTo>
                          <a:pt x="68" y="138"/>
                          <a:pt x="68" y="139"/>
                          <a:pt x="68" y="140"/>
                        </a:cubicBezTo>
                        <a:cubicBezTo>
                          <a:pt x="67" y="141"/>
                          <a:pt x="67" y="142"/>
                          <a:pt x="66" y="142"/>
                        </a:cubicBezTo>
                        <a:cubicBezTo>
                          <a:pt x="66" y="142"/>
                          <a:pt x="66" y="142"/>
                          <a:pt x="65" y="142"/>
                        </a:cubicBezTo>
                        <a:cubicBezTo>
                          <a:pt x="65" y="142"/>
                          <a:pt x="65" y="142"/>
                          <a:pt x="65" y="142"/>
                        </a:cubicBezTo>
                        <a:cubicBezTo>
                          <a:pt x="65" y="142"/>
                          <a:pt x="65" y="142"/>
                          <a:pt x="65" y="142"/>
                        </a:cubicBezTo>
                        <a:cubicBezTo>
                          <a:pt x="65" y="142"/>
                          <a:pt x="65" y="142"/>
                          <a:pt x="65" y="142"/>
                        </a:cubicBezTo>
                        <a:cubicBezTo>
                          <a:pt x="65" y="143"/>
                          <a:pt x="65" y="143"/>
                          <a:pt x="65"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4"/>
                          <a:pt x="63" y="144"/>
                        </a:cubicBezTo>
                        <a:cubicBezTo>
                          <a:pt x="63" y="144"/>
                          <a:pt x="63" y="144"/>
                          <a:pt x="63" y="144"/>
                        </a:cubicBezTo>
                        <a:cubicBezTo>
                          <a:pt x="63" y="144"/>
                          <a:pt x="63" y="145"/>
                          <a:pt x="63" y="145"/>
                        </a:cubicBezTo>
                        <a:cubicBezTo>
                          <a:pt x="63" y="145"/>
                          <a:pt x="63" y="145"/>
                          <a:pt x="63" y="145"/>
                        </a:cubicBezTo>
                        <a:cubicBezTo>
                          <a:pt x="64" y="145"/>
                          <a:pt x="64" y="146"/>
                          <a:pt x="64" y="146"/>
                        </a:cubicBezTo>
                        <a:cubicBezTo>
                          <a:pt x="64" y="147"/>
                          <a:pt x="64" y="147"/>
                          <a:pt x="64" y="147"/>
                        </a:cubicBezTo>
                        <a:cubicBezTo>
                          <a:pt x="64" y="147"/>
                          <a:pt x="64" y="148"/>
                          <a:pt x="64" y="148"/>
                        </a:cubicBezTo>
                        <a:cubicBezTo>
                          <a:pt x="64" y="148"/>
                          <a:pt x="64" y="149"/>
                          <a:pt x="64" y="149"/>
                        </a:cubicBezTo>
                        <a:cubicBezTo>
                          <a:pt x="64" y="150"/>
                          <a:pt x="64" y="150"/>
                          <a:pt x="63" y="150"/>
                        </a:cubicBezTo>
                        <a:cubicBezTo>
                          <a:pt x="63" y="150"/>
                          <a:pt x="62" y="150"/>
                          <a:pt x="62" y="150"/>
                        </a:cubicBezTo>
                        <a:cubicBezTo>
                          <a:pt x="62" y="150"/>
                          <a:pt x="61" y="150"/>
                          <a:pt x="61" y="150"/>
                        </a:cubicBezTo>
                        <a:cubicBezTo>
                          <a:pt x="61" y="150"/>
                          <a:pt x="61" y="150"/>
                          <a:pt x="60" y="150"/>
                        </a:cubicBezTo>
                        <a:cubicBezTo>
                          <a:pt x="60" y="150"/>
                          <a:pt x="60" y="150"/>
                          <a:pt x="60" y="150"/>
                        </a:cubicBezTo>
                        <a:cubicBezTo>
                          <a:pt x="59" y="150"/>
                          <a:pt x="58" y="151"/>
                          <a:pt x="58" y="151"/>
                        </a:cubicBezTo>
                        <a:cubicBezTo>
                          <a:pt x="57" y="152"/>
                          <a:pt x="57" y="153"/>
                          <a:pt x="57" y="154"/>
                        </a:cubicBezTo>
                        <a:cubicBezTo>
                          <a:pt x="57" y="155"/>
                          <a:pt x="57" y="155"/>
                          <a:pt x="57" y="155"/>
                        </a:cubicBezTo>
                        <a:cubicBezTo>
                          <a:pt x="56" y="155"/>
                          <a:pt x="56" y="155"/>
                          <a:pt x="56" y="155"/>
                        </a:cubicBezTo>
                        <a:cubicBezTo>
                          <a:pt x="56" y="155"/>
                          <a:pt x="55" y="156"/>
                          <a:pt x="55" y="156"/>
                        </a:cubicBezTo>
                        <a:cubicBezTo>
                          <a:pt x="55" y="156"/>
                          <a:pt x="55" y="156"/>
                          <a:pt x="55" y="156"/>
                        </a:cubicBezTo>
                        <a:cubicBezTo>
                          <a:pt x="55" y="157"/>
                          <a:pt x="54" y="157"/>
                          <a:pt x="54" y="157"/>
                        </a:cubicBezTo>
                        <a:cubicBezTo>
                          <a:pt x="54" y="157"/>
                          <a:pt x="54" y="157"/>
                          <a:pt x="54" y="157"/>
                        </a:cubicBezTo>
                        <a:cubicBezTo>
                          <a:pt x="54" y="157"/>
                          <a:pt x="54" y="157"/>
                          <a:pt x="54" y="157"/>
                        </a:cubicBezTo>
                        <a:cubicBezTo>
                          <a:pt x="52" y="157"/>
                          <a:pt x="52" y="157"/>
                          <a:pt x="52" y="157"/>
                        </a:cubicBezTo>
                        <a:cubicBezTo>
                          <a:pt x="51" y="158"/>
                          <a:pt x="50" y="158"/>
                          <a:pt x="49" y="158"/>
                        </a:cubicBezTo>
                        <a:cubicBezTo>
                          <a:pt x="49" y="158"/>
                          <a:pt x="49" y="158"/>
                          <a:pt x="48" y="158"/>
                        </a:cubicBezTo>
                        <a:cubicBezTo>
                          <a:pt x="48" y="158"/>
                          <a:pt x="47" y="158"/>
                          <a:pt x="46" y="158"/>
                        </a:cubicBezTo>
                        <a:cubicBezTo>
                          <a:pt x="46" y="158"/>
                          <a:pt x="46" y="158"/>
                          <a:pt x="46" y="158"/>
                        </a:cubicBezTo>
                        <a:cubicBezTo>
                          <a:pt x="45" y="158"/>
                          <a:pt x="45" y="159"/>
                          <a:pt x="45" y="159"/>
                        </a:cubicBezTo>
                        <a:close/>
                        <a:moveTo>
                          <a:pt x="33" y="25"/>
                        </a:moveTo>
                        <a:cubicBezTo>
                          <a:pt x="33" y="25"/>
                          <a:pt x="33" y="26"/>
                          <a:pt x="34" y="26"/>
                        </a:cubicBezTo>
                        <a:cubicBezTo>
                          <a:pt x="34" y="25"/>
                          <a:pt x="34" y="25"/>
                          <a:pt x="34" y="25"/>
                        </a:cubicBezTo>
                        <a:cubicBezTo>
                          <a:pt x="34" y="25"/>
                          <a:pt x="34" y="25"/>
                          <a:pt x="34" y="25"/>
                        </a:cubicBezTo>
                        <a:cubicBezTo>
                          <a:pt x="34" y="25"/>
                          <a:pt x="34" y="25"/>
                          <a:pt x="33" y="24"/>
                        </a:cubicBezTo>
                        <a:cubicBezTo>
                          <a:pt x="33" y="24"/>
                          <a:pt x="33" y="24"/>
                          <a:pt x="33" y="24"/>
                        </a:cubicBezTo>
                        <a:cubicBezTo>
                          <a:pt x="32" y="24"/>
                          <a:pt x="32" y="24"/>
                          <a:pt x="32" y="24"/>
                        </a:cubicBezTo>
                        <a:cubicBezTo>
                          <a:pt x="32" y="24"/>
                          <a:pt x="32" y="23"/>
                          <a:pt x="32" y="23"/>
                        </a:cubicBezTo>
                        <a:cubicBezTo>
                          <a:pt x="31" y="23"/>
                          <a:pt x="31" y="23"/>
                          <a:pt x="31" y="23"/>
                        </a:cubicBezTo>
                        <a:cubicBezTo>
                          <a:pt x="30" y="23"/>
                          <a:pt x="30" y="23"/>
                          <a:pt x="30" y="23"/>
                        </a:cubicBezTo>
                        <a:cubicBezTo>
                          <a:pt x="30" y="22"/>
                          <a:pt x="30" y="22"/>
                          <a:pt x="30" y="22"/>
                        </a:cubicBezTo>
                        <a:cubicBezTo>
                          <a:pt x="30" y="22"/>
                          <a:pt x="30" y="22"/>
                          <a:pt x="30" y="22"/>
                        </a:cubicBezTo>
                        <a:cubicBezTo>
                          <a:pt x="30" y="22"/>
                          <a:pt x="30" y="22"/>
                          <a:pt x="30" y="22"/>
                        </a:cubicBezTo>
                        <a:cubicBezTo>
                          <a:pt x="30" y="22"/>
                          <a:pt x="29" y="22"/>
                          <a:pt x="29" y="22"/>
                        </a:cubicBezTo>
                        <a:cubicBezTo>
                          <a:pt x="29" y="22"/>
                          <a:pt x="30" y="22"/>
                          <a:pt x="30" y="22"/>
                        </a:cubicBezTo>
                        <a:cubicBezTo>
                          <a:pt x="30" y="23"/>
                          <a:pt x="30" y="24"/>
                          <a:pt x="31"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3" y="25"/>
                          <a:pt x="33" y="25"/>
                          <a:pt x="33" y="2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3" name="Freeform 15"/>
                  <p:cNvSpPr/>
                  <p:nvPr/>
                </p:nvSpPr>
                <p:spPr bwMode="auto">
                  <a:xfrm>
                    <a:off x="3436" y="1498"/>
                    <a:ext cx="388" cy="810"/>
                  </a:xfrm>
                  <a:custGeom>
                    <a:avLst/>
                    <a:gdLst>
                      <a:gd name="T0" fmla="*/ 50 w 88"/>
                      <a:gd name="T1" fmla="*/ 182 h 184"/>
                      <a:gd name="T2" fmla="*/ 46 w 88"/>
                      <a:gd name="T3" fmla="*/ 177 h 184"/>
                      <a:gd name="T4" fmla="*/ 40 w 88"/>
                      <a:gd name="T5" fmla="*/ 170 h 184"/>
                      <a:gd name="T6" fmla="*/ 36 w 88"/>
                      <a:gd name="T7" fmla="*/ 159 h 184"/>
                      <a:gd name="T8" fmla="*/ 34 w 88"/>
                      <a:gd name="T9" fmla="*/ 143 h 184"/>
                      <a:gd name="T10" fmla="*/ 33 w 88"/>
                      <a:gd name="T11" fmla="*/ 139 h 184"/>
                      <a:gd name="T12" fmla="*/ 29 w 88"/>
                      <a:gd name="T13" fmla="*/ 133 h 184"/>
                      <a:gd name="T14" fmla="*/ 23 w 88"/>
                      <a:gd name="T15" fmla="*/ 127 h 184"/>
                      <a:gd name="T16" fmla="*/ 20 w 88"/>
                      <a:gd name="T17" fmla="*/ 119 h 184"/>
                      <a:gd name="T18" fmla="*/ 17 w 88"/>
                      <a:gd name="T19" fmla="*/ 113 h 184"/>
                      <a:gd name="T20" fmla="*/ 15 w 88"/>
                      <a:gd name="T21" fmla="*/ 102 h 184"/>
                      <a:gd name="T22" fmla="*/ 17 w 88"/>
                      <a:gd name="T23" fmla="*/ 95 h 184"/>
                      <a:gd name="T24" fmla="*/ 15 w 88"/>
                      <a:gd name="T25" fmla="*/ 84 h 184"/>
                      <a:gd name="T26" fmla="*/ 11 w 88"/>
                      <a:gd name="T27" fmla="*/ 79 h 184"/>
                      <a:gd name="T28" fmla="*/ 8 w 88"/>
                      <a:gd name="T29" fmla="*/ 74 h 184"/>
                      <a:gd name="T30" fmla="*/ 3 w 88"/>
                      <a:gd name="T31" fmla="*/ 71 h 184"/>
                      <a:gd name="T32" fmla="*/ 2 w 88"/>
                      <a:gd name="T33" fmla="*/ 54 h 184"/>
                      <a:gd name="T34" fmla="*/ 55 w 88"/>
                      <a:gd name="T35" fmla="*/ 0 h 184"/>
                      <a:gd name="T36" fmla="*/ 53 w 88"/>
                      <a:gd name="T37" fmla="*/ 6 h 184"/>
                      <a:gd name="T38" fmla="*/ 49 w 88"/>
                      <a:gd name="T39" fmla="*/ 10 h 184"/>
                      <a:gd name="T40" fmla="*/ 48 w 88"/>
                      <a:gd name="T41" fmla="*/ 15 h 184"/>
                      <a:gd name="T42" fmla="*/ 53 w 88"/>
                      <a:gd name="T43" fmla="*/ 8 h 184"/>
                      <a:gd name="T44" fmla="*/ 63 w 88"/>
                      <a:gd name="T45" fmla="*/ 8 h 184"/>
                      <a:gd name="T46" fmla="*/ 66 w 88"/>
                      <a:gd name="T47" fmla="*/ 16 h 184"/>
                      <a:gd name="T48" fmla="*/ 61 w 88"/>
                      <a:gd name="T49" fmla="*/ 17 h 184"/>
                      <a:gd name="T50" fmla="*/ 50 w 88"/>
                      <a:gd name="T51" fmla="*/ 20 h 184"/>
                      <a:gd name="T52" fmla="*/ 51 w 88"/>
                      <a:gd name="T53" fmla="*/ 23 h 184"/>
                      <a:gd name="T54" fmla="*/ 46 w 88"/>
                      <a:gd name="T55" fmla="*/ 26 h 184"/>
                      <a:gd name="T56" fmla="*/ 42 w 88"/>
                      <a:gd name="T57" fmla="*/ 30 h 184"/>
                      <a:gd name="T58" fmla="*/ 35 w 88"/>
                      <a:gd name="T59" fmla="*/ 38 h 184"/>
                      <a:gd name="T60" fmla="*/ 29 w 88"/>
                      <a:gd name="T61" fmla="*/ 44 h 184"/>
                      <a:gd name="T62" fmla="*/ 26 w 88"/>
                      <a:gd name="T63" fmla="*/ 48 h 184"/>
                      <a:gd name="T64" fmla="*/ 21 w 88"/>
                      <a:gd name="T65" fmla="*/ 53 h 184"/>
                      <a:gd name="T66" fmla="*/ 14 w 88"/>
                      <a:gd name="T67" fmla="*/ 48 h 184"/>
                      <a:gd name="T68" fmla="*/ 9 w 88"/>
                      <a:gd name="T69" fmla="*/ 54 h 184"/>
                      <a:gd name="T70" fmla="*/ 7 w 88"/>
                      <a:gd name="T71" fmla="*/ 60 h 184"/>
                      <a:gd name="T72" fmla="*/ 6 w 88"/>
                      <a:gd name="T73" fmla="*/ 64 h 184"/>
                      <a:gd name="T74" fmla="*/ 10 w 88"/>
                      <a:gd name="T75" fmla="*/ 62 h 184"/>
                      <a:gd name="T76" fmla="*/ 12 w 88"/>
                      <a:gd name="T77" fmla="*/ 65 h 184"/>
                      <a:gd name="T78" fmla="*/ 13 w 88"/>
                      <a:gd name="T79" fmla="*/ 69 h 184"/>
                      <a:gd name="T80" fmla="*/ 14 w 88"/>
                      <a:gd name="T81" fmla="*/ 79 h 184"/>
                      <a:gd name="T82" fmla="*/ 20 w 88"/>
                      <a:gd name="T83" fmla="*/ 82 h 184"/>
                      <a:gd name="T84" fmla="*/ 22 w 88"/>
                      <a:gd name="T85" fmla="*/ 79 h 184"/>
                      <a:gd name="T86" fmla="*/ 29 w 88"/>
                      <a:gd name="T87" fmla="*/ 77 h 184"/>
                      <a:gd name="T88" fmla="*/ 40 w 88"/>
                      <a:gd name="T89" fmla="*/ 79 h 184"/>
                      <a:gd name="T90" fmla="*/ 46 w 88"/>
                      <a:gd name="T91" fmla="*/ 84 h 184"/>
                      <a:gd name="T92" fmla="*/ 55 w 88"/>
                      <a:gd name="T93" fmla="*/ 89 h 184"/>
                      <a:gd name="T94" fmla="*/ 60 w 88"/>
                      <a:gd name="T95" fmla="*/ 94 h 184"/>
                      <a:gd name="T96" fmla="*/ 59 w 88"/>
                      <a:gd name="T97" fmla="*/ 100 h 184"/>
                      <a:gd name="T98" fmla="*/ 68 w 88"/>
                      <a:gd name="T99" fmla="*/ 102 h 184"/>
                      <a:gd name="T100" fmla="*/ 78 w 88"/>
                      <a:gd name="T101" fmla="*/ 104 h 184"/>
                      <a:gd name="T102" fmla="*/ 87 w 88"/>
                      <a:gd name="T103" fmla="*/ 107 h 184"/>
                      <a:gd name="T104" fmla="*/ 88 w 88"/>
                      <a:gd name="T105" fmla="*/ 115 h 184"/>
                      <a:gd name="T106" fmla="*/ 82 w 88"/>
                      <a:gd name="T107" fmla="*/ 121 h 184"/>
                      <a:gd name="T108" fmla="*/ 81 w 88"/>
                      <a:gd name="T109" fmla="*/ 133 h 184"/>
                      <a:gd name="T110" fmla="*/ 73 w 88"/>
                      <a:gd name="T111" fmla="*/ 141 h 184"/>
                      <a:gd name="T112" fmla="*/ 65 w 88"/>
                      <a:gd name="T113" fmla="*/ 145 h 184"/>
                      <a:gd name="T114" fmla="*/ 60 w 88"/>
                      <a:gd name="T115" fmla="*/ 159 h 184"/>
                      <a:gd name="T116" fmla="*/ 56 w 88"/>
                      <a:gd name="T117" fmla="*/ 165 h 184"/>
                      <a:gd name="T118" fmla="*/ 51 w 88"/>
                      <a:gd name="T119" fmla="*/ 169 h 184"/>
                      <a:gd name="T120" fmla="*/ 54 w 88"/>
                      <a:gd name="T121" fmla="*/ 178 h 184"/>
                      <a:gd name="T122" fmla="*/ 55 w 88"/>
                      <a:gd name="T1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84">
                        <a:moveTo>
                          <a:pt x="54" y="184"/>
                        </a:moveTo>
                        <a:cubicBezTo>
                          <a:pt x="54" y="184"/>
                          <a:pt x="53" y="184"/>
                          <a:pt x="53" y="184"/>
                        </a:cubicBezTo>
                        <a:cubicBezTo>
                          <a:pt x="53" y="184"/>
                          <a:pt x="53" y="184"/>
                          <a:pt x="53" y="184"/>
                        </a:cubicBezTo>
                        <a:cubicBezTo>
                          <a:pt x="52" y="184"/>
                          <a:pt x="52" y="184"/>
                          <a:pt x="52" y="184"/>
                        </a:cubicBezTo>
                        <a:cubicBezTo>
                          <a:pt x="52" y="183"/>
                          <a:pt x="52" y="183"/>
                          <a:pt x="52" y="183"/>
                        </a:cubicBezTo>
                        <a:cubicBezTo>
                          <a:pt x="52" y="183"/>
                          <a:pt x="52" y="183"/>
                          <a:pt x="52" y="183"/>
                        </a:cubicBezTo>
                        <a:cubicBezTo>
                          <a:pt x="52" y="183"/>
                          <a:pt x="52" y="183"/>
                          <a:pt x="52" y="183"/>
                        </a:cubicBezTo>
                        <a:cubicBezTo>
                          <a:pt x="52" y="183"/>
                          <a:pt x="52" y="183"/>
                          <a:pt x="52" y="183"/>
                        </a:cubicBezTo>
                        <a:cubicBezTo>
                          <a:pt x="52" y="183"/>
                          <a:pt x="51" y="183"/>
                          <a:pt x="51" y="183"/>
                        </a:cubicBezTo>
                        <a:cubicBezTo>
                          <a:pt x="51" y="183"/>
                          <a:pt x="51" y="183"/>
                          <a:pt x="51" y="183"/>
                        </a:cubicBezTo>
                        <a:cubicBezTo>
                          <a:pt x="50" y="183"/>
                          <a:pt x="50" y="183"/>
                          <a:pt x="50" y="183"/>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49" y="182"/>
                          <a:pt x="49" y="181"/>
                        </a:cubicBezTo>
                        <a:cubicBezTo>
                          <a:pt x="48" y="181"/>
                          <a:pt x="48" y="181"/>
                          <a:pt x="48" y="181"/>
                        </a:cubicBezTo>
                        <a:cubicBezTo>
                          <a:pt x="48" y="181"/>
                          <a:pt x="48" y="181"/>
                          <a:pt x="48" y="180"/>
                        </a:cubicBezTo>
                        <a:cubicBezTo>
                          <a:pt x="48" y="180"/>
                          <a:pt x="48" y="180"/>
                          <a:pt x="48" y="180"/>
                        </a:cubicBezTo>
                        <a:cubicBezTo>
                          <a:pt x="47" y="180"/>
                          <a:pt x="47" y="180"/>
                          <a:pt x="47" y="180"/>
                        </a:cubicBezTo>
                        <a:cubicBezTo>
                          <a:pt x="47" y="179"/>
                          <a:pt x="46" y="179"/>
                          <a:pt x="46" y="179"/>
                        </a:cubicBezTo>
                        <a:cubicBezTo>
                          <a:pt x="46" y="179"/>
                          <a:pt x="46" y="178"/>
                          <a:pt x="46" y="178"/>
                        </a:cubicBezTo>
                        <a:cubicBezTo>
                          <a:pt x="46" y="178"/>
                          <a:pt x="46" y="178"/>
                          <a:pt x="46" y="178"/>
                        </a:cubicBezTo>
                        <a:cubicBezTo>
                          <a:pt x="46" y="178"/>
                          <a:pt x="46" y="178"/>
                          <a:pt x="46" y="178"/>
                        </a:cubicBezTo>
                        <a:cubicBezTo>
                          <a:pt x="46" y="178"/>
                          <a:pt x="46" y="178"/>
                          <a:pt x="46" y="177"/>
                        </a:cubicBezTo>
                        <a:cubicBezTo>
                          <a:pt x="46" y="177"/>
                          <a:pt x="46" y="177"/>
                          <a:pt x="46" y="177"/>
                        </a:cubicBezTo>
                        <a:cubicBezTo>
                          <a:pt x="46" y="177"/>
                          <a:pt x="46" y="177"/>
                          <a:pt x="46" y="177"/>
                        </a:cubicBezTo>
                        <a:cubicBezTo>
                          <a:pt x="46" y="176"/>
                          <a:pt x="45" y="176"/>
                          <a:pt x="45" y="175"/>
                        </a:cubicBezTo>
                        <a:cubicBezTo>
                          <a:pt x="44" y="175"/>
                          <a:pt x="44" y="175"/>
                          <a:pt x="44" y="175"/>
                        </a:cubicBezTo>
                        <a:cubicBezTo>
                          <a:pt x="43" y="174"/>
                          <a:pt x="43" y="174"/>
                          <a:pt x="43" y="173"/>
                        </a:cubicBezTo>
                        <a:cubicBezTo>
                          <a:pt x="43" y="173"/>
                          <a:pt x="43" y="173"/>
                          <a:pt x="43" y="173"/>
                        </a:cubicBezTo>
                        <a:cubicBezTo>
                          <a:pt x="43" y="173"/>
                          <a:pt x="43" y="173"/>
                          <a:pt x="43" y="173"/>
                        </a:cubicBezTo>
                        <a:cubicBezTo>
                          <a:pt x="43" y="173"/>
                          <a:pt x="42" y="173"/>
                          <a:pt x="42" y="172"/>
                        </a:cubicBezTo>
                        <a:cubicBezTo>
                          <a:pt x="42" y="172"/>
                          <a:pt x="42" y="172"/>
                          <a:pt x="42" y="171"/>
                        </a:cubicBezTo>
                        <a:cubicBezTo>
                          <a:pt x="42" y="171"/>
                          <a:pt x="41" y="171"/>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0" y="170"/>
                          <a:pt x="40" y="170"/>
                          <a:pt x="40" y="170"/>
                        </a:cubicBezTo>
                        <a:cubicBezTo>
                          <a:pt x="40" y="169"/>
                          <a:pt x="40" y="169"/>
                          <a:pt x="40" y="169"/>
                        </a:cubicBezTo>
                        <a:cubicBezTo>
                          <a:pt x="40" y="169"/>
                          <a:pt x="40" y="168"/>
                          <a:pt x="39" y="168"/>
                        </a:cubicBezTo>
                        <a:cubicBezTo>
                          <a:pt x="39" y="168"/>
                          <a:pt x="39" y="168"/>
                          <a:pt x="39" y="168"/>
                        </a:cubicBezTo>
                        <a:cubicBezTo>
                          <a:pt x="38" y="167"/>
                          <a:pt x="37" y="166"/>
                          <a:pt x="37" y="165"/>
                        </a:cubicBezTo>
                        <a:cubicBezTo>
                          <a:pt x="37" y="165"/>
                          <a:pt x="37" y="164"/>
                          <a:pt x="37" y="164"/>
                        </a:cubicBezTo>
                        <a:cubicBezTo>
                          <a:pt x="37" y="164"/>
                          <a:pt x="37" y="164"/>
                          <a:pt x="37" y="163"/>
                        </a:cubicBezTo>
                        <a:cubicBezTo>
                          <a:pt x="37" y="163"/>
                          <a:pt x="37" y="163"/>
                          <a:pt x="37" y="163"/>
                        </a:cubicBezTo>
                        <a:cubicBezTo>
                          <a:pt x="37" y="162"/>
                          <a:pt x="37" y="162"/>
                          <a:pt x="38" y="162"/>
                        </a:cubicBezTo>
                        <a:cubicBezTo>
                          <a:pt x="38" y="161"/>
                          <a:pt x="37" y="161"/>
                          <a:pt x="37" y="161"/>
                        </a:cubicBezTo>
                        <a:cubicBezTo>
                          <a:pt x="37" y="161"/>
                          <a:pt x="37" y="161"/>
                          <a:pt x="37" y="161"/>
                        </a:cubicBezTo>
                        <a:cubicBezTo>
                          <a:pt x="37" y="161"/>
                          <a:pt x="37" y="161"/>
                          <a:pt x="37" y="161"/>
                        </a:cubicBezTo>
                        <a:cubicBezTo>
                          <a:pt x="36" y="161"/>
                          <a:pt x="36" y="161"/>
                          <a:pt x="36" y="161"/>
                        </a:cubicBezTo>
                        <a:cubicBezTo>
                          <a:pt x="36" y="160"/>
                          <a:pt x="36" y="160"/>
                          <a:pt x="36" y="160"/>
                        </a:cubicBezTo>
                        <a:cubicBezTo>
                          <a:pt x="36" y="160"/>
                          <a:pt x="36" y="160"/>
                          <a:pt x="36" y="159"/>
                        </a:cubicBezTo>
                        <a:cubicBezTo>
                          <a:pt x="36" y="158"/>
                          <a:pt x="36" y="158"/>
                          <a:pt x="37" y="157"/>
                        </a:cubicBezTo>
                        <a:cubicBezTo>
                          <a:pt x="37" y="157"/>
                          <a:pt x="37" y="156"/>
                          <a:pt x="36" y="156"/>
                        </a:cubicBezTo>
                        <a:cubicBezTo>
                          <a:pt x="36" y="156"/>
                          <a:pt x="36" y="156"/>
                          <a:pt x="36" y="156"/>
                        </a:cubicBezTo>
                        <a:cubicBezTo>
                          <a:pt x="36" y="156"/>
                          <a:pt x="36" y="156"/>
                          <a:pt x="36" y="155"/>
                        </a:cubicBezTo>
                        <a:cubicBezTo>
                          <a:pt x="36" y="154"/>
                          <a:pt x="36" y="154"/>
                          <a:pt x="36" y="154"/>
                        </a:cubicBezTo>
                        <a:cubicBezTo>
                          <a:pt x="36" y="154"/>
                          <a:pt x="36" y="154"/>
                          <a:pt x="36" y="154"/>
                        </a:cubicBezTo>
                        <a:cubicBezTo>
                          <a:pt x="36" y="154"/>
                          <a:pt x="36" y="154"/>
                          <a:pt x="36" y="154"/>
                        </a:cubicBezTo>
                        <a:cubicBezTo>
                          <a:pt x="35" y="154"/>
                          <a:pt x="35" y="154"/>
                          <a:pt x="35" y="154"/>
                        </a:cubicBezTo>
                        <a:cubicBezTo>
                          <a:pt x="35" y="154"/>
                          <a:pt x="35" y="154"/>
                          <a:pt x="35" y="154"/>
                        </a:cubicBezTo>
                        <a:cubicBezTo>
                          <a:pt x="35" y="154"/>
                          <a:pt x="35" y="154"/>
                          <a:pt x="35" y="154"/>
                        </a:cubicBezTo>
                        <a:cubicBezTo>
                          <a:pt x="35" y="146"/>
                          <a:pt x="35" y="146"/>
                          <a:pt x="35" y="146"/>
                        </a:cubicBezTo>
                        <a:cubicBezTo>
                          <a:pt x="35" y="146"/>
                          <a:pt x="35" y="146"/>
                          <a:pt x="35" y="145"/>
                        </a:cubicBezTo>
                        <a:cubicBezTo>
                          <a:pt x="35" y="145"/>
                          <a:pt x="35" y="145"/>
                          <a:pt x="35" y="144"/>
                        </a:cubicBezTo>
                        <a:cubicBezTo>
                          <a:pt x="35" y="144"/>
                          <a:pt x="35" y="143"/>
                          <a:pt x="34" y="143"/>
                        </a:cubicBezTo>
                        <a:cubicBezTo>
                          <a:pt x="34" y="143"/>
                          <a:pt x="34" y="143"/>
                          <a:pt x="34" y="143"/>
                        </a:cubicBezTo>
                        <a:cubicBezTo>
                          <a:pt x="34" y="143"/>
                          <a:pt x="34" y="143"/>
                          <a:pt x="34" y="143"/>
                        </a:cubicBezTo>
                        <a:cubicBezTo>
                          <a:pt x="34" y="142"/>
                          <a:pt x="34" y="142"/>
                          <a:pt x="34" y="142"/>
                        </a:cubicBezTo>
                        <a:cubicBezTo>
                          <a:pt x="34" y="142"/>
                          <a:pt x="34" y="142"/>
                          <a:pt x="34" y="142"/>
                        </a:cubicBezTo>
                        <a:cubicBezTo>
                          <a:pt x="34" y="142"/>
                          <a:pt x="34" y="141"/>
                          <a:pt x="34" y="141"/>
                        </a:cubicBezTo>
                        <a:cubicBezTo>
                          <a:pt x="34" y="141"/>
                          <a:pt x="34" y="141"/>
                          <a:pt x="34" y="141"/>
                        </a:cubicBezTo>
                        <a:cubicBezTo>
                          <a:pt x="34" y="141"/>
                          <a:pt x="34" y="141"/>
                          <a:pt x="33" y="141"/>
                        </a:cubicBezTo>
                        <a:cubicBezTo>
                          <a:pt x="33" y="141"/>
                          <a:pt x="33" y="141"/>
                          <a:pt x="33" y="141"/>
                        </a:cubicBezTo>
                        <a:cubicBezTo>
                          <a:pt x="33" y="141"/>
                          <a:pt x="33" y="140"/>
                          <a:pt x="33" y="140"/>
                        </a:cubicBezTo>
                        <a:cubicBezTo>
                          <a:pt x="33" y="140"/>
                          <a:pt x="33" y="140"/>
                          <a:pt x="33" y="140"/>
                        </a:cubicBezTo>
                        <a:cubicBezTo>
                          <a:pt x="33" y="140"/>
                          <a:pt x="33" y="140"/>
                          <a:pt x="33" y="140"/>
                        </a:cubicBezTo>
                        <a:cubicBezTo>
                          <a:pt x="33" y="140"/>
                          <a:pt x="33" y="139"/>
                          <a:pt x="33" y="139"/>
                        </a:cubicBezTo>
                        <a:cubicBezTo>
                          <a:pt x="33" y="139"/>
                          <a:pt x="33" y="139"/>
                          <a:pt x="33" y="139"/>
                        </a:cubicBezTo>
                        <a:cubicBezTo>
                          <a:pt x="33" y="139"/>
                          <a:pt x="33" y="139"/>
                          <a:pt x="33" y="139"/>
                        </a:cubicBezTo>
                        <a:cubicBezTo>
                          <a:pt x="32" y="139"/>
                          <a:pt x="32" y="138"/>
                          <a:pt x="32" y="138"/>
                        </a:cubicBezTo>
                        <a:cubicBezTo>
                          <a:pt x="32" y="138"/>
                          <a:pt x="32" y="138"/>
                          <a:pt x="32" y="138"/>
                        </a:cubicBezTo>
                        <a:cubicBezTo>
                          <a:pt x="32" y="138"/>
                          <a:pt x="32" y="137"/>
                          <a:pt x="32" y="137"/>
                        </a:cubicBezTo>
                        <a:cubicBezTo>
                          <a:pt x="32" y="137"/>
                          <a:pt x="32" y="136"/>
                          <a:pt x="32" y="136"/>
                        </a:cubicBezTo>
                        <a:cubicBezTo>
                          <a:pt x="32" y="135"/>
                          <a:pt x="32" y="135"/>
                          <a:pt x="32" y="134"/>
                        </a:cubicBezTo>
                        <a:cubicBezTo>
                          <a:pt x="32" y="134"/>
                          <a:pt x="32" y="134"/>
                          <a:pt x="32" y="134"/>
                        </a:cubicBezTo>
                        <a:cubicBezTo>
                          <a:pt x="32" y="134"/>
                          <a:pt x="32" y="134"/>
                          <a:pt x="32" y="134"/>
                        </a:cubicBezTo>
                        <a:cubicBezTo>
                          <a:pt x="31" y="134"/>
                          <a:pt x="31" y="134"/>
                          <a:pt x="31" y="134"/>
                        </a:cubicBezTo>
                        <a:cubicBezTo>
                          <a:pt x="31" y="134"/>
                          <a:pt x="31" y="134"/>
                          <a:pt x="31" y="134"/>
                        </a:cubicBezTo>
                        <a:cubicBezTo>
                          <a:pt x="31" y="134"/>
                          <a:pt x="31" y="134"/>
                          <a:pt x="31" y="134"/>
                        </a:cubicBezTo>
                        <a:cubicBezTo>
                          <a:pt x="31" y="134"/>
                          <a:pt x="31" y="134"/>
                          <a:pt x="31" y="134"/>
                        </a:cubicBezTo>
                        <a:cubicBezTo>
                          <a:pt x="30" y="134"/>
                          <a:pt x="30" y="133"/>
                          <a:pt x="30" y="133"/>
                        </a:cubicBezTo>
                        <a:cubicBezTo>
                          <a:pt x="30" y="133"/>
                          <a:pt x="30" y="133"/>
                          <a:pt x="29" y="133"/>
                        </a:cubicBezTo>
                        <a:cubicBezTo>
                          <a:pt x="29" y="133"/>
                          <a:pt x="29" y="133"/>
                          <a:pt x="29" y="133"/>
                        </a:cubicBezTo>
                        <a:cubicBezTo>
                          <a:pt x="29" y="133"/>
                          <a:pt x="29" y="133"/>
                          <a:pt x="28" y="133"/>
                        </a:cubicBezTo>
                        <a:cubicBezTo>
                          <a:pt x="28" y="133"/>
                          <a:pt x="28" y="133"/>
                          <a:pt x="28" y="133"/>
                        </a:cubicBezTo>
                        <a:cubicBezTo>
                          <a:pt x="28" y="133"/>
                          <a:pt x="28" y="133"/>
                          <a:pt x="28" y="133"/>
                        </a:cubicBezTo>
                        <a:cubicBezTo>
                          <a:pt x="28" y="133"/>
                          <a:pt x="28" y="133"/>
                          <a:pt x="28" y="133"/>
                        </a:cubicBezTo>
                        <a:cubicBezTo>
                          <a:pt x="28" y="133"/>
                          <a:pt x="27" y="133"/>
                          <a:pt x="27" y="132"/>
                        </a:cubicBezTo>
                        <a:cubicBezTo>
                          <a:pt x="27" y="131"/>
                          <a:pt x="27" y="131"/>
                          <a:pt x="27" y="131"/>
                        </a:cubicBezTo>
                        <a:cubicBezTo>
                          <a:pt x="27" y="130"/>
                          <a:pt x="27" y="130"/>
                          <a:pt x="27" y="130"/>
                        </a:cubicBezTo>
                        <a:cubicBezTo>
                          <a:pt x="27" y="130"/>
                          <a:pt x="27" y="130"/>
                          <a:pt x="27" y="130"/>
                        </a:cubicBezTo>
                        <a:cubicBezTo>
                          <a:pt x="27" y="130"/>
                          <a:pt x="27" y="130"/>
                          <a:pt x="27" y="130"/>
                        </a:cubicBezTo>
                        <a:cubicBezTo>
                          <a:pt x="23" y="130"/>
                          <a:pt x="23" y="130"/>
                          <a:pt x="23" y="130"/>
                        </a:cubicBezTo>
                        <a:cubicBezTo>
                          <a:pt x="23" y="129"/>
                          <a:pt x="23" y="129"/>
                          <a:pt x="23" y="129"/>
                        </a:cubicBezTo>
                        <a:cubicBezTo>
                          <a:pt x="24" y="129"/>
                          <a:pt x="24" y="128"/>
                          <a:pt x="23" y="128"/>
                        </a:cubicBezTo>
                        <a:cubicBezTo>
                          <a:pt x="23" y="128"/>
                          <a:pt x="23" y="128"/>
                          <a:pt x="23" y="128"/>
                        </a:cubicBezTo>
                        <a:cubicBezTo>
                          <a:pt x="23" y="128"/>
                          <a:pt x="22" y="128"/>
                          <a:pt x="23" y="127"/>
                        </a:cubicBezTo>
                        <a:cubicBezTo>
                          <a:pt x="23" y="127"/>
                          <a:pt x="23" y="127"/>
                          <a:pt x="23" y="127"/>
                        </a:cubicBezTo>
                        <a:cubicBezTo>
                          <a:pt x="23" y="127"/>
                          <a:pt x="23" y="127"/>
                          <a:pt x="22" y="126"/>
                        </a:cubicBezTo>
                        <a:cubicBezTo>
                          <a:pt x="22" y="126"/>
                          <a:pt x="22" y="126"/>
                          <a:pt x="22" y="125"/>
                        </a:cubicBezTo>
                        <a:cubicBezTo>
                          <a:pt x="21" y="125"/>
                          <a:pt x="21" y="125"/>
                          <a:pt x="21" y="125"/>
                        </a:cubicBezTo>
                        <a:cubicBezTo>
                          <a:pt x="21" y="125"/>
                          <a:pt x="21" y="125"/>
                          <a:pt x="21" y="125"/>
                        </a:cubicBezTo>
                        <a:cubicBezTo>
                          <a:pt x="21" y="124"/>
                          <a:pt x="21" y="124"/>
                          <a:pt x="21" y="124"/>
                        </a:cubicBezTo>
                        <a:cubicBezTo>
                          <a:pt x="21" y="124"/>
                          <a:pt x="21" y="124"/>
                          <a:pt x="21" y="124"/>
                        </a:cubicBezTo>
                        <a:cubicBezTo>
                          <a:pt x="21" y="124"/>
                          <a:pt x="21" y="124"/>
                          <a:pt x="21" y="124"/>
                        </a:cubicBezTo>
                        <a:cubicBezTo>
                          <a:pt x="21" y="123"/>
                          <a:pt x="21" y="123"/>
                          <a:pt x="21" y="122"/>
                        </a:cubicBezTo>
                        <a:cubicBezTo>
                          <a:pt x="21" y="121"/>
                          <a:pt x="21" y="120"/>
                          <a:pt x="21" y="120"/>
                        </a:cubicBezTo>
                        <a:cubicBezTo>
                          <a:pt x="21" y="120"/>
                          <a:pt x="21" y="120"/>
                          <a:pt x="20" y="120"/>
                        </a:cubicBezTo>
                        <a:cubicBezTo>
                          <a:pt x="20" y="120"/>
                          <a:pt x="20" y="120"/>
                          <a:pt x="20" y="120"/>
                        </a:cubicBezTo>
                        <a:cubicBezTo>
                          <a:pt x="20" y="120"/>
                          <a:pt x="20" y="120"/>
                          <a:pt x="20" y="120"/>
                        </a:cubicBezTo>
                        <a:cubicBezTo>
                          <a:pt x="20" y="119"/>
                          <a:pt x="20" y="119"/>
                          <a:pt x="20" y="119"/>
                        </a:cubicBezTo>
                        <a:cubicBezTo>
                          <a:pt x="20" y="119"/>
                          <a:pt x="20" y="119"/>
                          <a:pt x="20" y="119"/>
                        </a:cubicBezTo>
                        <a:cubicBezTo>
                          <a:pt x="20" y="119"/>
                          <a:pt x="20" y="118"/>
                          <a:pt x="20" y="118"/>
                        </a:cubicBezTo>
                        <a:cubicBezTo>
                          <a:pt x="20" y="118"/>
                          <a:pt x="20" y="118"/>
                          <a:pt x="20" y="118"/>
                        </a:cubicBezTo>
                        <a:cubicBezTo>
                          <a:pt x="19" y="118"/>
                          <a:pt x="19" y="118"/>
                          <a:pt x="19" y="118"/>
                        </a:cubicBezTo>
                        <a:cubicBezTo>
                          <a:pt x="19" y="117"/>
                          <a:pt x="19" y="117"/>
                          <a:pt x="19" y="117"/>
                        </a:cubicBezTo>
                        <a:cubicBezTo>
                          <a:pt x="19" y="117"/>
                          <a:pt x="19" y="117"/>
                          <a:pt x="19" y="117"/>
                        </a:cubicBezTo>
                        <a:cubicBezTo>
                          <a:pt x="19" y="117"/>
                          <a:pt x="19" y="117"/>
                          <a:pt x="19" y="116"/>
                        </a:cubicBezTo>
                        <a:cubicBezTo>
                          <a:pt x="19" y="116"/>
                          <a:pt x="19" y="116"/>
                          <a:pt x="19" y="116"/>
                        </a:cubicBezTo>
                        <a:cubicBezTo>
                          <a:pt x="19" y="116"/>
                          <a:pt x="19" y="116"/>
                          <a:pt x="19" y="116"/>
                        </a:cubicBezTo>
                        <a:cubicBezTo>
                          <a:pt x="19" y="116"/>
                          <a:pt x="19" y="116"/>
                          <a:pt x="19" y="116"/>
                        </a:cubicBezTo>
                        <a:cubicBezTo>
                          <a:pt x="18" y="116"/>
                          <a:pt x="18" y="116"/>
                          <a:pt x="18" y="115"/>
                        </a:cubicBezTo>
                        <a:cubicBezTo>
                          <a:pt x="18" y="115"/>
                          <a:pt x="18" y="115"/>
                          <a:pt x="18" y="115"/>
                        </a:cubicBezTo>
                        <a:cubicBezTo>
                          <a:pt x="17" y="115"/>
                          <a:pt x="17" y="114"/>
                          <a:pt x="17" y="114"/>
                        </a:cubicBezTo>
                        <a:cubicBezTo>
                          <a:pt x="17" y="114"/>
                          <a:pt x="17" y="113"/>
                          <a:pt x="17" y="113"/>
                        </a:cubicBezTo>
                        <a:cubicBezTo>
                          <a:pt x="16" y="113"/>
                          <a:pt x="16" y="112"/>
                          <a:pt x="16" y="112"/>
                        </a:cubicBezTo>
                        <a:cubicBezTo>
                          <a:pt x="16" y="111"/>
                          <a:pt x="15" y="111"/>
                          <a:pt x="15" y="110"/>
                        </a:cubicBezTo>
                        <a:cubicBezTo>
                          <a:pt x="14" y="110"/>
                          <a:pt x="14" y="110"/>
                          <a:pt x="14" y="110"/>
                        </a:cubicBezTo>
                        <a:cubicBezTo>
                          <a:pt x="13" y="109"/>
                          <a:pt x="13" y="108"/>
                          <a:pt x="13" y="108"/>
                        </a:cubicBezTo>
                        <a:cubicBezTo>
                          <a:pt x="13" y="108"/>
                          <a:pt x="13" y="108"/>
                          <a:pt x="13" y="108"/>
                        </a:cubicBezTo>
                        <a:cubicBezTo>
                          <a:pt x="13" y="104"/>
                          <a:pt x="13" y="104"/>
                          <a:pt x="13" y="104"/>
                        </a:cubicBezTo>
                        <a:cubicBezTo>
                          <a:pt x="14" y="105"/>
                          <a:pt x="14" y="105"/>
                          <a:pt x="14" y="105"/>
                        </a:cubicBezTo>
                        <a:cubicBezTo>
                          <a:pt x="14" y="105"/>
                          <a:pt x="14" y="105"/>
                          <a:pt x="14" y="105"/>
                        </a:cubicBezTo>
                        <a:cubicBezTo>
                          <a:pt x="14" y="105"/>
                          <a:pt x="14" y="105"/>
                          <a:pt x="14" y="105"/>
                        </a:cubicBezTo>
                        <a:cubicBezTo>
                          <a:pt x="14" y="105"/>
                          <a:pt x="14" y="104"/>
                          <a:pt x="14" y="104"/>
                        </a:cubicBezTo>
                        <a:cubicBezTo>
                          <a:pt x="14" y="104"/>
                          <a:pt x="14" y="104"/>
                          <a:pt x="14" y="104"/>
                        </a:cubicBezTo>
                        <a:cubicBezTo>
                          <a:pt x="14" y="103"/>
                          <a:pt x="14" y="103"/>
                          <a:pt x="15" y="103"/>
                        </a:cubicBezTo>
                        <a:cubicBezTo>
                          <a:pt x="15" y="103"/>
                          <a:pt x="15" y="103"/>
                          <a:pt x="15" y="103"/>
                        </a:cubicBezTo>
                        <a:cubicBezTo>
                          <a:pt x="15" y="103"/>
                          <a:pt x="15" y="103"/>
                          <a:pt x="15" y="102"/>
                        </a:cubicBezTo>
                        <a:cubicBezTo>
                          <a:pt x="15" y="102"/>
                          <a:pt x="15" y="102"/>
                          <a:pt x="15" y="102"/>
                        </a:cubicBezTo>
                        <a:cubicBezTo>
                          <a:pt x="14" y="102"/>
                          <a:pt x="14" y="101"/>
                          <a:pt x="14" y="100"/>
                        </a:cubicBezTo>
                        <a:cubicBezTo>
                          <a:pt x="14" y="100"/>
                          <a:pt x="14" y="100"/>
                          <a:pt x="14" y="100"/>
                        </a:cubicBezTo>
                        <a:cubicBezTo>
                          <a:pt x="14" y="98"/>
                          <a:pt x="14" y="98"/>
                          <a:pt x="14" y="98"/>
                        </a:cubicBezTo>
                        <a:cubicBezTo>
                          <a:pt x="15" y="98"/>
                          <a:pt x="15" y="98"/>
                          <a:pt x="15" y="98"/>
                        </a:cubicBezTo>
                        <a:cubicBezTo>
                          <a:pt x="15" y="98"/>
                          <a:pt x="15" y="98"/>
                          <a:pt x="15" y="98"/>
                        </a:cubicBezTo>
                        <a:cubicBezTo>
                          <a:pt x="15" y="98"/>
                          <a:pt x="15" y="98"/>
                          <a:pt x="15" y="98"/>
                        </a:cubicBezTo>
                        <a:cubicBezTo>
                          <a:pt x="15" y="98"/>
                          <a:pt x="15" y="97"/>
                          <a:pt x="15" y="97"/>
                        </a:cubicBezTo>
                        <a:cubicBezTo>
                          <a:pt x="15" y="97"/>
                          <a:pt x="16" y="97"/>
                          <a:pt x="16" y="97"/>
                        </a:cubicBezTo>
                        <a:cubicBezTo>
                          <a:pt x="16" y="96"/>
                          <a:pt x="16" y="96"/>
                          <a:pt x="16" y="96"/>
                        </a:cubicBezTo>
                        <a:cubicBezTo>
                          <a:pt x="16" y="95"/>
                          <a:pt x="16" y="95"/>
                          <a:pt x="16" y="95"/>
                        </a:cubicBezTo>
                        <a:cubicBezTo>
                          <a:pt x="17" y="95"/>
                          <a:pt x="17" y="95"/>
                          <a:pt x="17" y="95"/>
                        </a:cubicBezTo>
                        <a:cubicBezTo>
                          <a:pt x="17" y="95"/>
                          <a:pt x="17" y="95"/>
                          <a:pt x="17" y="95"/>
                        </a:cubicBezTo>
                        <a:cubicBezTo>
                          <a:pt x="17" y="95"/>
                          <a:pt x="17" y="95"/>
                          <a:pt x="17" y="95"/>
                        </a:cubicBezTo>
                        <a:cubicBezTo>
                          <a:pt x="17" y="95"/>
                          <a:pt x="17" y="95"/>
                          <a:pt x="17" y="95"/>
                        </a:cubicBezTo>
                        <a:cubicBezTo>
                          <a:pt x="17" y="91"/>
                          <a:pt x="17" y="91"/>
                          <a:pt x="17" y="91"/>
                        </a:cubicBezTo>
                        <a:cubicBezTo>
                          <a:pt x="18" y="92"/>
                          <a:pt x="18" y="92"/>
                          <a:pt x="18" y="92"/>
                        </a:cubicBezTo>
                        <a:cubicBezTo>
                          <a:pt x="18" y="92"/>
                          <a:pt x="18" y="91"/>
                          <a:pt x="18" y="90"/>
                        </a:cubicBezTo>
                        <a:cubicBezTo>
                          <a:pt x="18" y="90"/>
                          <a:pt x="18" y="89"/>
                          <a:pt x="18" y="89"/>
                        </a:cubicBezTo>
                        <a:cubicBezTo>
                          <a:pt x="17" y="89"/>
                          <a:pt x="17" y="89"/>
                          <a:pt x="17" y="89"/>
                        </a:cubicBezTo>
                        <a:cubicBezTo>
                          <a:pt x="17" y="88"/>
                          <a:pt x="17" y="88"/>
                          <a:pt x="17" y="88"/>
                        </a:cubicBezTo>
                        <a:cubicBezTo>
                          <a:pt x="17" y="88"/>
                          <a:pt x="17" y="88"/>
                          <a:pt x="17" y="88"/>
                        </a:cubicBezTo>
                        <a:cubicBezTo>
                          <a:pt x="17" y="87"/>
                          <a:pt x="17" y="87"/>
                          <a:pt x="17" y="86"/>
                        </a:cubicBezTo>
                        <a:cubicBezTo>
                          <a:pt x="17" y="86"/>
                          <a:pt x="17" y="86"/>
                          <a:pt x="17" y="86"/>
                        </a:cubicBezTo>
                        <a:cubicBezTo>
                          <a:pt x="16" y="86"/>
                          <a:pt x="16" y="86"/>
                          <a:pt x="16" y="85"/>
                        </a:cubicBezTo>
                        <a:cubicBezTo>
                          <a:pt x="16" y="84"/>
                          <a:pt x="16" y="84"/>
                          <a:pt x="16" y="84"/>
                        </a:cubicBezTo>
                        <a:cubicBezTo>
                          <a:pt x="16" y="84"/>
                          <a:pt x="16" y="84"/>
                          <a:pt x="16" y="84"/>
                        </a:cubicBezTo>
                        <a:cubicBezTo>
                          <a:pt x="15" y="84"/>
                          <a:pt x="15" y="84"/>
                          <a:pt x="15" y="84"/>
                        </a:cubicBezTo>
                        <a:cubicBezTo>
                          <a:pt x="15" y="84"/>
                          <a:pt x="15" y="84"/>
                          <a:pt x="15"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1" y="83"/>
                          <a:pt x="11" y="83"/>
                        </a:cubicBezTo>
                        <a:cubicBezTo>
                          <a:pt x="11" y="82"/>
                          <a:pt x="11" y="82"/>
                          <a:pt x="11" y="82"/>
                        </a:cubicBezTo>
                        <a:cubicBezTo>
                          <a:pt x="11" y="82"/>
                          <a:pt x="11" y="82"/>
                          <a:pt x="11" y="82"/>
                        </a:cubicBezTo>
                        <a:cubicBezTo>
                          <a:pt x="11" y="82"/>
                          <a:pt x="11" y="82"/>
                          <a:pt x="11" y="82"/>
                        </a:cubicBezTo>
                        <a:cubicBezTo>
                          <a:pt x="11" y="81"/>
                          <a:pt x="11" y="81"/>
                          <a:pt x="11" y="81"/>
                        </a:cubicBezTo>
                        <a:cubicBezTo>
                          <a:pt x="11" y="80"/>
                          <a:pt x="11" y="80"/>
                          <a:pt x="11" y="79"/>
                        </a:cubicBezTo>
                        <a:cubicBezTo>
                          <a:pt x="11" y="79"/>
                          <a:pt x="11" y="79"/>
                          <a:pt x="11" y="79"/>
                        </a:cubicBezTo>
                        <a:cubicBezTo>
                          <a:pt x="11" y="79"/>
                          <a:pt x="11" y="79"/>
                          <a:pt x="11" y="79"/>
                        </a:cubicBezTo>
                        <a:cubicBezTo>
                          <a:pt x="10" y="78"/>
                          <a:pt x="10" y="78"/>
                          <a:pt x="10" y="78"/>
                        </a:cubicBezTo>
                        <a:cubicBezTo>
                          <a:pt x="10" y="78"/>
                          <a:pt x="10" y="78"/>
                          <a:pt x="10" y="78"/>
                        </a:cubicBezTo>
                        <a:cubicBezTo>
                          <a:pt x="10" y="78"/>
                          <a:pt x="10" y="78"/>
                          <a:pt x="10" y="78"/>
                        </a:cubicBezTo>
                        <a:cubicBezTo>
                          <a:pt x="10" y="77"/>
                          <a:pt x="10" y="77"/>
                          <a:pt x="10" y="76"/>
                        </a:cubicBezTo>
                        <a:cubicBezTo>
                          <a:pt x="10" y="76"/>
                          <a:pt x="10" y="76"/>
                          <a:pt x="10" y="76"/>
                        </a:cubicBezTo>
                        <a:cubicBezTo>
                          <a:pt x="9" y="76"/>
                          <a:pt x="9" y="76"/>
                          <a:pt x="9" y="76"/>
                        </a:cubicBezTo>
                        <a:cubicBezTo>
                          <a:pt x="8" y="76"/>
                          <a:pt x="8" y="76"/>
                          <a:pt x="8" y="76"/>
                        </a:cubicBezTo>
                        <a:cubicBezTo>
                          <a:pt x="9" y="75"/>
                          <a:pt x="9" y="75"/>
                          <a:pt x="9" y="75"/>
                        </a:cubicBezTo>
                        <a:cubicBezTo>
                          <a:pt x="9" y="75"/>
                          <a:pt x="9" y="75"/>
                          <a:pt x="9" y="75"/>
                        </a:cubicBezTo>
                        <a:cubicBezTo>
                          <a:pt x="9" y="75"/>
                          <a:pt x="9" y="75"/>
                          <a:pt x="9" y="75"/>
                        </a:cubicBezTo>
                        <a:cubicBezTo>
                          <a:pt x="9" y="75"/>
                          <a:pt x="8" y="75"/>
                          <a:pt x="8" y="75"/>
                        </a:cubicBezTo>
                        <a:cubicBezTo>
                          <a:pt x="8" y="75"/>
                          <a:pt x="8" y="75"/>
                          <a:pt x="8" y="75"/>
                        </a:cubicBezTo>
                        <a:cubicBezTo>
                          <a:pt x="8" y="74"/>
                          <a:pt x="8" y="74"/>
                          <a:pt x="8" y="74"/>
                        </a:cubicBezTo>
                        <a:cubicBezTo>
                          <a:pt x="8" y="74"/>
                          <a:pt x="8" y="74"/>
                          <a:pt x="8" y="74"/>
                        </a:cubicBezTo>
                        <a:cubicBezTo>
                          <a:pt x="8" y="74"/>
                          <a:pt x="8" y="74"/>
                          <a:pt x="8" y="74"/>
                        </a:cubicBezTo>
                        <a:cubicBezTo>
                          <a:pt x="8" y="74"/>
                          <a:pt x="8" y="74"/>
                          <a:pt x="7" y="74"/>
                        </a:cubicBezTo>
                        <a:cubicBezTo>
                          <a:pt x="7" y="74"/>
                          <a:pt x="7" y="74"/>
                          <a:pt x="7" y="74"/>
                        </a:cubicBezTo>
                        <a:cubicBezTo>
                          <a:pt x="7" y="74"/>
                          <a:pt x="6" y="74"/>
                          <a:pt x="6" y="74"/>
                        </a:cubicBezTo>
                        <a:cubicBezTo>
                          <a:pt x="6" y="74"/>
                          <a:pt x="6" y="74"/>
                          <a:pt x="6" y="74"/>
                        </a:cubicBezTo>
                        <a:cubicBezTo>
                          <a:pt x="6" y="74"/>
                          <a:pt x="6" y="74"/>
                          <a:pt x="6" y="74"/>
                        </a:cubicBezTo>
                        <a:cubicBezTo>
                          <a:pt x="6" y="73"/>
                          <a:pt x="5" y="73"/>
                          <a:pt x="5" y="72"/>
                        </a:cubicBezTo>
                        <a:cubicBezTo>
                          <a:pt x="5" y="72"/>
                          <a:pt x="5" y="72"/>
                          <a:pt x="5" y="72"/>
                        </a:cubicBezTo>
                        <a:cubicBezTo>
                          <a:pt x="4" y="72"/>
                          <a:pt x="4" y="72"/>
                          <a:pt x="4" y="71"/>
                        </a:cubicBezTo>
                        <a:cubicBezTo>
                          <a:pt x="4" y="71"/>
                          <a:pt x="4" y="71"/>
                          <a:pt x="4" y="71"/>
                        </a:cubicBezTo>
                        <a:cubicBezTo>
                          <a:pt x="4" y="71"/>
                          <a:pt x="4" y="71"/>
                          <a:pt x="4" y="71"/>
                        </a:cubicBezTo>
                        <a:cubicBezTo>
                          <a:pt x="4" y="71"/>
                          <a:pt x="4" y="71"/>
                          <a:pt x="4" y="71"/>
                        </a:cubicBezTo>
                        <a:cubicBezTo>
                          <a:pt x="4" y="71"/>
                          <a:pt x="3" y="71"/>
                          <a:pt x="3" y="71"/>
                        </a:cubicBezTo>
                        <a:cubicBezTo>
                          <a:pt x="3" y="70"/>
                          <a:pt x="2" y="70"/>
                          <a:pt x="2" y="70"/>
                        </a:cubicBezTo>
                        <a:cubicBezTo>
                          <a:pt x="2" y="70"/>
                          <a:pt x="2" y="70"/>
                          <a:pt x="2" y="70"/>
                        </a:cubicBezTo>
                        <a:cubicBezTo>
                          <a:pt x="1" y="70"/>
                          <a:pt x="1" y="70"/>
                          <a:pt x="1" y="70"/>
                        </a:cubicBezTo>
                        <a:cubicBezTo>
                          <a:pt x="1" y="70"/>
                          <a:pt x="1" y="70"/>
                          <a:pt x="1" y="70"/>
                        </a:cubicBezTo>
                        <a:cubicBezTo>
                          <a:pt x="0" y="70"/>
                          <a:pt x="0" y="69"/>
                          <a:pt x="0" y="69"/>
                        </a:cubicBezTo>
                        <a:cubicBezTo>
                          <a:pt x="0" y="56"/>
                          <a:pt x="0" y="56"/>
                          <a:pt x="0" y="56"/>
                        </a:cubicBezTo>
                        <a:cubicBezTo>
                          <a:pt x="1" y="56"/>
                          <a:pt x="1" y="56"/>
                          <a:pt x="1" y="56"/>
                        </a:cubicBezTo>
                        <a:cubicBezTo>
                          <a:pt x="1" y="56"/>
                          <a:pt x="1" y="56"/>
                          <a:pt x="1" y="56"/>
                        </a:cubicBezTo>
                        <a:cubicBezTo>
                          <a:pt x="1" y="56"/>
                          <a:pt x="1" y="56"/>
                          <a:pt x="1" y="55"/>
                        </a:cubicBezTo>
                        <a:cubicBezTo>
                          <a:pt x="1" y="55"/>
                          <a:pt x="1" y="55"/>
                          <a:pt x="1" y="55"/>
                        </a:cubicBezTo>
                        <a:cubicBezTo>
                          <a:pt x="1" y="54"/>
                          <a:pt x="1" y="54"/>
                          <a:pt x="1" y="54"/>
                        </a:cubicBezTo>
                        <a:cubicBezTo>
                          <a:pt x="2" y="54"/>
                          <a:pt x="2" y="54"/>
                          <a:pt x="2" y="54"/>
                        </a:cubicBezTo>
                        <a:cubicBezTo>
                          <a:pt x="2" y="54"/>
                          <a:pt x="2" y="54"/>
                          <a:pt x="2" y="54"/>
                        </a:cubicBezTo>
                        <a:cubicBezTo>
                          <a:pt x="2" y="54"/>
                          <a:pt x="2" y="54"/>
                          <a:pt x="2" y="54"/>
                        </a:cubicBezTo>
                        <a:cubicBezTo>
                          <a:pt x="2" y="54"/>
                          <a:pt x="2" y="54"/>
                          <a:pt x="2" y="54"/>
                        </a:cubicBezTo>
                        <a:cubicBezTo>
                          <a:pt x="2" y="52"/>
                          <a:pt x="2" y="52"/>
                          <a:pt x="2" y="52"/>
                        </a:cubicBezTo>
                        <a:cubicBezTo>
                          <a:pt x="2" y="52"/>
                          <a:pt x="3" y="52"/>
                          <a:pt x="3" y="52"/>
                        </a:cubicBezTo>
                        <a:cubicBezTo>
                          <a:pt x="3" y="52"/>
                          <a:pt x="3" y="52"/>
                          <a:pt x="3" y="52"/>
                        </a:cubicBezTo>
                        <a:cubicBezTo>
                          <a:pt x="3" y="51"/>
                          <a:pt x="3" y="51"/>
                          <a:pt x="3" y="51"/>
                        </a:cubicBezTo>
                        <a:cubicBezTo>
                          <a:pt x="3" y="51"/>
                          <a:pt x="3" y="51"/>
                          <a:pt x="2" y="51"/>
                        </a:cubicBezTo>
                        <a:cubicBezTo>
                          <a:pt x="2" y="51"/>
                          <a:pt x="2" y="51"/>
                          <a:pt x="2" y="51"/>
                        </a:cubicBezTo>
                        <a:cubicBezTo>
                          <a:pt x="2" y="51"/>
                          <a:pt x="2" y="51"/>
                          <a:pt x="2" y="51"/>
                        </a:cubicBezTo>
                        <a:cubicBezTo>
                          <a:pt x="1" y="51"/>
                          <a:pt x="1" y="51"/>
                          <a:pt x="1" y="51"/>
                        </a:cubicBezTo>
                        <a:cubicBezTo>
                          <a:pt x="1" y="50"/>
                          <a:pt x="1" y="50"/>
                          <a:pt x="1" y="50"/>
                        </a:cubicBezTo>
                        <a:cubicBezTo>
                          <a:pt x="4" y="46"/>
                          <a:pt x="6" y="41"/>
                          <a:pt x="9" y="37"/>
                        </a:cubicBezTo>
                        <a:cubicBezTo>
                          <a:pt x="17" y="28"/>
                          <a:pt x="26" y="19"/>
                          <a:pt x="36" y="11"/>
                        </a:cubicBezTo>
                        <a:cubicBezTo>
                          <a:pt x="42" y="7"/>
                          <a:pt x="47" y="4"/>
                          <a:pt x="53" y="1"/>
                        </a:cubicBezTo>
                        <a:cubicBezTo>
                          <a:pt x="54" y="0"/>
                          <a:pt x="54" y="0"/>
                          <a:pt x="55" y="0"/>
                        </a:cubicBezTo>
                        <a:cubicBezTo>
                          <a:pt x="56" y="0"/>
                          <a:pt x="56" y="0"/>
                          <a:pt x="56" y="0"/>
                        </a:cubicBezTo>
                        <a:cubicBezTo>
                          <a:pt x="57" y="0"/>
                          <a:pt x="58" y="0"/>
                          <a:pt x="58" y="2"/>
                        </a:cubicBezTo>
                        <a:cubicBezTo>
                          <a:pt x="58" y="2"/>
                          <a:pt x="58" y="3"/>
                          <a:pt x="58" y="4"/>
                        </a:cubicBezTo>
                        <a:cubicBezTo>
                          <a:pt x="57" y="4"/>
                          <a:pt x="57" y="4"/>
                          <a:pt x="57" y="4"/>
                        </a:cubicBezTo>
                        <a:cubicBezTo>
                          <a:pt x="57" y="5"/>
                          <a:pt x="57" y="5"/>
                          <a:pt x="57" y="5"/>
                        </a:cubicBezTo>
                        <a:cubicBezTo>
                          <a:pt x="56" y="4"/>
                          <a:pt x="56" y="4"/>
                          <a:pt x="56" y="4"/>
                        </a:cubicBezTo>
                        <a:cubicBezTo>
                          <a:pt x="56" y="4"/>
                          <a:pt x="56" y="4"/>
                          <a:pt x="56" y="4"/>
                        </a:cubicBezTo>
                        <a:cubicBezTo>
                          <a:pt x="56" y="4"/>
                          <a:pt x="56" y="5"/>
                          <a:pt x="56" y="5"/>
                        </a:cubicBezTo>
                        <a:cubicBezTo>
                          <a:pt x="56" y="5"/>
                          <a:pt x="56" y="5"/>
                          <a:pt x="56" y="5"/>
                        </a:cubicBezTo>
                        <a:cubicBezTo>
                          <a:pt x="56" y="5"/>
                          <a:pt x="56" y="5"/>
                          <a:pt x="55" y="5"/>
                        </a:cubicBezTo>
                        <a:cubicBezTo>
                          <a:pt x="54" y="5"/>
                          <a:pt x="54" y="5"/>
                          <a:pt x="54" y="5"/>
                        </a:cubicBezTo>
                        <a:cubicBezTo>
                          <a:pt x="54" y="5"/>
                          <a:pt x="54" y="5"/>
                          <a:pt x="54" y="5"/>
                        </a:cubicBezTo>
                        <a:cubicBezTo>
                          <a:pt x="54" y="5"/>
                          <a:pt x="54" y="5"/>
                          <a:pt x="54" y="6"/>
                        </a:cubicBezTo>
                        <a:cubicBezTo>
                          <a:pt x="53" y="6"/>
                          <a:pt x="53" y="6"/>
                          <a:pt x="53" y="6"/>
                        </a:cubicBezTo>
                        <a:cubicBezTo>
                          <a:pt x="53" y="6"/>
                          <a:pt x="52" y="6"/>
                          <a:pt x="52" y="6"/>
                        </a:cubicBezTo>
                        <a:cubicBezTo>
                          <a:pt x="52" y="6"/>
                          <a:pt x="52" y="6"/>
                          <a:pt x="52"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7"/>
                        </a:cubicBezTo>
                        <a:cubicBezTo>
                          <a:pt x="50" y="7"/>
                          <a:pt x="50" y="7"/>
                          <a:pt x="50" y="7"/>
                        </a:cubicBezTo>
                        <a:cubicBezTo>
                          <a:pt x="49" y="7"/>
                          <a:pt x="49" y="7"/>
                          <a:pt x="49" y="7"/>
                        </a:cubicBezTo>
                        <a:cubicBezTo>
                          <a:pt x="49" y="7"/>
                          <a:pt x="49" y="7"/>
                          <a:pt x="49" y="7"/>
                        </a:cubicBezTo>
                        <a:cubicBezTo>
                          <a:pt x="49" y="7"/>
                          <a:pt x="49" y="8"/>
                          <a:pt x="49" y="8"/>
                        </a:cubicBezTo>
                        <a:cubicBezTo>
                          <a:pt x="49" y="9"/>
                          <a:pt x="49" y="9"/>
                          <a:pt x="49" y="9"/>
                        </a:cubicBezTo>
                        <a:cubicBezTo>
                          <a:pt x="49" y="9"/>
                          <a:pt x="49" y="9"/>
                          <a:pt x="49" y="9"/>
                        </a:cubicBezTo>
                        <a:cubicBezTo>
                          <a:pt x="49" y="9"/>
                          <a:pt x="49" y="10"/>
                          <a:pt x="49" y="10"/>
                        </a:cubicBezTo>
                        <a:cubicBezTo>
                          <a:pt x="48" y="10"/>
                          <a:pt x="48" y="10"/>
                          <a:pt x="48" y="10"/>
                        </a:cubicBezTo>
                        <a:cubicBezTo>
                          <a:pt x="48" y="10"/>
                          <a:pt x="48" y="10"/>
                          <a:pt x="48" y="10"/>
                        </a:cubicBezTo>
                        <a:cubicBezTo>
                          <a:pt x="48" y="11"/>
                          <a:pt x="48" y="11"/>
                          <a:pt x="48" y="11"/>
                        </a:cubicBezTo>
                        <a:cubicBezTo>
                          <a:pt x="47" y="11"/>
                          <a:pt x="47" y="11"/>
                          <a:pt x="47" y="11"/>
                        </a:cubicBezTo>
                        <a:cubicBezTo>
                          <a:pt x="47" y="11"/>
                          <a:pt x="47" y="11"/>
                          <a:pt x="47" y="11"/>
                        </a:cubicBezTo>
                        <a:cubicBezTo>
                          <a:pt x="47" y="11"/>
                          <a:pt x="47" y="12"/>
                          <a:pt x="47" y="12"/>
                        </a:cubicBezTo>
                        <a:cubicBezTo>
                          <a:pt x="47" y="12"/>
                          <a:pt x="47" y="12"/>
                          <a:pt x="47" y="12"/>
                        </a:cubicBezTo>
                        <a:cubicBezTo>
                          <a:pt x="47" y="12"/>
                          <a:pt x="47" y="12"/>
                          <a:pt x="47" y="13"/>
                        </a:cubicBezTo>
                        <a:cubicBezTo>
                          <a:pt x="47" y="13"/>
                          <a:pt x="48" y="14"/>
                          <a:pt x="48" y="14"/>
                        </a:cubicBezTo>
                        <a:cubicBezTo>
                          <a:pt x="47" y="15"/>
                          <a:pt x="47" y="15"/>
                          <a:pt x="47" y="15"/>
                        </a:cubicBezTo>
                        <a:cubicBezTo>
                          <a:pt x="47" y="15"/>
                          <a:pt x="47" y="15"/>
                          <a:pt x="47" y="15"/>
                        </a:cubicBezTo>
                        <a:cubicBezTo>
                          <a:pt x="47" y="15"/>
                          <a:pt x="47" y="15"/>
                          <a:pt x="47" y="15"/>
                        </a:cubicBezTo>
                        <a:cubicBezTo>
                          <a:pt x="47" y="15"/>
                          <a:pt x="47" y="15"/>
                          <a:pt x="47" y="15"/>
                        </a:cubicBezTo>
                        <a:cubicBezTo>
                          <a:pt x="47" y="15"/>
                          <a:pt x="48" y="15"/>
                          <a:pt x="48" y="15"/>
                        </a:cubicBezTo>
                        <a:cubicBezTo>
                          <a:pt x="48" y="15"/>
                          <a:pt x="48" y="15"/>
                          <a:pt x="48" y="15"/>
                        </a:cubicBezTo>
                        <a:cubicBezTo>
                          <a:pt x="48" y="15"/>
                          <a:pt x="48" y="14"/>
                          <a:pt x="48" y="14"/>
                        </a:cubicBezTo>
                        <a:cubicBezTo>
                          <a:pt x="49" y="14"/>
                          <a:pt x="49" y="14"/>
                          <a:pt x="49" y="14"/>
                        </a:cubicBezTo>
                        <a:cubicBezTo>
                          <a:pt x="49" y="13"/>
                          <a:pt x="50" y="13"/>
                          <a:pt x="50" y="13"/>
                        </a:cubicBezTo>
                        <a:cubicBezTo>
                          <a:pt x="50" y="13"/>
                          <a:pt x="51" y="13"/>
                          <a:pt x="51" y="13"/>
                        </a:cubicBezTo>
                        <a:cubicBezTo>
                          <a:pt x="51" y="13"/>
                          <a:pt x="51" y="13"/>
                          <a:pt x="51" y="13"/>
                        </a:cubicBezTo>
                        <a:cubicBezTo>
                          <a:pt x="52" y="13"/>
                          <a:pt x="52" y="13"/>
                          <a:pt x="52" y="12"/>
                        </a:cubicBezTo>
                        <a:cubicBezTo>
                          <a:pt x="52" y="12"/>
                          <a:pt x="52" y="12"/>
                          <a:pt x="52" y="12"/>
                        </a:cubicBezTo>
                        <a:cubicBezTo>
                          <a:pt x="52" y="12"/>
                          <a:pt x="52" y="12"/>
                          <a:pt x="52" y="12"/>
                        </a:cubicBezTo>
                        <a:cubicBezTo>
                          <a:pt x="52" y="11"/>
                          <a:pt x="52" y="11"/>
                          <a:pt x="53" y="11"/>
                        </a:cubicBezTo>
                        <a:cubicBezTo>
                          <a:pt x="53" y="11"/>
                          <a:pt x="53" y="11"/>
                          <a:pt x="53" y="11"/>
                        </a:cubicBezTo>
                        <a:cubicBezTo>
                          <a:pt x="53" y="10"/>
                          <a:pt x="53" y="9"/>
                          <a:pt x="53" y="9"/>
                        </a:cubicBezTo>
                        <a:cubicBezTo>
                          <a:pt x="53" y="9"/>
                          <a:pt x="53" y="9"/>
                          <a:pt x="53" y="9"/>
                        </a:cubicBezTo>
                        <a:cubicBezTo>
                          <a:pt x="53" y="8"/>
                          <a:pt x="53" y="8"/>
                          <a:pt x="53" y="8"/>
                        </a:cubicBezTo>
                        <a:cubicBezTo>
                          <a:pt x="55" y="8"/>
                          <a:pt x="55" y="8"/>
                          <a:pt x="55" y="8"/>
                        </a:cubicBezTo>
                        <a:cubicBezTo>
                          <a:pt x="56" y="8"/>
                          <a:pt x="56" y="8"/>
                          <a:pt x="56" y="8"/>
                        </a:cubicBezTo>
                        <a:cubicBezTo>
                          <a:pt x="56" y="8"/>
                          <a:pt x="56" y="8"/>
                          <a:pt x="56" y="8"/>
                        </a:cubicBezTo>
                        <a:cubicBezTo>
                          <a:pt x="56" y="8"/>
                          <a:pt x="57" y="8"/>
                          <a:pt x="57" y="8"/>
                        </a:cubicBezTo>
                        <a:cubicBezTo>
                          <a:pt x="57" y="8"/>
                          <a:pt x="58" y="7"/>
                          <a:pt x="58" y="7"/>
                        </a:cubicBezTo>
                        <a:cubicBezTo>
                          <a:pt x="58" y="6"/>
                          <a:pt x="58" y="6"/>
                          <a:pt x="59" y="6"/>
                        </a:cubicBezTo>
                        <a:cubicBezTo>
                          <a:pt x="63" y="6"/>
                          <a:pt x="63" y="6"/>
                          <a:pt x="63" y="6"/>
                        </a:cubicBezTo>
                        <a:cubicBezTo>
                          <a:pt x="63" y="6"/>
                          <a:pt x="63" y="6"/>
                          <a:pt x="63" y="6"/>
                        </a:cubicBezTo>
                        <a:cubicBezTo>
                          <a:pt x="63" y="6"/>
                          <a:pt x="63" y="6"/>
                          <a:pt x="63" y="6"/>
                        </a:cubicBezTo>
                        <a:cubicBezTo>
                          <a:pt x="63" y="6"/>
                          <a:pt x="64" y="6"/>
                          <a:pt x="64" y="7"/>
                        </a:cubicBezTo>
                        <a:cubicBezTo>
                          <a:pt x="64" y="8"/>
                          <a:pt x="64" y="8"/>
                          <a:pt x="64" y="8"/>
                        </a:cubicBezTo>
                        <a:cubicBezTo>
                          <a:pt x="63" y="8"/>
                          <a:pt x="63" y="8"/>
                          <a:pt x="63" y="8"/>
                        </a:cubicBezTo>
                        <a:cubicBezTo>
                          <a:pt x="63" y="8"/>
                          <a:pt x="63" y="8"/>
                          <a:pt x="63" y="8"/>
                        </a:cubicBezTo>
                        <a:cubicBezTo>
                          <a:pt x="63" y="8"/>
                          <a:pt x="63" y="8"/>
                          <a:pt x="63" y="8"/>
                        </a:cubicBezTo>
                        <a:cubicBezTo>
                          <a:pt x="63" y="8"/>
                          <a:pt x="63" y="8"/>
                          <a:pt x="63" y="9"/>
                        </a:cubicBezTo>
                        <a:cubicBezTo>
                          <a:pt x="63" y="9"/>
                          <a:pt x="63" y="9"/>
                          <a:pt x="63" y="9"/>
                        </a:cubicBezTo>
                        <a:cubicBezTo>
                          <a:pt x="63" y="9"/>
                          <a:pt x="63" y="9"/>
                          <a:pt x="64" y="9"/>
                        </a:cubicBezTo>
                        <a:cubicBezTo>
                          <a:pt x="64" y="9"/>
                          <a:pt x="64" y="9"/>
                          <a:pt x="64" y="9"/>
                        </a:cubicBezTo>
                        <a:cubicBezTo>
                          <a:pt x="64" y="9"/>
                          <a:pt x="64" y="9"/>
                          <a:pt x="64" y="9"/>
                        </a:cubicBezTo>
                        <a:cubicBezTo>
                          <a:pt x="65" y="9"/>
                          <a:pt x="65" y="9"/>
                          <a:pt x="65" y="8"/>
                        </a:cubicBezTo>
                        <a:cubicBezTo>
                          <a:pt x="65" y="8"/>
                          <a:pt x="65" y="8"/>
                          <a:pt x="66" y="8"/>
                        </a:cubicBezTo>
                        <a:cubicBezTo>
                          <a:pt x="67" y="8"/>
                          <a:pt x="67" y="8"/>
                          <a:pt x="67" y="8"/>
                        </a:cubicBezTo>
                        <a:cubicBezTo>
                          <a:pt x="67" y="11"/>
                          <a:pt x="67" y="11"/>
                          <a:pt x="67" y="11"/>
                        </a:cubicBezTo>
                        <a:cubicBezTo>
                          <a:pt x="67" y="11"/>
                          <a:pt x="67" y="12"/>
                          <a:pt x="67" y="12"/>
                        </a:cubicBezTo>
                        <a:cubicBezTo>
                          <a:pt x="67" y="12"/>
                          <a:pt x="67" y="12"/>
                          <a:pt x="67" y="12"/>
                        </a:cubicBezTo>
                        <a:cubicBezTo>
                          <a:pt x="67" y="13"/>
                          <a:pt x="67" y="13"/>
                          <a:pt x="68" y="14"/>
                        </a:cubicBezTo>
                        <a:cubicBezTo>
                          <a:pt x="68" y="14"/>
                          <a:pt x="68" y="15"/>
                          <a:pt x="68" y="15"/>
                        </a:cubicBezTo>
                        <a:cubicBezTo>
                          <a:pt x="67" y="15"/>
                          <a:pt x="67" y="16"/>
                          <a:pt x="66" y="16"/>
                        </a:cubicBezTo>
                        <a:cubicBezTo>
                          <a:pt x="66" y="16"/>
                          <a:pt x="66" y="16"/>
                          <a:pt x="66" y="16"/>
                        </a:cubicBezTo>
                        <a:cubicBezTo>
                          <a:pt x="66" y="16"/>
                          <a:pt x="66" y="16"/>
                          <a:pt x="66" y="16"/>
                        </a:cubicBezTo>
                        <a:cubicBezTo>
                          <a:pt x="66" y="16"/>
                          <a:pt x="66" y="16"/>
                          <a:pt x="66" y="16"/>
                        </a:cubicBezTo>
                        <a:cubicBezTo>
                          <a:pt x="65" y="16"/>
                          <a:pt x="65" y="16"/>
                          <a:pt x="65" y="16"/>
                        </a:cubicBezTo>
                        <a:cubicBezTo>
                          <a:pt x="65" y="16"/>
                          <a:pt x="64" y="16"/>
                          <a:pt x="64" y="16"/>
                        </a:cubicBezTo>
                        <a:cubicBezTo>
                          <a:pt x="64" y="16"/>
                          <a:pt x="63" y="16"/>
                          <a:pt x="63" y="16"/>
                        </a:cubicBezTo>
                        <a:cubicBezTo>
                          <a:pt x="63" y="16"/>
                          <a:pt x="63" y="16"/>
                          <a:pt x="63" y="16"/>
                        </a:cubicBezTo>
                        <a:cubicBezTo>
                          <a:pt x="63" y="16"/>
                          <a:pt x="63" y="16"/>
                          <a:pt x="63" y="16"/>
                        </a:cubicBezTo>
                        <a:cubicBezTo>
                          <a:pt x="63" y="16"/>
                          <a:pt x="62" y="17"/>
                          <a:pt x="62" y="17"/>
                        </a:cubicBezTo>
                        <a:cubicBezTo>
                          <a:pt x="62" y="17"/>
                          <a:pt x="62" y="17"/>
                          <a:pt x="62" y="17"/>
                        </a:cubicBezTo>
                        <a:cubicBezTo>
                          <a:pt x="62" y="17"/>
                          <a:pt x="62" y="17"/>
                          <a:pt x="62" y="17"/>
                        </a:cubicBezTo>
                        <a:cubicBezTo>
                          <a:pt x="62" y="18"/>
                          <a:pt x="62" y="18"/>
                          <a:pt x="62" y="18"/>
                        </a:cubicBezTo>
                        <a:cubicBezTo>
                          <a:pt x="61" y="17"/>
                          <a:pt x="61" y="17"/>
                          <a:pt x="61" y="17"/>
                        </a:cubicBezTo>
                        <a:cubicBezTo>
                          <a:pt x="61" y="17"/>
                          <a:pt x="61" y="17"/>
                          <a:pt x="61" y="17"/>
                        </a:cubicBezTo>
                        <a:cubicBezTo>
                          <a:pt x="61" y="18"/>
                          <a:pt x="61" y="18"/>
                          <a:pt x="61" y="18"/>
                        </a:cubicBezTo>
                        <a:cubicBezTo>
                          <a:pt x="61" y="18"/>
                          <a:pt x="61" y="18"/>
                          <a:pt x="61" y="18"/>
                        </a:cubicBezTo>
                        <a:cubicBezTo>
                          <a:pt x="54" y="18"/>
                          <a:pt x="54" y="18"/>
                          <a:pt x="54" y="18"/>
                        </a:cubicBezTo>
                        <a:cubicBezTo>
                          <a:pt x="54" y="18"/>
                          <a:pt x="54" y="18"/>
                          <a:pt x="53" y="18"/>
                        </a:cubicBezTo>
                        <a:cubicBezTo>
                          <a:pt x="53" y="18"/>
                          <a:pt x="53" y="18"/>
                          <a:pt x="53" y="18"/>
                        </a:cubicBezTo>
                        <a:cubicBezTo>
                          <a:pt x="53" y="18"/>
                          <a:pt x="53" y="18"/>
                          <a:pt x="53" y="18"/>
                        </a:cubicBezTo>
                        <a:cubicBezTo>
                          <a:pt x="53" y="18"/>
                          <a:pt x="53" y="19"/>
                          <a:pt x="53" y="19"/>
                        </a:cubicBezTo>
                        <a:cubicBezTo>
                          <a:pt x="52" y="19"/>
                          <a:pt x="52" y="19"/>
                          <a:pt x="52" y="19"/>
                        </a:cubicBezTo>
                        <a:cubicBezTo>
                          <a:pt x="52" y="19"/>
                          <a:pt x="52" y="19"/>
                          <a:pt x="52" y="19"/>
                        </a:cubicBezTo>
                        <a:cubicBezTo>
                          <a:pt x="51" y="19"/>
                          <a:pt x="51" y="19"/>
                          <a:pt x="51" y="19"/>
                        </a:cubicBezTo>
                        <a:cubicBezTo>
                          <a:pt x="51" y="19"/>
                          <a:pt x="51" y="19"/>
                          <a:pt x="51" y="19"/>
                        </a:cubicBezTo>
                        <a:cubicBezTo>
                          <a:pt x="51" y="19"/>
                          <a:pt x="51" y="20"/>
                          <a:pt x="51" y="20"/>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1" y="21"/>
                          <a:pt x="51" y="21"/>
                        </a:cubicBezTo>
                        <a:cubicBezTo>
                          <a:pt x="51" y="21"/>
                          <a:pt x="51" y="21"/>
                          <a:pt x="51" y="21"/>
                        </a:cubicBezTo>
                        <a:cubicBezTo>
                          <a:pt x="51" y="21"/>
                          <a:pt x="51" y="21"/>
                          <a:pt x="51" y="21"/>
                        </a:cubicBezTo>
                        <a:cubicBezTo>
                          <a:pt x="51" y="20"/>
                          <a:pt x="52" y="20"/>
                          <a:pt x="52" y="20"/>
                        </a:cubicBezTo>
                        <a:cubicBezTo>
                          <a:pt x="54" y="20"/>
                          <a:pt x="54" y="20"/>
                          <a:pt x="54" y="20"/>
                        </a:cubicBezTo>
                        <a:cubicBezTo>
                          <a:pt x="54" y="21"/>
                          <a:pt x="54" y="21"/>
                          <a:pt x="54" y="21"/>
                        </a:cubicBezTo>
                        <a:cubicBezTo>
                          <a:pt x="54" y="21"/>
                          <a:pt x="54" y="22"/>
                          <a:pt x="54" y="22"/>
                        </a:cubicBezTo>
                        <a:cubicBezTo>
                          <a:pt x="54" y="22"/>
                          <a:pt x="54" y="22"/>
                          <a:pt x="54" y="22"/>
                        </a:cubicBezTo>
                        <a:cubicBezTo>
                          <a:pt x="53" y="23"/>
                          <a:pt x="53" y="23"/>
                          <a:pt x="53" y="23"/>
                        </a:cubicBezTo>
                        <a:cubicBezTo>
                          <a:pt x="52" y="23"/>
                          <a:pt x="52" y="23"/>
                          <a:pt x="52"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4"/>
                          <a:pt x="51" y="24"/>
                          <a:pt x="50" y="24"/>
                        </a:cubicBezTo>
                        <a:cubicBezTo>
                          <a:pt x="50" y="24"/>
                          <a:pt x="49" y="24"/>
                          <a:pt x="49" y="24"/>
                        </a:cubicBezTo>
                        <a:cubicBezTo>
                          <a:pt x="49" y="24"/>
                          <a:pt x="49" y="24"/>
                          <a:pt x="49" y="24"/>
                        </a:cubicBezTo>
                        <a:cubicBezTo>
                          <a:pt x="49" y="24"/>
                          <a:pt x="49" y="24"/>
                          <a:pt x="49" y="24"/>
                        </a:cubicBezTo>
                        <a:cubicBezTo>
                          <a:pt x="49" y="24"/>
                          <a:pt x="49" y="25"/>
                          <a:pt x="49" y="25"/>
                        </a:cubicBezTo>
                        <a:cubicBezTo>
                          <a:pt x="48" y="25"/>
                          <a:pt x="48" y="25"/>
                          <a:pt x="48" y="25"/>
                        </a:cubicBezTo>
                        <a:cubicBezTo>
                          <a:pt x="48" y="25"/>
                          <a:pt x="48" y="25"/>
                          <a:pt x="48" y="25"/>
                        </a:cubicBezTo>
                        <a:cubicBezTo>
                          <a:pt x="48" y="25"/>
                          <a:pt x="47" y="25"/>
                          <a:pt x="47" y="25"/>
                        </a:cubicBezTo>
                        <a:cubicBezTo>
                          <a:pt x="47" y="25"/>
                          <a:pt x="47" y="25"/>
                          <a:pt x="47" y="25"/>
                        </a:cubicBezTo>
                        <a:cubicBezTo>
                          <a:pt x="47" y="25"/>
                          <a:pt x="47" y="26"/>
                          <a:pt x="47"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5" y="27"/>
                          <a:pt x="45" y="27"/>
                          <a:pt x="45" y="27"/>
                        </a:cubicBezTo>
                        <a:cubicBezTo>
                          <a:pt x="45" y="27"/>
                          <a:pt x="45" y="27"/>
                          <a:pt x="45" y="27"/>
                        </a:cubicBezTo>
                        <a:cubicBezTo>
                          <a:pt x="45" y="27"/>
                          <a:pt x="45" y="27"/>
                          <a:pt x="45" y="28"/>
                        </a:cubicBezTo>
                        <a:cubicBezTo>
                          <a:pt x="45" y="28"/>
                          <a:pt x="45" y="29"/>
                          <a:pt x="45" y="29"/>
                        </a:cubicBezTo>
                        <a:cubicBezTo>
                          <a:pt x="45" y="29"/>
                          <a:pt x="45" y="29"/>
                          <a:pt x="45" y="30"/>
                        </a:cubicBezTo>
                        <a:cubicBezTo>
                          <a:pt x="44" y="30"/>
                          <a:pt x="44" y="30"/>
                          <a:pt x="44" y="30"/>
                        </a:cubicBezTo>
                        <a:cubicBezTo>
                          <a:pt x="44" y="30"/>
                          <a:pt x="44" y="30"/>
                          <a:pt x="44" y="30"/>
                        </a:cubicBezTo>
                        <a:cubicBezTo>
                          <a:pt x="44" y="30"/>
                          <a:pt x="44" y="30"/>
                          <a:pt x="43" y="30"/>
                        </a:cubicBezTo>
                        <a:cubicBezTo>
                          <a:pt x="42" y="30"/>
                          <a:pt x="42" y="30"/>
                          <a:pt x="42" y="30"/>
                        </a:cubicBezTo>
                        <a:cubicBezTo>
                          <a:pt x="42" y="30"/>
                          <a:pt x="42" y="30"/>
                          <a:pt x="42" y="30"/>
                        </a:cubicBezTo>
                        <a:cubicBezTo>
                          <a:pt x="42" y="30"/>
                          <a:pt x="42" y="30"/>
                          <a:pt x="41" y="30"/>
                        </a:cubicBezTo>
                        <a:cubicBezTo>
                          <a:pt x="41" y="30"/>
                          <a:pt x="41" y="30"/>
                          <a:pt x="41" y="30"/>
                        </a:cubicBezTo>
                        <a:cubicBezTo>
                          <a:pt x="41" y="31"/>
                          <a:pt x="41" y="31"/>
                          <a:pt x="41" y="31"/>
                        </a:cubicBezTo>
                        <a:cubicBezTo>
                          <a:pt x="41" y="31"/>
                          <a:pt x="41" y="31"/>
                          <a:pt x="40" y="31"/>
                        </a:cubicBezTo>
                        <a:cubicBezTo>
                          <a:pt x="40" y="31"/>
                          <a:pt x="40" y="31"/>
                          <a:pt x="40" y="31"/>
                        </a:cubicBezTo>
                        <a:cubicBezTo>
                          <a:pt x="40" y="31"/>
                          <a:pt x="40" y="31"/>
                          <a:pt x="40" y="31"/>
                        </a:cubicBezTo>
                        <a:cubicBezTo>
                          <a:pt x="39" y="32"/>
                          <a:pt x="38" y="33"/>
                          <a:pt x="37" y="34"/>
                        </a:cubicBezTo>
                        <a:cubicBezTo>
                          <a:pt x="37" y="34"/>
                          <a:pt x="37" y="34"/>
                          <a:pt x="37" y="35"/>
                        </a:cubicBezTo>
                        <a:cubicBezTo>
                          <a:pt x="37" y="36"/>
                          <a:pt x="37" y="36"/>
                          <a:pt x="37" y="36"/>
                        </a:cubicBezTo>
                        <a:cubicBezTo>
                          <a:pt x="37" y="36"/>
                          <a:pt x="37" y="36"/>
                          <a:pt x="37" y="36"/>
                        </a:cubicBezTo>
                        <a:cubicBezTo>
                          <a:pt x="37" y="37"/>
                          <a:pt x="36" y="37"/>
                          <a:pt x="36" y="37"/>
                        </a:cubicBezTo>
                        <a:cubicBezTo>
                          <a:pt x="36" y="37"/>
                          <a:pt x="36" y="37"/>
                          <a:pt x="36" y="37"/>
                        </a:cubicBezTo>
                        <a:cubicBezTo>
                          <a:pt x="36" y="37"/>
                          <a:pt x="36" y="37"/>
                          <a:pt x="35" y="38"/>
                        </a:cubicBezTo>
                        <a:cubicBezTo>
                          <a:pt x="35" y="38"/>
                          <a:pt x="35" y="38"/>
                          <a:pt x="35" y="38"/>
                        </a:cubicBezTo>
                        <a:cubicBezTo>
                          <a:pt x="35" y="38"/>
                          <a:pt x="35" y="38"/>
                          <a:pt x="35" y="38"/>
                        </a:cubicBezTo>
                        <a:cubicBezTo>
                          <a:pt x="35" y="39"/>
                          <a:pt x="34" y="39"/>
                          <a:pt x="34" y="39"/>
                        </a:cubicBezTo>
                        <a:cubicBezTo>
                          <a:pt x="33" y="39"/>
                          <a:pt x="33" y="39"/>
                          <a:pt x="33" y="39"/>
                        </a:cubicBezTo>
                        <a:cubicBezTo>
                          <a:pt x="33" y="39"/>
                          <a:pt x="33" y="39"/>
                          <a:pt x="32" y="40"/>
                        </a:cubicBezTo>
                        <a:cubicBezTo>
                          <a:pt x="32" y="40"/>
                          <a:pt x="31" y="41"/>
                          <a:pt x="31" y="41"/>
                        </a:cubicBezTo>
                        <a:cubicBezTo>
                          <a:pt x="31" y="42"/>
                          <a:pt x="31" y="42"/>
                          <a:pt x="30" y="42"/>
                        </a:cubicBezTo>
                        <a:cubicBezTo>
                          <a:pt x="30" y="42"/>
                          <a:pt x="30" y="42"/>
                          <a:pt x="30" y="42"/>
                        </a:cubicBezTo>
                        <a:cubicBezTo>
                          <a:pt x="30" y="42"/>
                          <a:pt x="29" y="42"/>
                          <a:pt x="29" y="42"/>
                        </a:cubicBezTo>
                        <a:cubicBezTo>
                          <a:pt x="28" y="42"/>
                          <a:pt x="28" y="42"/>
                          <a:pt x="28" y="42"/>
                        </a:cubicBezTo>
                        <a:cubicBezTo>
                          <a:pt x="28" y="42"/>
                          <a:pt x="28" y="42"/>
                          <a:pt x="28" y="42"/>
                        </a:cubicBezTo>
                        <a:cubicBezTo>
                          <a:pt x="28" y="42"/>
                          <a:pt x="28" y="42"/>
                          <a:pt x="29" y="42"/>
                        </a:cubicBezTo>
                        <a:cubicBezTo>
                          <a:pt x="29" y="42"/>
                          <a:pt x="29" y="42"/>
                          <a:pt x="29" y="42"/>
                        </a:cubicBezTo>
                        <a:cubicBezTo>
                          <a:pt x="29" y="43"/>
                          <a:pt x="29" y="43"/>
                          <a:pt x="29" y="44"/>
                        </a:cubicBezTo>
                        <a:cubicBezTo>
                          <a:pt x="29" y="44"/>
                          <a:pt x="29" y="44"/>
                          <a:pt x="29" y="44"/>
                        </a:cubicBezTo>
                        <a:cubicBezTo>
                          <a:pt x="29" y="45"/>
                          <a:pt x="29" y="45"/>
                          <a:pt x="29" y="45"/>
                        </a:cubicBezTo>
                        <a:cubicBezTo>
                          <a:pt x="29" y="44"/>
                          <a:pt x="29" y="44"/>
                          <a:pt x="29" y="44"/>
                        </a:cubicBezTo>
                        <a:cubicBezTo>
                          <a:pt x="29" y="44"/>
                          <a:pt x="28" y="44"/>
                          <a:pt x="28" y="44"/>
                        </a:cubicBezTo>
                        <a:cubicBezTo>
                          <a:pt x="28" y="44"/>
                          <a:pt x="28" y="44"/>
                          <a:pt x="28" y="45"/>
                        </a:cubicBezTo>
                        <a:cubicBezTo>
                          <a:pt x="28" y="45"/>
                          <a:pt x="28" y="45"/>
                          <a:pt x="27" y="45"/>
                        </a:cubicBezTo>
                        <a:cubicBezTo>
                          <a:pt x="27" y="45"/>
                          <a:pt x="27"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6"/>
                          <a:pt x="26" y="47"/>
                        </a:cubicBezTo>
                        <a:cubicBezTo>
                          <a:pt x="26" y="47"/>
                          <a:pt x="26" y="47"/>
                          <a:pt x="26" y="48"/>
                        </a:cubicBezTo>
                        <a:cubicBezTo>
                          <a:pt x="26" y="48"/>
                          <a:pt x="26" y="48"/>
                          <a:pt x="26" y="48"/>
                        </a:cubicBezTo>
                        <a:cubicBezTo>
                          <a:pt x="25" y="48"/>
                          <a:pt x="25" y="48"/>
                          <a:pt x="25" y="48"/>
                        </a:cubicBezTo>
                        <a:cubicBezTo>
                          <a:pt x="25" y="48"/>
                          <a:pt x="25" y="48"/>
                          <a:pt x="25" y="48"/>
                        </a:cubicBezTo>
                        <a:cubicBezTo>
                          <a:pt x="25" y="48"/>
                          <a:pt x="25" y="49"/>
                          <a:pt x="25" y="49"/>
                        </a:cubicBezTo>
                        <a:cubicBezTo>
                          <a:pt x="25" y="49"/>
                          <a:pt x="25" y="49"/>
                          <a:pt x="25" y="49"/>
                        </a:cubicBezTo>
                        <a:cubicBezTo>
                          <a:pt x="25" y="50"/>
                          <a:pt x="25" y="50"/>
                          <a:pt x="25" y="50"/>
                        </a:cubicBezTo>
                        <a:cubicBezTo>
                          <a:pt x="24" y="50"/>
                          <a:pt x="24" y="50"/>
                          <a:pt x="24" y="50"/>
                        </a:cubicBezTo>
                        <a:cubicBezTo>
                          <a:pt x="24" y="50"/>
                          <a:pt x="24" y="50"/>
                          <a:pt x="24" y="50"/>
                        </a:cubicBezTo>
                        <a:cubicBezTo>
                          <a:pt x="24" y="50"/>
                          <a:pt x="24" y="51"/>
                          <a:pt x="24" y="51"/>
                        </a:cubicBezTo>
                        <a:cubicBezTo>
                          <a:pt x="24" y="52"/>
                          <a:pt x="24" y="54"/>
                          <a:pt x="22" y="54"/>
                        </a:cubicBezTo>
                        <a:cubicBezTo>
                          <a:pt x="21" y="54"/>
                          <a:pt x="21" y="54"/>
                          <a:pt x="21" y="54"/>
                        </a:cubicBezTo>
                        <a:cubicBezTo>
                          <a:pt x="22" y="53"/>
                          <a:pt x="22" y="53"/>
                          <a:pt x="22" y="53"/>
                        </a:cubicBezTo>
                        <a:cubicBezTo>
                          <a:pt x="22" y="53"/>
                          <a:pt x="22" y="53"/>
                          <a:pt x="22" y="53"/>
                        </a:cubicBezTo>
                        <a:cubicBezTo>
                          <a:pt x="22" y="53"/>
                          <a:pt x="22" y="53"/>
                          <a:pt x="21" y="53"/>
                        </a:cubicBezTo>
                        <a:cubicBezTo>
                          <a:pt x="21" y="53"/>
                          <a:pt x="21" y="53"/>
                          <a:pt x="21" y="53"/>
                        </a:cubicBezTo>
                        <a:cubicBezTo>
                          <a:pt x="21" y="53"/>
                          <a:pt x="21" y="53"/>
                          <a:pt x="21" y="52"/>
                        </a:cubicBezTo>
                        <a:cubicBezTo>
                          <a:pt x="21" y="51"/>
                          <a:pt x="21" y="51"/>
                          <a:pt x="21" y="51"/>
                        </a:cubicBezTo>
                        <a:cubicBezTo>
                          <a:pt x="21" y="51"/>
                          <a:pt x="21" y="51"/>
                          <a:pt x="21" y="51"/>
                        </a:cubicBezTo>
                        <a:cubicBezTo>
                          <a:pt x="21" y="51"/>
                          <a:pt x="21" y="50"/>
                          <a:pt x="22" y="50"/>
                        </a:cubicBezTo>
                        <a:cubicBezTo>
                          <a:pt x="22" y="50"/>
                          <a:pt x="22" y="49"/>
                          <a:pt x="22" y="48"/>
                        </a:cubicBezTo>
                        <a:cubicBezTo>
                          <a:pt x="22" y="47"/>
                          <a:pt x="21" y="47"/>
                          <a:pt x="21" y="46"/>
                        </a:cubicBezTo>
                        <a:cubicBezTo>
                          <a:pt x="21" y="46"/>
                          <a:pt x="21" y="46"/>
                          <a:pt x="20" y="46"/>
                        </a:cubicBezTo>
                        <a:cubicBezTo>
                          <a:pt x="20" y="46"/>
                          <a:pt x="20" y="46"/>
                          <a:pt x="20" y="46"/>
                        </a:cubicBezTo>
                        <a:cubicBezTo>
                          <a:pt x="20" y="46"/>
                          <a:pt x="20" y="46"/>
                          <a:pt x="20" y="46"/>
                        </a:cubicBezTo>
                        <a:cubicBezTo>
                          <a:pt x="19" y="46"/>
                          <a:pt x="18" y="47"/>
                          <a:pt x="18" y="47"/>
                        </a:cubicBezTo>
                        <a:cubicBezTo>
                          <a:pt x="18" y="47"/>
                          <a:pt x="18" y="47"/>
                          <a:pt x="18" y="47"/>
                        </a:cubicBezTo>
                        <a:cubicBezTo>
                          <a:pt x="17" y="48"/>
                          <a:pt x="17" y="48"/>
                          <a:pt x="16" y="48"/>
                        </a:cubicBezTo>
                        <a:cubicBezTo>
                          <a:pt x="16" y="48"/>
                          <a:pt x="16" y="48"/>
                          <a:pt x="16" y="48"/>
                        </a:cubicBezTo>
                        <a:cubicBezTo>
                          <a:pt x="15" y="48"/>
                          <a:pt x="15" y="48"/>
                          <a:pt x="14" y="48"/>
                        </a:cubicBezTo>
                        <a:cubicBezTo>
                          <a:pt x="14" y="48"/>
                          <a:pt x="14" y="47"/>
                          <a:pt x="14" y="47"/>
                        </a:cubicBezTo>
                        <a:cubicBezTo>
                          <a:pt x="14" y="47"/>
                          <a:pt x="14" y="47"/>
                          <a:pt x="14" y="47"/>
                        </a:cubicBezTo>
                        <a:cubicBezTo>
                          <a:pt x="14" y="47"/>
                          <a:pt x="14" y="47"/>
                          <a:pt x="14" y="48"/>
                        </a:cubicBezTo>
                        <a:cubicBezTo>
                          <a:pt x="14" y="48"/>
                          <a:pt x="13" y="48"/>
                          <a:pt x="13" y="48"/>
                        </a:cubicBezTo>
                        <a:cubicBezTo>
                          <a:pt x="13" y="49"/>
                          <a:pt x="13" y="49"/>
                          <a:pt x="12" y="50"/>
                        </a:cubicBezTo>
                        <a:cubicBezTo>
                          <a:pt x="12" y="50"/>
                          <a:pt x="11" y="50"/>
                          <a:pt x="11" y="51"/>
                        </a:cubicBezTo>
                        <a:cubicBezTo>
                          <a:pt x="11" y="51"/>
                          <a:pt x="11" y="51"/>
                          <a:pt x="11" y="51"/>
                        </a:cubicBezTo>
                        <a:cubicBezTo>
                          <a:pt x="11" y="52"/>
                          <a:pt x="10" y="52"/>
                          <a:pt x="10" y="52"/>
                        </a:cubicBezTo>
                        <a:cubicBezTo>
                          <a:pt x="10" y="52"/>
                          <a:pt x="10" y="52"/>
                          <a:pt x="10" y="52"/>
                        </a:cubicBezTo>
                        <a:cubicBezTo>
                          <a:pt x="10" y="52"/>
                          <a:pt x="10" y="52"/>
                          <a:pt x="10" y="52"/>
                        </a:cubicBezTo>
                        <a:cubicBezTo>
                          <a:pt x="10" y="52"/>
                          <a:pt x="10" y="53"/>
                          <a:pt x="10" y="53"/>
                        </a:cubicBezTo>
                        <a:cubicBezTo>
                          <a:pt x="10" y="53"/>
                          <a:pt x="10" y="53"/>
                          <a:pt x="10" y="53"/>
                        </a:cubicBezTo>
                        <a:cubicBezTo>
                          <a:pt x="10" y="54"/>
                          <a:pt x="10" y="54"/>
                          <a:pt x="10" y="54"/>
                        </a:cubicBezTo>
                        <a:cubicBezTo>
                          <a:pt x="9" y="54"/>
                          <a:pt x="9" y="54"/>
                          <a:pt x="9" y="54"/>
                        </a:cubicBezTo>
                        <a:cubicBezTo>
                          <a:pt x="9" y="54"/>
                          <a:pt x="9" y="54"/>
                          <a:pt x="9" y="54"/>
                        </a:cubicBezTo>
                        <a:cubicBezTo>
                          <a:pt x="9" y="54"/>
                          <a:pt x="9" y="54"/>
                          <a:pt x="9" y="55"/>
                        </a:cubicBezTo>
                        <a:cubicBezTo>
                          <a:pt x="9" y="55"/>
                          <a:pt x="9" y="55"/>
                          <a:pt x="9" y="55"/>
                        </a:cubicBezTo>
                        <a:cubicBezTo>
                          <a:pt x="9" y="56"/>
                          <a:pt x="9" y="56"/>
                          <a:pt x="9" y="56"/>
                        </a:cubicBezTo>
                        <a:cubicBezTo>
                          <a:pt x="8" y="56"/>
                          <a:pt x="8" y="56"/>
                          <a:pt x="8" y="56"/>
                        </a:cubicBezTo>
                        <a:cubicBezTo>
                          <a:pt x="8" y="56"/>
                          <a:pt x="8" y="56"/>
                          <a:pt x="8" y="56"/>
                        </a:cubicBezTo>
                        <a:cubicBezTo>
                          <a:pt x="8" y="56"/>
                          <a:pt x="8" y="56"/>
                          <a:pt x="8" y="57"/>
                        </a:cubicBezTo>
                        <a:cubicBezTo>
                          <a:pt x="8" y="57"/>
                          <a:pt x="8" y="58"/>
                          <a:pt x="8" y="58"/>
                        </a:cubicBezTo>
                        <a:cubicBezTo>
                          <a:pt x="8" y="59"/>
                          <a:pt x="8" y="59"/>
                          <a:pt x="8" y="59"/>
                        </a:cubicBezTo>
                        <a:cubicBezTo>
                          <a:pt x="7" y="58"/>
                          <a:pt x="7" y="58"/>
                          <a:pt x="7" y="58"/>
                        </a:cubicBezTo>
                        <a:cubicBezTo>
                          <a:pt x="7" y="58"/>
                          <a:pt x="7" y="58"/>
                          <a:pt x="7" y="58"/>
                        </a:cubicBezTo>
                        <a:cubicBezTo>
                          <a:pt x="7" y="58"/>
                          <a:pt x="7" y="59"/>
                          <a:pt x="7" y="59"/>
                        </a:cubicBezTo>
                        <a:cubicBezTo>
                          <a:pt x="7" y="59"/>
                          <a:pt x="7" y="60"/>
                          <a:pt x="7" y="60"/>
                        </a:cubicBezTo>
                        <a:cubicBezTo>
                          <a:pt x="7" y="60"/>
                          <a:pt x="7" y="60"/>
                          <a:pt x="7" y="60"/>
                        </a:cubicBezTo>
                        <a:cubicBezTo>
                          <a:pt x="6" y="60"/>
                          <a:pt x="6" y="60"/>
                          <a:pt x="6" y="60"/>
                        </a:cubicBezTo>
                        <a:cubicBezTo>
                          <a:pt x="6" y="60"/>
                          <a:pt x="6" y="60"/>
                          <a:pt x="6" y="60"/>
                        </a:cubicBezTo>
                        <a:cubicBezTo>
                          <a:pt x="6" y="60"/>
                          <a:pt x="6" y="60"/>
                          <a:pt x="6" y="60"/>
                        </a:cubicBezTo>
                        <a:cubicBezTo>
                          <a:pt x="6" y="60"/>
                          <a:pt x="6" y="60"/>
                          <a:pt x="6" y="61"/>
                        </a:cubicBezTo>
                        <a:cubicBezTo>
                          <a:pt x="6" y="61"/>
                          <a:pt x="6" y="61"/>
                          <a:pt x="6" y="61"/>
                        </a:cubicBezTo>
                        <a:cubicBezTo>
                          <a:pt x="5" y="61"/>
                          <a:pt x="5" y="61"/>
                          <a:pt x="5" y="61"/>
                        </a:cubicBezTo>
                        <a:cubicBezTo>
                          <a:pt x="5" y="61"/>
                          <a:pt x="5" y="61"/>
                          <a:pt x="5" y="61"/>
                        </a:cubicBezTo>
                        <a:cubicBezTo>
                          <a:pt x="5" y="61"/>
                          <a:pt x="5" y="61"/>
                          <a:pt x="5" y="61"/>
                        </a:cubicBezTo>
                        <a:cubicBezTo>
                          <a:pt x="5" y="61"/>
                          <a:pt x="5" y="61"/>
                          <a:pt x="5" y="62"/>
                        </a:cubicBezTo>
                        <a:cubicBezTo>
                          <a:pt x="5" y="62"/>
                          <a:pt x="5" y="62"/>
                          <a:pt x="5" y="62"/>
                        </a:cubicBezTo>
                        <a:cubicBezTo>
                          <a:pt x="5" y="62"/>
                          <a:pt x="5" y="63"/>
                          <a:pt x="5" y="63"/>
                        </a:cubicBezTo>
                        <a:cubicBezTo>
                          <a:pt x="5" y="63"/>
                          <a:pt x="5" y="63"/>
                          <a:pt x="5" y="63"/>
                        </a:cubicBezTo>
                        <a:cubicBezTo>
                          <a:pt x="5" y="63"/>
                          <a:pt x="5" y="63"/>
                          <a:pt x="5" y="63"/>
                        </a:cubicBezTo>
                        <a:cubicBezTo>
                          <a:pt x="6" y="63"/>
                          <a:pt x="6" y="63"/>
                          <a:pt x="6" y="64"/>
                        </a:cubicBezTo>
                        <a:cubicBezTo>
                          <a:pt x="6" y="64"/>
                          <a:pt x="6" y="64"/>
                          <a:pt x="6" y="64"/>
                        </a:cubicBezTo>
                        <a:cubicBezTo>
                          <a:pt x="6" y="64"/>
                          <a:pt x="6" y="65"/>
                          <a:pt x="6" y="65"/>
                        </a:cubicBezTo>
                        <a:cubicBezTo>
                          <a:pt x="6" y="65"/>
                          <a:pt x="6" y="65"/>
                          <a:pt x="6" y="65"/>
                        </a:cubicBezTo>
                        <a:cubicBezTo>
                          <a:pt x="7" y="65"/>
                          <a:pt x="7" y="65"/>
                          <a:pt x="8" y="64"/>
                        </a:cubicBezTo>
                        <a:cubicBezTo>
                          <a:pt x="8" y="64"/>
                          <a:pt x="8" y="64"/>
                          <a:pt x="8" y="64"/>
                        </a:cubicBezTo>
                        <a:cubicBezTo>
                          <a:pt x="8" y="64"/>
                          <a:pt x="8" y="64"/>
                          <a:pt x="8" y="64"/>
                        </a:cubicBezTo>
                        <a:cubicBezTo>
                          <a:pt x="8" y="63"/>
                          <a:pt x="9" y="63"/>
                          <a:pt x="9" y="63"/>
                        </a:cubicBezTo>
                        <a:cubicBezTo>
                          <a:pt x="9" y="63"/>
                          <a:pt x="9" y="63"/>
                          <a:pt x="9" y="63"/>
                        </a:cubicBezTo>
                        <a:cubicBezTo>
                          <a:pt x="9" y="63"/>
                          <a:pt x="9" y="63"/>
                          <a:pt x="9" y="63"/>
                        </a:cubicBezTo>
                        <a:cubicBezTo>
                          <a:pt x="9" y="63"/>
                          <a:pt x="9" y="63"/>
                          <a:pt x="9" y="63"/>
                        </a:cubicBezTo>
                        <a:cubicBezTo>
                          <a:pt x="9" y="63"/>
                          <a:pt x="9" y="63"/>
                          <a:pt x="9" y="63"/>
                        </a:cubicBezTo>
                        <a:cubicBezTo>
                          <a:pt x="9" y="63"/>
                          <a:pt x="9" y="63"/>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1" y="61"/>
                          <a:pt x="11" y="60"/>
                          <a:pt x="12" y="60"/>
                        </a:cubicBezTo>
                        <a:cubicBezTo>
                          <a:pt x="12" y="60"/>
                          <a:pt x="12" y="60"/>
                          <a:pt x="13" y="60"/>
                        </a:cubicBezTo>
                        <a:cubicBezTo>
                          <a:pt x="13" y="60"/>
                          <a:pt x="13" y="60"/>
                          <a:pt x="14" y="60"/>
                        </a:cubicBezTo>
                        <a:cubicBezTo>
                          <a:pt x="14" y="60"/>
                          <a:pt x="14" y="60"/>
                          <a:pt x="14" y="60"/>
                        </a:cubicBezTo>
                        <a:cubicBezTo>
                          <a:pt x="14" y="61"/>
                          <a:pt x="14" y="61"/>
                          <a:pt x="14" y="61"/>
                        </a:cubicBezTo>
                        <a:cubicBezTo>
                          <a:pt x="14" y="61"/>
                          <a:pt x="14" y="61"/>
                          <a:pt x="14" y="61"/>
                        </a:cubicBezTo>
                        <a:cubicBezTo>
                          <a:pt x="14" y="62"/>
                          <a:pt x="14" y="62"/>
                          <a:pt x="14" y="63"/>
                        </a:cubicBezTo>
                        <a:cubicBezTo>
                          <a:pt x="14" y="65"/>
                          <a:pt x="13"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6"/>
                          <a:pt x="12" y="66"/>
                        </a:cubicBezTo>
                        <a:cubicBezTo>
                          <a:pt x="12" y="67"/>
                          <a:pt x="12" y="67"/>
                          <a:pt x="12" y="67"/>
                        </a:cubicBezTo>
                        <a:cubicBezTo>
                          <a:pt x="12" y="68"/>
                          <a:pt x="12" y="68"/>
                          <a:pt x="12" y="68"/>
                        </a:cubicBezTo>
                        <a:cubicBezTo>
                          <a:pt x="11" y="68"/>
                          <a:pt x="11" y="68"/>
                          <a:pt x="11" y="68"/>
                        </a:cubicBezTo>
                        <a:cubicBezTo>
                          <a:pt x="11" y="68"/>
                          <a:pt x="11" y="68"/>
                          <a:pt x="11" y="68"/>
                        </a:cubicBezTo>
                        <a:cubicBezTo>
                          <a:pt x="11" y="68"/>
                          <a:pt x="11" y="68"/>
                          <a:pt x="11" y="69"/>
                        </a:cubicBezTo>
                        <a:cubicBezTo>
                          <a:pt x="11" y="69"/>
                          <a:pt x="11" y="69"/>
                          <a:pt x="11" y="69"/>
                        </a:cubicBezTo>
                        <a:cubicBezTo>
                          <a:pt x="11" y="69"/>
                          <a:pt x="11" y="69"/>
                          <a:pt x="12" y="69"/>
                        </a:cubicBezTo>
                        <a:cubicBezTo>
                          <a:pt x="12" y="69"/>
                          <a:pt x="12" y="69"/>
                          <a:pt x="12" y="69"/>
                        </a:cubicBezTo>
                        <a:cubicBezTo>
                          <a:pt x="12" y="69"/>
                          <a:pt x="12" y="69"/>
                          <a:pt x="13" y="69"/>
                        </a:cubicBezTo>
                        <a:cubicBezTo>
                          <a:pt x="13" y="69"/>
                          <a:pt x="13" y="69"/>
                          <a:pt x="13" y="69"/>
                        </a:cubicBezTo>
                        <a:cubicBezTo>
                          <a:pt x="13" y="69"/>
                          <a:pt x="13" y="69"/>
                          <a:pt x="13" y="69"/>
                        </a:cubicBezTo>
                        <a:cubicBezTo>
                          <a:pt x="13" y="69"/>
                          <a:pt x="13" y="69"/>
                          <a:pt x="13" y="69"/>
                        </a:cubicBezTo>
                        <a:cubicBezTo>
                          <a:pt x="14" y="69"/>
                          <a:pt x="14" y="70"/>
                          <a:pt x="14" y="70"/>
                        </a:cubicBezTo>
                        <a:cubicBezTo>
                          <a:pt x="15" y="70"/>
                          <a:pt x="14" y="71"/>
                          <a:pt x="14" y="71"/>
                        </a:cubicBezTo>
                        <a:cubicBezTo>
                          <a:pt x="14" y="72"/>
                          <a:pt x="14" y="72"/>
                          <a:pt x="15" y="72"/>
                        </a:cubicBezTo>
                        <a:cubicBezTo>
                          <a:pt x="15" y="73"/>
                          <a:pt x="15" y="73"/>
                          <a:pt x="15" y="73"/>
                        </a:cubicBezTo>
                        <a:cubicBezTo>
                          <a:pt x="15" y="73"/>
                          <a:pt x="15" y="73"/>
                          <a:pt x="15" y="73"/>
                        </a:cubicBezTo>
                        <a:cubicBezTo>
                          <a:pt x="15" y="73"/>
                          <a:pt x="15" y="73"/>
                          <a:pt x="15" y="73"/>
                        </a:cubicBezTo>
                        <a:cubicBezTo>
                          <a:pt x="15" y="74"/>
                          <a:pt x="16" y="75"/>
                          <a:pt x="15" y="75"/>
                        </a:cubicBezTo>
                        <a:cubicBezTo>
                          <a:pt x="15" y="76"/>
                          <a:pt x="14" y="76"/>
                          <a:pt x="13" y="76"/>
                        </a:cubicBezTo>
                        <a:cubicBezTo>
                          <a:pt x="13" y="76"/>
                          <a:pt x="13" y="77"/>
                          <a:pt x="13" y="77"/>
                        </a:cubicBezTo>
                        <a:cubicBezTo>
                          <a:pt x="13" y="77"/>
                          <a:pt x="13" y="77"/>
                          <a:pt x="13" y="77"/>
                        </a:cubicBezTo>
                        <a:cubicBezTo>
                          <a:pt x="13" y="77"/>
                          <a:pt x="13" y="77"/>
                          <a:pt x="13" y="77"/>
                        </a:cubicBezTo>
                        <a:cubicBezTo>
                          <a:pt x="13" y="78"/>
                          <a:pt x="13" y="78"/>
                          <a:pt x="13" y="78"/>
                        </a:cubicBezTo>
                        <a:cubicBezTo>
                          <a:pt x="13" y="78"/>
                          <a:pt x="13" y="78"/>
                          <a:pt x="13" y="78"/>
                        </a:cubicBezTo>
                        <a:cubicBezTo>
                          <a:pt x="13" y="79"/>
                          <a:pt x="14" y="79"/>
                          <a:pt x="14" y="79"/>
                        </a:cubicBezTo>
                        <a:cubicBezTo>
                          <a:pt x="14" y="79"/>
                          <a:pt x="14" y="79"/>
                          <a:pt x="14" y="79"/>
                        </a:cubicBezTo>
                        <a:cubicBezTo>
                          <a:pt x="14" y="79"/>
                          <a:pt x="14" y="80"/>
                          <a:pt x="14" y="80"/>
                        </a:cubicBezTo>
                        <a:cubicBezTo>
                          <a:pt x="14" y="80"/>
                          <a:pt x="15" y="80"/>
                          <a:pt x="15" y="80"/>
                        </a:cubicBezTo>
                        <a:cubicBezTo>
                          <a:pt x="15" y="80"/>
                          <a:pt x="15" y="80"/>
                          <a:pt x="15" y="80"/>
                        </a:cubicBezTo>
                        <a:cubicBezTo>
                          <a:pt x="15" y="80"/>
                          <a:pt x="15" y="80"/>
                          <a:pt x="15" y="80"/>
                        </a:cubicBezTo>
                        <a:cubicBezTo>
                          <a:pt x="15" y="80"/>
                          <a:pt x="15" y="80"/>
                          <a:pt x="15" y="81"/>
                        </a:cubicBezTo>
                        <a:cubicBezTo>
                          <a:pt x="15" y="80"/>
                          <a:pt x="16" y="80"/>
                          <a:pt x="17" y="80"/>
                        </a:cubicBezTo>
                        <a:cubicBezTo>
                          <a:pt x="17" y="80"/>
                          <a:pt x="17" y="80"/>
                          <a:pt x="17" y="80"/>
                        </a:cubicBezTo>
                        <a:cubicBezTo>
                          <a:pt x="17" y="80"/>
                          <a:pt x="17" y="80"/>
                          <a:pt x="18" y="80"/>
                        </a:cubicBezTo>
                        <a:cubicBezTo>
                          <a:pt x="18" y="80"/>
                          <a:pt x="19" y="80"/>
                          <a:pt x="19" y="81"/>
                        </a:cubicBezTo>
                        <a:cubicBezTo>
                          <a:pt x="19" y="81"/>
                          <a:pt x="19" y="81"/>
                          <a:pt x="19" y="81"/>
                        </a:cubicBezTo>
                        <a:cubicBezTo>
                          <a:pt x="19" y="81"/>
                          <a:pt x="19" y="81"/>
                          <a:pt x="19" y="81"/>
                        </a:cubicBezTo>
                        <a:cubicBezTo>
                          <a:pt x="19" y="81"/>
                          <a:pt x="19" y="81"/>
                          <a:pt x="19" y="81"/>
                        </a:cubicBezTo>
                        <a:cubicBezTo>
                          <a:pt x="20" y="82"/>
                          <a:pt x="20" y="82"/>
                          <a:pt x="20" y="82"/>
                        </a:cubicBezTo>
                        <a:cubicBezTo>
                          <a:pt x="20" y="82"/>
                          <a:pt x="20" y="82"/>
                          <a:pt x="20" y="82"/>
                        </a:cubicBezTo>
                        <a:cubicBezTo>
                          <a:pt x="20" y="82"/>
                          <a:pt x="20" y="82"/>
                          <a:pt x="20" y="82"/>
                        </a:cubicBezTo>
                        <a:cubicBezTo>
                          <a:pt x="20" y="82"/>
                          <a:pt x="20" y="82"/>
                          <a:pt x="21" y="82"/>
                        </a:cubicBezTo>
                        <a:cubicBezTo>
                          <a:pt x="21" y="82"/>
                          <a:pt x="21" y="82"/>
                          <a:pt x="21" y="82"/>
                        </a:cubicBezTo>
                        <a:cubicBezTo>
                          <a:pt x="21" y="82"/>
                          <a:pt x="21" y="82"/>
                          <a:pt x="21" y="82"/>
                        </a:cubicBezTo>
                        <a:cubicBezTo>
                          <a:pt x="22" y="82"/>
                          <a:pt x="22" y="82"/>
                          <a:pt x="22" y="82"/>
                        </a:cubicBezTo>
                        <a:cubicBezTo>
                          <a:pt x="22" y="82"/>
                          <a:pt x="22" y="82"/>
                          <a:pt x="22" y="82"/>
                        </a:cubicBezTo>
                        <a:cubicBezTo>
                          <a:pt x="22" y="81"/>
                          <a:pt x="22" y="81"/>
                          <a:pt x="22" y="81"/>
                        </a:cubicBezTo>
                        <a:cubicBezTo>
                          <a:pt x="22" y="81"/>
                          <a:pt x="22" y="81"/>
                          <a:pt x="22" y="81"/>
                        </a:cubicBezTo>
                        <a:cubicBezTo>
                          <a:pt x="22" y="81"/>
                          <a:pt x="21" y="80"/>
                          <a:pt x="21" y="80"/>
                        </a:cubicBezTo>
                        <a:cubicBezTo>
                          <a:pt x="21" y="80"/>
                          <a:pt x="21" y="80"/>
                          <a:pt x="21" y="79"/>
                        </a:cubicBezTo>
                        <a:cubicBezTo>
                          <a:pt x="21" y="79"/>
                          <a:pt x="21" y="79"/>
                          <a:pt x="21" y="79"/>
                        </a:cubicBezTo>
                        <a:cubicBezTo>
                          <a:pt x="21" y="79"/>
                          <a:pt x="21" y="79"/>
                          <a:pt x="21" y="79"/>
                        </a:cubicBezTo>
                        <a:cubicBezTo>
                          <a:pt x="22" y="79"/>
                          <a:pt x="22" y="79"/>
                          <a:pt x="22" y="79"/>
                        </a:cubicBezTo>
                        <a:cubicBezTo>
                          <a:pt x="22" y="79"/>
                          <a:pt x="22" y="79"/>
                          <a:pt x="22" y="79"/>
                        </a:cubicBezTo>
                        <a:cubicBezTo>
                          <a:pt x="23" y="79"/>
                          <a:pt x="23" y="79"/>
                          <a:pt x="23" y="78"/>
                        </a:cubicBezTo>
                        <a:cubicBezTo>
                          <a:pt x="24" y="78"/>
                          <a:pt x="24" y="78"/>
                          <a:pt x="24" y="78"/>
                        </a:cubicBezTo>
                        <a:cubicBezTo>
                          <a:pt x="25" y="78"/>
                          <a:pt x="25" y="78"/>
                          <a:pt x="25" y="78"/>
                        </a:cubicBezTo>
                        <a:cubicBezTo>
                          <a:pt x="25" y="78"/>
                          <a:pt x="25" y="78"/>
                          <a:pt x="25" y="78"/>
                        </a:cubicBezTo>
                        <a:cubicBezTo>
                          <a:pt x="25" y="78"/>
                          <a:pt x="25" y="78"/>
                          <a:pt x="25" y="78"/>
                        </a:cubicBezTo>
                        <a:cubicBezTo>
                          <a:pt x="25" y="78"/>
                          <a:pt x="25" y="78"/>
                          <a:pt x="25" y="77"/>
                        </a:cubicBezTo>
                        <a:cubicBezTo>
                          <a:pt x="25" y="77"/>
                          <a:pt x="25" y="77"/>
                          <a:pt x="25" y="77"/>
                        </a:cubicBezTo>
                        <a:cubicBezTo>
                          <a:pt x="26" y="77"/>
                          <a:pt x="26" y="77"/>
                          <a:pt x="26" y="77"/>
                        </a:cubicBezTo>
                        <a:cubicBezTo>
                          <a:pt x="27" y="77"/>
                          <a:pt x="28" y="77"/>
                          <a:pt x="28" y="77"/>
                        </a:cubicBezTo>
                        <a:cubicBezTo>
                          <a:pt x="28" y="77"/>
                          <a:pt x="28" y="77"/>
                          <a:pt x="28" y="77"/>
                        </a:cubicBezTo>
                        <a:cubicBezTo>
                          <a:pt x="28" y="77"/>
                          <a:pt x="28" y="77"/>
                          <a:pt x="29" y="77"/>
                        </a:cubicBezTo>
                        <a:cubicBezTo>
                          <a:pt x="29" y="77"/>
                          <a:pt x="29" y="77"/>
                          <a:pt x="29" y="77"/>
                        </a:cubicBezTo>
                        <a:cubicBezTo>
                          <a:pt x="29" y="77"/>
                          <a:pt x="29" y="77"/>
                          <a:pt x="29" y="77"/>
                        </a:cubicBezTo>
                        <a:cubicBezTo>
                          <a:pt x="30" y="77"/>
                          <a:pt x="30" y="77"/>
                          <a:pt x="30" y="77"/>
                        </a:cubicBezTo>
                        <a:cubicBezTo>
                          <a:pt x="30" y="77"/>
                          <a:pt x="31" y="77"/>
                          <a:pt x="31" y="77"/>
                        </a:cubicBezTo>
                        <a:cubicBezTo>
                          <a:pt x="32" y="77"/>
                          <a:pt x="32" y="78"/>
                          <a:pt x="33" y="78"/>
                        </a:cubicBezTo>
                        <a:cubicBezTo>
                          <a:pt x="33" y="78"/>
                          <a:pt x="33" y="78"/>
                          <a:pt x="34" y="79"/>
                        </a:cubicBezTo>
                        <a:cubicBezTo>
                          <a:pt x="34" y="79"/>
                          <a:pt x="35" y="79"/>
                          <a:pt x="35" y="79"/>
                        </a:cubicBezTo>
                        <a:cubicBezTo>
                          <a:pt x="36" y="79"/>
                          <a:pt x="36" y="79"/>
                          <a:pt x="37" y="79"/>
                        </a:cubicBezTo>
                        <a:cubicBezTo>
                          <a:pt x="38" y="78"/>
                          <a:pt x="38" y="78"/>
                          <a:pt x="38" y="78"/>
                        </a:cubicBezTo>
                        <a:cubicBezTo>
                          <a:pt x="38" y="79"/>
                          <a:pt x="38" y="79"/>
                          <a:pt x="38" y="79"/>
                        </a:cubicBezTo>
                        <a:cubicBezTo>
                          <a:pt x="38" y="80"/>
                          <a:pt x="38" y="80"/>
                          <a:pt x="39" y="80"/>
                        </a:cubicBezTo>
                        <a:cubicBezTo>
                          <a:pt x="39" y="80"/>
                          <a:pt x="39" y="81"/>
                          <a:pt x="39" y="81"/>
                        </a:cubicBezTo>
                        <a:cubicBezTo>
                          <a:pt x="39" y="81"/>
                          <a:pt x="39" y="81"/>
                          <a:pt x="39" y="80"/>
                        </a:cubicBezTo>
                        <a:cubicBezTo>
                          <a:pt x="39" y="80"/>
                          <a:pt x="39" y="80"/>
                          <a:pt x="39" y="80"/>
                        </a:cubicBezTo>
                        <a:cubicBezTo>
                          <a:pt x="39" y="80"/>
                          <a:pt x="39" y="80"/>
                          <a:pt x="39" y="80"/>
                        </a:cubicBezTo>
                        <a:cubicBezTo>
                          <a:pt x="39" y="80"/>
                          <a:pt x="40" y="79"/>
                          <a:pt x="40" y="79"/>
                        </a:cubicBezTo>
                        <a:cubicBezTo>
                          <a:pt x="42" y="79"/>
                          <a:pt x="42" y="79"/>
                          <a:pt x="42" y="79"/>
                        </a:cubicBezTo>
                        <a:cubicBezTo>
                          <a:pt x="41" y="80"/>
                          <a:pt x="41" y="80"/>
                          <a:pt x="41" y="80"/>
                        </a:cubicBezTo>
                        <a:cubicBezTo>
                          <a:pt x="41" y="80"/>
                          <a:pt x="41" y="80"/>
                          <a:pt x="41" y="80"/>
                        </a:cubicBezTo>
                        <a:cubicBezTo>
                          <a:pt x="41" y="80"/>
                          <a:pt x="41" y="80"/>
                          <a:pt x="41" y="80"/>
                        </a:cubicBezTo>
                        <a:cubicBezTo>
                          <a:pt x="41" y="80"/>
                          <a:pt x="42" y="80"/>
                          <a:pt x="42" y="80"/>
                        </a:cubicBezTo>
                        <a:cubicBezTo>
                          <a:pt x="43" y="81"/>
                          <a:pt x="43" y="81"/>
                          <a:pt x="43" y="81"/>
                        </a:cubicBezTo>
                        <a:cubicBezTo>
                          <a:pt x="42" y="81"/>
                          <a:pt x="42" y="81"/>
                          <a:pt x="42" y="81"/>
                        </a:cubicBezTo>
                        <a:cubicBezTo>
                          <a:pt x="42" y="82"/>
                          <a:pt x="42" y="82"/>
                          <a:pt x="42" y="82"/>
                        </a:cubicBezTo>
                        <a:cubicBezTo>
                          <a:pt x="42" y="82"/>
                          <a:pt x="42" y="82"/>
                          <a:pt x="42" y="82"/>
                        </a:cubicBezTo>
                        <a:cubicBezTo>
                          <a:pt x="43" y="82"/>
                          <a:pt x="43" y="82"/>
                          <a:pt x="43" y="82"/>
                        </a:cubicBezTo>
                        <a:cubicBezTo>
                          <a:pt x="44" y="82"/>
                          <a:pt x="44" y="82"/>
                          <a:pt x="44" y="82"/>
                        </a:cubicBezTo>
                        <a:cubicBezTo>
                          <a:pt x="45" y="82"/>
                          <a:pt x="45" y="82"/>
                          <a:pt x="46" y="83"/>
                        </a:cubicBezTo>
                        <a:cubicBezTo>
                          <a:pt x="46" y="83"/>
                          <a:pt x="46" y="84"/>
                          <a:pt x="46" y="84"/>
                        </a:cubicBezTo>
                        <a:cubicBezTo>
                          <a:pt x="46" y="84"/>
                          <a:pt x="46" y="84"/>
                          <a:pt x="46" y="84"/>
                        </a:cubicBezTo>
                        <a:cubicBezTo>
                          <a:pt x="46" y="84"/>
                          <a:pt x="46" y="84"/>
                          <a:pt x="46" y="84"/>
                        </a:cubicBezTo>
                        <a:cubicBezTo>
                          <a:pt x="47" y="84"/>
                          <a:pt x="47" y="85"/>
                          <a:pt x="47" y="85"/>
                        </a:cubicBezTo>
                        <a:cubicBezTo>
                          <a:pt x="47" y="85"/>
                          <a:pt x="47" y="85"/>
                          <a:pt x="47" y="85"/>
                        </a:cubicBezTo>
                        <a:cubicBezTo>
                          <a:pt x="47" y="86"/>
                          <a:pt x="48" y="86"/>
                          <a:pt x="48" y="86"/>
                        </a:cubicBezTo>
                        <a:cubicBezTo>
                          <a:pt x="48" y="86"/>
                          <a:pt x="49" y="86"/>
                          <a:pt x="49" y="86"/>
                        </a:cubicBezTo>
                        <a:cubicBezTo>
                          <a:pt x="49" y="86"/>
                          <a:pt x="50" y="86"/>
                          <a:pt x="50" y="86"/>
                        </a:cubicBezTo>
                        <a:cubicBezTo>
                          <a:pt x="51" y="86"/>
                          <a:pt x="51" y="86"/>
                          <a:pt x="51" y="86"/>
                        </a:cubicBezTo>
                        <a:cubicBezTo>
                          <a:pt x="51" y="87"/>
                          <a:pt x="51" y="87"/>
                          <a:pt x="51" y="87"/>
                        </a:cubicBezTo>
                        <a:cubicBezTo>
                          <a:pt x="51" y="87"/>
                          <a:pt x="51" y="87"/>
                          <a:pt x="52" y="87"/>
                        </a:cubicBezTo>
                        <a:cubicBezTo>
                          <a:pt x="53" y="87"/>
                          <a:pt x="53" y="87"/>
                          <a:pt x="53" y="87"/>
                        </a:cubicBezTo>
                        <a:cubicBezTo>
                          <a:pt x="53" y="87"/>
                          <a:pt x="54" y="87"/>
                          <a:pt x="54" y="88"/>
                        </a:cubicBezTo>
                        <a:cubicBezTo>
                          <a:pt x="54" y="88"/>
                          <a:pt x="54" y="88"/>
                          <a:pt x="54" y="88"/>
                        </a:cubicBezTo>
                        <a:cubicBezTo>
                          <a:pt x="55" y="88"/>
                          <a:pt x="55" y="88"/>
                          <a:pt x="55" y="89"/>
                        </a:cubicBezTo>
                        <a:cubicBezTo>
                          <a:pt x="55" y="89"/>
                          <a:pt x="55" y="89"/>
                          <a:pt x="55" y="89"/>
                        </a:cubicBezTo>
                        <a:cubicBezTo>
                          <a:pt x="56" y="89"/>
                          <a:pt x="56" y="90"/>
                          <a:pt x="57" y="90"/>
                        </a:cubicBezTo>
                        <a:cubicBezTo>
                          <a:pt x="57" y="90"/>
                          <a:pt x="57" y="91"/>
                          <a:pt x="57" y="91"/>
                        </a:cubicBezTo>
                        <a:cubicBezTo>
                          <a:pt x="57" y="91"/>
                          <a:pt x="57" y="91"/>
                          <a:pt x="57" y="91"/>
                        </a:cubicBezTo>
                        <a:cubicBezTo>
                          <a:pt x="57" y="91"/>
                          <a:pt x="57" y="91"/>
                          <a:pt x="57" y="91"/>
                        </a:cubicBezTo>
                        <a:cubicBezTo>
                          <a:pt x="57" y="91"/>
                          <a:pt x="57" y="91"/>
                          <a:pt x="57" y="92"/>
                        </a:cubicBezTo>
                        <a:cubicBezTo>
                          <a:pt x="57" y="92"/>
                          <a:pt x="57" y="92"/>
                          <a:pt x="57" y="92"/>
                        </a:cubicBezTo>
                        <a:cubicBezTo>
                          <a:pt x="58" y="92"/>
                          <a:pt x="58" y="92"/>
                          <a:pt x="59" y="93"/>
                        </a:cubicBezTo>
                        <a:cubicBezTo>
                          <a:pt x="59" y="93"/>
                          <a:pt x="59" y="93"/>
                          <a:pt x="59" y="93"/>
                        </a:cubicBezTo>
                        <a:cubicBezTo>
                          <a:pt x="59" y="93"/>
                          <a:pt x="59" y="93"/>
                          <a:pt x="59" y="93"/>
                        </a:cubicBezTo>
                        <a:cubicBezTo>
                          <a:pt x="59" y="93"/>
                          <a:pt x="59" y="93"/>
                          <a:pt x="59" y="93"/>
                        </a:cubicBezTo>
                        <a:cubicBezTo>
                          <a:pt x="59" y="93"/>
                          <a:pt x="59" y="93"/>
                          <a:pt x="59" y="93"/>
                        </a:cubicBezTo>
                        <a:cubicBezTo>
                          <a:pt x="60" y="93"/>
                          <a:pt x="60" y="93"/>
                          <a:pt x="60" y="93"/>
                        </a:cubicBezTo>
                        <a:cubicBezTo>
                          <a:pt x="60" y="94"/>
                          <a:pt x="60" y="94"/>
                          <a:pt x="60" y="94"/>
                        </a:cubicBezTo>
                        <a:cubicBezTo>
                          <a:pt x="60" y="94"/>
                          <a:pt x="60" y="94"/>
                          <a:pt x="60" y="94"/>
                        </a:cubicBezTo>
                        <a:cubicBezTo>
                          <a:pt x="61" y="94"/>
                          <a:pt x="62" y="95"/>
                          <a:pt x="62" y="95"/>
                        </a:cubicBezTo>
                        <a:cubicBezTo>
                          <a:pt x="63" y="96"/>
                          <a:pt x="63" y="96"/>
                          <a:pt x="63" y="97"/>
                        </a:cubicBezTo>
                        <a:cubicBezTo>
                          <a:pt x="63" y="97"/>
                          <a:pt x="63" y="97"/>
                          <a:pt x="63" y="98"/>
                        </a:cubicBezTo>
                        <a:cubicBezTo>
                          <a:pt x="63" y="98"/>
                          <a:pt x="63" y="98"/>
                          <a:pt x="63" y="98"/>
                        </a:cubicBezTo>
                        <a:cubicBezTo>
                          <a:pt x="63" y="98"/>
                          <a:pt x="62" y="98"/>
                          <a:pt x="62" y="98"/>
                        </a:cubicBezTo>
                        <a:cubicBezTo>
                          <a:pt x="62" y="98"/>
                          <a:pt x="62" y="98"/>
                          <a:pt x="62" y="98"/>
                        </a:cubicBezTo>
                        <a:cubicBezTo>
                          <a:pt x="60" y="98"/>
                          <a:pt x="60" y="98"/>
                          <a:pt x="60" y="98"/>
                        </a:cubicBezTo>
                        <a:cubicBezTo>
                          <a:pt x="60" y="98"/>
                          <a:pt x="60" y="99"/>
                          <a:pt x="60" y="99"/>
                        </a:cubicBezTo>
                        <a:cubicBezTo>
                          <a:pt x="60" y="99"/>
                          <a:pt x="59" y="99"/>
                          <a:pt x="59" y="99"/>
                        </a:cubicBezTo>
                        <a:cubicBezTo>
                          <a:pt x="58" y="99"/>
                          <a:pt x="58" y="99"/>
                          <a:pt x="58" y="99"/>
                        </a:cubicBezTo>
                        <a:cubicBezTo>
                          <a:pt x="58" y="99"/>
                          <a:pt x="58" y="99"/>
                          <a:pt x="58" y="99"/>
                        </a:cubicBezTo>
                        <a:cubicBezTo>
                          <a:pt x="58" y="99"/>
                          <a:pt x="58" y="99"/>
                          <a:pt x="58" y="99"/>
                        </a:cubicBezTo>
                        <a:cubicBezTo>
                          <a:pt x="58" y="99"/>
                          <a:pt x="58" y="99"/>
                          <a:pt x="58" y="100"/>
                        </a:cubicBezTo>
                        <a:cubicBezTo>
                          <a:pt x="58" y="100"/>
                          <a:pt x="58" y="100"/>
                          <a:pt x="59" y="100"/>
                        </a:cubicBezTo>
                        <a:cubicBezTo>
                          <a:pt x="59" y="100"/>
                          <a:pt x="59" y="100"/>
                          <a:pt x="59" y="100"/>
                        </a:cubicBezTo>
                        <a:cubicBezTo>
                          <a:pt x="60" y="100"/>
                          <a:pt x="60" y="100"/>
                          <a:pt x="60" y="100"/>
                        </a:cubicBezTo>
                        <a:cubicBezTo>
                          <a:pt x="60" y="100"/>
                          <a:pt x="60" y="100"/>
                          <a:pt x="60" y="100"/>
                        </a:cubicBezTo>
                        <a:cubicBezTo>
                          <a:pt x="61" y="100"/>
                          <a:pt x="61" y="100"/>
                          <a:pt x="61" y="100"/>
                        </a:cubicBezTo>
                        <a:cubicBezTo>
                          <a:pt x="62" y="100"/>
                          <a:pt x="62" y="100"/>
                          <a:pt x="62" y="100"/>
                        </a:cubicBezTo>
                        <a:cubicBezTo>
                          <a:pt x="65" y="100"/>
                          <a:pt x="65" y="100"/>
                          <a:pt x="65" y="100"/>
                        </a:cubicBezTo>
                        <a:cubicBezTo>
                          <a:pt x="65" y="100"/>
                          <a:pt x="66" y="100"/>
                          <a:pt x="66" y="100"/>
                        </a:cubicBezTo>
                        <a:cubicBezTo>
                          <a:pt x="66" y="100"/>
                          <a:pt x="66" y="100"/>
                          <a:pt x="66" y="100"/>
                        </a:cubicBezTo>
                        <a:cubicBezTo>
                          <a:pt x="66" y="100"/>
                          <a:pt x="67" y="100"/>
                          <a:pt x="67" y="101"/>
                        </a:cubicBezTo>
                        <a:cubicBezTo>
                          <a:pt x="67" y="101"/>
                          <a:pt x="67" y="101"/>
                          <a:pt x="67" y="101"/>
                        </a:cubicBezTo>
                        <a:cubicBezTo>
                          <a:pt x="67" y="101"/>
                          <a:pt x="67" y="101"/>
                          <a:pt x="67" y="101"/>
                        </a:cubicBezTo>
                        <a:cubicBezTo>
                          <a:pt x="67" y="101"/>
                          <a:pt x="67" y="101"/>
                          <a:pt x="67" y="101"/>
                        </a:cubicBezTo>
                        <a:cubicBezTo>
                          <a:pt x="67" y="101"/>
                          <a:pt x="67" y="101"/>
                          <a:pt x="67" y="101"/>
                        </a:cubicBezTo>
                        <a:cubicBezTo>
                          <a:pt x="67" y="102"/>
                          <a:pt x="68" y="102"/>
                          <a:pt x="68" y="102"/>
                        </a:cubicBezTo>
                        <a:cubicBezTo>
                          <a:pt x="68" y="102"/>
                          <a:pt x="68" y="102"/>
                          <a:pt x="68" y="102"/>
                        </a:cubicBezTo>
                        <a:cubicBezTo>
                          <a:pt x="68" y="102"/>
                          <a:pt x="68" y="102"/>
                          <a:pt x="69" y="102"/>
                        </a:cubicBezTo>
                        <a:cubicBezTo>
                          <a:pt x="69" y="102"/>
                          <a:pt x="69" y="102"/>
                          <a:pt x="70" y="102"/>
                        </a:cubicBezTo>
                        <a:cubicBezTo>
                          <a:pt x="70" y="102"/>
                          <a:pt x="70" y="102"/>
                          <a:pt x="70" y="103"/>
                        </a:cubicBezTo>
                        <a:cubicBezTo>
                          <a:pt x="70" y="103"/>
                          <a:pt x="71" y="103"/>
                          <a:pt x="71" y="103"/>
                        </a:cubicBezTo>
                        <a:cubicBezTo>
                          <a:pt x="72" y="103"/>
                          <a:pt x="72" y="103"/>
                          <a:pt x="72" y="103"/>
                        </a:cubicBezTo>
                        <a:cubicBezTo>
                          <a:pt x="72" y="103"/>
                          <a:pt x="72" y="103"/>
                          <a:pt x="72" y="103"/>
                        </a:cubicBezTo>
                        <a:cubicBezTo>
                          <a:pt x="72" y="103"/>
                          <a:pt x="73" y="103"/>
                          <a:pt x="73" y="103"/>
                        </a:cubicBezTo>
                        <a:cubicBezTo>
                          <a:pt x="74" y="103"/>
                          <a:pt x="75" y="103"/>
                          <a:pt x="75" y="103"/>
                        </a:cubicBezTo>
                        <a:cubicBezTo>
                          <a:pt x="75" y="103"/>
                          <a:pt x="75" y="104"/>
                          <a:pt x="76" y="104"/>
                        </a:cubicBezTo>
                        <a:cubicBezTo>
                          <a:pt x="76" y="104"/>
                          <a:pt x="76" y="104"/>
                          <a:pt x="76" y="104"/>
                        </a:cubicBezTo>
                        <a:cubicBezTo>
                          <a:pt x="77" y="104"/>
                          <a:pt x="77" y="104"/>
                          <a:pt x="77" y="104"/>
                        </a:cubicBezTo>
                        <a:cubicBezTo>
                          <a:pt x="77" y="104"/>
                          <a:pt x="77" y="104"/>
                          <a:pt x="77" y="104"/>
                        </a:cubicBezTo>
                        <a:cubicBezTo>
                          <a:pt x="78" y="104"/>
                          <a:pt x="78" y="104"/>
                          <a:pt x="78" y="104"/>
                        </a:cubicBezTo>
                        <a:cubicBezTo>
                          <a:pt x="78" y="104"/>
                          <a:pt x="78" y="104"/>
                          <a:pt x="78" y="104"/>
                        </a:cubicBezTo>
                        <a:cubicBezTo>
                          <a:pt x="79" y="104"/>
                          <a:pt x="79" y="104"/>
                          <a:pt x="79" y="104"/>
                        </a:cubicBezTo>
                        <a:cubicBezTo>
                          <a:pt x="79" y="104"/>
                          <a:pt x="79" y="104"/>
                          <a:pt x="79" y="104"/>
                        </a:cubicBezTo>
                        <a:cubicBezTo>
                          <a:pt x="79" y="104"/>
                          <a:pt x="79" y="104"/>
                          <a:pt x="80" y="104"/>
                        </a:cubicBezTo>
                        <a:cubicBezTo>
                          <a:pt x="80" y="104"/>
                          <a:pt x="80" y="105"/>
                          <a:pt x="80" y="105"/>
                        </a:cubicBezTo>
                        <a:cubicBezTo>
                          <a:pt x="80" y="105"/>
                          <a:pt x="80" y="105"/>
                          <a:pt x="81" y="106"/>
                        </a:cubicBezTo>
                        <a:cubicBezTo>
                          <a:pt x="82" y="106"/>
                          <a:pt x="82" y="106"/>
                          <a:pt x="82" y="106"/>
                        </a:cubicBezTo>
                        <a:cubicBezTo>
                          <a:pt x="82" y="106"/>
                          <a:pt x="82" y="106"/>
                          <a:pt x="82" y="106"/>
                        </a:cubicBezTo>
                        <a:cubicBezTo>
                          <a:pt x="82" y="106"/>
                          <a:pt x="82" y="106"/>
                          <a:pt x="82" y="106"/>
                        </a:cubicBezTo>
                        <a:cubicBezTo>
                          <a:pt x="82" y="106"/>
                          <a:pt x="83" y="107"/>
                          <a:pt x="83" y="107"/>
                        </a:cubicBezTo>
                        <a:cubicBezTo>
                          <a:pt x="83" y="107"/>
                          <a:pt x="84" y="107"/>
                          <a:pt x="85" y="107"/>
                        </a:cubicBezTo>
                        <a:cubicBezTo>
                          <a:pt x="85" y="107"/>
                          <a:pt x="85" y="107"/>
                          <a:pt x="86" y="107"/>
                        </a:cubicBezTo>
                        <a:cubicBezTo>
                          <a:pt x="86" y="107"/>
                          <a:pt x="86" y="107"/>
                          <a:pt x="86" y="107"/>
                        </a:cubicBezTo>
                        <a:cubicBezTo>
                          <a:pt x="87" y="107"/>
                          <a:pt x="87" y="107"/>
                          <a:pt x="87" y="107"/>
                        </a:cubicBezTo>
                        <a:cubicBezTo>
                          <a:pt x="87" y="108"/>
                          <a:pt x="87" y="108"/>
                          <a:pt x="87" y="108"/>
                        </a:cubicBezTo>
                        <a:cubicBezTo>
                          <a:pt x="87" y="108"/>
                          <a:pt x="87" y="108"/>
                          <a:pt x="87" y="108"/>
                        </a:cubicBezTo>
                        <a:cubicBezTo>
                          <a:pt x="87" y="108"/>
                          <a:pt x="87" y="108"/>
                          <a:pt x="87" y="108"/>
                        </a:cubicBezTo>
                        <a:cubicBezTo>
                          <a:pt x="87" y="108"/>
                          <a:pt x="87" y="108"/>
                          <a:pt x="87" y="108"/>
                        </a:cubicBezTo>
                        <a:cubicBezTo>
                          <a:pt x="88" y="108"/>
                          <a:pt x="88" y="108"/>
                          <a:pt x="88" y="108"/>
                        </a:cubicBezTo>
                        <a:cubicBezTo>
                          <a:pt x="88" y="112"/>
                          <a:pt x="88" y="112"/>
                          <a:pt x="88" y="112"/>
                        </a:cubicBezTo>
                        <a:cubicBezTo>
                          <a:pt x="87" y="112"/>
                          <a:pt x="87" y="112"/>
                          <a:pt x="87" y="112"/>
                        </a:cubicBezTo>
                        <a:cubicBezTo>
                          <a:pt x="87" y="112"/>
                          <a:pt x="87" y="112"/>
                          <a:pt x="87" y="112"/>
                        </a:cubicBezTo>
                        <a:cubicBezTo>
                          <a:pt x="87" y="112"/>
                          <a:pt x="87" y="112"/>
                          <a:pt x="87" y="112"/>
                        </a:cubicBezTo>
                        <a:cubicBezTo>
                          <a:pt x="87" y="112"/>
                          <a:pt x="87" y="112"/>
                          <a:pt x="87" y="112"/>
                        </a:cubicBezTo>
                        <a:cubicBezTo>
                          <a:pt x="87" y="113"/>
                          <a:pt x="87" y="114"/>
                          <a:pt x="87" y="114"/>
                        </a:cubicBezTo>
                        <a:cubicBezTo>
                          <a:pt x="87" y="114"/>
                          <a:pt x="87" y="114"/>
                          <a:pt x="87" y="114"/>
                        </a:cubicBezTo>
                        <a:cubicBezTo>
                          <a:pt x="88" y="114"/>
                          <a:pt x="88" y="114"/>
                          <a:pt x="88" y="114"/>
                        </a:cubicBezTo>
                        <a:cubicBezTo>
                          <a:pt x="88" y="115"/>
                          <a:pt x="88" y="115"/>
                          <a:pt x="88" y="115"/>
                        </a:cubicBezTo>
                        <a:cubicBezTo>
                          <a:pt x="88" y="115"/>
                          <a:pt x="88" y="115"/>
                          <a:pt x="88" y="115"/>
                        </a:cubicBezTo>
                        <a:cubicBezTo>
                          <a:pt x="88" y="115"/>
                          <a:pt x="88" y="116"/>
                          <a:pt x="87" y="116"/>
                        </a:cubicBezTo>
                        <a:cubicBezTo>
                          <a:pt x="87" y="116"/>
                          <a:pt x="87" y="116"/>
                          <a:pt x="87" y="116"/>
                        </a:cubicBezTo>
                        <a:cubicBezTo>
                          <a:pt x="86" y="117"/>
                          <a:pt x="85" y="118"/>
                          <a:pt x="85" y="119"/>
                        </a:cubicBezTo>
                        <a:cubicBezTo>
                          <a:pt x="85" y="119"/>
                          <a:pt x="84" y="119"/>
                          <a:pt x="84" y="119"/>
                        </a:cubicBezTo>
                        <a:cubicBezTo>
                          <a:pt x="84" y="120"/>
                          <a:pt x="84" y="120"/>
                          <a:pt x="83" y="120"/>
                        </a:cubicBezTo>
                        <a:cubicBezTo>
                          <a:pt x="83" y="120"/>
                          <a:pt x="83" y="120"/>
                          <a:pt x="83" y="120"/>
                        </a:cubicBezTo>
                        <a:cubicBezTo>
                          <a:pt x="83" y="120"/>
                          <a:pt x="83" y="120"/>
                          <a:pt x="83" y="120"/>
                        </a:cubicBezTo>
                        <a:cubicBezTo>
                          <a:pt x="83" y="120"/>
                          <a:pt x="83" y="120"/>
                          <a:pt x="83" y="120"/>
                        </a:cubicBezTo>
                        <a:cubicBezTo>
                          <a:pt x="83" y="120"/>
                          <a:pt x="83" y="120"/>
                          <a:pt x="83" y="120"/>
                        </a:cubicBezTo>
                        <a:cubicBezTo>
                          <a:pt x="83" y="121"/>
                          <a:pt x="83" y="121"/>
                          <a:pt x="83" y="121"/>
                        </a:cubicBezTo>
                        <a:cubicBezTo>
                          <a:pt x="83" y="121"/>
                          <a:pt x="83" y="121"/>
                          <a:pt x="83" y="121"/>
                        </a:cubicBezTo>
                        <a:cubicBezTo>
                          <a:pt x="83" y="121"/>
                          <a:pt x="83" y="121"/>
                          <a:pt x="82" y="121"/>
                        </a:cubicBezTo>
                        <a:cubicBezTo>
                          <a:pt x="82" y="121"/>
                          <a:pt x="82" y="121"/>
                          <a:pt x="82" y="121"/>
                        </a:cubicBezTo>
                        <a:cubicBezTo>
                          <a:pt x="82" y="122"/>
                          <a:pt x="82" y="122"/>
                          <a:pt x="82" y="122"/>
                        </a:cubicBezTo>
                        <a:cubicBezTo>
                          <a:pt x="82" y="122"/>
                          <a:pt x="82" y="123"/>
                          <a:pt x="81" y="123"/>
                        </a:cubicBezTo>
                        <a:cubicBezTo>
                          <a:pt x="81" y="123"/>
                          <a:pt x="81" y="123"/>
                          <a:pt x="81" y="123"/>
                        </a:cubicBezTo>
                        <a:cubicBezTo>
                          <a:pt x="81" y="123"/>
                          <a:pt x="81" y="123"/>
                          <a:pt x="81" y="123"/>
                        </a:cubicBezTo>
                        <a:cubicBezTo>
                          <a:pt x="80" y="123"/>
                          <a:pt x="80" y="123"/>
                          <a:pt x="80" y="123"/>
                        </a:cubicBezTo>
                        <a:cubicBezTo>
                          <a:pt x="80" y="123"/>
                          <a:pt x="80" y="123"/>
                          <a:pt x="80" y="123"/>
                        </a:cubicBezTo>
                        <a:cubicBezTo>
                          <a:pt x="80" y="123"/>
                          <a:pt x="80" y="123"/>
                          <a:pt x="80" y="123"/>
                        </a:cubicBezTo>
                        <a:cubicBezTo>
                          <a:pt x="80" y="123"/>
                          <a:pt x="79" y="124"/>
                          <a:pt x="80" y="124"/>
                        </a:cubicBezTo>
                        <a:cubicBezTo>
                          <a:pt x="80" y="124"/>
                          <a:pt x="80" y="124"/>
                          <a:pt x="80" y="124"/>
                        </a:cubicBezTo>
                        <a:cubicBezTo>
                          <a:pt x="80" y="124"/>
                          <a:pt x="80" y="124"/>
                          <a:pt x="80" y="124"/>
                        </a:cubicBezTo>
                        <a:cubicBezTo>
                          <a:pt x="80" y="125"/>
                          <a:pt x="80" y="125"/>
                          <a:pt x="80" y="125"/>
                        </a:cubicBezTo>
                        <a:cubicBezTo>
                          <a:pt x="80" y="128"/>
                          <a:pt x="80" y="128"/>
                          <a:pt x="80" y="128"/>
                        </a:cubicBezTo>
                        <a:cubicBezTo>
                          <a:pt x="80" y="129"/>
                          <a:pt x="80" y="129"/>
                          <a:pt x="80" y="130"/>
                        </a:cubicBezTo>
                        <a:cubicBezTo>
                          <a:pt x="80" y="131"/>
                          <a:pt x="80" y="132"/>
                          <a:pt x="81" y="133"/>
                        </a:cubicBezTo>
                        <a:cubicBezTo>
                          <a:pt x="81" y="134"/>
                          <a:pt x="80" y="135"/>
                          <a:pt x="79" y="135"/>
                        </a:cubicBezTo>
                        <a:cubicBezTo>
                          <a:pt x="79" y="135"/>
                          <a:pt x="78" y="135"/>
                          <a:pt x="78" y="135"/>
                        </a:cubicBezTo>
                        <a:cubicBezTo>
                          <a:pt x="78" y="136"/>
                          <a:pt x="78" y="136"/>
                          <a:pt x="77" y="137"/>
                        </a:cubicBezTo>
                        <a:cubicBezTo>
                          <a:pt x="77" y="137"/>
                          <a:pt x="77" y="137"/>
                          <a:pt x="77" y="138"/>
                        </a:cubicBezTo>
                        <a:cubicBezTo>
                          <a:pt x="77" y="138"/>
                          <a:pt x="76" y="138"/>
                          <a:pt x="76" y="138"/>
                        </a:cubicBezTo>
                        <a:cubicBezTo>
                          <a:pt x="76" y="138"/>
                          <a:pt x="76" y="138"/>
                          <a:pt x="76" y="138"/>
                        </a:cubicBezTo>
                        <a:cubicBezTo>
                          <a:pt x="76" y="138"/>
                          <a:pt x="75" y="138"/>
                          <a:pt x="75" y="138"/>
                        </a:cubicBezTo>
                        <a:cubicBezTo>
                          <a:pt x="75" y="138"/>
                          <a:pt x="75" y="139"/>
                          <a:pt x="75" y="139"/>
                        </a:cubicBezTo>
                        <a:cubicBezTo>
                          <a:pt x="75" y="139"/>
                          <a:pt x="74" y="139"/>
                          <a:pt x="74" y="139"/>
                        </a:cubicBezTo>
                        <a:cubicBezTo>
                          <a:pt x="74" y="139"/>
                          <a:pt x="74" y="139"/>
                          <a:pt x="73" y="139"/>
                        </a:cubicBezTo>
                        <a:cubicBezTo>
                          <a:pt x="73" y="139"/>
                          <a:pt x="73" y="139"/>
                          <a:pt x="73" y="139"/>
                        </a:cubicBezTo>
                        <a:cubicBezTo>
                          <a:pt x="73" y="139"/>
                          <a:pt x="73" y="140"/>
                          <a:pt x="73" y="140"/>
                        </a:cubicBezTo>
                        <a:cubicBezTo>
                          <a:pt x="73" y="140"/>
                          <a:pt x="73" y="140"/>
                          <a:pt x="73" y="141"/>
                        </a:cubicBezTo>
                        <a:cubicBezTo>
                          <a:pt x="73" y="141"/>
                          <a:pt x="73" y="141"/>
                          <a:pt x="73"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2"/>
                          <a:pt x="72" y="142"/>
                          <a:pt x="71" y="142"/>
                        </a:cubicBezTo>
                        <a:cubicBezTo>
                          <a:pt x="70" y="142"/>
                          <a:pt x="70" y="142"/>
                          <a:pt x="70" y="142"/>
                        </a:cubicBezTo>
                        <a:cubicBezTo>
                          <a:pt x="70" y="142"/>
                          <a:pt x="70" y="142"/>
                          <a:pt x="69" y="142"/>
                        </a:cubicBezTo>
                        <a:cubicBezTo>
                          <a:pt x="69" y="142"/>
                          <a:pt x="69" y="142"/>
                          <a:pt x="68" y="142"/>
                        </a:cubicBezTo>
                        <a:cubicBezTo>
                          <a:pt x="68" y="142"/>
                          <a:pt x="67" y="142"/>
                          <a:pt x="67" y="142"/>
                        </a:cubicBezTo>
                        <a:cubicBezTo>
                          <a:pt x="66" y="142"/>
                          <a:pt x="66" y="143"/>
                          <a:pt x="66" y="143"/>
                        </a:cubicBezTo>
                        <a:cubicBezTo>
                          <a:pt x="66" y="143"/>
                          <a:pt x="66" y="143"/>
                          <a:pt x="66" y="143"/>
                        </a:cubicBezTo>
                        <a:cubicBezTo>
                          <a:pt x="65" y="144"/>
                          <a:pt x="65" y="144"/>
                          <a:pt x="65" y="145"/>
                        </a:cubicBezTo>
                        <a:cubicBezTo>
                          <a:pt x="65" y="145"/>
                          <a:pt x="65" y="145"/>
                          <a:pt x="65" y="145"/>
                        </a:cubicBezTo>
                        <a:cubicBezTo>
                          <a:pt x="65" y="146"/>
                          <a:pt x="65" y="146"/>
                          <a:pt x="65" y="146"/>
                        </a:cubicBezTo>
                        <a:cubicBezTo>
                          <a:pt x="64" y="146"/>
                          <a:pt x="64" y="146"/>
                          <a:pt x="64" y="146"/>
                        </a:cubicBezTo>
                        <a:cubicBezTo>
                          <a:pt x="64" y="146"/>
                          <a:pt x="64" y="146"/>
                          <a:pt x="64" y="146"/>
                        </a:cubicBezTo>
                        <a:cubicBezTo>
                          <a:pt x="64" y="146"/>
                          <a:pt x="64" y="146"/>
                          <a:pt x="64" y="146"/>
                        </a:cubicBezTo>
                        <a:cubicBezTo>
                          <a:pt x="64" y="152"/>
                          <a:pt x="64" y="152"/>
                          <a:pt x="64" y="152"/>
                        </a:cubicBezTo>
                        <a:cubicBezTo>
                          <a:pt x="64" y="152"/>
                          <a:pt x="64" y="153"/>
                          <a:pt x="63" y="154"/>
                        </a:cubicBezTo>
                        <a:cubicBezTo>
                          <a:pt x="63" y="155"/>
                          <a:pt x="62" y="155"/>
                          <a:pt x="61" y="156"/>
                        </a:cubicBezTo>
                        <a:cubicBezTo>
                          <a:pt x="61" y="156"/>
                          <a:pt x="61" y="156"/>
                          <a:pt x="61" y="156"/>
                        </a:cubicBezTo>
                        <a:cubicBezTo>
                          <a:pt x="61" y="156"/>
                          <a:pt x="60" y="156"/>
                          <a:pt x="60" y="156"/>
                        </a:cubicBezTo>
                        <a:cubicBezTo>
                          <a:pt x="60" y="156"/>
                          <a:pt x="60" y="156"/>
                          <a:pt x="60" y="156"/>
                        </a:cubicBezTo>
                        <a:cubicBezTo>
                          <a:pt x="60" y="156"/>
                          <a:pt x="60" y="156"/>
                          <a:pt x="60" y="156"/>
                        </a:cubicBezTo>
                        <a:cubicBezTo>
                          <a:pt x="60" y="157"/>
                          <a:pt x="60" y="157"/>
                          <a:pt x="60" y="158"/>
                        </a:cubicBezTo>
                        <a:cubicBezTo>
                          <a:pt x="60" y="158"/>
                          <a:pt x="60" y="158"/>
                          <a:pt x="60" y="158"/>
                        </a:cubicBezTo>
                        <a:cubicBezTo>
                          <a:pt x="60" y="159"/>
                          <a:pt x="60" y="159"/>
                          <a:pt x="60" y="159"/>
                        </a:cubicBezTo>
                        <a:cubicBezTo>
                          <a:pt x="59" y="159"/>
                          <a:pt x="59" y="159"/>
                          <a:pt x="59" y="159"/>
                        </a:cubicBezTo>
                        <a:cubicBezTo>
                          <a:pt x="59" y="159"/>
                          <a:pt x="59" y="159"/>
                          <a:pt x="59" y="159"/>
                        </a:cubicBezTo>
                        <a:cubicBezTo>
                          <a:pt x="59" y="159"/>
                          <a:pt x="59" y="159"/>
                          <a:pt x="59" y="159"/>
                        </a:cubicBezTo>
                        <a:cubicBezTo>
                          <a:pt x="59" y="159"/>
                          <a:pt x="59" y="159"/>
                          <a:pt x="59" y="159"/>
                        </a:cubicBezTo>
                        <a:cubicBezTo>
                          <a:pt x="59" y="160"/>
                          <a:pt x="59" y="160"/>
                          <a:pt x="59" y="160"/>
                        </a:cubicBezTo>
                        <a:cubicBezTo>
                          <a:pt x="55" y="160"/>
                          <a:pt x="55" y="160"/>
                          <a:pt x="55" y="160"/>
                        </a:cubicBezTo>
                        <a:cubicBezTo>
                          <a:pt x="55" y="160"/>
                          <a:pt x="55" y="160"/>
                          <a:pt x="55" y="160"/>
                        </a:cubicBezTo>
                        <a:cubicBezTo>
                          <a:pt x="56" y="160"/>
                          <a:pt x="56" y="160"/>
                          <a:pt x="56" y="160"/>
                        </a:cubicBezTo>
                        <a:cubicBezTo>
                          <a:pt x="56" y="160"/>
                          <a:pt x="56" y="160"/>
                          <a:pt x="57" y="160"/>
                        </a:cubicBezTo>
                        <a:cubicBezTo>
                          <a:pt x="57" y="160"/>
                          <a:pt x="57" y="160"/>
                          <a:pt x="57" y="160"/>
                        </a:cubicBezTo>
                        <a:cubicBezTo>
                          <a:pt x="57" y="161"/>
                          <a:pt x="57" y="161"/>
                          <a:pt x="57" y="161"/>
                        </a:cubicBezTo>
                        <a:cubicBezTo>
                          <a:pt x="57" y="161"/>
                          <a:pt x="57" y="162"/>
                          <a:pt x="58" y="162"/>
                        </a:cubicBezTo>
                        <a:cubicBezTo>
                          <a:pt x="58" y="162"/>
                          <a:pt x="59" y="163"/>
                          <a:pt x="58" y="164"/>
                        </a:cubicBezTo>
                        <a:cubicBezTo>
                          <a:pt x="58" y="165"/>
                          <a:pt x="57" y="165"/>
                          <a:pt x="56" y="165"/>
                        </a:cubicBezTo>
                        <a:cubicBezTo>
                          <a:pt x="56" y="165"/>
                          <a:pt x="56" y="165"/>
                          <a:pt x="56" y="165"/>
                        </a:cubicBezTo>
                        <a:cubicBezTo>
                          <a:pt x="56" y="165"/>
                          <a:pt x="56" y="165"/>
                          <a:pt x="56" y="165"/>
                        </a:cubicBezTo>
                        <a:cubicBezTo>
                          <a:pt x="55" y="165"/>
                          <a:pt x="55" y="165"/>
                          <a:pt x="55" y="165"/>
                        </a:cubicBezTo>
                        <a:cubicBezTo>
                          <a:pt x="55" y="165"/>
                          <a:pt x="55" y="165"/>
                          <a:pt x="55" y="166"/>
                        </a:cubicBezTo>
                        <a:cubicBezTo>
                          <a:pt x="55" y="167"/>
                          <a:pt x="55" y="167"/>
                          <a:pt x="55" y="167"/>
                        </a:cubicBezTo>
                        <a:cubicBezTo>
                          <a:pt x="55" y="166"/>
                          <a:pt x="55" y="166"/>
                          <a:pt x="55" y="166"/>
                        </a:cubicBezTo>
                        <a:cubicBezTo>
                          <a:pt x="54" y="166"/>
                          <a:pt x="54" y="166"/>
                          <a:pt x="53" y="166"/>
                        </a:cubicBezTo>
                        <a:cubicBezTo>
                          <a:pt x="53" y="166"/>
                          <a:pt x="53" y="166"/>
                          <a:pt x="53" y="166"/>
                        </a:cubicBezTo>
                        <a:cubicBezTo>
                          <a:pt x="53" y="166"/>
                          <a:pt x="53" y="167"/>
                          <a:pt x="53" y="167"/>
                        </a:cubicBezTo>
                        <a:cubicBezTo>
                          <a:pt x="53" y="167"/>
                          <a:pt x="53" y="167"/>
                          <a:pt x="53" y="167"/>
                        </a:cubicBezTo>
                        <a:cubicBezTo>
                          <a:pt x="53" y="168"/>
                          <a:pt x="52" y="169"/>
                          <a:pt x="51" y="169"/>
                        </a:cubicBezTo>
                        <a:cubicBezTo>
                          <a:pt x="51" y="169"/>
                          <a:pt x="51" y="169"/>
                          <a:pt x="51" y="169"/>
                        </a:cubicBezTo>
                        <a:cubicBezTo>
                          <a:pt x="51" y="169"/>
                          <a:pt x="51" y="169"/>
                          <a:pt x="51" y="169"/>
                        </a:cubicBezTo>
                        <a:cubicBezTo>
                          <a:pt x="51" y="169"/>
                          <a:pt x="51" y="169"/>
                          <a:pt x="51" y="169"/>
                        </a:cubicBezTo>
                        <a:cubicBezTo>
                          <a:pt x="51" y="169"/>
                          <a:pt x="51" y="170"/>
                          <a:pt x="51" y="170"/>
                        </a:cubicBezTo>
                        <a:cubicBezTo>
                          <a:pt x="51" y="170"/>
                          <a:pt x="51" y="170"/>
                          <a:pt x="51" y="170"/>
                        </a:cubicBezTo>
                        <a:cubicBezTo>
                          <a:pt x="52" y="170"/>
                          <a:pt x="52" y="170"/>
                          <a:pt x="52" y="170"/>
                        </a:cubicBezTo>
                        <a:cubicBezTo>
                          <a:pt x="52" y="170"/>
                          <a:pt x="52" y="170"/>
                          <a:pt x="52" y="170"/>
                        </a:cubicBezTo>
                        <a:cubicBezTo>
                          <a:pt x="52" y="170"/>
                          <a:pt x="52" y="171"/>
                          <a:pt x="52" y="171"/>
                        </a:cubicBezTo>
                        <a:cubicBezTo>
                          <a:pt x="52" y="171"/>
                          <a:pt x="52" y="171"/>
                          <a:pt x="52" y="171"/>
                        </a:cubicBezTo>
                        <a:cubicBezTo>
                          <a:pt x="52" y="171"/>
                          <a:pt x="53" y="172"/>
                          <a:pt x="53" y="172"/>
                        </a:cubicBezTo>
                        <a:cubicBezTo>
                          <a:pt x="53" y="173"/>
                          <a:pt x="53" y="173"/>
                          <a:pt x="53" y="173"/>
                        </a:cubicBezTo>
                        <a:cubicBezTo>
                          <a:pt x="53" y="174"/>
                          <a:pt x="53" y="175"/>
                          <a:pt x="53" y="175"/>
                        </a:cubicBezTo>
                        <a:cubicBezTo>
                          <a:pt x="53" y="175"/>
                          <a:pt x="53" y="175"/>
                          <a:pt x="53" y="175"/>
                        </a:cubicBezTo>
                        <a:cubicBezTo>
                          <a:pt x="53" y="175"/>
                          <a:pt x="53" y="175"/>
                          <a:pt x="53" y="176"/>
                        </a:cubicBezTo>
                        <a:cubicBezTo>
                          <a:pt x="54" y="176"/>
                          <a:pt x="54" y="176"/>
                          <a:pt x="54" y="176"/>
                        </a:cubicBezTo>
                        <a:cubicBezTo>
                          <a:pt x="54" y="176"/>
                          <a:pt x="54" y="176"/>
                          <a:pt x="54" y="176"/>
                        </a:cubicBezTo>
                        <a:cubicBezTo>
                          <a:pt x="54" y="178"/>
                          <a:pt x="54" y="178"/>
                          <a:pt x="54" y="178"/>
                        </a:cubicBezTo>
                        <a:cubicBezTo>
                          <a:pt x="54" y="178"/>
                          <a:pt x="54" y="178"/>
                          <a:pt x="54" y="178"/>
                        </a:cubicBezTo>
                        <a:cubicBezTo>
                          <a:pt x="53" y="178"/>
                          <a:pt x="53" y="178"/>
                          <a:pt x="53" y="178"/>
                        </a:cubicBezTo>
                        <a:cubicBezTo>
                          <a:pt x="54" y="178"/>
                          <a:pt x="54" y="178"/>
                          <a:pt x="54" y="178"/>
                        </a:cubicBezTo>
                        <a:cubicBezTo>
                          <a:pt x="54" y="178"/>
                          <a:pt x="55" y="178"/>
                          <a:pt x="55" y="179"/>
                        </a:cubicBezTo>
                        <a:cubicBezTo>
                          <a:pt x="55" y="179"/>
                          <a:pt x="55" y="180"/>
                          <a:pt x="55" y="180"/>
                        </a:cubicBezTo>
                        <a:cubicBezTo>
                          <a:pt x="55" y="180"/>
                          <a:pt x="55" y="180"/>
                          <a:pt x="55" y="181"/>
                        </a:cubicBezTo>
                        <a:cubicBezTo>
                          <a:pt x="55" y="181"/>
                          <a:pt x="55" y="181"/>
                          <a:pt x="55" y="181"/>
                        </a:cubicBezTo>
                        <a:cubicBezTo>
                          <a:pt x="55" y="181"/>
                          <a:pt x="55" y="181"/>
                          <a:pt x="55" y="181"/>
                        </a:cubicBezTo>
                        <a:cubicBezTo>
                          <a:pt x="55" y="181"/>
                          <a:pt x="55" y="181"/>
                          <a:pt x="54" y="181"/>
                        </a:cubicBezTo>
                        <a:cubicBezTo>
                          <a:pt x="54" y="181"/>
                          <a:pt x="54" y="181"/>
                          <a:pt x="54" y="181"/>
                        </a:cubicBezTo>
                        <a:cubicBezTo>
                          <a:pt x="54" y="181"/>
                          <a:pt x="54" y="181"/>
                          <a:pt x="54" y="181"/>
                        </a:cubicBezTo>
                        <a:cubicBezTo>
                          <a:pt x="54" y="181"/>
                          <a:pt x="55" y="182"/>
                          <a:pt x="55" y="182"/>
                        </a:cubicBezTo>
                        <a:cubicBezTo>
                          <a:pt x="55" y="182"/>
                          <a:pt x="55" y="182"/>
                          <a:pt x="55" y="183"/>
                        </a:cubicBezTo>
                        <a:cubicBezTo>
                          <a:pt x="55" y="183"/>
                          <a:pt x="55" y="183"/>
                          <a:pt x="55" y="184"/>
                        </a:cubicBezTo>
                        <a:cubicBezTo>
                          <a:pt x="55" y="184"/>
                          <a:pt x="54" y="184"/>
                          <a:pt x="54" y="18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4" name="Freeform 16"/>
                  <p:cNvSpPr/>
                  <p:nvPr/>
                </p:nvSpPr>
                <p:spPr bwMode="auto">
                  <a:xfrm>
                    <a:off x="4260" y="2053"/>
                    <a:ext cx="40" cy="66"/>
                  </a:xfrm>
                  <a:custGeom>
                    <a:avLst/>
                    <a:gdLst>
                      <a:gd name="T0" fmla="*/ 2 w 9"/>
                      <a:gd name="T1" fmla="*/ 15 h 15"/>
                      <a:gd name="T2" fmla="*/ 1 w 9"/>
                      <a:gd name="T3" fmla="*/ 15 h 15"/>
                      <a:gd name="T4" fmla="*/ 0 w 9"/>
                      <a:gd name="T5" fmla="*/ 15 h 15"/>
                      <a:gd name="T6" fmla="*/ 1 w 9"/>
                      <a:gd name="T7" fmla="*/ 14 h 15"/>
                      <a:gd name="T8" fmla="*/ 1 w 9"/>
                      <a:gd name="T9" fmla="*/ 13 h 15"/>
                      <a:gd name="T10" fmla="*/ 1 w 9"/>
                      <a:gd name="T11" fmla="*/ 10 h 15"/>
                      <a:gd name="T12" fmla="*/ 1 w 9"/>
                      <a:gd name="T13" fmla="*/ 9 h 15"/>
                      <a:gd name="T14" fmla="*/ 1 w 9"/>
                      <a:gd name="T15" fmla="*/ 9 h 15"/>
                      <a:gd name="T16" fmla="*/ 2 w 9"/>
                      <a:gd name="T17" fmla="*/ 7 h 15"/>
                      <a:gd name="T18" fmla="*/ 2 w 9"/>
                      <a:gd name="T19" fmla="*/ 6 h 15"/>
                      <a:gd name="T20" fmla="*/ 2 w 9"/>
                      <a:gd name="T21" fmla="*/ 6 h 15"/>
                      <a:gd name="T22" fmla="*/ 3 w 9"/>
                      <a:gd name="T23" fmla="*/ 5 h 15"/>
                      <a:gd name="T24" fmla="*/ 3 w 9"/>
                      <a:gd name="T25" fmla="*/ 5 h 15"/>
                      <a:gd name="T26" fmla="*/ 3 w 9"/>
                      <a:gd name="T27" fmla="*/ 4 h 15"/>
                      <a:gd name="T28" fmla="*/ 4 w 9"/>
                      <a:gd name="T29" fmla="*/ 3 h 15"/>
                      <a:gd name="T30" fmla="*/ 5 w 9"/>
                      <a:gd name="T31" fmla="*/ 2 h 15"/>
                      <a:gd name="T32" fmla="*/ 6 w 9"/>
                      <a:gd name="T33" fmla="*/ 0 h 15"/>
                      <a:gd name="T34" fmla="*/ 7 w 9"/>
                      <a:gd name="T35" fmla="*/ 1 h 15"/>
                      <a:gd name="T36" fmla="*/ 7 w 9"/>
                      <a:gd name="T37" fmla="*/ 1 h 15"/>
                      <a:gd name="T38" fmla="*/ 8 w 9"/>
                      <a:gd name="T39" fmla="*/ 1 h 15"/>
                      <a:gd name="T40" fmla="*/ 8 w 9"/>
                      <a:gd name="T41" fmla="*/ 2 h 15"/>
                      <a:gd name="T42" fmla="*/ 6 w 9"/>
                      <a:gd name="T43" fmla="*/ 6 h 15"/>
                      <a:gd name="T44" fmla="*/ 6 w 9"/>
                      <a:gd name="T45" fmla="*/ 6 h 15"/>
                      <a:gd name="T46" fmla="*/ 5 w 9"/>
                      <a:gd name="T47" fmla="*/ 6 h 15"/>
                      <a:gd name="T48" fmla="*/ 6 w 9"/>
                      <a:gd name="T49" fmla="*/ 7 h 15"/>
                      <a:gd name="T50" fmla="*/ 6 w 9"/>
                      <a:gd name="T51" fmla="*/ 7 h 15"/>
                      <a:gd name="T52" fmla="*/ 5 w 9"/>
                      <a:gd name="T53" fmla="*/ 8 h 15"/>
                      <a:gd name="T54" fmla="*/ 5 w 9"/>
                      <a:gd name="T55" fmla="*/ 8 h 15"/>
                      <a:gd name="T56" fmla="*/ 5 w 9"/>
                      <a:gd name="T57" fmla="*/ 9 h 15"/>
                      <a:gd name="T58" fmla="*/ 5 w 9"/>
                      <a:gd name="T59" fmla="*/ 9 h 15"/>
                      <a:gd name="T60" fmla="*/ 5 w 9"/>
                      <a:gd name="T61" fmla="*/ 10 h 15"/>
                      <a:gd name="T62" fmla="*/ 5 w 9"/>
                      <a:gd name="T63" fmla="*/ 11 h 15"/>
                      <a:gd name="T64" fmla="*/ 4 w 9"/>
                      <a:gd name="T65" fmla="*/ 12 h 15"/>
                      <a:gd name="T66" fmla="*/ 4 w 9"/>
                      <a:gd name="T67" fmla="*/ 12 h 15"/>
                      <a:gd name="T68" fmla="*/ 4 w 9"/>
                      <a:gd name="T69" fmla="*/ 13 h 15"/>
                      <a:gd name="T70" fmla="*/ 2 w 9"/>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5">
                        <a:moveTo>
                          <a:pt x="2" y="15"/>
                        </a:moveTo>
                        <a:cubicBezTo>
                          <a:pt x="1" y="15"/>
                          <a:pt x="1" y="15"/>
                          <a:pt x="1" y="15"/>
                        </a:cubicBezTo>
                        <a:cubicBezTo>
                          <a:pt x="0" y="15"/>
                          <a:pt x="0" y="15"/>
                          <a:pt x="0" y="15"/>
                        </a:cubicBezTo>
                        <a:cubicBezTo>
                          <a:pt x="1" y="14"/>
                          <a:pt x="1" y="14"/>
                          <a:pt x="1" y="14"/>
                        </a:cubicBezTo>
                        <a:cubicBezTo>
                          <a:pt x="1" y="14"/>
                          <a:pt x="1" y="13"/>
                          <a:pt x="1" y="13"/>
                        </a:cubicBezTo>
                        <a:cubicBezTo>
                          <a:pt x="0" y="12"/>
                          <a:pt x="0" y="10"/>
                          <a:pt x="1" y="10"/>
                        </a:cubicBezTo>
                        <a:cubicBezTo>
                          <a:pt x="1" y="10"/>
                          <a:pt x="1" y="9"/>
                          <a:pt x="1" y="9"/>
                        </a:cubicBezTo>
                        <a:cubicBezTo>
                          <a:pt x="1" y="9"/>
                          <a:pt x="1" y="9"/>
                          <a:pt x="1" y="9"/>
                        </a:cubicBezTo>
                        <a:cubicBezTo>
                          <a:pt x="1" y="8"/>
                          <a:pt x="1" y="7"/>
                          <a:pt x="2" y="7"/>
                        </a:cubicBezTo>
                        <a:cubicBezTo>
                          <a:pt x="2" y="7"/>
                          <a:pt x="2" y="7"/>
                          <a:pt x="2" y="6"/>
                        </a:cubicBezTo>
                        <a:cubicBezTo>
                          <a:pt x="2" y="6"/>
                          <a:pt x="2" y="6"/>
                          <a:pt x="2" y="6"/>
                        </a:cubicBezTo>
                        <a:cubicBezTo>
                          <a:pt x="2" y="6"/>
                          <a:pt x="2" y="5"/>
                          <a:pt x="3" y="5"/>
                        </a:cubicBezTo>
                        <a:cubicBezTo>
                          <a:pt x="3" y="5"/>
                          <a:pt x="3" y="5"/>
                          <a:pt x="3" y="5"/>
                        </a:cubicBezTo>
                        <a:cubicBezTo>
                          <a:pt x="3" y="5"/>
                          <a:pt x="3" y="5"/>
                          <a:pt x="3" y="4"/>
                        </a:cubicBezTo>
                        <a:cubicBezTo>
                          <a:pt x="3" y="4"/>
                          <a:pt x="4" y="3"/>
                          <a:pt x="4" y="3"/>
                        </a:cubicBezTo>
                        <a:cubicBezTo>
                          <a:pt x="4" y="2"/>
                          <a:pt x="5" y="2"/>
                          <a:pt x="5" y="2"/>
                        </a:cubicBezTo>
                        <a:cubicBezTo>
                          <a:pt x="6" y="1"/>
                          <a:pt x="6" y="1"/>
                          <a:pt x="6" y="0"/>
                        </a:cubicBezTo>
                        <a:cubicBezTo>
                          <a:pt x="7" y="1"/>
                          <a:pt x="7" y="1"/>
                          <a:pt x="7" y="1"/>
                        </a:cubicBezTo>
                        <a:cubicBezTo>
                          <a:pt x="7" y="1"/>
                          <a:pt x="7" y="1"/>
                          <a:pt x="7" y="1"/>
                        </a:cubicBezTo>
                        <a:cubicBezTo>
                          <a:pt x="8" y="1"/>
                          <a:pt x="8" y="1"/>
                          <a:pt x="8" y="1"/>
                        </a:cubicBezTo>
                        <a:cubicBezTo>
                          <a:pt x="8" y="2"/>
                          <a:pt x="8" y="2"/>
                          <a:pt x="8" y="2"/>
                        </a:cubicBezTo>
                        <a:cubicBezTo>
                          <a:pt x="9" y="3"/>
                          <a:pt x="7" y="5"/>
                          <a:pt x="6" y="6"/>
                        </a:cubicBezTo>
                        <a:cubicBezTo>
                          <a:pt x="6" y="6"/>
                          <a:pt x="6" y="6"/>
                          <a:pt x="6" y="6"/>
                        </a:cubicBezTo>
                        <a:cubicBezTo>
                          <a:pt x="6" y="6"/>
                          <a:pt x="6" y="6"/>
                          <a:pt x="5" y="6"/>
                        </a:cubicBezTo>
                        <a:cubicBezTo>
                          <a:pt x="5" y="7"/>
                          <a:pt x="5" y="7"/>
                          <a:pt x="6" y="7"/>
                        </a:cubicBezTo>
                        <a:cubicBezTo>
                          <a:pt x="6" y="7"/>
                          <a:pt x="6" y="7"/>
                          <a:pt x="6" y="7"/>
                        </a:cubicBezTo>
                        <a:cubicBezTo>
                          <a:pt x="6" y="8"/>
                          <a:pt x="5" y="8"/>
                          <a:pt x="5" y="8"/>
                        </a:cubicBezTo>
                        <a:cubicBezTo>
                          <a:pt x="5" y="8"/>
                          <a:pt x="5" y="8"/>
                          <a:pt x="5" y="8"/>
                        </a:cubicBezTo>
                        <a:cubicBezTo>
                          <a:pt x="5" y="9"/>
                          <a:pt x="5" y="9"/>
                          <a:pt x="5" y="9"/>
                        </a:cubicBezTo>
                        <a:cubicBezTo>
                          <a:pt x="5" y="9"/>
                          <a:pt x="5" y="9"/>
                          <a:pt x="5" y="9"/>
                        </a:cubicBezTo>
                        <a:cubicBezTo>
                          <a:pt x="5" y="10"/>
                          <a:pt x="5" y="10"/>
                          <a:pt x="5" y="10"/>
                        </a:cubicBezTo>
                        <a:cubicBezTo>
                          <a:pt x="5" y="10"/>
                          <a:pt x="5" y="10"/>
                          <a:pt x="5" y="11"/>
                        </a:cubicBezTo>
                        <a:cubicBezTo>
                          <a:pt x="5" y="11"/>
                          <a:pt x="5" y="12"/>
                          <a:pt x="4" y="12"/>
                        </a:cubicBezTo>
                        <a:cubicBezTo>
                          <a:pt x="4" y="12"/>
                          <a:pt x="4" y="12"/>
                          <a:pt x="4" y="12"/>
                        </a:cubicBezTo>
                        <a:cubicBezTo>
                          <a:pt x="4" y="13"/>
                          <a:pt x="4" y="13"/>
                          <a:pt x="4" y="13"/>
                        </a:cubicBezTo>
                        <a:cubicBezTo>
                          <a:pt x="4" y="14"/>
                          <a:pt x="3" y="15"/>
                          <a:pt x="2" y="1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5" name="Freeform 17"/>
                  <p:cNvSpPr/>
                  <p:nvPr/>
                </p:nvSpPr>
                <p:spPr bwMode="auto">
                  <a:xfrm>
                    <a:off x="4286" y="2053"/>
                    <a:ext cx="9" cy="13"/>
                  </a:xfrm>
                  <a:custGeom>
                    <a:avLst/>
                    <a:gdLst>
                      <a:gd name="T0" fmla="*/ 1 w 2"/>
                      <a:gd name="T1" fmla="*/ 2 h 3"/>
                      <a:gd name="T2" fmla="*/ 0 w 2"/>
                      <a:gd name="T3" fmla="*/ 1 h 3"/>
                      <a:gd name="T4" fmla="*/ 1 w 2"/>
                      <a:gd name="T5" fmla="*/ 0 h 3"/>
                      <a:gd name="T6" fmla="*/ 2 w 2"/>
                      <a:gd name="T7" fmla="*/ 1 h 3"/>
                      <a:gd name="T8" fmla="*/ 2 w 2"/>
                      <a:gd name="T9" fmla="*/ 2 h 3"/>
                      <a:gd name="T10" fmla="*/ 1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1" y="1"/>
                          <a:pt x="0" y="1"/>
                        </a:cubicBezTo>
                        <a:cubicBezTo>
                          <a:pt x="1" y="0"/>
                          <a:pt x="1" y="0"/>
                          <a:pt x="1" y="0"/>
                        </a:cubicBezTo>
                        <a:cubicBezTo>
                          <a:pt x="2" y="0"/>
                          <a:pt x="2" y="1"/>
                          <a:pt x="2" y="1"/>
                        </a:cubicBezTo>
                        <a:cubicBezTo>
                          <a:pt x="2" y="2"/>
                          <a:pt x="2" y="2"/>
                          <a:pt x="2" y="2"/>
                        </a:cubicBezTo>
                        <a:cubicBezTo>
                          <a:pt x="1" y="3"/>
                          <a:pt x="1" y="3"/>
                          <a:pt x="1" y="3"/>
                        </a:cubicBezTo>
                        <a:lnTo>
                          <a:pt x="1" y="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6" name="Freeform 18"/>
                  <p:cNvSpPr/>
                  <p:nvPr/>
                </p:nvSpPr>
                <p:spPr bwMode="auto">
                  <a:xfrm>
                    <a:off x="3978" y="1498"/>
                    <a:ext cx="13" cy="9"/>
                  </a:xfrm>
                  <a:custGeom>
                    <a:avLst/>
                    <a:gdLst>
                      <a:gd name="T0" fmla="*/ 3 w 3"/>
                      <a:gd name="T1" fmla="*/ 2 h 2"/>
                      <a:gd name="T2" fmla="*/ 3 w 3"/>
                      <a:gd name="T3" fmla="*/ 1 h 2"/>
                      <a:gd name="T4" fmla="*/ 2 w 3"/>
                      <a:gd name="T5" fmla="*/ 0 h 2"/>
                      <a:gd name="T6" fmla="*/ 1 w 3"/>
                      <a:gd name="T7" fmla="*/ 0 h 2"/>
                      <a:gd name="T8" fmla="*/ 1 w 3"/>
                      <a:gd name="T9" fmla="*/ 0 h 2"/>
                      <a:gd name="T10" fmla="*/ 1 w 3"/>
                      <a:gd name="T11" fmla="*/ 1 h 2"/>
                      <a:gd name="T12" fmla="*/ 1 w 3"/>
                      <a:gd name="T13" fmla="*/ 2 h 2"/>
                      <a:gd name="T14" fmla="*/ 1 w 3"/>
                      <a:gd name="T15" fmla="*/ 2 h 2"/>
                      <a:gd name="T16" fmla="*/ 3 w 3"/>
                      <a:gd name="T17" fmla="*/ 2 h 2"/>
                      <a:gd name="T18" fmla="*/ 3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2"/>
                        </a:moveTo>
                        <a:cubicBezTo>
                          <a:pt x="3" y="2"/>
                          <a:pt x="3" y="1"/>
                          <a:pt x="3" y="1"/>
                        </a:cubicBezTo>
                        <a:cubicBezTo>
                          <a:pt x="3" y="1"/>
                          <a:pt x="2" y="0"/>
                          <a:pt x="2" y="0"/>
                        </a:cubicBezTo>
                        <a:cubicBezTo>
                          <a:pt x="2" y="0"/>
                          <a:pt x="2" y="0"/>
                          <a:pt x="1" y="0"/>
                        </a:cubicBezTo>
                        <a:cubicBezTo>
                          <a:pt x="1" y="0"/>
                          <a:pt x="1" y="0"/>
                          <a:pt x="1" y="0"/>
                        </a:cubicBezTo>
                        <a:cubicBezTo>
                          <a:pt x="1" y="0"/>
                          <a:pt x="1" y="1"/>
                          <a:pt x="1" y="1"/>
                        </a:cubicBezTo>
                        <a:cubicBezTo>
                          <a:pt x="1" y="1"/>
                          <a:pt x="1" y="1"/>
                          <a:pt x="1" y="2"/>
                        </a:cubicBezTo>
                        <a:cubicBezTo>
                          <a:pt x="1" y="2"/>
                          <a:pt x="0" y="2"/>
                          <a:pt x="1" y="2"/>
                        </a:cubicBezTo>
                        <a:cubicBezTo>
                          <a:pt x="2" y="2"/>
                          <a:pt x="3" y="2"/>
                          <a:pt x="3" y="2"/>
                        </a:cubicBezTo>
                        <a:cubicBezTo>
                          <a:pt x="3" y="1"/>
                          <a:pt x="3" y="2"/>
                          <a:pt x="3" y="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7" name="Freeform 19"/>
                  <p:cNvSpPr/>
                  <p:nvPr/>
                </p:nvSpPr>
                <p:spPr bwMode="auto">
                  <a:xfrm>
                    <a:off x="3978" y="1507"/>
                    <a:ext cx="35" cy="36"/>
                  </a:xfrm>
                  <a:custGeom>
                    <a:avLst/>
                    <a:gdLst>
                      <a:gd name="T0" fmla="*/ 2 w 8"/>
                      <a:gd name="T1" fmla="*/ 6 h 8"/>
                      <a:gd name="T2" fmla="*/ 2 w 8"/>
                      <a:gd name="T3" fmla="*/ 6 h 8"/>
                      <a:gd name="T4" fmla="*/ 3 w 8"/>
                      <a:gd name="T5" fmla="*/ 7 h 8"/>
                      <a:gd name="T6" fmla="*/ 6 w 8"/>
                      <a:gd name="T7" fmla="*/ 7 h 8"/>
                      <a:gd name="T8" fmla="*/ 6 w 8"/>
                      <a:gd name="T9" fmla="*/ 7 h 8"/>
                      <a:gd name="T10" fmla="*/ 7 w 8"/>
                      <a:gd name="T11" fmla="*/ 6 h 8"/>
                      <a:gd name="T12" fmla="*/ 8 w 8"/>
                      <a:gd name="T13" fmla="*/ 4 h 8"/>
                      <a:gd name="T14" fmla="*/ 7 w 8"/>
                      <a:gd name="T15" fmla="*/ 2 h 8"/>
                      <a:gd name="T16" fmla="*/ 8 w 8"/>
                      <a:gd name="T17" fmla="*/ 2 h 8"/>
                      <a:gd name="T18" fmla="*/ 8 w 8"/>
                      <a:gd name="T19" fmla="*/ 2 h 8"/>
                      <a:gd name="T20" fmla="*/ 8 w 8"/>
                      <a:gd name="T21" fmla="*/ 1 h 8"/>
                      <a:gd name="T22" fmla="*/ 8 w 8"/>
                      <a:gd name="T23" fmla="*/ 1 h 8"/>
                      <a:gd name="T24" fmla="*/ 7 w 8"/>
                      <a:gd name="T25" fmla="*/ 0 h 8"/>
                      <a:gd name="T26" fmla="*/ 5 w 8"/>
                      <a:gd name="T27" fmla="*/ 0 h 8"/>
                      <a:gd name="T28" fmla="*/ 4 w 8"/>
                      <a:gd name="T29" fmla="*/ 0 h 8"/>
                      <a:gd name="T30" fmla="*/ 4 w 8"/>
                      <a:gd name="T31" fmla="*/ 1 h 8"/>
                      <a:gd name="T32" fmla="*/ 4 w 8"/>
                      <a:gd name="T33" fmla="*/ 1 h 8"/>
                      <a:gd name="T34" fmla="*/ 2 w 8"/>
                      <a:gd name="T35" fmla="*/ 2 h 8"/>
                      <a:gd name="T36" fmla="*/ 2 w 8"/>
                      <a:gd name="T37" fmla="*/ 3 h 8"/>
                      <a:gd name="T38" fmla="*/ 1 w 8"/>
                      <a:gd name="T39" fmla="*/ 3 h 8"/>
                      <a:gd name="T40" fmla="*/ 1 w 8"/>
                      <a:gd name="T41" fmla="*/ 3 h 8"/>
                      <a:gd name="T42" fmla="*/ 1 w 8"/>
                      <a:gd name="T43" fmla="*/ 5 h 8"/>
                      <a:gd name="T44" fmla="*/ 2 w 8"/>
                      <a:gd name="T45" fmla="*/ 6 h 8"/>
                      <a:gd name="T46" fmla="*/ 2 w 8"/>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8">
                        <a:moveTo>
                          <a:pt x="2" y="6"/>
                        </a:moveTo>
                        <a:cubicBezTo>
                          <a:pt x="2" y="6"/>
                          <a:pt x="3" y="6"/>
                          <a:pt x="2" y="6"/>
                        </a:cubicBezTo>
                        <a:cubicBezTo>
                          <a:pt x="2" y="7"/>
                          <a:pt x="3" y="7"/>
                          <a:pt x="3" y="7"/>
                        </a:cubicBezTo>
                        <a:cubicBezTo>
                          <a:pt x="4" y="7"/>
                          <a:pt x="5" y="8"/>
                          <a:pt x="6" y="7"/>
                        </a:cubicBezTo>
                        <a:cubicBezTo>
                          <a:pt x="6" y="7"/>
                          <a:pt x="6" y="7"/>
                          <a:pt x="6" y="7"/>
                        </a:cubicBezTo>
                        <a:cubicBezTo>
                          <a:pt x="7" y="7"/>
                          <a:pt x="7" y="7"/>
                          <a:pt x="7" y="6"/>
                        </a:cubicBezTo>
                        <a:cubicBezTo>
                          <a:pt x="8" y="6"/>
                          <a:pt x="8" y="5"/>
                          <a:pt x="8" y="4"/>
                        </a:cubicBezTo>
                        <a:cubicBezTo>
                          <a:pt x="8" y="4"/>
                          <a:pt x="7" y="3"/>
                          <a:pt x="7" y="2"/>
                        </a:cubicBezTo>
                        <a:cubicBezTo>
                          <a:pt x="7" y="2"/>
                          <a:pt x="7" y="2"/>
                          <a:pt x="8" y="2"/>
                        </a:cubicBezTo>
                        <a:cubicBezTo>
                          <a:pt x="8" y="2"/>
                          <a:pt x="8" y="2"/>
                          <a:pt x="8" y="2"/>
                        </a:cubicBezTo>
                        <a:cubicBezTo>
                          <a:pt x="8" y="1"/>
                          <a:pt x="8" y="1"/>
                          <a:pt x="8" y="1"/>
                        </a:cubicBezTo>
                        <a:cubicBezTo>
                          <a:pt x="8" y="1"/>
                          <a:pt x="8" y="1"/>
                          <a:pt x="8" y="1"/>
                        </a:cubicBezTo>
                        <a:cubicBezTo>
                          <a:pt x="7" y="1"/>
                          <a:pt x="7" y="1"/>
                          <a:pt x="7" y="0"/>
                        </a:cubicBezTo>
                        <a:cubicBezTo>
                          <a:pt x="6" y="0"/>
                          <a:pt x="6" y="0"/>
                          <a:pt x="5" y="0"/>
                        </a:cubicBezTo>
                        <a:cubicBezTo>
                          <a:pt x="5" y="0"/>
                          <a:pt x="4" y="0"/>
                          <a:pt x="4" y="0"/>
                        </a:cubicBezTo>
                        <a:cubicBezTo>
                          <a:pt x="4" y="0"/>
                          <a:pt x="4" y="0"/>
                          <a:pt x="4" y="1"/>
                        </a:cubicBezTo>
                        <a:cubicBezTo>
                          <a:pt x="4" y="1"/>
                          <a:pt x="4" y="1"/>
                          <a:pt x="4" y="1"/>
                        </a:cubicBezTo>
                        <a:cubicBezTo>
                          <a:pt x="4" y="2"/>
                          <a:pt x="3" y="2"/>
                          <a:pt x="2" y="2"/>
                        </a:cubicBezTo>
                        <a:cubicBezTo>
                          <a:pt x="2" y="2"/>
                          <a:pt x="2" y="3"/>
                          <a:pt x="2" y="3"/>
                        </a:cubicBezTo>
                        <a:cubicBezTo>
                          <a:pt x="1" y="3"/>
                          <a:pt x="1" y="3"/>
                          <a:pt x="1" y="3"/>
                        </a:cubicBezTo>
                        <a:cubicBezTo>
                          <a:pt x="0" y="3"/>
                          <a:pt x="1" y="3"/>
                          <a:pt x="1" y="3"/>
                        </a:cubicBezTo>
                        <a:cubicBezTo>
                          <a:pt x="1" y="4"/>
                          <a:pt x="1" y="4"/>
                          <a:pt x="1" y="5"/>
                        </a:cubicBezTo>
                        <a:cubicBezTo>
                          <a:pt x="1" y="5"/>
                          <a:pt x="2" y="5"/>
                          <a:pt x="2" y="6"/>
                        </a:cubicBezTo>
                        <a:cubicBezTo>
                          <a:pt x="2" y="6"/>
                          <a:pt x="2" y="5"/>
                          <a:pt x="2"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8" name="Freeform 20"/>
                  <p:cNvSpPr/>
                  <p:nvPr/>
                </p:nvSpPr>
                <p:spPr bwMode="auto">
                  <a:xfrm>
                    <a:off x="4018" y="1512"/>
                    <a:ext cx="22" cy="22"/>
                  </a:xfrm>
                  <a:custGeom>
                    <a:avLst/>
                    <a:gdLst>
                      <a:gd name="T0" fmla="*/ 2 w 5"/>
                      <a:gd name="T1" fmla="*/ 4 h 5"/>
                      <a:gd name="T2" fmla="*/ 3 w 5"/>
                      <a:gd name="T3" fmla="*/ 5 h 5"/>
                      <a:gd name="T4" fmla="*/ 4 w 5"/>
                      <a:gd name="T5" fmla="*/ 4 h 5"/>
                      <a:gd name="T6" fmla="*/ 5 w 5"/>
                      <a:gd name="T7" fmla="*/ 2 h 5"/>
                      <a:gd name="T8" fmla="*/ 4 w 5"/>
                      <a:gd name="T9" fmla="*/ 1 h 5"/>
                      <a:gd name="T10" fmla="*/ 0 w 5"/>
                      <a:gd name="T11" fmla="*/ 1 h 5"/>
                      <a:gd name="T12" fmla="*/ 0 w 5"/>
                      <a:gd name="T13" fmla="*/ 2 h 5"/>
                      <a:gd name="T14" fmla="*/ 1 w 5"/>
                      <a:gd name="T15" fmla="*/ 2 h 5"/>
                      <a:gd name="T16" fmla="*/ 2 w 5"/>
                      <a:gd name="T17" fmla="*/ 4 h 5"/>
                      <a:gd name="T18" fmla="*/ 2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4"/>
                        </a:moveTo>
                        <a:cubicBezTo>
                          <a:pt x="3" y="3"/>
                          <a:pt x="3" y="4"/>
                          <a:pt x="3" y="5"/>
                        </a:cubicBezTo>
                        <a:cubicBezTo>
                          <a:pt x="3" y="5"/>
                          <a:pt x="4" y="5"/>
                          <a:pt x="4" y="4"/>
                        </a:cubicBezTo>
                        <a:cubicBezTo>
                          <a:pt x="5" y="3"/>
                          <a:pt x="5" y="2"/>
                          <a:pt x="5" y="2"/>
                        </a:cubicBezTo>
                        <a:cubicBezTo>
                          <a:pt x="4" y="2"/>
                          <a:pt x="4" y="2"/>
                          <a:pt x="4" y="1"/>
                        </a:cubicBezTo>
                        <a:cubicBezTo>
                          <a:pt x="3" y="1"/>
                          <a:pt x="1" y="0"/>
                          <a:pt x="0" y="1"/>
                        </a:cubicBezTo>
                        <a:cubicBezTo>
                          <a:pt x="0" y="1"/>
                          <a:pt x="0" y="2"/>
                          <a:pt x="0" y="2"/>
                        </a:cubicBezTo>
                        <a:cubicBezTo>
                          <a:pt x="0" y="2"/>
                          <a:pt x="1" y="2"/>
                          <a:pt x="1" y="2"/>
                        </a:cubicBezTo>
                        <a:cubicBezTo>
                          <a:pt x="1" y="3"/>
                          <a:pt x="2" y="3"/>
                          <a:pt x="2" y="4"/>
                        </a:cubicBezTo>
                        <a:cubicBezTo>
                          <a:pt x="3" y="3"/>
                          <a:pt x="2" y="3"/>
                          <a:pt x="2" y="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09" name="Freeform 21"/>
                  <p:cNvSpPr/>
                  <p:nvPr/>
                </p:nvSpPr>
                <p:spPr bwMode="auto">
                  <a:xfrm>
                    <a:off x="4018" y="1534"/>
                    <a:ext cx="22" cy="13"/>
                  </a:xfrm>
                  <a:custGeom>
                    <a:avLst/>
                    <a:gdLst>
                      <a:gd name="T0" fmla="*/ 2 w 5"/>
                      <a:gd name="T1" fmla="*/ 3 h 3"/>
                      <a:gd name="T2" fmla="*/ 4 w 5"/>
                      <a:gd name="T3" fmla="*/ 3 h 3"/>
                      <a:gd name="T4" fmla="*/ 4 w 5"/>
                      <a:gd name="T5" fmla="*/ 3 h 3"/>
                      <a:gd name="T6" fmla="*/ 5 w 5"/>
                      <a:gd name="T7" fmla="*/ 3 h 3"/>
                      <a:gd name="T8" fmla="*/ 5 w 5"/>
                      <a:gd name="T9" fmla="*/ 2 h 3"/>
                      <a:gd name="T10" fmla="*/ 4 w 5"/>
                      <a:gd name="T11" fmla="*/ 1 h 3"/>
                      <a:gd name="T12" fmla="*/ 3 w 5"/>
                      <a:gd name="T13" fmla="*/ 1 h 3"/>
                      <a:gd name="T14" fmla="*/ 3 w 5"/>
                      <a:gd name="T15" fmla="*/ 0 h 3"/>
                      <a:gd name="T16" fmla="*/ 2 w 5"/>
                      <a:gd name="T17" fmla="*/ 0 h 3"/>
                      <a:gd name="T18" fmla="*/ 1 w 5"/>
                      <a:gd name="T19" fmla="*/ 0 h 3"/>
                      <a:gd name="T20" fmla="*/ 0 w 5"/>
                      <a:gd name="T21" fmla="*/ 0 h 3"/>
                      <a:gd name="T22" fmla="*/ 0 w 5"/>
                      <a:gd name="T23" fmla="*/ 1 h 3"/>
                      <a:gd name="T24" fmla="*/ 0 w 5"/>
                      <a:gd name="T25" fmla="*/ 2 h 3"/>
                      <a:gd name="T26" fmla="*/ 0 w 5"/>
                      <a:gd name="T27" fmla="*/ 2 h 3"/>
                      <a:gd name="T28" fmla="*/ 1 w 5"/>
                      <a:gd name="T29" fmla="*/ 2 h 3"/>
                      <a:gd name="T30" fmla="*/ 2 w 5"/>
                      <a:gd name="T31" fmla="*/ 2 h 3"/>
                      <a:gd name="T32" fmla="*/ 2 w 5"/>
                      <a:gd name="T33" fmla="*/ 3 h 3"/>
                      <a:gd name="T34" fmla="*/ 2 w 5"/>
                      <a:gd name="T35" fmla="*/ 3 h 3"/>
                      <a:gd name="T36" fmla="*/ 2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2" y="3"/>
                        </a:moveTo>
                        <a:cubicBezTo>
                          <a:pt x="3" y="3"/>
                          <a:pt x="3" y="3"/>
                          <a:pt x="4" y="3"/>
                        </a:cubicBezTo>
                        <a:cubicBezTo>
                          <a:pt x="4" y="3"/>
                          <a:pt x="4" y="3"/>
                          <a:pt x="4" y="3"/>
                        </a:cubicBezTo>
                        <a:cubicBezTo>
                          <a:pt x="5" y="3"/>
                          <a:pt x="5" y="3"/>
                          <a:pt x="5" y="3"/>
                        </a:cubicBezTo>
                        <a:cubicBezTo>
                          <a:pt x="5" y="3"/>
                          <a:pt x="5" y="2"/>
                          <a:pt x="5" y="2"/>
                        </a:cubicBezTo>
                        <a:cubicBezTo>
                          <a:pt x="5" y="2"/>
                          <a:pt x="4" y="1"/>
                          <a:pt x="4" y="1"/>
                        </a:cubicBezTo>
                        <a:cubicBezTo>
                          <a:pt x="3" y="1"/>
                          <a:pt x="3" y="2"/>
                          <a:pt x="3" y="1"/>
                        </a:cubicBezTo>
                        <a:cubicBezTo>
                          <a:pt x="3" y="1"/>
                          <a:pt x="3" y="1"/>
                          <a:pt x="3" y="0"/>
                        </a:cubicBezTo>
                        <a:cubicBezTo>
                          <a:pt x="2" y="0"/>
                          <a:pt x="2" y="0"/>
                          <a:pt x="2" y="0"/>
                        </a:cubicBezTo>
                        <a:cubicBezTo>
                          <a:pt x="1" y="0"/>
                          <a:pt x="1" y="0"/>
                          <a:pt x="1" y="0"/>
                        </a:cubicBezTo>
                        <a:cubicBezTo>
                          <a:pt x="0" y="0"/>
                          <a:pt x="0" y="0"/>
                          <a:pt x="0" y="0"/>
                        </a:cubicBezTo>
                        <a:cubicBezTo>
                          <a:pt x="0" y="0"/>
                          <a:pt x="0" y="1"/>
                          <a:pt x="0" y="1"/>
                        </a:cubicBezTo>
                        <a:cubicBezTo>
                          <a:pt x="0" y="1"/>
                          <a:pt x="0" y="2"/>
                          <a:pt x="0" y="2"/>
                        </a:cubicBezTo>
                        <a:cubicBezTo>
                          <a:pt x="0" y="2"/>
                          <a:pt x="0" y="2"/>
                          <a:pt x="0" y="2"/>
                        </a:cubicBezTo>
                        <a:cubicBezTo>
                          <a:pt x="0" y="2"/>
                          <a:pt x="0" y="2"/>
                          <a:pt x="1" y="2"/>
                        </a:cubicBezTo>
                        <a:cubicBezTo>
                          <a:pt x="1" y="2"/>
                          <a:pt x="1" y="2"/>
                          <a:pt x="2" y="2"/>
                        </a:cubicBezTo>
                        <a:cubicBezTo>
                          <a:pt x="2" y="2"/>
                          <a:pt x="2" y="2"/>
                          <a:pt x="2" y="3"/>
                        </a:cubicBezTo>
                        <a:cubicBezTo>
                          <a:pt x="2" y="3"/>
                          <a:pt x="2" y="3"/>
                          <a:pt x="2" y="3"/>
                        </a:cubicBezTo>
                        <a:cubicBezTo>
                          <a:pt x="2" y="3"/>
                          <a:pt x="2" y="3"/>
                          <a:pt x="2" y="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10" name="Freeform 22"/>
                  <p:cNvSpPr/>
                  <p:nvPr/>
                </p:nvSpPr>
                <p:spPr bwMode="auto">
                  <a:xfrm>
                    <a:off x="3784" y="1702"/>
                    <a:ext cx="93" cy="66"/>
                  </a:xfrm>
                  <a:custGeom>
                    <a:avLst/>
                    <a:gdLst>
                      <a:gd name="T0" fmla="*/ 1 w 21"/>
                      <a:gd name="T1" fmla="*/ 2 h 15"/>
                      <a:gd name="T2" fmla="*/ 1 w 21"/>
                      <a:gd name="T3" fmla="*/ 2 h 15"/>
                      <a:gd name="T4" fmla="*/ 1 w 21"/>
                      <a:gd name="T5" fmla="*/ 3 h 15"/>
                      <a:gd name="T6" fmla="*/ 2 w 21"/>
                      <a:gd name="T7" fmla="*/ 3 h 15"/>
                      <a:gd name="T8" fmla="*/ 3 w 21"/>
                      <a:gd name="T9" fmla="*/ 5 h 15"/>
                      <a:gd name="T10" fmla="*/ 3 w 21"/>
                      <a:gd name="T11" fmla="*/ 8 h 15"/>
                      <a:gd name="T12" fmla="*/ 2 w 21"/>
                      <a:gd name="T13" fmla="*/ 8 h 15"/>
                      <a:gd name="T14" fmla="*/ 2 w 21"/>
                      <a:gd name="T15" fmla="*/ 8 h 15"/>
                      <a:gd name="T16" fmla="*/ 1 w 21"/>
                      <a:gd name="T17" fmla="*/ 9 h 15"/>
                      <a:gd name="T18" fmla="*/ 0 w 21"/>
                      <a:gd name="T19" fmla="*/ 10 h 15"/>
                      <a:gd name="T20" fmla="*/ 0 w 21"/>
                      <a:gd name="T21" fmla="*/ 11 h 15"/>
                      <a:gd name="T22" fmla="*/ 0 w 21"/>
                      <a:gd name="T23" fmla="*/ 12 h 15"/>
                      <a:gd name="T24" fmla="*/ 1 w 21"/>
                      <a:gd name="T25" fmla="*/ 13 h 15"/>
                      <a:gd name="T26" fmla="*/ 3 w 21"/>
                      <a:gd name="T27" fmla="*/ 15 h 15"/>
                      <a:gd name="T28" fmla="*/ 6 w 21"/>
                      <a:gd name="T29" fmla="*/ 15 h 15"/>
                      <a:gd name="T30" fmla="*/ 7 w 21"/>
                      <a:gd name="T31" fmla="*/ 14 h 15"/>
                      <a:gd name="T32" fmla="*/ 8 w 21"/>
                      <a:gd name="T33" fmla="*/ 12 h 15"/>
                      <a:gd name="T34" fmla="*/ 8 w 21"/>
                      <a:gd name="T35" fmla="*/ 12 h 15"/>
                      <a:gd name="T36" fmla="*/ 8 w 21"/>
                      <a:gd name="T37" fmla="*/ 12 h 15"/>
                      <a:gd name="T38" fmla="*/ 8 w 21"/>
                      <a:gd name="T39" fmla="*/ 11 h 15"/>
                      <a:gd name="T40" fmla="*/ 10 w 21"/>
                      <a:gd name="T41" fmla="*/ 11 h 15"/>
                      <a:gd name="T42" fmla="*/ 12 w 21"/>
                      <a:gd name="T43" fmla="*/ 11 h 15"/>
                      <a:gd name="T44" fmla="*/ 12 w 21"/>
                      <a:gd name="T45" fmla="*/ 10 h 15"/>
                      <a:gd name="T46" fmla="*/ 13 w 21"/>
                      <a:gd name="T47" fmla="*/ 10 h 15"/>
                      <a:gd name="T48" fmla="*/ 13 w 21"/>
                      <a:gd name="T49" fmla="*/ 10 h 15"/>
                      <a:gd name="T50" fmla="*/ 14 w 21"/>
                      <a:gd name="T51" fmla="*/ 10 h 15"/>
                      <a:gd name="T52" fmla="*/ 15 w 21"/>
                      <a:gd name="T53" fmla="*/ 8 h 15"/>
                      <a:gd name="T54" fmla="*/ 16 w 21"/>
                      <a:gd name="T55" fmla="*/ 8 h 15"/>
                      <a:gd name="T56" fmla="*/ 17 w 21"/>
                      <a:gd name="T57" fmla="*/ 8 h 15"/>
                      <a:gd name="T58" fmla="*/ 18 w 21"/>
                      <a:gd name="T59" fmla="*/ 8 h 15"/>
                      <a:gd name="T60" fmla="*/ 18 w 21"/>
                      <a:gd name="T61" fmla="*/ 7 h 15"/>
                      <a:gd name="T62" fmla="*/ 19 w 21"/>
                      <a:gd name="T63" fmla="*/ 7 h 15"/>
                      <a:gd name="T64" fmla="*/ 19 w 21"/>
                      <a:gd name="T65" fmla="*/ 6 h 15"/>
                      <a:gd name="T66" fmla="*/ 19 w 21"/>
                      <a:gd name="T67" fmla="*/ 4 h 15"/>
                      <a:gd name="T68" fmla="*/ 20 w 21"/>
                      <a:gd name="T69" fmla="*/ 3 h 15"/>
                      <a:gd name="T70" fmla="*/ 20 w 21"/>
                      <a:gd name="T71" fmla="*/ 3 h 15"/>
                      <a:gd name="T72" fmla="*/ 20 w 21"/>
                      <a:gd name="T73" fmla="*/ 2 h 15"/>
                      <a:gd name="T74" fmla="*/ 20 w 21"/>
                      <a:gd name="T75" fmla="*/ 1 h 15"/>
                      <a:gd name="T76" fmla="*/ 20 w 21"/>
                      <a:gd name="T77" fmla="*/ 1 h 15"/>
                      <a:gd name="T78" fmla="*/ 19 w 21"/>
                      <a:gd name="T79" fmla="*/ 1 h 15"/>
                      <a:gd name="T80" fmla="*/ 17 w 21"/>
                      <a:gd name="T81" fmla="*/ 0 h 15"/>
                      <a:gd name="T82" fmla="*/ 1 w 21"/>
                      <a:gd name="T83" fmla="*/ 2 h 15"/>
                      <a:gd name="T84" fmla="*/ 1 w 21"/>
                      <a:gd name="T8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5">
                        <a:moveTo>
                          <a:pt x="1" y="2"/>
                        </a:moveTo>
                        <a:cubicBezTo>
                          <a:pt x="1" y="2"/>
                          <a:pt x="1" y="2"/>
                          <a:pt x="1" y="2"/>
                        </a:cubicBezTo>
                        <a:cubicBezTo>
                          <a:pt x="1" y="3"/>
                          <a:pt x="1" y="2"/>
                          <a:pt x="1" y="3"/>
                        </a:cubicBezTo>
                        <a:cubicBezTo>
                          <a:pt x="1" y="3"/>
                          <a:pt x="2" y="3"/>
                          <a:pt x="2" y="3"/>
                        </a:cubicBezTo>
                        <a:cubicBezTo>
                          <a:pt x="3" y="4"/>
                          <a:pt x="3" y="4"/>
                          <a:pt x="3" y="5"/>
                        </a:cubicBezTo>
                        <a:cubicBezTo>
                          <a:pt x="3" y="6"/>
                          <a:pt x="3" y="7"/>
                          <a:pt x="3" y="8"/>
                        </a:cubicBezTo>
                        <a:cubicBezTo>
                          <a:pt x="3" y="8"/>
                          <a:pt x="2" y="8"/>
                          <a:pt x="2" y="8"/>
                        </a:cubicBezTo>
                        <a:cubicBezTo>
                          <a:pt x="2" y="8"/>
                          <a:pt x="2" y="8"/>
                          <a:pt x="2" y="8"/>
                        </a:cubicBezTo>
                        <a:cubicBezTo>
                          <a:pt x="2" y="8"/>
                          <a:pt x="2" y="9"/>
                          <a:pt x="1" y="9"/>
                        </a:cubicBezTo>
                        <a:cubicBezTo>
                          <a:pt x="1" y="9"/>
                          <a:pt x="1" y="10"/>
                          <a:pt x="0" y="10"/>
                        </a:cubicBezTo>
                        <a:cubicBezTo>
                          <a:pt x="0" y="10"/>
                          <a:pt x="0" y="11"/>
                          <a:pt x="0" y="11"/>
                        </a:cubicBezTo>
                        <a:cubicBezTo>
                          <a:pt x="0" y="12"/>
                          <a:pt x="0" y="12"/>
                          <a:pt x="0" y="12"/>
                        </a:cubicBezTo>
                        <a:cubicBezTo>
                          <a:pt x="0" y="12"/>
                          <a:pt x="1" y="12"/>
                          <a:pt x="1" y="13"/>
                        </a:cubicBezTo>
                        <a:cubicBezTo>
                          <a:pt x="1" y="13"/>
                          <a:pt x="2" y="14"/>
                          <a:pt x="3" y="15"/>
                        </a:cubicBezTo>
                        <a:cubicBezTo>
                          <a:pt x="4" y="15"/>
                          <a:pt x="5" y="15"/>
                          <a:pt x="6" y="15"/>
                        </a:cubicBezTo>
                        <a:cubicBezTo>
                          <a:pt x="6" y="15"/>
                          <a:pt x="7" y="15"/>
                          <a:pt x="7" y="14"/>
                        </a:cubicBezTo>
                        <a:cubicBezTo>
                          <a:pt x="7" y="13"/>
                          <a:pt x="7" y="13"/>
                          <a:pt x="8" y="12"/>
                        </a:cubicBezTo>
                        <a:cubicBezTo>
                          <a:pt x="8" y="12"/>
                          <a:pt x="8" y="12"/>
                          <a:pt x="8" y="12"/>
                        </a:cubicBezTo>
                        <a:cubicBezTo>
                          <a:pt x="8" y="12"/>
                          <a:pt x="8" y="12"/>
                          <a:pt x="8" y="12"/>
                        </a:cubicBezTo>
                        <a:cubicBezTo>
                          <a:pt x="8" y="12"/>
                          <a:pt x="8" y="11"/>
                          <a:pt x="8" y="11"/>
                        </a:cubicBezTo>
                        <a:cubicBezTo>
                          <a:pt x="9" y="11"/>
                          <a:pt x="10" y="11"/>
                          <a:pt x="10" y="11"/>
                        </a:cubicBezTo>
                        <a:cubicBezTo>
                          <a:pt x="11" y="11"/>
                          <a:pt x="11" y="11"/>
                          <a:pt x="12" y="11"/>
                        </a:cubicBezTo>
                        <a:cubicBezTo>
                          <a:pt x="12" y="11"/>
                          <a:pt x="12" y="11"/>
                          <a:pt x="12" y="10"/>
                        </a:cubicBezTo>
                        <a:cubicBezTo>
                          <a:pt x="12" y="10"/>
                          <a:pt x="13" y="10"/>
                          <a:pt x="13" y="10"/>
                        </a:cubicBezTo>
                        <a:cubicBezTo>
                          <a:pt x="13" y="10"/>
                          <a:pt x="13" y="10"/>
                          <a:pt x="13" y="10"/>
                        </a:cubicBezTo>
                        <a:cubicBezTo>
                          <a:pt x="14" y="10"/>
                          <a:pt x="14" y="10"/>
                          <a:pt x="14" y="10"/>
                        </a:cubicBezTo>
                        <a:cubicBezTo>
                          <a:pt x="14" y="9"/>
                          <a:pt x="15" y="8"/>
                          <a:pt x="15" y="8"/>
                        </a:cubicBezTo>
                        <a:cubicBezTo>
                          <a:pt x="16" y="8"/>
                          <a:pt x="16" y="8"/>
                          <a:pt x="16" y="8"/>
                        </a:cubicBezTo>
                        <a:cubicBezTo>
                          <a:pt x="17" y="8"/>
                          <a:pt x="17" y="8"/>
                          <a:pt x="17" y="8"/>
                        </a:cubicBezTo>
                        <a:cubicBezTo>
                          <a:pt x="18" y="8"/>
                          <a:pt x="18" y="8"/>
                          <a:pt x="18" y="8"/>
                        </a:cubicBezTo>
                        <a:cubicBezTo>
                          <a:pt x="18" y="7"/>
                          <a:pt x="18" y="7"/>
                          <a:pt x="18" y="7"/>
                        </a:cubicBezTo>
                        <a:cubicBezTo>
                          <a:pt x="19" y="7"/>
                          <a:pt x="19" y="7"/>
                          <a:pt x="19" y="7"/>
                        </a:cubicBezTo>
                        <a:cubicBezTo>
                          <a:pt x="19" y="6"/>
                          <a:pt x="19" y="6"/>
                          <a:pt x="19" y="6"/>
                        </a:cubicBezTo>
                        <a:cubicBezTo>
                          <a:pt x="18" y="5"/>
                          <a:pt x="18" y="4"/>
                          <a:pt x="19" y="4"/>
                        </a:cubicBezTo>
                        <a:cubicBezTo>
                          <a:pt x="19" y="4"/>
                          <a:pt x="19" y="3"/>
                          <a:pt x="20" y="3"/>
                        </a:cubicBezTo>
                        <a:cubicBezTo>
                          <a:pt x="20" y="3"/>
                          <a:pt x="20" y="3"/>
                          <a:pt x="20" y="3"/>
                        </a:cubicBezTo>
                        <a:cubicBezTo>
                          <a:pt x="21" y="2"/>
                          <a:pt x="20" y="2"/>
                          <a:pt x="20" y="2"/>
                        </a:cubicBezTo>
                        <a:cubicBezTo>
                          <a:pt x="20" y="1"/>
                          <a:pt x="20" y="1"/>
                          <a:pt x="20" y="1"/>
                        </a:cubicBezTo>
                        <a:cubicBezTo>
                          <a:pt x="20" y="1"/>
                          <a:pt x="21" y="1"/>
                          <a:pt x="20" y="1"/>
                        </a:cubicBezTo>
                        <a:cubicBezTo>
                          <a:pt x="20" y="1"/>
                          <a:pt x="19" y="1"/>
                          <a:pt x="19" y="1"/>
                        </a:cubicBezTo>
                        <a:cubicBezTo>
                          <a:pt x="18" y="0"/>
                          <a:pt x="17" y="0"/>
                          <a:pt x="17" y="0"/>
                        </a:cubicBezTo>
                        <a:cubicBezTo>
                          <a:pt x="11" y="0"/>
                          <a:pt x="6" y="1"/>
                          <a:pt x="1" y="2"/>
                        </a:cubicBezTo>
                        <a:cubicBezTo>
                          <a:pt x="1" y="2"/>
                          <a:pt x="8" y="1"/>
                          <a:pt x="1"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11" name="Freeform 23"/>
                  <p:cNvSpPr/>
                  <p:nvPr/>
                </p:nvSpPr>
                <p:spPr bwMode="auto">
                  <a:xfrm>
                    <a:off x="3947" y="1507"/>
                    <a:ext cx="357" cy="691"/>
                  </a:xfrm>
                  <a:custGeom>
                    <a:avLst/>
                    <a:gdLst>
                      <a:gd name="T0" fmla="*/ 75 w 81"/>
                      <a:gd name="T1" fmla="*/ 71 h 157"/>
                      <a:gd name="T2" fmla="*/ 71 w 81"/>
                      <a:gd name="T3" fmla="*/ 62 h 157"/>
                      <a:gd name="T4" fmla="*/ 63 w 81"/>
                      <a:gd name="T5" fmla="*/ 51 h 157"/>
                      <a:gd name="T6" fmla="*/ 64 w 81"/>
                      <a:gd name="T7" fmla="*/ 47 h 157"/>
                      <a:gd name="T8" fmla="*/ 70 w 81"/>
                      <a:gd name="T9" fmla="*/ 54 h 157"/>
                      <a:gd name="T10" fmla="*/ 73 w 81"/>
                      <a:gd name="T11" fmla="*/ 61 h 157"/>
                      <a:gd name="T12" fmla="*/ 76 w 81"/>
                      <a:gd name="T13" fmla="*/ 68 h 157"/>
                      <a:gd name="T14" fmla="*/ 76 w 81"/>
                      <a:gd name="T15" fmla="*/ 54 h 157"/>
                      <a:gd name="T16" fmla="*/ 73 w 81"/>
                      <a:gd name="T17" fmla="*/ 47 h 157"/>
                      <a:gd name="T18" fmla="*/ 70 w 81"/>
                      <a:gd name="T19" fmla="*/ 43 h 157"/>
                      <a:gd name="T20" fmla="*/ 66 w 81"/>
                      <a:gd name="T21" fmla="*/ 36 h 157"/>
                      <a:gd name="T22" fmla="*/ 60 w 81"/>
                      <a:gd name="T23" fmla="*/ 29 h 157"/>
                      <a:gd name="T24" fmla="*/ 45 w 81"/>
                      <a:gd name="T25" fmla="*/ 15 h 157"/>
                      <a:gd name="T26" fmla="*/ 37 w 81"/>
                      <a:gd name="T27" fmla="*/ 9 h 157"/>
                      <a:gd name="T28" fmla="*/ 23 w 81"/>
                      <a:gd name="T29" fmla="*/ 1 h 157"/>
                      <a:gd name="T30" fmla="*/ 24 w 81"/>
                      <a:gd name="T31" fmla="*/ 7 h 157"/>
                      <a:gd name="T32" fmla="*/ 22 w 81"/>
                      <a:gd name="T33" fmla="*/ 11 h 157"/>
                      <a:gd name="T34" fmla="*/ 15 w 81"/>
                      <a:gd name="T35" fmla="*/ 15 h 157"/>
                      <a:gd name="T36" fmla="*/ 25 w 81"/>
                      <a:gd name="T37" fmla="*/ 25 h 157"/>
                      <a:gd name="T38" fmla="*/ 31 w 81"/>
                      <a:gd name="T39" fmla="*/ 27 h 157"/>
                      <a:gd name="T40" fmla="*/ 38 w 81"/>
                      <a:gd name="T41" fmla="*/ 33 h 157"/>
                      <a:gd name="T42" fmla="*/ 29 w 81"/>
                      <a:gd name="T43" fmla="*/ 22 h 157"/>
                      <a:gd name="T44" fmla="*/ 35 w 81"/>
                      <a:gd name="T45" fmla="*/ 24 h 157"/>
                      <a:gd name="T46" fmla="*/ 43 w 81"/>
                      <a:gd name="T47" fmla="*/ 30 h 157"/>
                      <a:gd name="T48" fmla="*/ 42 w 81"/>
                      <a:gd name="T49" fmla="*/ 22 h 157"/>
                      <a:gd name="T50" fmla="*/ 49 w 81"/>
                      <a:gd name="T51" fmla="*/ 23 h 157"/>
                      <a:gd name="T52" fmla="*/ 50 w 81"/>
                      <a:gd name="T53" fmla="*/ 27 h 157"/>
                      <a:gd name="T54" fmla="*/ 51 w 81"/>
                      <a:gd name="T55" fmla="*/ 33 h 157"/>
                      <a:gd name="T56" fmla="*/ 57 w 81"/>
                      <a:gd name="T57" fmla="*/ 37 h 157"/>
                      <a:gd name="T58" fmla="*/ 53 w 81"/>
                      <a:gd name="T59" fmla="*/ 42 h 157"/>
                      <a:gd name="T60" fmla="*/ 40 w 81"/>
                      <a:gd name="T61" fmla="*/ 39 h 157"/>
                      <a:gd name="T62" fmla="*/ 35 w 81"/>
                      <a:gd name="T63" fmla="*/ 34 h 157"/>
                      <a:gd name="T64" fmla="*/ 17 w 81"/>
                      <a:gd name="T65" fmla="*/ 35 h 157"/>
                      <a:gd name="T66" fmla="*/ 11 w 81"/>
                      <a:gd name="T67" fmla="*/ 41 h 157"/>
                      <a:gd name="T68" fmla="*/ 5 w 81"/>
                      <a:gd name="T69" fmla="*/ 47 h 157"/>
                      <a:gd name="T70" fmla="*/ 1 w 81"/>
                      <a:gd name="T71" fmla="*/ 57 h 157"/>
                      <a:gd name="T72" fmla="*/ 3 w 81"/>
                      <a:gd name="T73" fmla="*/ 63 h 157"/>
                      <a:gd name="T74" fmla="*/ 3 w 81"/>
                      <a:gd name="T75" fmla="*/ 72 h 157"/>
                      <a:gd name="T76" fmla="*/ 12 w 81"/>
                      <a:gd name="T77" fmla="*/ 84 h 157"/>
                      <a:gd name="T78" fmla="*/ 18 w 81"/>
                      <a:gd name="T79" fmla="*/ 88 h 157"/>
                      <a:gd name="T80" fmla="*/ 24 w 81"/>
                      <a:gd name="T81" fmla="*/ 87 h 157"/>
                      <a:gd name="T82" fmla="*/ 30 w 81"/>
                      <a:gd name="T83" fmla="*/ 86 h 157"/>
                      <a:gd name="T84" fmla="*/ 42 w 81"/>
                      <a:gd name="T85" fmla="*/ 88 h 157"/>
                      <a:gd name="T86" fmla="*/ 45 w 81"/>
                      <a:gd name="T87" fmla="*/ 98 h 157"/>
                      <a:gd name="T88" fmla="*/ 50 w 81"/>
                      <a:gd name="T89" fmla="*/ 106 h 157"/>
                      <a:gd name="T90" fmla="*/ 50 w 81"/>
                      <a:gd name="T91" fmla="*/ 116 h 157"/>
                      <a:gd name="T92" fmla="*/ 47 w 81"/>
                      <a:gd name="T93" fmla="*/ 125 h 157"/>
                      <a:gd name="T94" fmla="*/ 46 w 81"/>
                      <a:gd name="T95" fmla="*/ 136 h 157"/>
                      <a:gd name="T96" fmla="*/ 47 w 81"/>
                      <a:gd name="T97" fmla="*/ 150 h 157"/>
                      <a:gd name="T98" fmla="*/ 49 w 81"/>
                      <a:gd name="T99" fmla="*/ 156 h 157"/>
                      <a:gd name="T100" fmla="*/ 63 w 81"/>
                      <a:gd name="T101" fmla="*/ 149 h 157"/>
                      <a:gd name="T102" fmla="*/ 63 w 81"/>
                      <a:gd name="T103" fmla="*/ 142 h 157"/>
                      <a:gd name="T104" fmla="*/ 69 w 81"/>
                      <a:gd name="T105" fmla="*/ 131 h 157"/>
                      <a:gd name="T106" fmla="*/ 75 w 81"/>
                      <a:gd name="T107" fmla="*/ 122 h 157"/>
                      <a:gd name="T108" fmla="*/ 78 w 81"/>
                      <a:gd name="T109" fmla="*/ 101 h 157"/>
                      <a:gd name="T110" fmla="*/ 80 w 81"/>
                      <a:gd name="T111" fmla="*/ 90 h 157"/>
                      <a:gd name="T112" fmla="*/ 78 w 81"/>
                      <a:gd name="T113" fmla="*/ 7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157">
                        <a:moveTo>
                          <a:pt x="78" y="77"/>
                        </a:moveTo>
                        <a:cubicBezTo>
                          <a:pt x="78" y="77"/>
                          <a:pt x="78" y="76"/>
                          <a:pt x="78" y="75"/>
                        </a:cubicBezTo>
                        <a:cubicBezTo>
                          <a:pt x="78" y="75"/>
                          <a:pt x="78" y="75"/>
                          <a:pt x="78" y="74"/>
                        </a:cubicBezTo>
                        <a:cubicBezTo>
                          <a:pt x="78" y="74"/>
                          <a:pt x="78" y="74"/>
                          <a:pt x="78" y="74"/>
                        </a:cubicBezTo>
                        <a:cubicBezTo>
                          <a:pt x="77" y="74"/>
                          <a:pt x="77" y="74"/>
                          <a:pt x="77" y="73"/>
                        </a:cubicBezTo>
                        <a:cubicBezTo>
                          <a:pt x="77" y="73"/>
                          <a:pt x="77" y="73"/>
                          <a:pt x="77" y="72"/>
                        </a:cubicBezTo>
                        <a:cubicBezTo>
                          <a:pt x="77" y="72"/>
                          <a:pt x="76" y="72"/>
                          <a:pt x="76" y="72"/>
                        </a:cubicBezTo>
                        <a:cubicBezTo>
                          <a:pt x="76" y="72"/>
                          <a:pt x="76" y="71"/>
                          <a:pt x="75" y="71"/>
                        </a:cubicBezTo>
                        <a:cubicBezTo>
                          <a:pt x="75" y="71"/>
                          <a:pt x="76" y="70"/>
                          <a:pt x="75" y="70"/>
                        </a:cubicBezTo>
                        <a:cubicBezTo>
                          <a:pt x="75" y="70"/>
                          <a:pt x="75" y="70"/>
                          <a:pt x="75" y="69"/>
                        </a:cubicBezTo>
                        <a:cubicBezTo>
                          <a:pt x="74" y="69"/>
                          <a:pt x="75" y="69"/>
                          <a:pt x="74" y="69"/>
                        </a:cubicBezTo>
                        <a:cubicBezTo>
                          <a:pt x="74" y="69"/>
                          <a:pt x="74" y="68"/>
                          <a:pt x="74" y="68"/>
                        </a:cubicBezTo>
                        <a:cubicBezTo>
                          <a:pt x="74" y="68"/>
                          <a:pt x="74" y="68"/>
                          <a:pt x="74" y="68"/>
                        </a:cubicBezTo>
                        <a:cubicBezTo>
                          <a:pt x="73" y="67"/>
                          <a:pt x="73" y="67"/>
                          <a:pt x="73" y="66"/>
                        </a:cubicBezTo>
                        <a:cubicBezTo>
                          <a:pt x="72" y="65"/>
                          <a:pt x="71" y="64"/>
                          <a:pt x="72" y="62"/>
                        </a:cubicBezTo>
                        <a:cubicBezTo>
                          <a:pt x="71" y="62"/>
                          <a:pt x="71" y="62"/>
                          <a:pt x="71" y="62"/>
                        </a:cubicBezTo>
                        <a:cubicBezTo>
                          <a:pt x="71" y="61"/>
                          <a:pt x="70" y="60"/>
                          <a:pt x="70" y="60"/>
                        </a:cubicBezTo>
                        <a:cubicBezTo>
                          <a:pt x="70" y="60"/>
                          <a:pt x="69" y="59"/>
                          <a:pt x="69" y="59"/>
                        </a:cubicBezTo>
                        <a:cubicBezTo>
                          <a:pt x="69" y="58"/>
                          <a:pt x="68" y="59"/>
                          <a:pt x="68" y="58"/>
                        </a:cubicBezTo>
                        <a:cubicBezTo>
                          <a:pt x="68" y="57"/>
                          <a:pt x="68" y="57"/>
                          <a:pt x="68" y="57"/>
                        </a:cubicBezTo>
                        <a:cubicBezTo>
                          <a:pt x="68" y="57"/>
                          <a:pt x="68" y="57"/>
                          <a:pt x="67" y="57"/>
                        </a:cubicBezTo>
                        <a:cubicBezTo>
                          <a:pt x="67" y="56"/>
                          <a:pt x="67" y="56"/>
                          <a:pt x="67" y="56"/>
                        </a:cubicBezTo>
                        <a:cubicBezTo>
                          <a:pt x="67" y="55"/>
                          <a:pt x="67" y="55"/>
                          <a:pt x="66" y="55"/>
                        </a:cubicBezTo>
                        <a:cubicBezTo>
                          <a:pt x="65" y="53"/>
                          <a:pt x="64" y="52"/>
                          <a:pt x="63" y="51"/>
                        </a:cubicBezTo>
                        <a:cubicBezTo>
                          <a:pt x="63" y="49"/>
                          <a:pt x="62" y="48"/>
                          <a:pt x="61" y="47"/>
                        </a:cubicBezTo>
                        <a:cubicBezTo>
                          <a:pt x="60" y="46"/>
                          <a:pt x="59" y="45"/>
                          <a:pt x="60" y="45"/>
                        </a:cubicBezTo>
                        <a:cubicBezTo>
                          <a:pt x="60" y="45"/>
                          <a:pt x="61" y="45"/>
                          <a:pt x="61" y="46"/>
                        </a:cubicBezTo>
                        <a:cubicBezTo>
                          <a:pt x="61" y="46"/>
                          <a:pt x="61" y="46"/>
                          <a:pt x="61" y="46"/>
                        </a:cubicBezTo>
                        <a:cubicBezTo>
                          <a:pt x="62" y="46"/>
                          <a:pt x="61" y="46"/>
                          <a:pt x="62" y="46"/>
                        </a:cubicBezTo>
                        <a:cubicBezTo>
                          <a:pt x="62" y="46"/>
                          <a:pt x="62" y="46"/>
                          <a:pt x="62" y="46"/>
                        </a:cubicBezTo>
                        <a:cubicBezTo>
                          <a:pt x="63" y="46"/>
                          <a:pt x="63" y="46"/>
                          <a:pt x="63" y="46"/>
                        </a:cubicBezTo>
                        <a:cubicBezTo>
                          <a:pt x="64" y="46"/>
                          <a:pt x="64" y="47"/>
                          <a:pt x="64" y="47"/>
                        </a:cubicBezTo>
                        <a:cubicBezTo>
                          <a:pt x="65" y="47"/>
                          <a:pt x="65" y="48"/>
                          <a:pt x="65" y="48"/>
                        </a:cubicBezTo>
                        <a:cubicBezTo>
                          <a:pt x="66" y="48"/>
                          <a:pt x="66" y="48"/>
                          <a:pt x="66" y="49"/>
                        </a:cubicBezTo>
                        <a:cubicBezTo>
                          <a:pt x="66" y="50"/>
                          <a:pt x="66" y="50"/>
                          <a:pt x="66" y="50"/>
                        </a:cubicBezTo>
                        <a:cubicBezTo>
                          <a:pt x="66" y="51"/>
                          <a:pt x="66" y="51"/>
                          <a:pt x="66" y="51"/>
                        </a:cubicBezTo>
                        <a:cubicBezTo>
                          <a:pt x="66" y="51"/>
                          <a:pt x="66" y="51"/>
                          <a:pt x="67" y="51"/>
                        </a:cubicBezTo>
                        <a:cubicBezTo>
                          <a:pt x="67" y="51"/>
                          <a:pt x="67" y="52"/>
                          <a:pt x="67" y="52"/>
                        </a:cubicBezTo>
                        <a:cubicBezTo>
                          <a:pt x="67" y="53"/>
                          <a:pt x="68" y="53"/>
                          <a:pt x="69" y="53"/>
                        </a:cubicBezTo>
                        <a:cubicBezTo>
                          <a:pt x="69" y="53"/>
                          <a:pt x="69" y="54"/>
                          <a:pt x="70" y="54"/>
                        </a:cubicBezTo>
                        <a:cubicBezTo>
                          <a:pt x="70" y="55"/>
                          <a:pt x="70" y="55"/>
                          <a:pt x="70" y="56"/>
                        </a:cubicBezTo>
                        <a:cubicBezTo>
                          <a:pt x="70" y="56"/>
                          <a:pt x="70" y="56"/>
                          <a:pt x="71" y="56"/>
                        </a:cubicBezTo>
                        <a:cubicBezTo>
                          <a:pt x="71" y="56"/>
                          <a:pt x="71" y="58"/>
                          <a:pt x="71" y="58"/>
                        </a:cubicBezTo>
                        <a:cubicBezTo>
                          <a:pt x="72" y="58"/>
                          <a:pt x="72" y="58"/>
                          <a:pt x="72" y="59"/>
                        </a:cubicBezTo>
                        <a:cubicBezTo>
                          <a:pt x="72" y="59"/>
                          <a:pt x="72" y="59"/>
                          <a:pt x="72" y="59"/>
                        </a:cubicBezTo>
                        <a:cubicBezTo>
                          <a:pt x="72" y="60"/>
                          <a:pt x="72" y="59"/>
                          <a:pt x="72" y="60"/>
                        </a:cubicBezTo>
                        <a:cubicBezTo>
                          <a:pt x="72" y="60"/>
                          <a:pt x="73" y="60"/>
                          <a:pt x="73" y="60"/>
                        </a:cubicBezTo>
                        <a:cubicBezTo>
                          <a:pt x="73" y="60"/>
                          <a:pt x="73" y="60"/>
                          <a:pt x="73" y="61"/>
                        </a:cubicBezTo>
                        <a:cubicBezTo>
                          <a:pt x="73" y="61"/>
                          <a:pt x="73" y="61"/>
                          <a:pt x="73" y="61"/>
                        </a:cubicBezTo>
                        <a:cubicBezTo>
                          <a:pt x="73" y="62"/>
                          <a:pt x="73" y="62"/>
                          <a:pt x="74" y="62"/>
                        </a:cubicBezTo>
                        <a:cubicBezTo>
                          <a:pt x="74" y="62"/>
                          <a:pt x="74" y="62"/>
                          <a:pt x="74" y="62"/>
                        </a:cubicBezTo>
                        <a:cubicBezTo>
                          <a:pt x="75" y="63"/>
                          <a:pt x="74" y="64"/>
                          <a:pt x="75" y="64"/>
                        </a:cubicBezTo>
                        <a:cubicBezTo>
                          <a:pt x="75" y="64"/>
                          <a:pt x="75" y="65"/>
                          <a:pt x="75" y="65"/>
                        </a:cubicBezTo>
                        <a:cubicBezTo>
                          <a:pt x="75" y="66"/>
                          <a:pt x="75" y="66"/>
                          <a:pt x="75" y="67"/>
                        </a:cubicBezTo>
                        <a:cubicBezTo>
                          <a:pt x="75" y="67"/>
                          <a:pt x="76" y="67"/>
                          <a:pt x="76" y="67"/>
                        </a:cubicBezTo>
                        <a:cubicBezTo>
                          <a:pt x="76" y="67"/>
                          <a:pt x="76" y="67"/>
                          <a:pt x="76" y="68"/>
                        </a:cubicBezTo>
                        <a:cubicBezTo>
                          <a:pt x="76" y="68"/>
                          <a:pt x="77" y="68"/>
                          <a:pt x="77" y="69"/>
                        </a:cubicBezTo>
                        <a:cubicBezTo>
                          <a:pt x="77" y="69"/>
                          <a:pt x="78" y="69"/>
                          <a:pt x="78" y="70"/>
                        </a:cubicBezTo>
                        <a:cubicBezTo>
                          <a:pt x="77" y="67"/>
                          <a:pt x="77" y="65"/>
                          <a:pt x="76" y="62"/>
                        </a:cubicBezTo>
                        <a:cubicBezTo>
                          <a:pt x="76" y="61"/>
                          <a:pt x="76" y="59"/>
                          <a:pt x="76" y="58"/>
                        </a:cubicBezTo>
                        <a:cubicBezTo>
                          <a:pt x="76" y="57"/>
                          <a:pt x="76" y="57"/>
                          <a:pt x="76" y="56"/>
                        </a:cubicBezTo>
                        <a:cubicBezTo>
                          <a:pt x="76" y="56"/>
                          <a:pt x="76" y="55"/>
                          <a:pt x="76" y="54"/>
                        </a:cubicBezTo>
                        <a:cubicBezTo>
                          <a:pt x="76" y="54"/>
                          <a:pt x="77" y="54"/>
                          <a:pt x="76" y="54"/>
                        </a:cubicBezTo>
                        <a:cubicBezTo>
                          <a:pt x="76" y="54"/>
                          <a:pt x="76" y="54"/>
                          <a:pt x="76" y="54"/>
                        </a:cubicBezTo>
                        <a:cubicBezTo>
                          <a:pt x="76" y="54"/>
                          <a:pt x="75" y="54"/>
                          <a:pt x="75" y="53"/>
                        </a:cubicBezTo>
                        <a:cubicBezTo>
                          <a:pt x="75" y="53"/>
                          <a:pt x="75" y="52"/>
                          <a:pt x="75" y="52"/>
                        </a:cubicBezTo>
                        <a:cubicBezTo>
                          <a:pt x="75" y="52"/>
                          <a:pt x="75" y="52"/>
                          <a:pt x="75" y="52"/>
                        </a:cubicBezTo>
                        <a:cubicBezTo>
                          <a:pt x="74" y="52"/>
                          <a:pt x="75" y="51"/>
                          <a:pt x="75" y="51"/>
                        </a:cubicBezTo>
                        <a:cubicBezTo>
                          <a:pt x="75" y="51"/>
                          <a:pt x="75" y="50"/>
                          <a:pt x="75" y="50"/>
                        </a:cubicBezTo>
                        <a:cubicBezTo>
                          <a:pt x="74" y="50"/>
                          <a:pt x="74" y="50"/>
                          <a:pt x="74" y="50"/>
                        </a:cubicBezTo>
                        <a:cubicBezTo>
                          <a:pt x="73" y="50"/>
                          <a:pt x="74" y="49"/>
                          <a:pt x="74" y="48"/>
                        </a:cubicBezTo>
                        <a:cubicBezTo>
                          <a:pt x="73" y="48"/>
                          <a:pt x="73" y="48"/>
                          <a:pt x="73" y="47"/>
                        </a:cubicBezTo>
                        <a:cubicBezTo>
                          <a:pt x="73" y="47"/>
                          <a:pt x="73" y="47"/>
                          <a:pt x="73" y="47"/>
                        </a:cubicBezTo>
                        <a:cubicBezTo>
                          <a:pt x="73" y="46"/>
                          <a:pt x="73" y="46"/>
                          <a:pt x="72" y="46"/>
                        </a:cubicBezTo>
                        <a:cubicBezTo>
                          <a:pt x="72" y="46"/>
                          <a:pt x="72" y="46"/>
                          <a:pt x="72" y="46"/>
                        </a:cubicBezTo>
                        <a:cubicBezTo>
                          <a:pt x="72" y="46"/>
                          <a:pt x="72" y="45"/>
                          <a:pt x="72" y="45"/>
                        </a:cubicBezTo>
                        <a:cubicBezTo>
                          <a:pt x="72" y="45"/>
                          <a:pt x="71" y="45"/>
                          <a:pt x="71" y="44"/>
                        </a:cubicBezTo>
                        <a:cubicBezTo>
                          <a:pt x="71" y="44"/>
                          <a:pt x="71" y="44"/>
                          <a:pt x="71" y="44"/>
                        </a:cubicBezTo>
                        <a:cubicBezTo>
                          <a:pt x="71" y="44"/>
                          <a:pt x="70" y="44"/>
                          <a:pt x="70" y="43"/>
                        </a:cubicBezTo>
                        <a:cubicBezTo>
                          <a:pt x="70" y="43"/>
                          <a:pt x="70" y="43"/>
                          <a:pt x="70" y="43"/>
                        </a:cubicBezTo>
                        <a:cubicBezTo>
                          <a:pt x="70" y="42"/>
                          <a:pt x="70" y="42"/>
                          <a:pt x="70" y="42"/>
                        </a:cubicBezTo>
                        <a:cubicBezTo>
                          <a:pt x="70" y="42"/>
                          <a:pt x="70" y="42"/>
                          <a:pt x="69" y="42"/>
                        </a:cubicBezTo>
                        <a:cubicBezTo>
                          <a:pt x="69" y="42"/>
                          <a:pt x="69" y="41"/>
                          <a:pt x="69" y="40"/>
                        </a:cubicBezTo>
                        <a:cubicBezTo>
                          <a:pt x="69" y="40"/>
                          <a:pt x="69" y="40"/>
                          <a:pt x="68" y="40"/>
                        </a:cubicBezTo>
                        <a:cubicBezTo>
                          <a:pt x="68" y="39"/>
                          <a:pt x="68" y="39"/>
                          <a:pt x="68" y="39"/>
                        </a:cubicBezTo>
                        <a:cubicBezTo>
                          <a:pt x="68" y="39"/>
                          <a:pt x="67" y="39"/>
                          <a:pt x="67" y="39"/>
                        </a:cubicBezTo>
                        <a:cubicBezTo>
                          <a:pt x="67" y="39"/>
                          <a:pt x="67" y="38"/>
                          <a:pt x="67" y="38"/>
                        </a:cubicBezTo>
                        <a:cubicBezTo>
                          <a:pt x="67" y="37"/>
                          <a:pt x="66" y="37"/>
                          <a:pt x="66" y="36"/>
                        </a:cubicBezTo>
                        <a:cubicBezTo>
                          <a:pt x="66" y="36"/>
                          <a:pt x="66" y="36"/>
                          <a:pt x="65" y="36"/>
                        </a:cubicBezTo>
                        <a:cubicBezTo>
                          <a:pt x="65" y="36"/>
                          <a:pt x="65" y="35"/>
                          <a:pt x="65" y="35"/>
                        </a:cubicBezTo>
                        <a:cubicBezTo>
                          <a:pt x="64" y="35"/>
                          <a:pt x="64" y="34"/>
                          <a:pt x="64" y="33"/>
                        </a:cubicBezTo>
                        <a:cubicBezTo>
                          <a:pt x="64" y="33"/>
                          <a:pt x="64" y="33"/>
                          <a:pt x="63" y="33"/>
                        </a:cubicBezTo>
                        <a:cubicBezTo>
                          <a:pt x="63" y="33"/>
                          <a:pt x="63" y="33"/>
                          <a:pt x="63" y="32"/>
                        </a:cubicBezTo>
                        <a:cubicBezTo>
                          <a:pt x="63" y="32"/>
                          <a:pt x="63" y="32"/>
                          <a:pt x="63" y="32"/>
                        </a:cubicBezTo>
                        <a:cubicBezTo>
                          <a:pt x="62" y="32"/>
                          <a:pt x="62" y="31"/>
                          <a:pt x="61" y="31"/>
                        </a:cubicBezTo>
                        <a:cubicBezTo>
                          <a:pt x="61" y="30"/>
                          <a:pt x="61" y="30"/>
                          <a:pt x="60" y="29"/>
                        </a:cubicBezTo>
                        <a:cubicBezTo>
                          <a:pt x="60" y="28"/>
                          <a:pt x="59" y="28"/>
                          <a:pt x="58" y="27"/>
                        </a:cubicBezTo>
                        <a:cubicBezTo>
                          <a:pt x="58" y="26"/>
                          <a:pt x="58" y="26"/>
                          <a:pt x="58" y="26"/>
                        </a:cubicBezTo>
                        <a:cubicBezTo>
                          <a:pt x="57" y="26"/>
                          <a:pt x="57" y="25"/>
                          <a:pt x="57" y="25"/>
                        </a:cubicBezTo>
                        <a:cubicBezTo>
                          <a:pt x="56" y="25"/>
                          <a:pt x="55" y="24"/>
                          <a:pt x="55" y="23"/>
                        </a:cubicBezTo>
                        <a:cubicBezTo>
                          <a:pt x="53" y="22"/>
                          <a:pt x="52" y="21"/>
                          <a:pt x="51" y="20"/>
                        </a:cubicBezTo>
                        <a:cubicBezTo>
                          <a:pt x="50" y="19"/>
                          <a:pt x="49" y="18"/>
                          <a:pt x="49" y="17"/>
                        </a:cubicBezTo>
                        <a:cubicBezTo>
                          <a:pt x="48" y="17"/>
                          <a:pt x="48" y="16"/>
                          <a:pt x="47" y="16"/>
                        </a:cubicBezTo>
                        <a:cubicBezTo>
                          <a:pt x="47" y="16"/>
                          <a:pt x="46" y="16"/>
                          <a:pt x="45" y="15"/>
                        </a:cubicBezTo>
                        <a:cubicBezTo>
                          <a:pt x="45" y="15"/>
                          <a:pt x="44" y="14"/>
                          <a:pt x="44" y="13"/>
                        </a:cubicBezTo>
                        <a:cubicBezTo>
                          <a:pt x="44" y="13"/>
                          <a:pt x="44" y="13"/>
                          <a:pt x="44" y="13"/>
                        </a:cubicBezTo>
                        <a:cubicBezTo>
                          <a:pt x="44" y="13"/>
                          <a:pt x="43" y="13"/>
                          <a:pt x="43" y="13"/>
                        </a:cubicBezTo>
                        <a:cubicBezTo>
                          <a:pt x="43" y="13"/>
                          <a:pt x="42" y="13"/>
                          <a:pt x="42" y="13"/>
                        </a:cubicBezTo>
                        <a:cubicBezTo>
                          <a:pt x="41" y="12"/>
                          <a:pt x="41" y="12"/>
                          <a:pt x="41" y="11"/>
                        </a:cubicBezTo>
                        <a:cubicBezTo>
                          <a:pt x="40" y="11"/>
                          <a:pt x="40" y="11"/>
                          <a:pt x="40" y="10"/>
                        </a:cubicBezTo>
                        <a:cubicBezTo>
                          <a:pt x="40" y="10"/>
                          <a:pt x="39" y="10"/>
                          <a:pt x="39" y="10"/>
                        </a:cubicBezTo>
                        <a:cubicBezTo>
                          <a:pt x="38" y="10"/>
                          <a:pt x="38" y="9"/>
                          <a:pt x="37" y="9"/>
                        </a:cubicBezTo>
                        <a:cubicBezTo>
                          <a:pt x="37" y="8"/>
                          <a:pt x="37" y="8"/>
                          <a:pt x="37" y="8"/>
                        </a:cubicBezTo>
                        <a:cubicBezTo>
                          <a:pt x="37" y="8"/>
                          <a:pt x="37" y="8"/>
                          <a:pt x="36" y="8"/>
                        </a:cubicBezTo>
                        <a:cubicBezTo>
                          <a:pt x="36" y="8"/>
                          <a:pt x="36" y="8"/>
                          <a:pt x="35" y="7"/>
                        </a:cubicBezTo>
                        <a:cubicBezTo>
                          <a:pt x="34" y="6"/>
                          <a:pt x="33" y="5"/>
                          <a:pt x="32" y="5"/>
                        </a:cubicBezTo>
                        <a:cubicBezTo>
                          <a:pt x="29" y="3"/>
                          <a:pt x="26" y="2"/>
                          <a:pt x="23" y="0"/>
                        </a:cubicBezTo>
                        <a:cubicBezTo>
                          <a:pt x="23" y="0"/>
                          <a:pt x="23" y="0"/>
                          <a:pt x="22" y="0"/>
                        </a:cubicBezTo>
                        <a:cubicBezTo>
                          <a:pt x="22" y="0"/>
                          <a:pt x="22" y="0"/>
                          <a:pt x="22" y="1"/>
                        </a:cubicBezTo>
                        <a:cubicBezTo>
                          <a:pt x="22" y="1"/>
                          <a:pt x="22" y="1"/>
                          <a:pt x="23" y="1"/>
                        </a:cubicBezTo>
                        <a:cubicBezTo>
                          <a:pt x="23" y="1"/>
                          <a:pt x="23" y="1"/>
                          <a:pt x="23" y="1"/>
                        </a:cubicBezTo>
                        <a:cubicBezTo>
                          <a:pt x="24" y="2"/>
                          <a:pt x="23" y="2"/>
                          <a:pt x="23" y="2"/>
                        </a:cubicBezTo>
                        <a:cubicBezTo>
                          <a:pt x="23" y="3"/>
                          <a:pt x="23" y="3"/>
                          <a:pt x="24" y="3"/>
                        </a:cubicBezTo>
                        <a:cubicBezTo>
                          <a:pt x="24" y="3"/>
                          <a:pt x="24" y="3"/>
                          <a:pt x="24" y="3"/>
                        </a:cubicBezTo>
                        <a:cubicBezTo>
                          <a:pt x="25" y="3"/>
                          <a:pt x="24" y="4"/>
                          <a:pt x="24" y="5"/>
                        </a:cubicBezTo>
                        <a:cubicBezTo>
                          <a:pt x="24" y="5"/>
                          <a:pt x="24" y="6"/>
                          <a:pt x="23" y="6"/>
                        </a:cubicBezTo>
                        <a:cubicBezTo>
                          <a:pt x="23" y="6"/>
                          <a:pt x="23" y="6"/>
                          <a:pt x="23" y="6"/>
                        </a:cubicBezTo>
                        <a:cubicBezTo>
                          <a:pt x="23" y="7"/>
                          <a:pt x="23" y="7"/>
                          <a:pt x="24" y="7"/>
                        </a:cubicBezTo>
                        <a:cubicBezTo>
                          <a:pt x="24" y="8"/>
                          <a:pt x="24" y="8"/>
                          <a:pt x="25" y="8"/>
                        </a:cubicBezTo>
                        <a:cubicBezTo>
                          <a:pt x="25" y="9"/>
                          <a:pt x="25" y="9"/>
                          <a:pt x="26" y="9"/>
                        </a:cubicBezTo>
                        <a:cubicBezTo>
                          <a:pt x="26" y="10"/>
                          <a:pt x="26" y="10"/>
                          <a:pt x="26" y="10"/>
                        </a:cubicBezTo>
                        <a:cubicBezTo>
                          <a:pt x="26" y="10"/>
                          <a:pt x="26" y="11"/>
                          <a:pt x="26" y="11"/>
                        </a:cubicBezTo>
                        <a:cubicBezTo>
                          <a:pt x="26" y="11"/>
                          <a:pt x="26" y="11"/>
                          <a:pt x="26" y="11"/>
                        </a:cubicBezTo>
                        <a:cubicBezTo>
                          <a:pt x="25" y="11"/>
                          <a:pt x="25" y="12"/>
                          <a:pt x="25" y="12"/>
                        </a:cubicBezTo>
                        <a:cubicBezTo>
                          <a:pt x="25" y="12"/>
                          <a:pt x="24" y="11"/>
                          <a:pt x="24" y="11"/>
                        </a:cubicBezTo>
                        <a:cubicBezTo>
                          <a:pt x="24" y="11"/>
                          <a:pt x="23" y="11"/>
                          <a:pt x="22" y="11"/>
                        </a:cubicBezTo>
                        <a:cubicBezTo>
                          <a:pt x="22" y="11"/>
                          <a:pt x="22" y="11"/>
                          <a:pt x="22" y="11"/>
                        </a:cubicBezTo>
                        <a:cubicBezTo>
                          <a:pt x="21" y="11"/>
                          <a:pt x="21" y="12"/>
                          <a:pt x="21" y="12"/>
                        </a:cubicBezTo>
                        <a:cubicBezTo>
                          <a:pt x="21" y="12"/>
                          <a:pt x="20" y="12"/>
                          <a:pt x="20" y="12"/>
                        </a:cubicBezTo>
                        <a:cubicBezTo>
                          <a:pt x="20" y="12"/>
                          <a:pt x="19" y="12"/>
                          <a:pt x="19" y="12"/>
                        </a:cubicBezTo>
                        <a:cubicBezTo>
                          <a:pt x="19" y="12"/>
                          <a:pt x="19" y="12"/>
                          <a:pt x="19" y="13"/>
                        </a:cubicBezTo>
                        <a:cubicBezTo>
                          <a:pt x="18" y="13"/>
                          <a:pt x="18" y="13"/>
                          <a:pt x="17" y="13"/>
                        </a:cubicBezTo>
                        <a:cubicBezTo>
                          <a:pt x="17" y="13"/>
                          <a:pt x="16" y="13"/>
                          <a:pt x="16" y="13"/>
                        </a:cubicBezTo>
                        <a:cubicBezTo>
                          <a:pt x="16" y="14"/>
                          <a:pt x="15" y="14"/>
                          <a:pt x="15" y="15"/>
                        </a:cubicBezTo>
                        <a:cubicBezTo>
                          <a:pt x="15" y="15"/>
                          <a:pt x="15" y="15"/>
                          <a:pt x="15" y="16"/>
                        </a:cubicBezTo>
                        <a:cubicBezTo>
                          <a:pt x="14" y="16"/>
                          <a:pt x="14" y="16"/>
                          <a:pt x="13" y="17"/>
                        </a:cubicBezTo>
                        <a:cubicBezTo>
                          <a:pt x="14" y="19"/>
                          <a:pt x="16" y="20"/>
                          <a:pt x="17" y="22"/>
                        </a:cubicBezTo>
                        <a:cubicBezTo>
                          <a:pt x="19" y="23"/>
                          <a:pt x="20" y="25"/>
                          <a:pt x="21" y="28"/>
                        </a:cubicBezTo>
                        <a:cubicBezTo>
                          <a:pt x="21" y="28"/>
                          <a:pt x="22" y="27"/>
                          <a:pt x="22" y="26"/>
                        </a:cubicBezTo>
                        <a:cubicBezTo>
                          <a:pt x="22" y="26"/>
                          <a:pt x="22" y="25"/>
                          <a:pt x="22" y="25"/>
                        </a:cubicBezTo>
                        <a:cubicBezTo>
                          <a:pt x="23" y="25"/>
                          <a:pt x="24" y="25"/>
                          <a:pt x="24" y="25"/>
                        </a:cubicBezTo>
                        <a:cubicBezTo>
                          <a:pt x="24" y="25"/>
                          <a:pt x="25" y="25"/>
                          <a:pt x="25" y="25"/>
                        </a:cubicBezTo>
                        <a:cubicBezTo>
                          <a:pt x="25" y="25"/>
                          <a:pt x="25" y="25"/>
                          <a:pt x="25" y="25"/>
                        </a:cubicBezTo>
                        <a:cubicBezTo>
                          <a:pt x="25" y="24"/>
                          <a:pt x="26" y="24"/>
                          <a:pt x="26" y="24"/>
                        </a:cubicBezTo>
                        <a:cubicBezTo>
                          <a:pt x="27" y="24"/>
                          <a:pt x="27" y="24"/>
                          <a:pt x="28" y="25"/>
                        </a:cubicBezTo>
                        <a:cubicBezTo>
                          <a:pt x="28" y="25"/>
                          <a:pt x="28" y="25"/>
                          <a:pt x="28" y="25"/>
                        </a:cubicBezTo>
                        <a:cubicBezTo>
                          <a:pt x="28" y="25"/>
                          <a:pt x="28" y="25"/>
                          <a:pt x="29" y="25"/>
                        </a:cubicBezTo>
                        <a:cubicBezTo>
                          <a:pt x="29" y="25"/>
                          <a:pt x="29" y="25"/>
                          <a:pt x="30" y="25"/>
                        </a:cubicBezTo>
                        <a:cubicBezTo>
                          <a:pt x="30" y="26"/>
                          <a:pt x="30" y="26"/>
                          <a:pt x="30" y="26"/>
                        </a:cubicBezTo>
                        <a:cubicBezTo>
                          <a:pt x="31" y="26"/>
                          <a:pt x="31" y="27"/>
                          <a:pt x="31" y="27"/>
                        </a:cubicBezTo>
                        <a:cubicBezTo>
                          <a:pt x="31" y="27"/>
                          <a:pt x="31" y="27"/>
                          <a:pt x="31" y="27"/>
                        </a:cubicBezTo>
                        <a:cubicBezTo>
                          <a:pt x="32" y="27"/>
                          <a:pt x="33" y="27"/>
                          <a:pt x="33" y="28"/>
                        </a:cubicBezTo>
                        <a:cubicBezTo>
                          <a:pt x="33" y="28"/>
                          <a:pt x="34" y="28"/>
                          <a:pt x="35" y="28"/>
                        </a:cubicBezTo>
                        <a:cubicBezTo>
                          <a:pt x="35" y="29"/>
                          <a:pt x="35" y="29"/>
                          <a:pt x="35" y="30"/>
                        </a:cubicBezTo>
                        <a:cubicBezTo>
                          <a:pt x="35" y="31"/>
                          <a:pt x="35" y="32"/>
                          <a:pt x="35" y="33"/>
                        </a:cubicBezTo>
                        <a:cubicBezTo>
                          <a:pt x="36" y="33"/>
                          <a:pt x="37" y="33"/>
                          <a:pt x="36" y="33"/>
                        </a:cubicBezTo>
                        <a:cubicBezTo>
                          <a:pt x="37" y="33"/>
                          <a:pt x="37" y="33"/>
                          <a:pt x="37" y="33"/>
                        </a:cubicBezTo>
                        <a:cubicBezTo>
                          <a:pt x="37" y="33"/>
                          <a:pt x="37" y="33"/>
                          <a:pt x="38" y="33"/>
                        </a:cubicBezTo>
                        <a:cubicBezTo>
                          <a:pt x="38" y="32"/>
                          <a:pt x="38" y="32"/>
                          <a:pt x="38" y="32"/>
                        </a:cubicBezTo>
                        <a:cubicBezTo>
                          <a:pt x="38" y="31"/>
                          <a:pt x="38" y="30"/>
                          <a:pt x="38" y="29"/>
                        </a:cubicBezTo>
                        <a:cubicBezTo>
                          <a:pt x="38" y="29"/>
                          <a:pt x="38" y="29"/>
                          <a:pt x="38" y="28"/>
                        </a:cubicBezTo>
                        <a:cubicBezTo>
                          <a:pt x="38" y="28"/>
                          <a:pt x="38" y="28"/>
                          <a:pt x="38" y="28"/>
                        </a:cubicBezTo>
                        <a:cubicBezTo>
                          <a:pt x="37" y="27"/>
                          <a:pt x="36" y="26"/>
                          <a:pt x="35" y="25"/>
                        </a:cubicBezTo>
                        <a:cubicBezTo>
                          <a:pt x="35" y="25"/>
                          <a:pt x="32" y="26"/>
                          <a:pt x="33" y="24"/>
                        </a:cubicBezTo>
                        <a:cubicBezTo>
                          <a:pt x="32" y="24"/>
                          <a:pt x="31" y="24"/>
                          <a:pt x="31" y="23"/>
                        </a:cubicBezTo>
                        <a:cubicBezTo>
                          <a:pt x="30" y="23"/>
                          <a:pt x="29" y="22"/>
                          <a:pt x="29" y="22"/>
                        </a:cubicBezTo>
                        <a:cubicBezTo>
                          <a:pt x="29" y="21"/>
                          <a:pt x="29" y="21"/>
                          <a:pt x="28" y="21"/>
                        </a:cubicBezTo>
                        <a:cubicBezTo>
                          <a:pt x="28" y="21"/>
                          <a:pt x="29" y="21"/>
                          <a:pt x="29" y="20"/>
                        </a:cubicBezTo>
                        <a:cubicBezTo>
                          <a:pt x="29" y="20"/>
                          <a:pt x="31" y="20"/>
                          <a:pt x="31" y="21"/>
                        </a:cubicBezTo>
                        <a:cubicBezTo>
                          <a:pt x="31" y="21"/>
                          <a:pt x="32" y="22"/>
                          <a:pt x="32" y="22"/>
                        </a:cubicBezTo>
                        <a:cubicBezTo>
                          <a:pt x="33" y="22"/>
                          <a:pt x="33" y="22"/>
                          <a:pt x="34" y="23"/>
                        </a:cubicBezTo>
                        <a:cubicBezTo>
                          <a:pt x="34" y="23"/>
                          <a:pt x="34" y="24"/>
                          <a:pt x="34" y="24"/>
                        </a:cubicBezTo>
                        <a:cubicBezTo>
                          <a:pt x="35" y="24"/>
                          <a:pt x="34" y="24"/>
                          <a:pt x="35" y="24"/>
                        </a:cubicBezTo>
                        <a:cubicBezTo>
                          <a:pt x="35" y="24"/>
                          <a:pt x="35" y="24"/>
                          <a:pt x="35" y="24"/>
                        </a:cubicBezTo>
                        <a:cubicBezTo>
                          <a:pt x="36" y="24"/>
                          <a:pt x="37" y="24"/>
                          <a:pt x="36" y="25"/>
                        </a:cubicBezTo>
                        <a:cubicBezTo>
                          <a:pt x="37" y="25"/>
                          <a:pt x="39" y="25"/>
                          <a:pt x="38" y="26"/>
                        </a:cubicBezTo>
                        <a:cubicBezTo>
                          <a:pt x="39" y="26"/>
                          <a:pt x="40" y="26"/>
                          <a:pt x="40" y="26"/>
                        </a:cubicBezTo>
                        <a:cubicBezTo>
                          <a:pt x="40" y="27"/>
                          <a:pt x="40" y="27"/>
                          <a:pt x="40" y="27"/>
                        </a:cubicBezTo>
                        <a:cubicBezTo>
                          <a:pt x="40" y="28"/>
                          <a:pt x="40" y="28"/>
                          <a:pt x="41" y="28"/>
                        </a:cubicBezTo>
                        <a:cubicBezTo>
                          <a:pt x="41" y="28"/>
                          <a:pt x="41" y="29"/>
                          <a:pt x="41" y="29"/>
                        </a:cubicBezTo>
                        <a:cubicBezTo>
                          <a:pt x="41" y="29"/>
                          <a:pt x="42" y="29"/>
                          <a:pt x="42" y="29"/>
                        </a:cubicBezTo>
                        <a:cubicBezTo>
                          <a:pt x="42" y="29"/>
                          <a:pt x="42" y="30"/>
                          <a:pt x="43" y="30"/>
                        </a:cubicBezTo>
                        <a:cubicBezTo>
                          <a:pt x="43" y="30"/>
                          <a:pt x="43" y="30"/>
                          <a:pt x="43" y="30"/>
                        </a:cubicBezTo>
                        <a:cubicBezTo>
                          <a:pt x="43" y="31"/>
                          <a:pt x="43" y="31"/>
                          <a:pt x="43" y="31"/>
                        </a:cubicBezTo>
                        <a:cubicBezTo>
                          <a:pt x="43" y="31"/>
                          <a:pt x="44" y="31"/>
                          <a:pt x="44" y="30"/>
                        </a:cubicBezTo>
                        <a:cubicBezTo>
                          <a:pt x="44" y="30"/>
                          <a:pt x="44" y="30"/>
                          <a:pt x="44" y="30"/>
                        </a:cubicBezTo>
                        <a:cubicBezTo>
                          <a:pt x="44" y="30"/>
                          <a:pt x="44" y="30"/>
                          <a:pt x="44" y="29"/>
                        </a:cubicBezTo>
                        <a:cubicBezTo>
                          <a:pt x="45" y="29"/>
                          <a:pt x="45" y="28"/>
                          <a:pt x="45" y="27"/>
                        </a:cubicBezTo>
                        <a:cubicBezTo>
                          <a:pt x="45" y="26"/>
                          <a:pt x="44" y="25"/>
                          <a:pt x="43" y="24"/>
                        </a:cubicBezTo>
                        <a:cubicBezTo>
                          <a:pt x="43" y="23"/>
                          <a:pt x="42" y="23"/>
                          <a:pt x="42" y="22"/>
                        </a:cubicBezTo>
                        <a:cubicBezTo>
                          <a:pt x="42" y="22"/>
                          <a:pt x="42" y="21"/>
                          <a:pt x="42" y="21"/>
                        </a:cubicBezTo>
                        <a:cubicBezTo>
                          <a:pt x="42" y="21"/>
                          <a:pt x="43" y="21"/>
                          <a:pt x="43" y="20"/>
                        </a:cubicBezTo>
                        <a:cubicBezTo>
                          <a:pt x="44" y="20"/>
                          <a:pt x="45" y="20"/>
                          <a:pt x="46" y="21"/>
                        </a:cubicBezTo>
                        <a:cubicBezTo>
                          <a:pt x="46" y="21"/>
                          <a:pt x="47" y="22"/>
                          <a:pt x="47" y="22"/>
                        </a:cubicBezTo>
                        <a:cubicBezTo>
                          <a:pt x="47" y="22"/>
                          <a:pt x="47" y="22"/>
                          <a:pt x="47" y="22"/>
                        </a:cubicBezTo>
                        <a:cubicBezTo>
                          <a:pt x="48" y="22"/>
                          <a:pt x="48" y="22"/>
                          <a:pt x="48" y="22"/>
                        </a:cubicBezTo>
                        <a:cubicBezTo>
                          <a:pt x="48" y="22"/>
                          <a:pt x="49" y="23"/>
                          <a:pt x="49" y="23"/>
                        </a:cubicBezTo>
                        <a:cubicBezTo>
                          <a:pt x="49" y="23"/>
                          <a:pt x="48" y="23"/>
                          <a:pt x="49" y="23"/>
                        </a:cubicBezTo>
                        <a:cubicBezTo>
                          <a:pt x="49" y="23"/>
                          <a:pt x="49" y="23"/>
                          <a:pt x="49" y="24"/>
                        </a:cubicBezTo>
                        <a:cubicBezTo>
                          <a:pt x="50" y="24"/>
                          <a:pt x="50" y="24"/>
                          <a:pt x="51" y="25"/>
                        </a:cubicBezTo>
                        <a:cubicBezTo>
                          <a:pt x="51" y="25"/>
                          <a:pt x="51" y="26"/>
                          <a:pt x="51" y="26"/>
                        </a:cubicBezTo>
                        <a:cubicBezTo>
                          <a:pt x="52" y="26"/>
                          <a:pt x="52" y="26"/>
                          <a:pt x="52" y="26"/>
                        </a:cubicBezTo>
                        <a:cubicBezTo>
                          <a:pt x="52" y="27"/>
                          <a:pt x="52" y="27"/>
                          <a:pt x="52" y="28"/>
                        </a:cubicBezTo>
                        <a:cubicBezTo>
                          <a:pt x="52" y="28"/>
                          <a:pt x="52" y="27"/>
                          <a:pt x="51" y="27"/>
                        </a:cubicBezTo>
                        <a:cubicBezTo>
                          <a:pt x="51" y="27"/>
                          <a:pt x="51" y="27"/>
                          <a:pt x="51" y="27"/>
                        </a:cubicBezTo>
                        <a:cubicBezTo>
                          <a:pt x="51" y="27"/>
                          <a:pt x="50" y="27"/>
                          <a:pt x="50" y="27"/>
                        </a:cubicBezTo>
                        <a:cubicBezTo>
                          <a:pt x="50" y="27"/>
                          <a:pt x="49" y="27"/>
                          <a:pt x="49" y="27"/>
                        </a:cubicBezTo>
                        <a:cubicBezTo>
                          <a:pt x="48" y="27"/>
                          <a:pt x="49" y="27"/>
                          <a:pt x="48" y="27"/>
                        </a:cubicBezTo>
                        <a:cubicBezTo>
                          <a:pt x="48" y="28"/>
                          <a:pt x="48" y="28"/>
                          <a:pt x="48" y="28"/>
                        </a:cubicBezTo>
                        <a:cubicBezTo>
                          <a:pt x="48" y="29"/>
                          <a:pt x="48" y="29"/>
                          <a:pt x="48" y="30"/>
                        </a:cubicBezTo>
                        <a:cubicBezTo>
                          <a:pt x="48" y="30"/>
                          <a:pt x="48" y="31"/>
                          <a:pt x="49" y="31"/>
                        </a:cubicBezTo>
                        <a:cubicBezTo>
                          <a:pt x="49" y="31"/>
                          <a:pt x="49" y="31"/>
                          <a:pt x="49" y="31"/>
                        </a:cubicBezTo>
                        <a:cubicBezTo>
                          <a:pt x="50" y="32"/>
                          <a:pt x="49" y="33"/>
                          <a:pt x="50" y="33"/>
                        </a:cubicBezTo>
                        <a:cubicBezTo>
                          <a:pt x="51" y="33"/>
                          <a:pt x="51" y="33"/>
                          <a:pt x="51" y="33"/>
                        </a:cubicBezTo>
                        <a:cubicBezTo>
                          <a:pt x="52" y="33"/>
                          <a:pt x="52" y="34"/>
                          <a:pt x="53" y="34"/>
                        </a:cubicBezTo>
                        <a:cubicBezTo>
                          <a:pt x="53" y="34"/>
                          <a:pt x="54" y="34"/>
                          <a:pt x="54" y="34"/>
                        </a:cubicBezTo>
                        <a:cubicBezTo>
                          <a:pt x="54" y="34"/>
                          <a:pt x="54" y="33"/>
                          <a:pt x="55" y="33"/>
                        </a:cubicBezTo>
                        <a:cubicBezTo>
                          <a:pt x="56" y="34"/>
                          <a:pt x="56" y="34"/>
                          <a:pt x="56" y="34"/>
                        </a:cubicBezTo>
                        <a:cubicBezTo>
                          <a:pt x="56" y="34"/>
                          <a:pt x="57" y="34"/>
                          <a:pt x="57" y="35"/>
                        </a:cubicBezTo>
                        <a:cubicBezTo>
                          <a:pt x="57" y="35"/>
                          <a:pt x="57" y="35"/>
                          <a:pt x="57" y="36"/>
                        </a:cubicBezTo>
                        <a:cubicBezTo>
                          <a:pt x="57" y="36"/>
                          <a:pt x="57" y="36"/>
                          <a:pt x="57" y="37"/>
                        </a:cubicBezTo>
                        <a:cubicBezTo>
                          <a:pt x="57" y="37"/>
                          <a:pt x="57" y="37"/>
                          <a:pt x="57" y="37"/>
                        </a:cubicBezTo>
                        <a:cubicBezTo>
                          <a:pt x="57" y="37"/>
                          <a:pt x="58" y="37"/>
                          <a:pt x="58" y="37"/>
                        </a:cubicBezTo>
                        <a:cubicBezTo>
                          <a:pt x="58" y="38"/>
                          <a:pt x="58" y="39"/>
                          <a:pt x="58" y="39"/>
                        </a:cubicBezTo>
                        <a:cubicBezTo>
                          <a:pt x="58" y="39"/>
                          <a:pt x="59" y="39"/>
                          <a:pt x="59" y="40"/>
                        </a:cubicBezTo>
                        <a:cubicBezTo>
                          <a:pt x="59" y="40"/>
                          <a:pt x="59" y="40"/>
                          <a:pt x="59" y="41"/>
                        </a:cubicBezTo>
                        <a:cubicBezTo>
                          <a:pt x="58" y="42"/>
                          <a:pt x="58" y="42"/>
                          <a:pt x="57" y="42"/>
                        </a:cubicBezTo>
                        <a:cubicBezTo>
                          <a:pt x="57" y="43"/>
                          <a:pt x="55" y="43"/>
                          <a:pt x="55" y="42"/>
                        </a:cubicBezTo>
                        <a:cubicBezTo>
                          <a:pt x="54" y="42"/>
                          <a:pt x="54" y="42"/>
                          <a:pt x="54" y="42"/>
                        </a:cubicBezTo>
                        <a:cubicBezTo>
                          <a:pt x="54" y="42"/>
                          <a:pt x="53" y="42"/>
                          <a:pt x="53" y="42"/>
                        </a:cubicBezTo>
                        <a:cubicBezTo>
                          <a:pt x="52" y="42"/>
                          <a:pt x="51" y="42"/>
                          <a:pt x="51" y="41"/>
                        </a:cubicBezTo>
                        <a:cubicBezTo>
                          <a:pt x="50" y="41"/>
                          <a:pt x="50" y="40"/>
                          <a:pt x="49" y="40"/>
                        </a:cubicBezTo>
                        <a:cubicBezTo>
                          <a:pt x="49" y="41"/>
                          <a:pt x="50" y="42"/>
                          <a:pt x="49" y="42"/>
                        </a:cubicBezTo>
                        <a:cubicBezTo>
                          <a:pt x="49" y="43"/>
                          <a:pt x="48" y="43"/>
                          <a:pt x="47" y="43"/>
                        </a:cubicBezTo>
                        <a:cubicBezTo>
                          <a:pt x="47" y="43"/>
                          <a:pt x="46" y="43"/>
                          <a:pt x="46" y="42"/>
                        </a:cubicBezTo>
                        <a:cubicBezTo>
                          <a:pt x="45" y="42"/>
                          <a:pt x="44" y="42"/>
                          <a:pt x="44" y="41"/>
                        </a:cubicBezTo>
                        <a:cubicBezTo>
                          <a:pt x="43" y="41"/>
                          <a:pt x="43" y="41"/>
                          <a:pt x="43" y="40"/>
                        </a:cubicBezTo>
                        <a:cubicBezTo>
                          <a:pt x="42" y="40"/>
                          <a:pt x="40" y="40"/>
                          <a:pt x="40" y="39"/>
                        </a:cubicBezTo>
                        <a:cubicBezTo>
                          <a:pt x="39" y="39"/>
                          <a:pt x="38" y="39"/>
                          <a:pt x="37" y="39"/>
                        </a:cubicBezTo>
                        <a:cubicBezTo>
                          <a:pt x="36" y="39"/>
                          <a:pt x="36" y="38"/>
                          <a:pt x="36" y="37"/>
                        </a:cubicBezTo>
                        <a:cubicBezTo>
                          <a:pt x="36" y="37"/>
                          <a:pt x="36" y="37"/>
                          <a:pt x="36" y="37"/>
                        </a:cubicBezTo>
                        <a:cubicBezTo>
                          <a:pt x="35" y="37"/>
                          <a:pt x="35" y="36"/>
                          <a:pt x="35" y="36"/>
                        </a:cubicBezTo>
                        <a:cubicBezTo>
                          <a:pt x="35" y="36"/>
                          <a:pt x="35" y="36"/>
                          <a:pt x="35" y="35"/>
                        </a:cubicBezTo>
                        <a:cubicBezTo>
                          <a:pt x="35" y="35"/>
                          <a:pt x="35" y="35"/>
                          <a:pt x="35" y="35"/>
                        </a:cubicBezTo>
                        <a:cubicBezTo>
                          <a:pt x="35" y="35"/>
                          <a:pt x="35" y="35"/>
                          <a:pt x="35" y="35"/>
                        </a:cubicBezTo>
                        <a:cubicBezTo>
                          <a:pt x="34" y="34"/>
                          <a:pt x="35" y="34"/>
                          <a:pt x="35" y="34"/>
                        </a:cubicBezTo>
                        <a:cubicBezTo>
                          <a:pt x="34" y="34"/>
                          <a:pt x="34" y="34"/>
                          <a:pt x="34" y="33"/>
                        </a:cubicBezTo>
                        <a:cubicBezTo>
                          <a:pt x="33" y="33"/>
                          <a:pt x="33" y="33"/>
                          <a:pt x="33" y="33"/>
                        </a:cubicBezTo>
                        <a:cubicBezTo>
                          <a:pt x="31" y="33"/>
                          <a:pt x="31" y="34"/>
                          <a:pt x="30" y="35"/>
                        </a:cubicBezTo>
                        <a:cubicBezTo>
                          <a:pt x="29" y="35"/>
                          <a:pt x="28" y="34"/>
                          <a:pt x="27" y="34"/>
                        </a:cubicBezTo>
                        <a:cubicBezTo>
                          <a:pt x="26" y="33"/>
                          <a:pt x="25" y="33"/>
                          <a:pt x="23" y="33"/>
                        </a:cubicBezTo>
                        <a:cubicBezTo>
                          <a:pt x="24" y="35"/>
                          <a:pt x="22" y="34"/>
                          <a:pt x="22" y="34"/>
                        </a:cubicBezTo>
                        <a:cubicBezTo>
                          <a:pt x="22" y="36"/>
                          <a:pt x="20" y="35"/>
                          <a:pt x="19" y="35"/>
                        </a:cubicBezTo>
                        <a:cubicBezTo>
                          <a:pt x="18" y="35"/>
                          <a:pt x="18" y="35"/>
                          <a:pt x="17" y="35"/>
                        </a:cubicBezTo>
                        <a:cubicBezTo>
                          <a:pt x="17" y="35"/>
                          <a:pt x="16" y="35"/>
                          <a:pt x="16" y="36"/>
                        </a:cubicBezTo>
                        <a:cubicBezTo>
                          <a:pt x="16" y="36"/>
                          <a:pt x="16" y="36"/>
                          <a:pt x="16" y="36"/>
                        </a:cubicBezTo>
                        <a:cubicBezTo>
                          <a:pt x="16" y="36"/>
                          <a:pt x="16" y="37"/>
                          <a:pt x="16" y="37"/>
                        </a:cubicBezTo>
                        <a:cubicBezTo>
                          <a:pt x="15" y="38"/>
                          <a:pt x="14" y="38"/>
                          <a:pt x="13" y="38"/>
                        </a:cubicBezTo>
                        <a:cubicBezTo>
                          <a:pt x="13" y="38"/>
                          <a:pt x="13" y="38"/>
                          <a:pt x="13" y="39"/>
                        </a:cubicBezTo>
                        <a:cubicBezTo>
                          <a:pt x="13" y="39"/>
                          <a:pt x="13" y="39"/>
                          <a:pt x="13" y="39"/>
                        </a:cubicBezTo>
                        <a:cubicBezTo>
                          <a:pt x="13" y="39"/>
                          <a:pt x="12" y="39"/>
                          <a:pt x="12" y="39"/>
                        </a:cubicBezTo>
                        <a:cubicBezTo>
                          <a:pt x="11" y="39"/>
                          <a:pt x="11" y="41"/>
                          <a:pt x="11" y="41"/>
                        </a:cubicBezTo>
                        <a:cubicBezTo>
                          <a:pt x="11" y="42"/>
                          <a:pt x="11" y="43"/>
                          <a:pt x="10" y="43"/>
                        </a:cubicBezTo>
                        <a:cubicBezTo>
                          <a:pt x="11" y="44"/>
                          <a:pt x="11" y="45"/>
                          <a:pt x="10" y="46"/>
                        </a:cubicBezTo>
                        <a:cubicBezTo>
                          <a:pt x="9" y="46"/>
                          <a:pt x="9" y="46"/>
                          <a:pt x="8" y="46"/>
                        </a:cubicBezTo>
                        <a:cubicBezTo>
                          <a:pt x="8" y="46"/>
                          <a:pt x="8" y="45"/>
                          <a:pt x="8" y="46"/>
                        </a:cubicBezTo>
                        <a:cubicBezTo>
                          <a:pt x="7" y="46"/>
                          <a:pt x="7" y="46"/>
                          <a:pt x="7" y="46"/>
                        </a:cubicBezTo>
                        <a:cubicBezTo>
                          <a:pt x="7" y="46"/>
                          <a:pt x="6" y="47"/>
                          <a:pt x="6" y="47"/>
                        </a:cubicBezTo>
                        <a:cubicBezTo>
                          <a:pt x="6" y="47"/>
                          <a:pt x="6" y="46"/>
                          <a:pt x="6" y="47"/>
                        </a:cubicBezTo>
                        <a:cubicBezTo>
                          <a:pt x="6" y="47"/>
                          <a:pt x="5" y="47"/>
                          <a:pt x="5" y="47"/>
                        </a:cubicBezTo>
                        <a:cubicBezTo>
                          <a:pt x="5" y="48"/>
                          <a:pt x="5" y="48"/>
                          <a:pt x="5" y="49"/>
                        </a:cubicBezTo>
                        <a:cubicBezTo>
                          <a:pt x="5" y="50"/>
                          <a:pt x="5" y="50"/>
                          <a:pt x="4" y="51"/>
                        </a:cubicBezTo>
                        <a:cubicBezTo>
                          <a:pt x="4" y="51"/>
                          <a:pt x="4" y="51"/>
                          <a:pt x="4" y="51"/>
                        </a:cubicBezTo>
                        <a:cubicBezTo>
                          <a:pt x="4" y="52"/>
                          <a:pt x="4" y="52"/>
                          <a:pt x="4" y="53"/>
                        </a:cubicBezTo>
                        <a:cubicBezTo>
                          <a:pt x="4" y="53"/>
                          <a:pt x="3" y="54"/>
                          <a:pt x="3" y="54"/>
                        </a:cubicBezTo>
                        <a:cubicBezTo>
                          <a:pt x="3" y="55"/>
                          <a:pt x="2" y="55"/>
                          <a:pt x="2" y="55"/>
                        </a:cubicBezTo>
                        <a:cubicBezTo>
                          <a:pt x="2" y="55"/>
                          <a:pt x="2" y="56"/>
                          <a:pt x="2" y="56"/>
                        </a:cubicBezTo>
                        <a:cubicBezTo>
                          <a:pt x="2" y="57"/>
                          <a:pt x="1" y="57"/>
                          <a:pt x="1" y="57"/>
                        </a:cubicBezTo>
                        <a:cubicBezTo>
                          <a:pt x="1" y="57"/>
                          <a:pt x="0" y="58"/>
                          <a:pt x="0" y="58"/>
                        </a:cubicBezTo>
                        <a:cubicBezTo>
                          <a:pt x="0" y="58"/>
                          <a:pt x="0" y="59"/>
                          <a:pt x="0" y="59"/>
                        </a:cubicBezTo>
                        <a:cubicBezTo>
                          <a:pt x="0" y="60"/>
                          <a:pt x="1" y="60"/>
                          <a:pt x="1" y="61"/>
                        </a:cubicBezTo>
                        <a:cubicBezTo>
                          <a:pt x="1" y="61"/>
                          <a:pt x="1" y="61"/>
                          <a:pt x="1" y="61"/>
                        </a:cubicBezTo>
                        <a:cubicBezTo>
                          <a:pt x="1" y="61"/>
                          <a:pt x="1" y="61"/>
                          <a:pt x="1" y="61"/>
                        </a:cubicBezTo>
                        <a:cubicBezTo>
                          <a:pt x="2" y="61"/>
                          <a:pt x="2" y="62"/>
                          <a:pt x="2" y="62"/>
                        </a:cubicBezTo>
                        <a:cubicBezTo>
                          <a:pt x="2" y="62"/>
                          <a:pt x="2" y="63"/>
                          <a:pt x="2" y="63"/>
                        </a:cubicBezTo>
                        <a:cubicBezTo>
                          <a:pt x="2" y="63"/>
                          <a:pt x="2" y="63"/>
                          <a:pt x="3" y="63"/>
                        </a:cubicBezTo>
                        <a:cubicBezTo>
                          <a:pt x="3" y="63"/>
                          <a:pt x="3" y="64"/>
                          <a:pt x="3" y="64"/>
                        </a:cubicBezTo>
                        <a:cubicBezTo>
                          <a:pt x="3" y="64"/>
                          <a:pt x="3" y="65"/>
                          <a:pt x="3" y="65"/>
                        </a:cubicBezTo>
                        <a:cubicBezTo>
                          <a:pt x="3" y="66"/>
                          <a:pt x="3" y="67"/>
                          <a:pt x="2" y="68"/>
                        </a:cubicBezTo>
                        <a:cubicBezTo>
                          <a:pt x="2" y="68"/>
                          <a:pt x="1" y="69"/>
                          <a:pt x="1" y="70"/>
                        </a:cubicBezTo>
                        <a:cubicBezTo>
                          <a:pt x="1" y="70"/>
                          <a:pt x="2" y="70"/>
                          <a:pt x="2" y="70"/>
                        </a:cubicBezTo>
                        <a:cubicBezTo>
                          <a:pt x="2" y="70"/>
                          <a:pt x="2" y="71"/>
                          <a:pt x="2" y="71"/>
                        </a:cubicBezTo>
                        <a:cubicBezTo>
                          <a:pt x="2" y="71"/>
                          <a:pt x="2" y="72"/>
                          <a:pt x="2" y="72"/>
                        </a:cubicBezTo>
                        <a:cubicBezTo>
                          <a:pt x="2" y="72"/>
                          <a:pt x="3" y="72"/>
                          <a:pt x="3" y="72"/>
                        </a:cubicBezTo>
                        <a:cubicBezTo>
                          <a:pt x="3" y="73"/>
                          <a:pt x="3" y="73"/>
                          <a:pt x="3" y="73"/>
                        </a:cubicBezTo>
                        <a:cubicBezTo>
                          <a:pt x="4" y="74"/>
                          <a:pt x="4" y="74"/>
                          <a:pt x="4" y="74"/>
                        </a:cubicBezTo>
                        <a:cubicBezTo>
                          <a:pt x="4" y="75"/>
                          <a:pt x="4" y="75"/>
                          <a:pt x="5" y="75"/>
                        </a:cubicBezTo>
                        <a:cubicBezTo>
                          <a:pt x="5" y="75"/>
                          <a:pt x="6" y="76"/>
                          <a:pt x="6" y="76"/>
                        </a:cubicBezTo>
                        <a:cubicBezTo>
                          <a:pt x="7" y="77"/>
                          <a:pt x="8" y="78"/>
                          <a:pt x="8" y="80"/>
                        </a:cubicBezTo>
                        <a:cubicBezTo>
                          <a:pt x="8" y="80"/>
                          <a:pt x="7" y="82"/>
                          <a:pt x="8" y="82"/>
                        </a:cubicBezTo>
                        <a:cubicBezTo>
                          <a:pt x="9" y="82"/>
                          <a:pt x="10" y="82"/>
                          <a:pt x="9" y="83"/>
                        </a:cubicBezTo>
                        <a:cubicBezTo>
                          <a:pt x="10" y="83"/>
                          <a:pt x="12" y="83"/>
                          <a:pt x="12" y="84"/>
                        </a:cubicBezTo>
                        <a:cubicBezTo>
                          <a:pt x="12" y="84"/>
                          <a:pt x="13" y="84"/>
                          <a:pt x="13" y="84"/>
                        </a:cubicBezTo>
                        <a:cubicBezTo>
                          <a:pt x="13" y="84"/>
                          <a:pt x="14" y="84"/>
                          <a:pt x="14" y="84"/>
                        </a:cubicBezTo>
                        <a:cubicBezTo>
                          <a:pt x="14" y="84"/>
                          <a:pt x="14" y="84"/>
                          <a:pt x="14" y="84"/>
                        </a:cubicBezTo>
                        <a:cubicBezTo>
                          <a:pt x="14" y="85"/>
                          <a:pt x="14" y="85"/>
                          <a:pt x="14" y="85"/>
                        </a:cubicBezTo>
                        <a:cubicBezTo>
                          <a:pt x="15" y="86"/>
                          <a:pt x="15" y="86"/>
                          <a:pt x="16" y="86"/>
                        </a:cubicBezTo>
                        <a:cubicBezTo>
                          <a:pt x="16" y="87"/>
                          <a:pt x="17" y="87"/>
                          <a:pt x="17" y="87"/>
                        </a:cubicBezTo>
                        <a:cubicBezTo>
                          <a:pt x="17" y="88"/>
                          <a:pt x="18" y="88"/>
                          <a:pt x="18" y="88"/>
                        </a:cubicBezTo>
                        <a:cubicBezTo>
                          <a:pt x="18" y="88"/>
                          <a:pt x="18" y="88"/>
                          <a:pt x="18" y="88"/>
                        </a:cubicBezTo>
                        <a:cubicBezTo>
                          <a:pt x="18" y="88"/>
                          <a:pt x="19" y="88"/>
                          <a:pt x="19" y="88"/>
                        </a:cubicBezTo>
                        <a:cubicBezTo>
                          <a:pt x="19" y="88"/>
                          <a:pt x="19" y="87"/>
                          <a:pt x="19" y="87"/>
                        </a:cubicBezTo>
                        <a:cubicBezTo>
                          <a:pt x="20" y="87"/>
                          <a:pt x="20" y="87"/>
                          <a:pt x="21" y="87"/>
                        </a:cubicBezTo>
                        <a:cubicBezTo>
                          <a:pt x="21" y="87"/>
                          <a:pt x="21" y="87"/>
                          <a:pt x="21" y="87"/>
                        </a:cubicBezTo>
                        <a:cubicBezTo>
                          <a:pt x="21" y="87"/>
                          <a:pt x="21" y="87"/>
                          <a:pt x="22" y="87"/>
                        </a:cubicBezTo>
                        <a:cubicBezTo>
                          <a:pt x="22" y="86"/>
                          <a:pt x="23" y="87"/>
                          <a:pt x="23" y="87"/>
                        </a:cubicBezTo>
                        <a:cubicBezTo>
                          <a:pt x="23" y="87"/>
                          <a:pt x="23" y="87"/>
                          <a:pt x="23" y="87"/>
                        </a:cubicBezTo>
                        <a:cubicBezTo>
                          <a:pt x="23" y="87"/>
                          <a:pt x="23" y="87"/>
                          <a:pt x="24" y="87"/>
                        </a:cubicBezTo>
                        <a:cubicBezTo>
                          <a:pt x="24" y="87"/>
                          <a:pt x="24" y="87"/>
                          <a:pt x="24" y="87"/>
                        </a:cubicBezTo>
                        <a:cubicBezTo>
                          <a:pt x="25" y="87"/>
                          <a:pt x="25" y="87"/>
                          <a:pt x="25" y="88"/>
                        </a:cubicBezTo>
                        <a:cubicBezTo>
                          <a:pt x="25" y="88"/>
                          <a:pt x="25" y="88"/>
                          <a:pt x="26" y="88"/>
                        </a:cubicBezTo>
                        <a:cubicBezTo>
                          <a:pt x="26" y="88"/>
                          <a:pt x="27" y="88"/>
                          <a:pt x="27" y="88"/>
                        </a:cubicBezTo>
                        <a:cubicBezTo>
                          <a:pt x="27" y="88"/>
                          <a:pt x="28" y="88"/>
                          <a:pt x="28" y="88"/>
                        </a:cubicBezTo>
                        <a:cubicBezTo>
                          <a:pt x="28" y="88"/>
                          <a:pt x="29" y="88"/>
                          <a:pt x="29" y="88"/>
                        </a:cubicBezTo>
                        <a:cubicBezTo>
                          <a:pt x="29" y="88"/>
                          <a:pt x="29" y="87"/>
                          <a:pt x="30" y="87"/>
                        </a:cubicBezTo>
                        <a:cubicBezTo>
                          <a:pt x="30" y="87"/>
                          <a:pt x="30" y="86"/>
                          <a:pt x="30" y="86"/>
                        </a:cubicBezTo>
                        <a:cubicBezTo>
                          <a:pt x="30" y="85"/>
                          <a:pt x="31" y="85"/>
                          <a:pt x="31" y="85"/>
                        </a:cubicBezTo>
                        <a:cubicBezTo>
                          <a:pt x="32" y="85"/>
                          <a:pt x="32" y="85"/>
                          <a:pt x="33" y="85"/>
                        </a:cubicBezTo>
                        <a:cubicBezTo>
                          <a:pt x="34" y="85"/>
                          <a:pt x="34" y="85"/>
                          <a:pt x="35" y="85"/>
                        </a:cubicBezTo>
                        <a:cubicBezTo>
                          <a:pt x="36" y="85"/>
                          <a:pt x="37" y="85"/>
                          <a:pt x="37" y="86"/>
                        </a:cubicBezTo>
                        <a:cubicBezTo>
                          <a:pt x="37" y="87"/>
                          <a:pt x="37" y="86"/>
                          <a:pt x="38" y="86"/>
                        </a:cubicBezTo>
                        <a:cubicBezTo>
                          <a:pt x="38" y="86"/>
                          <a:pt x="38" y="86"/>
                          <a:pt x="39" y="87"/>
                        </a:cubicBezTo>
                        <a:cubicBezTo>
                          <a:pt x="39" y="87"/>
                          <a:pt x="39" y="87"/>
                          <a:pt x="39" y="87"/>
                        </a:cubicBezTo>
                        <a:cubicBezTo>
                          <a:pt x="40" y="87"/>
                          <a:pt x="42" y="87"/>
                          <a:pt x="42" y="88"/>
                        </a:cubicBezTo>
                        <a:cubicBezTo>
                          <a:pt x="43" y="88"/>
                          <a:pt x="43" y="88"/>
                          <a:pt x="44" y="89"/>
                        </a:cubicBezTo>
                        <a:cubicBezTo>
                          <a:pt x="44" y="89"/>
                          <a:pt x="44" y="89"/>
                          <a:pt x="45" y="89"/>
                        </a:cubicBezTo>
                        <a:cubicBezTo>
                          <a:pt x="45" y="90"/>
                          <a:pt x="46" y="91"/>
                          <a:pt x="46" y="92"/>
                        </a:cubicBezTo>
                        <a:cubicBezTo>
                          <a:pt x="46" y="93"/>
                          <a:pt x="45" y="93"/>
                          <a:pt x="45" y="94"/>
                        </a:cubicBezTo>
                        <a:cubicBezTo>
                          <a:pt x="45" y="95"/>
                          <a:pt x="45" y="96"/>
                          <a:pt x="44" y="96"/>
                        </a:cubicBezTo>
                        <a:cubicBezTo>
                          <a:pt x="44" y="96"/>
                          <a:pt x="44" y="96"/>
                          <a:pt x="44" y="97"/>
                        </a:cubicBezTo>
                        <a:cubicBezTo>
                          <a:pt x="44" y="97"/>
                          <a:pt x="44" y="97"/>
                          <a:pt x="44" y="97"/>
                        </a:cubicBezTo>
                        <a:cubicBezTo>
                          <a:pt x="45" y="97"/>
                          <a:pt x="45" y="98"/>
                          <a:pt x="45" y="98"/>
                        </a:cubicBezTo>
                        <a:cubicBezTo>
                          <a:pt x="45" y="98"/>
                          <a:pt x="45" y="99"/>
                          <a:pt x="45" y="99"/>
                        </a:cubicBezTo>
                        <a:cubicBezTo>
                          <a:pt x="45" y="99"/>
                          <a:pt x="46" y="99"/>
                          <a:pt x="46" y="99"/>
                        </a:cubicBezTo>
                        <a:cubicBezTo>
                          <a:pt x="46" y="99"/>
                          <a:pt x="46" y="100"/>
                          <a:pt x="46" y="100"/>
                        </a:cubicBezTo>
                        <a:cubicBezTo>
                          <a:pt x="47" y="101"/>
                          <a:pt x="47" y="101"/>
                          <a:pt x="47" y="102"/>
                        </a:cubicBezTo>
                        <a:cubicBezTo>
                          <a:pt x="48" y="103"/>
                          <a:pt x="48" y="103"/>
                          <a:pt x="48" y="104"/>
                        </a:cubicBezTo>
                        <a:cubicBezTo>
                          <a:pt x="48" y="104"/>
                          <a:pt x="48" y="104"/>
                          <a:pt x="48" y="104"/>
                        </a:cubicBezTo>
                        <a:cubicBezTo>
                          <a:pt x="49" y="105"/>
                          <a:pt x="49" y="105"/>
                          <a:pt x="49" y="105"/>
                        </a:cubicBezTo>
                        <a:cubicBezTo>
                          <a:pt x="50" y="106"/>
                          <a:pt x="50" y="106"/>
                          <a:pt x="50" y="106"/>
                        </a:cubicBezTo>
                        <a:cubicBezTo>
                          <a:pt x="49" y="107"/>
                          <a:pt x="49" y="107"/>
                          <a:pt x="49" y="107"/>
                        </a:cubicBezTo>
                        <a:cubicBezTo>
                          <a:pt x="49" y="108"/>
                          <a:pt x="49" y="108"/>
                          <a:pt x="49" y="108"/>
                        </a:cubicBezTo>
                        <a:cubicBezTo>
                          <a:pt x="50" y="108"/>
                          <a:pt x="50" y="108"/>
                          <a:pt x="50" y="108"/>
                        </a:cubicBezTo>
                        <a:cubicBezTo>
                          <a:pt x="50" y="108"/>
                          <a:pt x="50" y="108"/>
                          <a:pt x="50" y="109"/>
                        </a:cubicBezTo>
                        <a:cubicBezTo>
                          <a:pt x="50" y="109"/>
                          <a:pt x="50" y="110"/>
                          <a:pt x="50" y="111"/>
                        </a:cubicBezTo>
                        <a:cubicBezTo>
                          <a:pt x="50" y="112"/>
                          <a:pt x="51" y="114"/>
                          <a:pt x="49" y="113"/>
                        </a:cubicBezTo>
                        <a:cubicBezTo>
                          <a:pt x="49" y="114"/>
                          <a:pt x="49" y="115"/>
                          <a:pt x="49" y="115"/>
                        </a:cubicBezTo>
                        <a:cubicBezTo>
                          <a:pt x="50" y="115"/>
                          <a:pt x="50" y="116"/>
                          <a:pt x="50" y="116"/>
                        </a:cubicBezTo>
                        <a:cubicBezTo>
                          <a:pt x="51" y="116"/>
                          <a:pt x="51" y="116"/>
                          <a:pt x="51" y="117"/>
                        </a:cubicBezTo>
                        <a:cubicBezTo>
                          <a:pt x="51" y="117"/>
                          <a:pt x="51" y="117"/>
                          <a:pt x="51" y="117"/>
                        </a:cubicBezTo>
                        <a:cubicBezTo>
                          <a:pt x="51" y="117"/>
                          <a:pt x="51" y="117"/>
                          <a:pt x="51" y="117"/>
                        </a:cubicBezTo>
                        <a:cubicBezTo>
                          <a:pt x="50" y="117"/>
                          <a:pt x="50" y="117"/>
                          <a:pt x="50" y="117"/>
                        </a:cubicBezTo>
                        <a:cubicBezTo>
                          <a:pt x="50" y="118"/>
                          <a:pt x="49" y="119"/>
                          <a:pt x="49" y="119"/>
                        </a:cubicBezTo>
                        <a:cubicBezTo>
                          <a:pt x="48" y="120"/>
                          <a:pt x="49" y="121"/>
                          <a:pt x="48" y="121"/>
                        </a:cubicBezTo>
                        <a:cubicBezTo>
                          <a:pt x="48" y="122"/>
                          <a:pt x="48" y="123"/>
                          <a:pt x="48" y="124"/>
                        </a:cubicBezTo>
                        <a:cubicBezTo>
                          <a:pt x="48" y="124"/>
                          <a:pt x="47" y="125"/>
                          <a:pt x="47" y="125"/>
                        </a:cubicBezTo>
                        <a:cubicBezTo>
                          <a:pt x="47" y="125"/>
                          <a:pt x="46" y="126"/>
                          <a:pt x="46" y="126"/>
                        </a:cubicBezTo>
                        <a:cubicBezTo>
                          <a:pt x="46" y="127"/>
                          <a:pt x="46" y="128"/>
                          <a:pt x="45" y="127"/>
                        </a:cubicBezTo>
                        <a:cubicBezTo>
                          <a:pt x="45" y="129"/>
                          <a:pt x="45" y="130"/>
                          <a:pt x="45" y="132"/>
                        </a:cubicBezTo>
                        <a:cubicBezTo>
                          <a:pt x="45" y="133"/>
                          <a:pt x="45" y="134"/>
                          <a:pt x="45" y="134"/>
                        </a:cubicBezTo>
                        <a:cubicBezTo>
                          <a:pt x="45" y="135"/>
                          <a:pt x="45" y="135"/>
                          <a:pt x="45" y="135"/>
                        </a:cubicBezTo>
                        <a:cubicBezTo>
                          <a:pt x="45" y="135"/>
                          <a:pt x="45" y="135"/>
                          <a:pt x="45" y="135"/>
                        </a:cubicBezTo>
                        <a:cubicBezTo>
                          <a:pt x="45" y="135"/>
                          <a:pt x="46" y="135"/>
                          <a:pt x="46" y="135"/>
                        </a:cubicBezTo>
                        <a:cubicBezTo>
                          <a:pt x="46" y="135"/>
                          <a:pt x="46" y="136"/>
                          <a:pt x="46" y="136"/>
                        </a:cubicBezTo>
                        <a:cubicBezTo>
                          <a:pt x="46" y="136"/>
                          <a:pt x="46" y="136"/>
                          <a:pt x="46" y="136"/>
                        </a:cubicBezTo>
                        <a:cubicBezTo>
                          <a:pt x="46" y="137"/>
                          <a:pt x="46" y="137"/>
                          <a:pt x="46" y="137"/>
                        </a:cubicBezTo>
                        <a:cubicBezTo>
                          <a:pt x="47" y="137"/>
                          <a:pt x="47" y="137"/>
                          <a:pt x="47" y="138"/>
                        </a:cubicBezTo>
                        <a:cubicBezTo>
                          <a:pt x="47" y="138"/>
                          <a:pt x="47" y="141"/>
                          <a:pt x="46" y="140"/>
                        </a:cubicBezTo>
                        <a:cubicBezTo>
                          <a:pt x="46" y="142"/>
                          <a:pt x="46" y="144"/>
                          <a:pt x="46" y="146"/>
                        </a:cubicBezTo>
                        <a:cubicBezTo>
                          <a:pt x="46" y="147"/>
                          <a:pt x="46" y="147"/>
                          <a:pt x="46" y="148"/>
                        </a:cubicBezTo>
                        <a:cubicBezTo>
                          <a:pt x="46" y="148"/>
                          <a:pt x="46" y="148"/>
                          <a:pt x="46" y="148"/>
                        </a:cubicBezTo>
                        <a:cubicBezTo>
                          <a:pt x="47" y="149"/>
                          <a:pt x="47" y="149"/>
                          <a:pt x="47" y="150"/>
                        </a:cubicBezTo>
                        <a:cubicBezTo>
                          <a:pt x="48" y="151"/>
                          <a:pt x="48" y="152"/>
                          <a:pt x="47" y="152"/>
                        </a:cubicBezTo>
                        <a:cubicBezTo>
                          <a:pt x="47" y="153"/>
                          <a:pt x="47" y="153"/>
                          <a:pt x="46" y="153"/>
                        </a:cubicBezTo>
                        <a:cubicBezTo>
                          <a:pt x="46" y="154"/>
                          <a:pt x="45" y="154"/>
                          <a:pt x="45" y="154"/>
                        </a:cubicBezTo>
                        <a:cubicBezTo>
                          <a:pt x="44" y="154"/>
                          <a:pt x="44" y="154"/>
                          <a:pt x="44" y="154"/>
                        </a:cubicBezTo>
                        <a:cubicBezTo>
                          <a:pt x="44" y="154"/>
                          <a:pt x="44" y="155"/>
                          <a:pt x="44" y="156"/>
                        </a:cubicBezTo>
                        <a:cubicBezTo>
                          <a:pt x="44" y="156"/>
                          <a:pt x="44" y="157"/>
                          <a:pt x="44" y="157"/>
                        </a:cubicBezTo>
                        <a:cubicBezTo>
                          <a:pt x="45" y="157"/>
                          <a:pt x="45" y="157"/>
                          <a:pt x="46" y="157"/>
                        </a:cubicBezTo>
                        <a:cubicBezTo>
                          <a:pt x="47" y="156"/>
                          <a:pt x="48" y="156"/>
                          <a:pt x="49" y="156"/>
                        </a:cubicBezTo>
                        <a:cubicBezTo>
                          <a:pt x="50" y="156"/>
                          <a:pt x="51" y="156"/>
                          <a:pt x="52" y="155"/>
                        </a:cubicBezTo>
                        <a:cubicBezTo>
                          <a:pt x="53" y="155"/>
                          <a:pt x="53" y="155"/>
                          <a:pt x="54" y="155"/>
                        </a:cubicBezTo>
                        <a:cubicBezTo>
                          <a:pt x="54" y="155"/>
                          <a:pt x="54" y="155"/>
                          <a:pt x="54" y="155"/>
                        </a:cubicBezTo>
                        <a:cubicBezTo>
                          <a:pt x="54" y="155"/>
                          <a:pt x="54" y="155"/>
                          <a:pt x="54" y="155"/>
                        </a:cubicBezTo>
                        <a:cubicBezTo>
                          <a:pt x="55" y="154"/>
                          <a:pt x="55" y="154"/>
                          <a:pt x="56" y="153"/>
                        </a:cubicBezTo>
                        <a:cubicBezTo>
                          <a:pt x="56" y="152"/>
                          <a:pt x="56" y="150"/>
                          <a:pt x="58" y="149"/>
                        </a:cubicBezTo>
                        <a:cubicBezTo>
                          <a:pt x="58" y="149"/>
                          <a:pt x="59" y="149"/>
                          <a:pt x="60" y="149"/>
                        </a:cubicBezTo>
                        <a:cubicBezTo>
                          <a:pt x="61" y="149"/>
                          <a:pt x="62" y="149"/>
                          <a:pt x="63" y="149"/>
                        </a:cubicBezTo>
                        <a:cubicBezTo>
                          <a:pt x="63" y="149"/>
                          <a:pt x="63" y="149"/>
                          <a:pt x="63" y="148"/>
                        </a:cubicBezTo>
                        <a:cubicBezTo>
                          <a:pt x="63" y="148"/>
                          <a:pt x="63" y="147"/>
                          <a:pt x="63" y="146"/>
                        </a:cubicBezTo>
                        <a:cubicBezTo>
                          <a:pt x="63" y="146"/>
                          <a:pt x="63" y="146"/>
                          <a:pt x="63" y="145"/>
                        </a:cubicBezTo>
                        <a:cubicBezTo>
                          <a:pt x="63" y="145"/>
                          <a:pt x="63" y="145"/>
                          <a:pt x="63" y="145"/>
                        </a:cubicBezTo>
                        <a:cubicBezTo>
                          <a:pt x="63" y="145"/>
                          <a:pt x="63" y="145"/>
                          <a:pt x="63" y="144"/>
                        </a:cubicBezTo>
                        <a:cubicBezTo>
                          <a:pt x="62" y="144"/>
                          <a:pt x="62" y="143"/>
                          <a:pt x="63" y="143"/>
                        </a:cubicBezTo>
                        <a:cubicBezTo>
                          <a:pt x="63" y="142"/>
                          <a:pt x="63" y="142"/>
                          <a:pt x="63" y="142"/>
                        </a:cubicBezTo>
                        <a:cubicBezTo>
                          <a:pt x="63" y="142"/>
                          <a:pt x="63" y="142"/>
                          <a:pt x="63" y="142"/>
                        </a:cubicBezTo>
                        <a:cubicBezTo>
                          <a:pt x="64" y="141"/>
                          <a:pt x="64" y="141"/>
                          <a:pt x="64" y="141"/>
                        </a:cubicBezTo>
                        <a:cubicBezTo>
                          <a:pt x="64" y="141"/>
                          <a:pt x="64" y="141"/>
                          <a:pt x="65" y="140"/>
                        </a:cubicBezTo>
                        <a:cubicBezTo>
                          <a:pt x="65" y="140"/>
                          <a:pt x="66" y="140"/>
                          <a:pt x="66" y="140"/>
                        </a:cubicBezTo>
                        <a:cubicBezTo>
                          <a:pt x="67" y="140"/>
                          <a:pt x="67" y="139"/>
                          <a:pt x="67" y="139"/>
                        </a:cubicBezTo>
                        <a:cubicBezTo>
                          <a:pt x="67" y="138"/>
                          <a:pt x="67" y="137"/>
                          <a:pt x="67" y="136"/>
                        </a:cubicBezTo>
                        <a:cubicBezTo>
                          <a:pt x="67" y="135"/>
                          <a:pt x="67" y="134"/>
                          <a:pt x="68" y="134"/>
                        </a:cubicBezTo>
                        <a:cubicBezTo>
                          <a:pt x="68" y="133"/>
                          <a:pt x="68" y="133"/>
                          <a:pt x="68" y="132"/>
                        </a:cubicBezTo>
                        <a:cubicBezTo>
                          <a:pt x="69" y="132"/>
                          <a:pt x="69" y="132"/>
                          <a:pt x="69" y="131"/>
                        </a:cubicBezTo>
                        <a:cubicBezTo>
                          <a:pt x="70" y="131"/>
                          <a:pt x="70" y="131"/>
                          <a:pt x="70" y="131"/>
                        </a:cubicBezTo>
                        <a:cubicBezTo>
                          <a:pt x="71" y="130"/>
                          <a:pt x="71" y="130"/>
                          <a:pt x="71" y="130"/>
                        </a:cubicBezTo>
                        <a:cubicBezTo>
                          <a:pt x="71" y="129"/>
                          <a:pt x="71" y="129"/>
                          <a:pt x="71" y="128"/>
                        </a:cubicBezTo>
                        <a:cubicBezTo>
                          <a:pt x="71" y="128"/>
                          <a:pt x="72" y="127"/>
                          <a:pt x="72" y="127"/>
                        </a:cubicBezTo>
                        <a:cubicBezTo>
                          <a:pt x="73" y="126"/>
                          <a:pt x="74" y="125"/>
                          <a:pt x="74" y="124"/>
                        </a:cubicBezTo>
                        <a:cubicBezTo>
                          <a:pt x="75" y="124"/>
                          <a:pt x="75" y="124"/>
                          <a:pt x="75" y="124"/>
                        </a:cubicBezTo>
                        <a:cubicBezTo>
                          <a:pt x="75" y="124"/>
                          <a:pt x="75" y="124"/>
                          <a:pt x="75" y="123"/>
                        </a:cubicBezTo>
                        <a:cubicBezTo>
                          <a:pt x="76" y="123"/>
                          <a:pt x="76" y="122"/>
                          <a:pt x="75" y="122"/>
                        </a:cubicBezTo>
                        <a:cubicBezTo>
                          <a:pt x="75" y="121"/>
                          <a:pt x="75" y="120"/>
                          <a:pt x="75" y="118"/>
                        </a:cubicBezTo>
                        <a:cubicBezTo>
                          <a:pt x="75" y="118"/>
                          <a:pt x="76" y="117"/>
                          <a:pt x="76" y="116"/>
                        </a:cubicBezTo>
                        <a:cubicBezTo>
                          <a:pt x="76" y="116"/>
                          <a:pt x="76" y="116"/>
                          <a:pt x="76" y="115"/>
                        </a:cubicBezTo>
                        <a:cubicBezTo>
                          <a:pt x="76" y="115"/>
                          <a:pt x="76" y="115"/>
                          <a:pt x="76" y="115"/>
                        </a:cubicBezTo>
                        <a:cubicBezTo>
                          <a:pt x="77" y="114"/>
                          <a:pt x="77" y="114"/>
                          <a:pt x="77" y="114"/>
                        </a:cubicBezTo>
                        <a:cubicBezTo>
                          <a:pt x="78" y="112"/>
                          <a:pt x="77" y="109"/>
                          <a:pt x="77" y="106"/>
                        </a:cubicBezTo>
                        <a:cubicBezTo>
                          <a:pt x="77" y="105"/>
                          <a:pt x="77" y="104"/>
                          <a:pt x="78" y="103"/>
                        </a:cubicBezTo>
                        <a:cubicBezTo>
                          <a:pt x="78" y="102"/>
                          <a:pt x="78" y="102"/>
                          <a:pt x="78" y="101"/>
                        </a:cubicBezTo>
                        <a:cubicBezTo>
                          <a:pt x="78" y="101"/>
                          <a:pt x="78" y="100"/>
                          <a:pt x="79" y="100"/>
                        </a:cubicBezTo>
                        <a:cubicBezTo>
                          <a:pt x="79" y="100"/>
                          <a:pt x="79" y="98"/>
                          <a:pt x="80" y="99"/>
                        </a:cubicBezTo>
                        <a:cubicBezTo>
                          <a:pt x="80" y="98"/>
                          <a:pt x="80" y="97"/>
                          <a:pt x="80" y="97"/>
                        </a:cubicBezTo>
                        <a:cubicBezTo>
                          <a:pt x="80" y="97"/>
                          <a:pt x="80" y="96"/>
                          <a:pt x="80" y="96"/>
                        </a:cubicBezTo>
                        <a:cubicBezTo>
                          <a:pt x="80" y="96"/>
                          <a:pt x="80" y="96"/>
                          <a:pt x="80" y="96"/>
                        </a:cubicBezTo>
                        <a:cubicBezTo>
                          <a:pt x="79" y="95"/>
                          <a:pt x="79" y="94"/>
                          <a:pt x="79" y="93"/>
                        </a:cubicBezTo>
                        <a:cubicBezTo>
                          <a:pt x="79" y="92"/>
                          <a:pt x="79" y="91"/>
                          <a:pt x="79" y="91"/>
                        </a:cubicBezTo>
                        <a:cubicBezTo>
                          <a:pt x="80" y="90"/>
                          <a:pt x="80" y="90"/>
                          <a:pt x="80" y="90"/>
                        </a:cubicBezTo>
                        <a:cubicBezTo>
                          <a:pt x="80" y="90"/>
                          <a:pt x="80" y="90"/>
                          <a:pt x="80" y="90"/>
                        </a:cubicBezTo>
                        <a:cubicBezTo>
                          <a:pt x="80" y="89"/>
                          <a:pt x="80" y="89"/>
                          <a:pt x="80" y="88"/>
                        </a:cubicBezTo>
                        <a:cubicBezTo>
                          <a:pt x="80" y="88"/>
                          <a:pt x="80" y="87"/>
                          <a:pt x="80" y="86"/>
                        </a:cubicBezTo>
                        <a:cubicBezTo>
                          <a:pt x="80" y="86"/>
                          <a:pt x="81" y="86"/>
                          <a:pt x="81" y="86"/>
                        </a:cubicBezTo>
                        <a:cubicBezTo>
                          <a:pt x="81" y="85"/>
                          <a:pt x="81" y="84"/>
                          <a:pt x="81" y="84"/>
                        </a:cubicBezTo>
                        <a:cubicBezTo>
                          <a:pt x="81" y="83"/>
                          <a:pt x="81" y="82"/>
                          <a:pt x="81" y="82"/>
                        </a:cubicBezTo>
                        <a:cubicBezTo>
                          <a:pt x="81" y="81"/>
                          <a:pt x="81" y="80"/>
                          <a:pt x="81" y="80"/>
                        </a:cubicBezTo>
                        <a:cubicBezTo>
                          <a:pt x="80" y="79"/>
                          <a:pt x="79" y="78"/>
                          <a:pt x="78" y="77"/>
                        </a:cubicBezTo>
                        <a:cubicBezTo>
                          <a:pt x="78" y="76"/>
                          <a:pt x="79" y="78"/>
                          <a:pt x="78" y="7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12" name="Freeform 24"/>
                  <p:cNvSpPr/>
                  <p:nvPr/>
                </p:nvSpPr>
                <p:spPr bwMode="auto">
                  <a:xfrm>
                    <a:off x="3441" y="1503"/>
                    <a:ext cx="379" cy="805"/>
                  </a:xfrm>
                  <a:custGeom>
                    <a:avLst/>
                    <a:gdLst>
                      <a:gd name="T0" fmla="*/ 77 w 86"/>
                      <a:gd name="T1" fmla="*/ 103 h 183"/>
                      <a:gd name="T2" fmla="*/ 69 w 86"/>
                      <a:gd name="T3" fmla="*/ 103 h 183"/>
                      <a:gd name="T4" fmla="*/ 64 w 86"/>
                      <a:gd name="T5" fmla="*/ 100 h 183"/>
                      <a:gd name="T6" fmla="*/ 61 w 86"/>
                      <a:gd name="T7" fmla="*/ 97 h 183"/>
                      <a:gd name="T8" fmla="*/ 56 w 86"/>
                      <a:gd name="T9" fmla="*/ 90 h 183"/>
                      <a:gd name="T10" fmla="*/ 45 w 86"/>
                      <a:gd name="T11" fmla="*/ 84 h 183"/>
                      <a:gd name="T12" fmla="*/ 39 w 86"/>
                      <a:gd name="T13" fmla="*/ 79 h 183"/>
                      <a:gd name="T14" fmla="*/ 28 w 86"/>
                      <a:gd name="T15" fmla="*/ 76 h 183"/>
                      <a:gd name="T16" fmla="*/ 23 w 86"/>
                      <a:gd name="T17" fmla="*/ 78 h 183"/>
                      <a:gd name="T18" fmla="*/ 18 w 86"/>
                      <a:gd name="T19" fmla="*/ 82 h 183"/>
                      <a:gd name="T20" fmla="*/ 13 w 86"/>
                      <a:gd name="T21" fmla="*/ 80 h 183"/>
                      <a:gd name="T22" fmla="*/ 14 w 86"/>
                      <a:gd name="T23" fmla="*/ 74 h 183"/>
                      <a:gd name="T24" fmla="*/ 10 w 86"/>
                      <a:gd name="T25" fmla="*/ 64 h 183"/>
                      <a:gd name="T26" fmla="*/ 7 w 86"/>
                      <a:gd name="T27" fmla="*/ 63 h 183"/>
                      <a:gd name="T28" fmla="*/ 5 w 86"/>
                      <a:gd name="T29" fmla="*/ 59 h 183"/>
                      <a:gd name="T30" fmla="*/ 12 w 86"/>
                      <a:gd name="T31" fmla="*/ 47 h 183"/>
                      <a:gd name="T32" fmla="*/ 21 w 86"/>
                      <a:gd name="T33" fmla="*/ 50 h 183"/>
                      <a:gd name="T34" fmla="*/ 25 w 86"/>
                      <a:gd name="T35" fmla="*/ 44 h 183"/>
                      <a:gd name="T36" fmla="*/ 27 w 86"/>
                      <a:gd name="T37" fmla="*/ 40 h 183"/>
                      <a:gd name="T38" fmla="*/ 35 w 86"/>
                      <a:gd name="T39" fmla="*/ 36 h 183"/>
                      <a:gd name="T40" fmla="*/ 41 w 86"/>
                      <a:gd name="T41" fmla="*/ 29 h 183"/>
                      <a:gd name="T42" fmla="*/ 47 w 86"/>
                      <a:gd name="T43" fmla="*/ 23 h 183"/>
                      <a:gd name="T44" fmla="*/ 53 w 86"/>
                      <a:gd name="T45" fmla="*/ 20 h 183"/>
                      <a:gd name="T46" fmla="*/ 51 w 86"/>
                      <a:gd name="T47" fmla="*/ 18 h 183"/>
                      <a:gd name="T48" fmla="*/ 61 w 86"/>
                      <a:gd name="T49" fmla="*/ 15 h 183"/>
                      <a:gd name="T50" fmla="*/ 65 w 86"/>
                      <a:gd name="T51" fmla="*/ 7 h 183"/>
                      <a:gd name="T52" fmla="*/ 59 w 86"/>
                      <a:gd name="T53" fmla="*/ 6 h 183"/>
                      <a:gd name="T54" fmla="*/ 52 w 86"/>
                      <a:gd name="T55" fmla="*/ 11 h 183"/>
                      <a:gd name="T56" fmla="*/ 46 w 86"/>
                      <a:gd name="T57" fmla="*/ 13 h 183"/>
                      <a:gd name="T58" fmla="*/ 48 w 86"/>
                      <a:gd name="T59" fmla="*/ 6 h 183"/>
                      <a:gd name="T60" fmla="*/ 55 w 86"/>
                      <a:gd name="T61" fmla="*/ 3 h 183"/>
                      <a:gd name="T62" fmla="*/ 9 w 86"/>
                      <a:gd name="T63" fmla="*/ 37 h 183"/>
                      <a:gd name="T64" fmla="*/ 0 w 86"/>
                      <a:gd name="T65" fmla="*/ 63 h 183"/>
                      <a:gd name="T66" fmla="*/ 4 w 86"/>
                      <a:gd name="T67" fmla="*/ 71 h 183"/>
                      <a:gd name="T68" fmla="*/ 11 w 86"/>
                      <a:gd name="T69" fmla="*/ 81 h 183"/>
                      <a:gd name="T70" fmla="*/ 16 w 86"/>
                      <a:gd name="T71" fmla="*/ 83 h 183"/>
                      <a:gd name="T72" fmla="*/ 14 w 86"/>
                      <a:gd name="T73" fmla="*/ 98 h 183"/>
                      <a:gd name="T74" fmla="*/ 13 w 86"/>
                      <a:gd name="T75" fmla="*/ 107 h 183"/>
                      <a:gd name="T76" fmla="*/ 18 w 86"/>
                      <a:gd name="T77" fmla="*/ 116 h 183"/>
                      <a:gd name="T78" fmla="*/ 22 w 86"/>
                      <a:gd name="T79" fmla="*/ 125 h 183"/>
                      <a:gd name="T80" fmla="*/ 27 w 86"/>
                      <a:gd name="T81" fmla="*/ 131 h 183"/>
                      <a:gd name="T82" fmla="*/ 31 w 86"/>
                      <a:gd name="T83" fmla="*/ 136 h 183"/>
                      <a:gd name="T84" fmla="*/ 34 w 86"/>
                      <a:gd name="T85" fmla="*/ 142 h 183"/>
                      <a:gd name="T86" fmla="*/ 36 w 86"/>
                      <a:gd name="T87" fmla="*/ 155 h 183"/>
                      <a:gd name="T88" fmla="*/ 41 w 86"/>
                      <a:gd name="T89" fmla="*/ 169 h 183"/>
                      <a:gd name="T90" fmla="*/ 46 w 86"/>
                      <a:gd name="T91" fmla="*/ 177 h 183"/>
                      <a:gd name="T92" fmla="*/ 50 w 86"/>
                      <a:gd name="T93" fmla="*/ 181 h 183"/>
                      <a:gd name="T94" fmla="*/ 52 w 86"/>
                      <a:gd name="T95" fmla="*/ 177 h 183"/>
                      <a:gd name="T96" fmla="*/ 50 w 86"/>
                      <a:gd name="T97" fmla="*/ 169 h 183"/>
                      <a:gd name="T98" fmla="*/ 55 w 86"/>
                      <a:gd name="T99" fmla="*/ 164 h 183"/>
                      <a:gd name="T100" fmla="*/ 58 w 86"/>
                      <a:gd name="T101" fmla="*/ 157 h 183"/>
                      <a:gd name="T102" fmla="*/ 64 w 86"/>
                      <a:gd name="T103" fmla="*/ 143 h 183"/>
                      <a:gd name="T104" fmla="*/ 73 w 86"/>
                      <a:gd name="T105" fmla="*/ 138 h 183"/>
                      <a:gd name="T106" fmla="*/ 79 w 86"/>
                      <a:gd name="T107" fmla="*/ 125 h 183"/>
                      <a:gd name="T108" fmla="*/ 81 w 86"/>
                      <a:gd name="T109" fmla="*/ 120 h 183"/>
                      <a:gd name="T110" fmla="*/ 85 w 86"/>
                      <a:gd name="T111"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3">
                        <a:moveTo>
                          <a:pt x="85" y="107"/>
                        </a:moveTo>
                        <a:cubicBezTo>
                          <a:pt x="84" y="107"/>
                          <a:pt x="82" y="107"/>
                          <a:pt x="81" y="106"/>
                        </a:cubicBezTo>
                        <a:cubicBezTo>
                          <a:pt x="81" y="106"/>
                          <a:pt x="81" y="106"/>
                          <a:pt x="81" y="105"/>
                        </a:cubicBezTo>
                        <a:cubicBezTo>
                          <a:pt x="81" y="105"/>
                          <a:pt x="81" y="105"/>
                          <a:pt x="81" y="105"/>
                        </a:cubicBezTo>
                        <a:cubicBezTo>
                          <a:pt x="80" y="105"/>
                          <a:pt x="80" y="105"/>
                          <a:pt x="80" y="105"/>
                        </a:cubicBezTo>
                        <a:cubicBezTo>
                          <a:pt x="79" y="105"/>
                          <a:pt x="79" y="105"/>
                          <a:pt x="78" y="104"/>
                        </a:cubicBezTo>
                        <a:cubicBezTo>
                          <a:pt x="78" y="104"/>
                          <a:pt x="78" y="104"/>
                          <a:pt x="78" y="103"/>
                        </a:cubicBezTo>
                        <a:cubicBezTo>
                          <a:pt x="78" y="103"/>
                          <a:pt x="78" y="103"/>
                          <a:pt x="77" y="103"/>
                        </a:cubicBezTo>
                        <a:cubicBezTo>
                          <a:pt x="77" y="103"/>
                          <a:pt x="77" y="103"/>
                          <a:pt x="76" y="103"/>
                        </a:cubicBezTo>
                        <a:cubicBezTo>
                          <a:pt x="76" y="103"/>
                          <a:pt x="75" y="103"/>
                          <a:pt x="74" y="103"/>
                        </a:cubicBezTo>
                        <a:cubicBezTo>
                          <a:pt x="74" y="103"/>
                          <a:pt x="73" y="103"/>
                          <a:pt x="73" y="102"/>
                        </a:cubicBezTo>
                        <a:cubicBezTo>
                          <a:pt x="73" y="102"/>
                          <a:pt x="71" y="102"/>
                          <a:pt x="71" y="102"/>
                        </a:cubicBezTo>
                        <a:cubicBezTo>
                          <a:pt x="70" y="102"/>
                          <a:pt x="70" y="102"/>
                          <a:pt x="70" y="102"/>
                        </a:cubicBezTo>
                        <a:cubicBezTo>
                          <a:pt x="69" y="102"/>
                          <a:pt x="70" y="102"/>
                          <a:pt x="70" y="103"/>
                        </a:cubicBezTo>
                        <a:cubicBezTo>
                          <a:pt x="69" y="103"/>
                          <a:pt x="69" y="103"/>
                          <a:pt x="69" y="103"/>
                        </a:cubicBezTo>
                        <a:cubicBezTo>
                          <a:pt x="69" y="103"/>
                          <a:pt x="69" y="103"/>
                          <a:pt x="69" y="103"/>
                        </a:cubicBezTo>
                        <a:cubicBezTo>
                          <a:pt x="69" y="102"/>
                          <a:pt x="69" y="101"/>
                          <a:pt x="69" y="101"/>
                        </a:cubicBezTo>
                        <a:cubicBezTo>
                          <a:pt x="68" y="101"/>
                          <a:pt x="67" y="101"/>
                          <a:pt x="67" y="101"/>
                        </a:cubicBezTo>
                        <a:cubicBezTo>
                          <a:pt x="67" y="101"/>
                          <a:pt x="66" y="101"/>
                          <a:pt x="66" y="101"/>
                        </a:cubicBezTo>
                        <a:cubicBezTo>
                          <a:pt x="66" y="101"/>
                          <a:pt x="66" y="101"/>
                          <a:pt x="66" y="101"/>
                        </a:cubicBezTo>
                        <a:cubicBezTo>
                          <a:pt x="66" y="100"/>
                          <a:pt x="66" y="101"/>
                          <a:pt x="66" y="101"/>
                        </a:cubicBezTo>
                        <a:cubicBezTo>
                          <a:pt x="65" y="101"/>
                          <a:pt x="65" y="100"/>
                          <a:pt x="65" y="100"/>
                        </a:cubicBezTo>
                        <a:cubicBezTo>
                          <a:pt x="65" y="100"/>
                          <a:pt x="65" y="100"/>
                          <a:pt x="65" y="100"/>
                        </a:cubicBezTo>
                        <a:cubicBezTo>
                          <a:pt x="65" y="99"/>
                          <a:pt x="65" y="100"/>
                          <a:pt x="64" y="100"/>
                        </a:cubicBezTo>
                        <a:cubicBezTo>
                          <a:pt x="63" y="100"/>
                          <a:pt x="62" y="100"/>
                          <a:pt x="61" y="100"/>
                        </a:cubicBezTo>
                        <a:cubicBezTo>
                          <a:pt x="61" y="100"/>
                          <a:pt x="60" y="100"/>
                          <a:pt x="59" y="100"/>
                        </a:cubicBezTo>
                        <a:cubicBezTo>
                          <a:pt x="59" y="100"/>
                          <a:pt x="58" y="100"/>
                          <a:pt x="57" y="99"/>
                        </a:cubicBezTo>
                        <a:cubicBezTo>
                          <a:pt x="57" y="99"/>
                          <a:pt x="56" y="98"/>
                          <a:pt x="57" y="98"/>
                        </a:cubicBezTo>
                        <a:cubicBezTo>
                          <a:pt x="57" y="98"/>
                          <a:pt x="58" y="98"/>
                          <a:pt x="58" y="97"/>
                        </a:cubicBezTo>
                        <a:cubicBezTo>
                          <a:pt x="58" y="97"/>
                          <a:pt x="58" y="97"/>
                          <a:pt x="58" y="97"/>
                        </a:cubicBezTo>
                        <a:cubicBezTo>
                          <a:pt x="59" y="97"/>
                          <a:pt x="59" y="97"/>
                          <a:pt x="60" y="97"/>
                        </a:cubicBezTo>
                        <a:cubicBezTo>
                          <a:pt x="60" y="97"/>
                          <a:pt x="61" y="97"/>
                          <a:pt x="61" y="97"/>
                        </a:cubicBezTo>
                        <a:cubicBezTo>
                          <a:pt x="61" y="97"/>
                          <a:pt x="61" y="97"/>
                          <a:pt x="61" y="97"/>
                        </a:cubicBezTo>
                        <a:cubicBezTo>
                          <a:pt x="61" y="96"/>
                          <a:pt x="61" y="96"/>
                          <a:pt x="61" y="96"/>
                        </a:cubicBezTo>
                        <a:cubicBezTo>
                          <a:pt x="61" y="96"/>
                          <a:pt x="61" y="95"/>
                          <a:pt x="61" y="95"/>
                        </a:cubicBezTo>
                        <a:cubicBezTo>
                          <a:pt x="60" y="94"/>
                          <a:pt x="59" y="94"/>
                          <a:pt x="58" y="93"/>
                        </a:cubicBezTo>
                        <a:cubicBezTo>
                          <a:pt x="58" y="93"/>
                          <a:pt x="58" y="93"/>
                          <a:pt x="57" y="93"/>
                        </a:cubicBezTo>
                        <a:cubicBezTo>
                          <a:pt x="57" y="93"/>
                          <a:pt x="57" y="92"/>
                          <a:pt x="57" y="92"/>
                        </a:cubicBezTo>
                        <a:cubicBezTo>
                          <a:pt x="57" y="92"/>
                          <a:pt x="56" y="91"/>
                          <a:pt x="56" y="91"/>
                        </a:cubicBezTo>
                        <a:cubicBezTo>
                          <a:pt x="55" y="91"/>
                          <a:pt x="56" y="91"/>
                          <a:pt x="56" y="90"/>
                        </a:cubicBezTo>
                        <a:cubicBezTo>
                          <a:pt x="56" y="90"/>
                          <a:pt x="55" y="90"/>
                          <a:pt x="55" y="90"/>
                        </a:cubicBezTo>
                        <a:cubicBezTo>
                          <a:pt x="55" y="89"/>
                          <a:pt x="55" y="89"/>
                          <a:pt x="54" y="88"/>
                        </a:cubicBezTo>
                        <a:cubicBezTo>
                          <a:pt x="54" y="88"/>
                          <a:pt x="53" y="88"/>
                          <a:pt x="53" y="88"/>
                        </a:cubicBezTo>
                        <a:cubicBezTo>
                          <a:pt x="53" y="87"/>
                          <a:pt x="52" y="87"/>
                          <a:pt x="52" y="87"/>
                        </a:cubicBezTo>
                        <a:cubicBezTo>
                          <a:pt x="51" y="87"/>
                          <a:pt x="49" y="87"/>
                          <a:pt x="49" y="86"/>
                        </a:cubicBezTo>
                        <a:cubicBezTo>
                          <a:pt x="48" y="86"/>
                          <a:pt x="47" y="86"/>
                          <a:pt x="46" y="85"/>
                        </a:cubicBezTo>
                        <a:cubicBezTo>
                          <a:pt x="46" y="85"/>
                          <a:pt x="46" y="85"/>
                          <a:pt x="46" y="85"/>
                        </a:cubicBezTo>
                        <a:cubicBezTo>
                          <a:pt x="46" y="85"/>
                          <a:pt x="45" y="84"/>
                          <a:pt x="45" y="84"/>
                        </a:cubicBezTo>
                        <a:cubicBezTo>
                          <a:pt x="45" y="84"/>
                          <a:pt x="45" y="84"/>
                          <a:pt x="44" y="83"/>
                        </a:cubicBezTo>
                        <a:cubicBezTo>
                          <a:pt x="44" y="83"/>
                          <a:pt x="45" y="83"/>
                          <a:pt x="44" y="82"/>
                        </a:cubicBezTo>
                        <a:cubicBezTo>
                          <a:pt x="44" y="82"/>
                          <a:pt x="44" y="82"/>
                          <a:pt x="43" y="82"/>
                        </a:cubicBezTo>
                        <a:cubicBezTo>
                          <a:pt x="42" y="82"/>
                          <a:pt x="41" y="82"/>
                          <a:pt x="40" y="82"/>
                        </a:cubicBezTo>
                        <a:cubicBezTo>
                          <a:pt x="39" y="82"/>
                          <a:pt x="40" y="80"/>
                          <a:pt x="41" y="80"/>
                        </a:cubicBezTo>
                        <a:cubicBezTo>
                          <a:pt x="40" y="80"/>
                          <a:pt x="40" y="80"/>
                          <a:pt x="40" y="79"/>
                        </a:cubicBezTo>
                        <a:cubicBezTo>
                          <a:pt x="40" y="79"/>
                          <a:pt x="39" y="79"/>
                          <a:pt x="39" y="79"/>
                        </a:cubicBezTo>
                        <a:cubicBezTo>
                          <a:pt x="39" y="79"/>
                          <a:pt x="39" y="79"/>
                          <a:pt x="39" y="79"/>
                        </a:cubicBezTo>
                        <a:cubicBezTo>
                          <a:pt x="39" y="80"/>
                          <a:pt x="39" y="80"/>
                          <a:pt x="39" y="80"/>
                        </a:cubicBezTo>
                        <a:cubicBezTo>
                          <a:pt x="38" y="80"/>
                          <a:pt x="38" y="80"/>
                          <a:pt x="38" y="80"/>
                        </a:cubicBezTo>
                        <a:cubicBezTo>
                          <a:pt x="37" y="80"/>
                          <a:pt x="36" y="79"/>
                          <a:pt x="36" y="78"/>
                        </a:cubicBezTo>
                        <a:cubicBezTo>
                          <a:pt x="35" y="78"/>
                          <a:pt x="34" y="79"/>
                          <a:pt x="33" y="78"/>
                        </a:cubicBezTo>
                        <a:cubicBezTo>
                          <a:pt x="32" y="78"/>
                          <a:pt x="31" y="77"/>
                          <a:pt x="30" y="77"/>
                        </a:cubicBezTo>
                        <a:cubicBezTo>
                          <a:pt x="30" y="77"/>
                          <a:pt x="29" y="76"/>
                          <a:pt x="29" y="76"/>
                        </a:cubicBezTo>
                        <a:cubicBezTo>
                          <a:pt x="29" y="76"/>
                          <a:pt x="28" y="76"/>
                          <a:pt x="28" y="76"/>
                        </a:cubicBezTo>
                        <a:cubicBezTo>
                          <a:pt x="28" y="76"/>
                          <a:pt x="28" y="76"/>
                          <a:pt x="28" y="76"/>
                        </a:cubicBezTo>
                        <a:cubicBezTo>
                          <a:pt x="28" y="77"/>
                          <a:pt x="28" y="77"/>
                          <a:pt x="28" y="77"/>
                        </a:cubicBezTo>
                        <a:cubicBezTo>
                          <a:pt x="28" y="78"/>
                          <a:pt x="28" y="80"/>
                          <a:pt x="27" y="80"/>
                        </a:cubicBezTo>
                        <a:cubicBezTo>
                          <a:pt x="27" y="79"/>
                          <a:pt x="27" y="78"/>
                          <a:pt x="27" y="77"/>
                        </a:cubicBezTo>
                        <a:cubicBezTo>
                          <a:pt x="27" y="76"/>
                          <a:pt x="26" y="76"/>
                          <a:pt x="25" y="76"/>
                        </a:cubicBezTo>
                        <a:cubicBezTo>
                          <a:pt x="25" y="77"/>
                          <a:pt x="25" y="77"/>
                          <a:pt x="24" y="77"/>
                        </a:cubicBezTo>
                        <a:cubicBezTo>
                          <a:pt x="24" y="77"/>
                          <a:pt x="24" y="77"/>
                          <a:pt x="24" y="77"/>
                        </a:cubicBezTo>
                        <a:cubicBezTo>
                          <a:pt x="24" y="77"/>
                          <a:pt x="23" y="77"/>
                          <a:pt x="23" y="77"/>
                        </a:cubicBezTo>
                        <a:cubicBezTo>
                          <a:pt x="23" y="77"/>
                          <a:pt x="23" y="77"/>
                          <a:pt x="23" y="78"/>
                        </a:cubicBezTo>
                        <a:cubicBezTo>
                          <a:pt x="23" y="78"/>
                          <a:pt x="21" y="78"/>
                          <a:pt x="20" y="78"/>
                        </a:cubicBezTo>
                        <a:cubicBezTo>
                          <a:pt x="20" y="79"/>
                          <a:pt x="21" y="79"/>
                          <a:pt x="21" y="80"/>
                        </a:cubicBezTo>
                        <a:cubicBezTo>
                          <a:pt x="21" y="80"/>
                          <a:pt x="21" y="80"/>
                          <a:pt x="21" y="80"/>
                        </a:cubicBezTo>
                        <a:cubicBezTo>
                          <a:pt x="21" y="80"/>
                          <a:pt x="21" y="80"/>
                          <a:pt x="22" y="80"/>
                        </a:cubicBezTo>
                        <a:cubicBezTo>
                          <a:pt x="22" y="80"/>
                          <a:pt x="22" y="81"/>
                          <a:pt x="22" y="81"/>
                        </a:cubicBezTo>
                        <a:cubicBezTo>
                          <a:pt x="21" y="81"/>
                          <a:pt x="21" y="82"/>
                          <a:pt x="20" y="82"/>
                        </a:cubicBezTo>
                        <a:cubicBezTo>
                          <a:pt x="20" y="82"/>
                          <a:pt x="20" y="82"/>
                          <a:pt x="19" y="82"/>
                        </a:cubicBezTo>
                        <a:cubicBezTo>
                          <a:pt x="19" y="82"/>
                          <a:pt x="19" y="82"/>
                          <a:pt x="18" y="82"/>
                        </a:cubicBezTo>
                        <a:cubicBezTo>
                          <a:pt x="18" y="82"/>
                          <a:pt x="18" y="81"/>
                          <a:pt x="18" y="81"/>
                        </a:cubicBezTo>
                        <a:cubicBezTo>
                          <a:pt x="18" y="81"/>
                          <a:pt x="18" y="81"/>
                          <a:pt x="18" y="81"/>
                        </a:cubicBezTo>
                        <a:cubicBezTo>
                          <a:pt x="18" y="80"/>
                          <a:pt x="18" y="80"/>
                          <a:pt x="17" y="80"/>
                        </a:cubicBezTo>
                        <a:cubicBezTo>
                          <a:pt x="17" y="79"/>
                          <a:pt x="17" y="79"/>
                          <a:pt x="16" y="79"/>
                        </a:cubicBezTo>
                        <a:cubicBezTo>
                          <a:pt x="16" y="80"/>
                          <a:pt x="15" y="80"/>
                          <a:pt x="15" y="80"/>
                        </a:cubicBezTo>
                        <a:cubicBezTo>
                          <a:pt x="15" y="81"/>
                          <a:pt x="14" y="81"/>
                          <a:pt x="14" y="80"/>
                        </a:cubicBezTo>
                        <a:cubicBezTo>
                          <a:pt x="14" y="80"/>
                          <a:pt x="14" y="80"/>
                          <a:pt x="14" y="80"/>
                        </a:cubicBezTo>
                        <a:cubicBezTo>
                          <a:pt x="13" y="80"/>
                          <a:pt x="13" y="80"/>
                          <a:pt x="13" y="80"/>
                        </a:cubicBezTo>
                        <a:cubicBezTo>
                          <a:pt x="13" y="80"/>
                          <a:pt x="13" y="80"/>
                          <a:pt x="13" y="79"/>
                        </a:cubicBezTo>
                        <a:cubicBezTo>
                          <a:pt x="13" y="79"/>
                          <a:pt x="13" y="79"/>
                          <a:pt x="12" y="79"/>
                        </a:cubicBezTo>
                        <a:cubicBezTo>
                          <a:pt x="12" y="79"/>
                          <a:pt x="12" y="79"/>
                          <a:pt x="12" y="78"/>
                        </a:cubicBezTo>
                        <a:cubicBezTo>
                          <a:pt x="12" y="78"/>
                          <a:pt x="12" y="78"/>
                          <a:pt x="12" y="77"/>
                        </a:cubicBezTo>
                        <a:cubicBezTo>
                          <a:pt x="11" y="77"/>
                          <a:pt x="11" y="77"/>
                          <a:pt x="11" y="77"/>
                        </a:cubicBezTo>
                        <a:cubicBezTo>
                          <a:pt x="11" y="76"/>
                          <a:pt x="11" y="76"/>
                          <a:pt x="11" y="75"/>
                        </a:cubicBezTo>
                        <a:cubicBezTo>
                          <a:pt x="11" y="75"/>
                          <a:pt x="11" y="75"/>
                          <a:pt x="12" y="75"/>
                        </a:cubicBezTo>
                        <a:cubicBezTo>
                          <a:pt x="12" y="75"/>
                          <a:pt x="13" y="75"/>
                          <a:pt x="14" y="74"/>
                        </a:cubicBezTo>
                        <a:cubicBezTo>
                          <a:pt x="14" y="74"/>
                          <a:pt x="14" y="73"/>
                          <a:pt x="14" y="73"/>
                        </a:cubicBezTo>
                        <a:cubicBezTo>
                          <a:pt x="13" y="72"/>
                          <a:pt x="13" y="72"/>
                          <a:pt x="13" y="71"/>
                        </a:cubicBezTo>
                        <a:cubicBezTo>
                          <a:pt x="13" y="71"/>
                          <a:pt x="13" y="70"/>
                          <a:pt x="13" y="69"/>
                        </a:cubicBezTo>
                        <a:cubicBezTo>
                          <a:pt x="13" y="69"/>
                          <a:pt x="12" y="69"/>
                          <a:pt x="12" y="69"/>
                        </a:cubicBezTo>
                        <a:cubicBezTo>
                          <a:pt x="11" y="69"/>
                          <a:pt x="11" y="69"/>
                          <a:pt x="11" y="69"/>
                        </a:cubicBezTo>
                        <a:cubicBezTo>
                          <a:pt x="10" y="69"/>
                          <a:pt x="9" y="69"/>
                          <a:pt x="9" y="68"/>
                        </a:cubicBezTo>
                        <a:cubicBezTo>
                          <a:pt x="9" y="67"/>
                          <a:pt x="9" y="66"/>
                          <a:pt x="10" y="66"/>
                        </a:cubicBezTo>
                        <a:cubicBezTo>
                          <a:pt x="10" y="65"/>
                          <a:pt x="10" y="65"/>
                          <a:pt x="10" y="64"/>
                        </a:cubicBezTo>
                        <a:cubicBezTo>
                          <a:pt x="10" y="63"/>
                          <a:pt x="11" y="63"/>
                          <a:pt x="11" y="63"/>
                        </a:cubicBezTo>
                        <a:cubicBezTo>
                          <a:pt x="12" y="64"/>
                          <a:pt x="13" y="63"/>
                          <a:pt x="13" y="62"/>
                        </a:cubicBezTo>
                        <a:cubicBezTo>
                          <a:pt x="13" y="61"/>
                          <a:pt x="13" y="60"/>
                          <a:pt x="13" y="60"/>
                        </a:cubicBezTo>
                        <a:cubicBezTo>
                          <a:pt x="12" y="60"/>
                          <a:pt x="12" y="59"/>
                          <a:pt x="11" y="60"/>
                        </a:cubicBezTo>
                        <a:cubicBezTo>
                          <a:pt x="10" y="60"/>
                          <a:pt x="10" y="60"/>
                          <a:pt x="10" y="61"/>
                        </a:cubicBezTo>
                        <a:cubicBezTo>
                          <a:pt x="10" y="61"/>
                          <a:pt x="10" y="62"/>
                          <a:pt x="9" y="61"/>
                        </a:cubicBezTo>
                        <a:cubicBezTo>
                          <a:pt x="9" y="62"/>
                          <a:pt x="9" y="63"/>
                          <a:pt x="8" y="62"/>
                        </a:cubicBezTo>
                        <a:cubicBezTo>
                          <a:pt x="8" y="63"/>
                          <a:pt x="8" y="63"/>
                          <a:pt x="7" y="63"/>
                        </a:cubicBezTo>
                        <a:cubicBezTo>
                          <a:pt x="7" y="64"/>
                          <a:pt x="6" y="65"/>
                          <a:pt x="5" y="65"/>
                        </a:cubicBezTo>
                        <a:cubicBezTo>
                          <a:pt x="5" y="65"/>
                          <a:pt x="5" y="65"/>
                          <a:pt x="5" y="64"/>
                        </a:cubicBezTo>
                        <a:cubicBezTo>
                          <a:pt x="4" y="64"/>
                          <a:pt x="4" y="64"/>
                          <a:pt x="4" y="63"/>
                        </a:cubicBezTo>
                        <a:cubicBezTo>
                          <a:pt x="4" y="63"/>
                          <a:pt x="4" y="63"/>
                          <a:pt x="4" y="63"/>
                        </a:cubicBezTo>
                        <a:cubicBezTo>
                          <a:pt x="4" y="62"/>
                          <a:pt x="4" y="62"/>
                          <a:pt x="4" y="62"/>
                        </a:cubicBezTo>
                        <a:cubicBezTo>
                          <a:pt x="3" y="62"/>
                          <a:pt x="4" y="61"/>
                          <a:pt x="4" y="61"/>
                        </a:cubicBezTo>
                        <a:cubicBezTo>
                          <a:pt x="4" y="60"/>
                          <a:pt x="4" y="59"/>
                          <a:pt x="4" y="60"/>
                        </a:cubicBezTo>
                        <a:cubicBezTo>
                          <a:pt x="5" y="59"/>
                          <a:pt x="5" y="58"/>
                          <a:pt x="5" y="59"/>
                        </a:cubicBezTo>
                        <a:cubicBezTo>
                          <a:pt x="5" y="58"/>
                          <a:pt x="5" y="57"/>
                          <a:pt x="6" y="57"/>
                        </a:cubicBezTo>
                        <a:cubicBezTo>
                          <a:pt x="6" y="56"/>
                          <a:pt x="6" y="54"/>
                          <a:pt x="7" y="54"/>
                        </a:cubicBezTo>
                        <a:cubicBezTo>
                          <a:pt x="7" y="53"/>
                          <a:pt x="7" y="52"/>
                          <a:pt x="8" y="52"/>
                        </a:cubicBezTo>
                        <a:cubicBezTo>
                          <a:pt x="8" y="52"/>
                          <a:pt x="8" y="51"/>
                          <a:pt x="9" y="50"/>
                        </a:cubicBezTo>
                        <a:cubicBezTo>
                          <a:pt x="9" y="50"/>
                          <a:pt x="9" y="50"/>
                          <a:pt x="9" y="50"/>
                        </a:cubicBezTo>
                        <a:cubicBezTo>
                          <a:pt x="9" y="50"/>
                          <a:pt x="9" y="50"/>
                          <a:pt x="9" y="50"/>
                        </a:cubicBezTo>
                        <a:cubicBezTo>
                          <a:pt x="9" y="50"/>
                          <a:pt x="9" y="49"/>
                          <a:pt x="10" y="49"/>
                        </a:cubicBezTo>
                        <a:cubicBezTo>
                          <a:pt x="10" y="48"/>
                          <a:pt x="12" y="48"/>
                          <a:pt x="12" y="47"/>
                        </a:cubicBezTo>
                        <a:cubicBezTo>
                          <a:pt x="12" y="46"/>
                          <a:pt x="12" y="46"/>
                          <a:pt x="13" y="46"/>
                        </a:cubicBezTo>
                        <a:cubicBezTo>
                          <a:pt x="13" y="46"/>
                          <a:pt x="13" y="46"/>
                          <a:pt x="14" y="46"/>
                        </a:cubicBezTo>
                        <a:cubicBezTo>
                          <a:pt x="14" y="46"/>
                          <a:pt x="14" y="46"/>
                          <a:pt x="15" y="46"/>
                        </a:cubicBezTo>
                        <a:cubicBezTo>
                          <a:pt x="16" y="46"/>
                          <a:pt x="16" y="46"/>
                          <a:pt x="17" y="45"/>
                        </a:cubicBezTo>
                        <a:cubicBezTo>
                          <a:pt x="17" y="45"/>
                          <a:pt x="18" y="45"/>
                          <a:pt x="19" y="45"/>
                        </a:cubicBezTo>
                        <a:cubicBezTo>
                          <a:pt x="19" y="45"/>
                          <a:pt x="20" y="45"/>
                          <a:pt x="20" y="45"/>
                        </a:cubicBezTo>
                        <a:cubicBezTo>
                          <a:pt x="21" y="45"/>
                          <a:pt x="21" y="46"/>
                          <a:pt x="21" y="47"/>
                        </a:cubicBezTo>
                        <a:cubicBezTo>
                          <a:pt x="21" y="48"/>
                          <a:pt x="21" y="49"/>
                          <a:pt x="21" y="50"/>
                        </a:cubicBezTo>
                        <a:cubicBezTo>
                          <a:pt x="21" y="50"/>
                          <a:pt x="21" y="50"/>
                          <a:pt x="20" y="50"/>
                        </a:cubicBezTo>
                        <a:cubicBezTo>
                          <a:pt x="20" y="51"/>
                          <a:pt x="20" y="51"/>
                          <a:pt x="20" y="51"/>
                        </a:cubicBezTo>
                        <a:cubicBezTo>
                          <a:pt x="20" y="51"/>
                          <a:pt x="20" y="51"/>
                          <a:pt x="21" y="51"/>
                        </a:cubicBezTo>
                        <a:cubicBezTo>
                          <a:pt x="21" y="51"/>
                          <a:pt x="21" y="51"/>
                          <a:pt x="21" y="52"/>
                        </a:cubicBezTo>
                        <a:cubicBezTo>
                          <a:pt x="21" y="52"/>
                          <a:pt x="21" y="52"/>
                          <a:pt x="21" y="52"/>
                        </a:cubicBezTo>
                        <a:cubicBezTo>
                          <a:pt x="23" y="52"/>
                          <a:pt x="21" y="48"/>
                          <a:pt x="23" y="48"/>
                        </a:cubicBezTo>
                        <a:cubicBezTo>
                          <a:pt x="23" y="48"/>
                          <a:pt x="23" y="46"/>
                          <a:pt x="24" y="47"/>
                        </a:cubicBezTo>
                        <a:cubicBezTo>
                          <a:pt x="24" y="46"/>
                          <a:pt x="24" y="43"/>
                          <a:pt x="25" y="44"/>
                        </a:cubicBezTo>
                        <a:cubicBezTo>
                          <a:pt x="25" y="44"/>
                          <a:pt x="26" y="44"/>
                          <a:pt x="26" y="44"/>
                        </a:cubicBezTo>
                        <a:cubicBezTo>
                          <a:pt x="26" y="43"/>
                          <a:pt x="26" y="43"/>
                          <a:pt x="26" y="43"/>
                        </a:cubicBezTo>
                        <a:cubicBezTo>
                          <a:pt x="27" y="43"/>
                          <a:pt x="27" y="43"/>
                          <a:pt x="28" y="43"/>
                        </a:cubicBezTo>
                        <a:cubicBezTo>
                          <a:pt x="28" y="43"/>
                          <a:pt x="28" y="42"/>
                          <a:pt x="28" y="42"/>
                        </a:cubicBezTo>
                        <a:cubicBezTo>
                          <a:pt x="27" y="42"/>
                          <a:pt x="27" y="42"/>
                          <a:pt x="27" y="41"/>
                        </a:cubicBezTo>
                        <a:cubicBezTo>
                          <a:pt x="27" y="41"/>
                          <a:pt x="27" y="41"/>
                          <a:pt x="27" y="41"/>
                        </a:cubicBezTo>
                        <a:cubicBezTo>
                          <a:pt x="27" y="41"/>
                          <a:pt x="27" y="40"/>
                          <a:pt x="27" y="40"/>
                        </a:cubicBezTo>
                        <a:cubicBezTo>
                          <a:pt x="27" y="40"/>
                          <a:pt x="27" y="40"/>
                          <a:pt x="27" y="40"/>
                        </a:cubicBezTo>
                        <a:cubicBezTo>
                          <a:pt x="28" y="40"/>
                          <a:pt x="28" y="40"/>
                          <a:pt x="28" y="40"/>
                        </a:cubicBezTo>
                        <a:cubicBezTo>
                          <a:pt x="29" y="40"/>
                          <a:pt x="30" y="40"/>
                          <a:pt x="30" y="40"/>
                        </a:cubicBezTo>
                        <a:cubicBezTo>
                          <a:pt x="30" y="39"/>
                          <a:pt x="30" y="39"/>
                          <a:pt x="31" y="38"/>
                        </a:cubicBezTo>
                        <a:cubicBezTo>
                          <a:pt x="31" y="38"/>
                          <a:pt x="32" y="37"/>
                          <a:pt x="32" y="37"/>
                        </a:cubicBezTo>
                        <a:cubicBezTo>
                          <a:pt x="33" y="37"/>
                          <a:pt x="33" y="37"/>
                          <a:pt x="33" y="37"/>
                        </a:cubicBezTo>
                        <a:cubicBezTo>
                          <a:pt x="33" y="37"/>
                          <a:pt x="33" y="37"/>
                          <a:pt x="33" y="37"/>
                        </a:cubicBezTo>
                        <a:cubicBezTo>
                          <a:pt x="34" y="37"/>
                          <a:pt x="34" y="36"/>
                          <a:pt x="34" y="36"/>
                        </a:cubicBezTo>
                        <a:cubicBezTo>
                          <a:pt x="34" y="36"/>
                          <a:pt x="34" y="36"/>
                          <a:pt x="35" y="36"/>
                        </a:cubicBezTo>
                        <a:cubicBezTo>
                          <a:pt x="35" y="36"/>
                          <a:pt x="35" y="35"/>
                          <a:pt x="35" y="35"/>
                        </a:cubicBezTo>
                        <a:cubicBezTo>
                          <a:pt x="35" y="35"/>
                          <a:pt x="35" y="35"/>
                          <a:pt x="35" y="35"/>
                        </a:cubicBezTo>
                        <a:cubicBezTo>
                          <a:pt x="35" y="34"/>
                          <a:pt x="35" y="34"/>
                          <a:pt x="35" y="34"/>
                        </a:cubicBezTo>
                        <a:cubicBezTo>
                          <a:pt x="35" y="33"/>
                          <a:pt x="36" y="33"/>
                          <a:pt x="36" y="33"/>
                        </a:cubicBezTo>
                        <a:cubicBezTo>
                          <a:pt x="37" y="31"/>
                          <a:pt x="38" y="30"/>
                          <a:pt x="39" y="30"/>
                        </a:cubicBezTo>
                        <a:cubicBezTo>
                          <a:pt x="39" y="30"/>
                          <a:pt x="40" y="30"/>
                          <a:pt x="40" y="30"/>
                        </a:cubicBezTo>
                        <a:cubicBezTo>
                          <a:pt x="40" y="29"/>
                          <a:pt x="40" y="29"/>
                          <a:pt x="40" y="29"/>
                        </a:cubicBezTo>
                        <a:cubicBezTo>
                          <a:pt x="40" y="29"/>
                          <a:pt x="41" y="29"/>
                          <a:pt x="41" y="29"/>
                        </a:cubicBezTo>
                        <a:cubicBezTo>
                          <a:pt x="41" y="29"/>
                          <a:pt x="42" y="29"/>
                          <a:pt x="42" y="29"/>
                        </a:cubicBezTo>
                        <a:cubicBezTo>
                          <a:pt x="43" y="29"/>
                          <a:pt x="43" y="29"/>
                          <a:pt x="43" y="28"/>
                        </a:cubicBezTo>
                        <a:cubicBezTo>
                          <a:pt x="43" y="28"/>
                          <a:pt x="43" y="28"/>
                          <a:pt x="43" y="28"/>
                        </a:cubicBezTo>
                        <a:cubicBezTo>
                          <a:pt x="44" y="27"/>
                          <a:pt x="44" y="27"/>
                          <a:pt x="44" y="26"/>
                        </a:cubicBezTo>
                        <a:cubicBezTo>
                          <a:pt x="44" y="26"/>
                          <a:pt x="44" y="25"/>
                          <a:pt x="44" y="25"/>
                        </a:cubicBezTo>
                        <a:cubicBezTo>
                          <a:pt x="45" y="25"/>
                          <a:pt x="45" y="24"/>
                          <a:pt x="45" y="24"/>
                        </a:cubicBezTo>
                        <a:cubicBezTo>
                          <a:pt x="45" y="24"/>
                          <a:pt x="45" y="24"/>
                          <a:pt x="46" y="23"/>
                        </a:cubicBezTo>
                        <a:cubicBezTo>
                          <a:pt x="46" y="23"/>
                          <a:pt x="47" y="23"/>
                          <a:pt x="47" y="23"/>
                        </a:cubicBezTo>
                        <a:cubicBezTo>
                          <a:pt x="47" y="23"/>
                          <a:pt x="47" y="23"/>
                          <a:pt x="48" y="22"/>
                        </a:cubicBezTo>
                        <a:cubicBezTo>
                          <a:pt x="48" y="22"/>
                          <a:pt x="49" y="23"/>
                          <a:pt x="49" y="22"/>
                        </a:cubicBezTo>
                        <a:cubicBezTo>
                          <a:pt x="49" y="22"/>
                          <a:pt x="49" y="22"/>
                          <a:pt x="50" y="21"/>
                        </a:cubicBezTo>
                        <a:cubicBezTo>
                          <a:pt x="50" y="21"/>
                          <a:pt x="50" y="21"/>
                          <a:pt x="50" y="21"/>
                        </a:cubicBezTo>
                        <a:cubicBezTo>
                          <a:pt x="51" y="21"/>
                          <a:pt x="51" y="21"/>
                          <a:pt x="51" y="21"/>
                        </a:cubicBezTo>
                        <a:cubicBezTo>
                          <a:pt x="52" y="21"/>
                          <a:pt x="52" y="21"/>
                          <a:pt x="52" y="21"/>
                        </a:cubicBezTo>
                        <a:cubicBezTo>
                          <a:pt x="52" y="21"/>
                          <a:pt x="52" y="21"/>
                          <a:pt x="52" y="21"/>
                        </a:cubicBezTo>
                        <a:cubicBezTo>
                          <a:pt x="53" y="20"/>
                          <a:pt x="53" y="20"/>
                          <a:pt x="53" y="20"/>
                        </a:cubicBezTo>
                        <a:cubicBezTo>
                          <a:pt x="52" y="20"/>
                          <a:pt x="52" y="20"/>
                          <a:pt x="51" y="20"/>
                        </a:cubicBezTo>
                        <a:cubicBezTo>
                          <a:pt x="51" y="20"/>
                          <a:pt x="51" y="20"/>
                          <a:pt x="51" y="20"/>
                        </a:cubicBezTo>
                        <a:cubicBezTo>
                          <a:pt x="51" y="20"/>
                          <a:pt x="51" y="20"/>
                          <a:pt x="51" y="20"/>
                        </a:cubicBezTo>
                        <a:cubicBezTo>
                          <a:pt x="50" y="21"/>
                          <a:pt x="50" y="21"/>
                          <a:pt x="49" y="20"/>
                        </a:cubicBezTo>
                        <a:cubicBezTo>
                          <a:pt x="49" y="20"/>
                          <a:pt x="48" y="20"/>
                          <a:pt x="48" y="19"/>
                        </a:cubicBezTo>
                        <a:cubicBezTo>
                          <a:pt x="48" y="19"/>
                          <a:pt x="49" y="19"/>
                          <a:pt x="49" y="19"/>
                        </a:cubicBezTo>
                        <a:cubicBezTo>
                          <a:pt x="49" y="18"/>
                          <a:pt x="49" y="18"/>
                          <a:pt x="49" y="18"/>
                        </a:cubicBezTo>
                        <a:cubicBezTo>
                          <a:pt x="50" y="18"/>
                          <a:pt x="51" y="18"/>
                          <a:pt x="51" y="18"/>
                        </a:cubicBezTo>
                        <a:cubicBezTo>
                          <a:pt x="51" y="17"/>
                          <a:pt x="51" y="17"/>
                          <a:pt x="51" y="17"/>
                        </a:cubicBezTo>
                        <a:cubicBezTo>
                          <a:pt x="52" y="17"/>
                          <a:pt x="52" y="17"/>
                          <a:pt x="53" y="17"/>
                        </a:cubicBezTo>
                        <a:cubicBezTo>
                          <a:pt x="53" y="17"/>
                          <a:pt x="54" y="17"/>
                          <a:pt x="55" y="17"/>
                        </a:cubicBezTo>
                        <a:cubicBezTo>
                          <a:pt x="56" y="17"/>
                          <a:pt x="57" y="17"/>
                          <a:pt x="58" y="17"/>
                        </a:cubicBezTo>
                        <a:cubicBezTo>
                          <a:pt x="59" y="17"/>
                          <a:pt x="59" y="17"/>
                          <a:pt x="59" y="17"/>
                        </a:cubicBezTo>
                        <a:cubicBezTo>
                          <a:pt x="59" y="17"/>
                          <a:pt x="59" y="16"/>
                          <a:pt x="59" y="16"/>
                        </a:cubicBezTo>
                        <a:cubicBezTo>
                          <a:pt x="60" y="16"/>
                          <a:pt x="60" y="16"/>
                          <a:pt x="60" y="16"/>
                        </a:cubicBezTo>
                        <a:cubicBezTo>
                          <a:pt x="60" y="15"/>
                          <a:pt x="60" y="15"/>
                          <a:pt x="61" y="15"/>
                        </a:cubicBezTo>
                        <a:cubicBezTo>
                          <a:pt x="61" y="15"/>
                          <a:pt x="61" y="15"/>
                          <a:pt x="61" y="15"/>
                        </a:cubicBezTo>
                        <a:cubicBezTo>
                          <a:pt x="61" y="14"/>
                          <a:pt x="62" y="14"/>
                          <a:pt x="62" y="14"/>
                        </a:cubicBezTo>
                        <a:cubicBezTo>
                          <a:pt x="63" y="14"/>
                          <a:pt x="64" y="14"/>
                          <a:pt x="65" y="14"/>
                        </a:cubicBezTo>
                        <a:cubicBezTo>
                          <a:pt x="65" y="14"/>
                          <a:pt x="66" y="14"/>
                          <a:pt x="66" y="14"/>
                        </a:cubicBezTo>
                        <a:cubicBezTo>
                          <a:pt x="66" y="13"/>
                          <a:pt x="66" y="13"/>
                          <a:pt x="66" y="13"/>
                        </a:cubicBezTo>
                        <a:cubicBezTo>
                          <a:pt x="66" y="12"/>
                          <a:pt x="66" y="12"/>
                          <a:pt x="65" y="11"/>
                        </a:cubicBezTo>
                        <a:cubicBezTo>
                          <a:pt x="65" y="11"/>
                          <a:pt x="65" y="11"/>
                          <a:pt x="65" y="10"/>
                        </a:cubicBezTo>
                        <a:cubicBezTo>
                          <a:pt x="65" y="9"/>
                          <a:pt x="65" y="8"/>
                          <a:pt x="65" y="7"/>
                        </a:cubicBezTo>
                        <a:cubicBezTo>
                          <a:pt x="64" y="8"/>
                          <a:pt x="64" y="8"/>
                          <a:pt x="64" y="8"/>
                        </a:cubicBezTo>
                        <a:cubicBezTo>
                          <a:pt x="63" y="9"/>
                          <a:pt x="63" y="8"/>
                          <a:pt x="62" y="8"/>
                        </a:cubicBezTo>
                        <a:cubicBezTo>
                          <a:pt x="62" y="8"/>
                          <a:pt x="61" y="8"/>
                          <a:pt x="61" y="7"/>
                        </a:cubicBezTo>
                        <a:cubicBezTo>
                          <a:pt x="61" y="7"/>
                          <a:pt x="61" y="6"/>
                          <a:pt x="62" y="7"/>
                        </a:cubicBezTo>
                        <a:cubicBezTo>
                          <a:pt x="62" y="6"/>
                          <a:pt x="62" y="6"/>
                          <a:pt x="62" y="6"/>
                        </a:cubicBezTo>
                        <a:cubicBezTo>
                          <a:pt x="62" y="6"/>
                          <a:pt x="62" y="6"/>
                          <a:pt x="62" y="6"/>
                        </a:cubicBezTo>
                        <a:cubicBezTo>
                          <a:pt x="61" y="6"/>
                          <a:pt x="61" y="6"/>
                          <a:pt x="60" y="6"/>
                        </a:cubicBezTo>
                        <a:cubicBezTo>
                          <a:pt x="60" y="6"/>
                          <a:pt x="59" y="6"/>
                          <a:pt x="59" y="6"/>
                        </a:cubicBezTo>
                        <a:cubicBezTo>
                          <a:pt x="58" y="6"/>
                          <a:pt x="58" y="6"/>
                          <a:pt x="58" y="6"/>
                        </a:cubicBezTo>
                        <a:cubicBezTo>
                          <a:pt x="58" y="6"/>
                          <a:pt x="58" y="6"/>
                          <a:pt x="57" y="6"/>
                        </a:cubicBezTo>
                        <a:cubicBezTo>
                          <a:pt x="57" y="7"/>
                          <a:pt x="57" y="7"/>
                          <a:pt x="56" y="7"/>
                        </a:cubicBezTo>
                        <a:cubicBezTo>
                          <a:pt x="56" y="8"/>
                          <a:pt x="55" y="7"/>
                          <a:pt x="54" y="7"/>
                        </a:cubicBezTo>
                        <a:cubicBezTo>
                          <a:pt x="54" y="7"/>
                          <a:pt x="53" y="7"/>
                          <a:pt x="53" y="7"/>
                        </a:cubicBezTo>
                        <a:cubicBezTo>
                          <a:pt x="53" y="8"/>
                          <a:pt x="53" y="9"/>
                          <a:pt x="53" y="10"/>
                        </a:cubicBezTo>
                        <a:cubicBezTo>
                          <a:pt x="52" y="10"/>
                          <a:pt x="52" y="10"/>
                          <a:pt x="52" y="10"/>
                        </a:cubicBezTo>
                        <a:cubicBezTo>
                          <a:pt x="52" y="10"/>
                          <a:pt x="52" y="10"/>
                          <a:pt x="52" y="11"/>
                        </a:cubicBezTo>
                        <a:cubicBezTo>
                          <a:pt x="52" y="11"/>
                          <a:pt x="52" y="12"/>
                          <a:pt x="52" y="12"/>
                        </a:cubicBezTo>
                        <a:cubicBezTo>
                          <a:pt x="51" y="12"/>
                          <a:pt x="51" y="12"/>
                          <a:pt x="50" y="12"/>
                        </a:cubicBezTo>
                        <a:cubicBezTo>
                          <a:pt x="50" y="12"/>
                          <a:pt x="50" y="12"/>
                          <a:pt x="49" y="13"/>
                        </a:cubicBezTo>
                        <a:cubicBezTo>
                          <a:pt x="49" y="13"/>
                          <a:pt x="48" y="14"/>
                          <a:pt x="47" y="14"/>
                        </a:cubicBezTo>
                        <a:cubicBezTo>
                          <a:pt x="47" y="14"/>
                          <a:pt x="47" y="15"/>
                          <a:pt x="47" y="15"/>
                        </a:cubicBezTo>
                        <a:cubicBezTo>
                          <a:pt x="47" y="15"/>
                          <a:pt x="46" y="15"/>
                          <a:pt x="46" y="15"/>
                        </a:cubicBezTo>
                        <a:cubicBezTo>
                          <a:pt x="46" y="15"/>
                          <a:pt x="45" y="15"/>
                          <a:pt x="45" y="14"/>
                        </a:cubicBezTo>
                        <a:cubicBezTo>
                          <a:pt x="45" y="14"/>
                          <a:pt x="46" y="14"/>
                          <a:pt x="46" y="13"/>
                        </a:cubicBezTo>
                        <a:cubicBezTo>
                          <a:pt x="46" y="13"/>
                          <a:pt x="46" y="12"/>
                          <a:pt x="45" y="11"/>
                        </a:cubicBezTo>
                        <a:cubicBezTo>
                          <a:pt x="45" y="11"/>
                          <a:pt x="45" y="9"/>
                          <a:pt x="46" y="9"/>
                        </a:cubicBezTo>
                        <a:cubicBezTo>
                          <a:pt x="46" y="9"/>
                          <a:pt x="46" y="9"/>
                          <a:pt x="46" y="9"/>
                        </a:cubicBezTo>
                        <a:cubicBezTo>
                          <a:pt x="46" y="8"/>
                          <a:pt x="46" y="8"/>
                          <a:pt x="47" y="8"/>
                        </a:cubicBezTo>
                        <a:cubicBezTo>
                          <a:pt x="47" y="8"/>
                          <a:pt x="47" y="8"/>
                          <a:pt x="47" y="8"/>
                        </a:cubicBezTo>
                        <a:cubicBezTo>
                          <a:pt x="47" y="8"/>
                          <a:pt x="47" y="8"/>
                          <a:pt x="47" y="8"/>
                        </a:cubicBezTo>
                        <a:cubicBezTo>
                          <a:pt x="47" y="8"/>
                          <a:pt x="47" y="7"/>
                          <a:pt x="47" y="7"/>
                        </a:cubicBezTo>
                        <a:cubicBezTo>
                          <a:pt x="47" y="6"/>
                          <a:pt x="47" y="5"/>
                          <a:pt x="48" y="6"/>
                        </a:cubicBezTo>
                        <a:cubicBezTo>
                          <a:pt x="48" y="5"/>
                          <a:pt x="48" y="5"/>
                          <a:pt x="49" y="5"/>
                        </a:cubicBezTo>
                        <a:cubicBezTo>
                          <a:pt x="50" y="5"/>
                          <a:pt x="50" y="5"/>
                          <a:pt x="51" y="5"/>
                        </a:cubicBezTo>
                        <a:cubicBezTo>
                          <a:pt x="51" y="5"/>
                          <a:pt x="51" y="5"/>
                          <a:pt x="51" y="5"/>
                        </a:cubicBezTo>
                        <a:cubicBezTo>
                          <a:pt x="51" y="5"/>
                          <a:pt x="52" y="5"/>
                          <a:pt x="52" y="5"/>
                        </a:cubicBezTo>
                        <a:cubicBezTo>
                          <a:pt x="52" y="4"/>
                          <a:pt x="52" y="4"/>
                          <a:pt x="53" y="4"/>
                        </a:cubicBezTo>
                        <a:cubicBezTo>
                          <a:pt x="54" y="4"/>
                          <a:pt x="54" y="4"/>
                          <a:pt x="54" y="4"/>
                        </a:cubicBezTo>
                        <a:cubicBezTo>
                          <a:pt x="55" y="4"/>
                          <a:pt x="55" y="4"/>
                          <a:pt x="55" y="3"/>
                        </a:cubicBezTo>
                        <a:cubicBezTo>
                          <a:pt x="55" y="3"/>
                          <a:pt x="55" y="3"/>
                          <a:pt x="55" y="3"/>
                        </a:cubicBezTo>
                        <a:cubicBezTo>
                          <a:pt x="55" y="3"/>
                          <a:pt x="55" y="3"/>
                          <a:pt x="56" y="3"/>
                        </a:cubicBezTo>
                        <a:cubicBezTo>
                          <a:pt x="56" y="3"/>
                          <a:pt x="56" y="2"/>
                          <a:pt x="56" y="2"/>
                        </a:cubicBezTo>
                        <a:cubicBezTo>
                          <a:pt x="56" y="2"/>
                          <a:pt x="57" y="1"/>
                          <a:pt x="56" y="1"/>
                        </a:cubicBezTo>
                        <a:cubicBezTo>
                          <a:pt x="56" y="0"/>
                          <a:pt x="56" y="0"/>
                          <a:pt x="55" y="0"/>
                        </a:cubicBezTo>
                        <a:cubicBezTo>
                          <a:pt x="55" y="0"/>
                          <a:pt x="54" y="0"/>
                          <a:pt x="54" y="0"/>
                        </a:cubicBezTo>
                        <a:cubicBezTo>
                          <a:pt x="53" y="0"/>
                          <a:pt x="53" y="0"/>
                          <a:pt x="52" y="0"/>
                        </a:cubicBezTo>
                        <a:cubicBezTo>
                          <a:pt x="47" y="3"/>
                          <a:pt x="41" y="7"/>
                          <a:pt x="36" y="10"/>
                        </a:cubicBezTo>
                        <a:cubicBezTo>
                          <a:pt x="26" y="18"/>
                          <a:pt x="16" y="27"/>
                          <a:pt x="9" y="37"/>
                        </a:cubicBezTo>
                        <a:cubicBezTo>
                          <a:pt x="6" y="41"/>
                          <a:pt x="3" y="45"/>
                          <a:pt x="1" y="49"/>
                        </a:cubicBezTo>
                        <a:cubicBezTo>
                          <a:pt x="1" y="49"/>
                          <a:pt x="2" y="49"/>
                          <a:pt x="2" y="50"/>
                        </a:cubicBezTo>
                        <a:cubicBezTo>
                          <a:pt x="3" y="50"/>
                          <a:pt x="3" y="51"/>
                          <a:pt x="2" y="51"/>
                        </a:cubicBezTo>
                        <a:cubicBezTo>
                          <a:pt x="2" y="51"/>
                          <a:pt x="2" y="51"/>
                          <a:pt x="2" y="51"/>
                        </a:cubicBezTo>
                        <a:cubicBezTo>
                          <a:pt x="2" y="52"/>
                          <a:pt x="2" y="52"/>
                          <a:pt x="2" y="53"/>
                        </a:cubicBezTo>
                        <a:cubicBezTo>
                          <a:pt x="2" y="53"/>
                          <a:pt x="2" y="54"/>
                          <a:pt x="1" y="54"/>
                        </a:cubicBezTo>
                        <a:cubicBezTo>
                          <a:pt x="1" y="55"/>
                          <a:pt x="1" y="56"/>
                          <a:pt x="0" y="56"/>
                        </a:cubicBezTo>
                        <a:cubicBezTo>
                          <a:pt x="0" y="58"/>
                          <a:pt x="0" y="61"/>
                          <a:pt x="0" y="63"/>
                        </a:cubicBezTo>
                        <a:cubicBezTo>
                          <a:pt x="0" y="64"/>
                          <a:pt x="0" y="66"/>
                          <a:pt x="0" y="67"/>
                        </a:cubicBezTo>
                        <a:cubicBezTo>
                          <a:pt x="0" y="67"/>
                          <a:pt x="0" y="67"/>
                          <a:pt x="0" y="68"/>
                        </a:cubicBezTo>
                        <a:cubicBezTo>
                          <a:pt x="0" y="68"/>
                          <a:pt x="0" y="68"/>
                          <a:pt x="0" y="68"/>
                        </a:cubicBezTo>
                        <a:cubicBezTo>
                          <a:pt x="1" y="68"/>
                          <a:pt x="1" y="68"/>
                          <a:pt x="1" y="69"/>
                        </a:cubicBezTo>
                        <a:cubicBezTo>
                          <a:pt x="2" y="69"/>
                          <a:pt x="2" y="69"/>
                          <a:pt x="3" y="69"/>
                        </a:cubicBezTo>
                        <a:cubicBezTo>
                          <a:pt x="3" y="69"/>
                          <a:pt x="3" y="70"/>
                          <a:pt x="4" y="70"/>
                        </a:cubicBezTo>
                        <a:cubicBezTo>
                          <a:pt x="4" y="70"/>
                          <a:pt x="4" y="70"/>
                          <a:pt x="4" y="70"/>
                        </a:cubicBezTo>
                        <a:cubicBezTo>
                          <a:pt x="4" y="71"/>
                          <a:pt x="4" y="71"/>
                          <a:pt x="4" y="71"/>
                        </a:cubicBezTo>
                        <a:cubicBezTo>
                          <a:pt x="5" y="71"/>
                          <a:pt x="5" y="72"/>
                          <a:pt x="5" y="73"/>
                        </a:cubicBezTo>
                        <a:cubicBezTo>
                          <a:pt x="6" y="73"/>
                          <a:pt x="8" y="72"/>
                          <a:pt x="7" y="74"/>
                        </a:cubicBezTo>
                        <a:cubicBezTo>
                          <a:pt x="8" y="74"/>
                          <a:pt x="8" y="74"/>
                          <a:pt x="8" y="74"/>
                        </a:cubicBezTo>
                        <a:cubicBezTo>
                          <a:pt x="9" y="74"/>
                          <a:pt x="9" y="75"/>
                          <a:pt x="9" y="75"/>
                        </a:cubicBezTo>
                        <a:cubicBezTo>
                          <a:pt x="9" y="75"/>
                          <a:pt x="9" y="76"/>
                          <a:pt x="9" y="76"/>
                        </a:cubicBezTo>
                        <a:cubicBezTo>
                          <a:pt x="10" y="77"/>
                          <a:pt x="10" y="77"/>
                          <a:pt x="10" y="77"/>
                        </a:cubicBezTo>
                        <a:cubicBezTo>
                          <a:pt x="10" y="77"/>
                          <a:pt x="11" y="78"/>
                          <a:pt x="11" y="78"/>
                        </a:cubicBezTo>
                        <a:cubicBezTo>
                          <a:pt x="11" y="79"/>
                          <a:pt x="11" y="80"/>
                          <a:pt x="11" y="81"/>
                        </a:cubicBezTo>
                        <a:cubicBezTo>
                          <a:pt x="11" y="81"/>
                          <a:pt x="11" y="81"/>
                          <a:pt x="11" y="81"/>
                        </a:cubicBezTo>
                        <a:cubicBezTo>
                          <a:pt x="11" y="81"/>
                          <a:pt x="11" y="82"/>
                          <a:pt x="11" y="82"/>
                        </a:cubicBezTo>
                        <a:cubicBezTo>
                          <a:pt x="11" y="82"/>
                          <a:pt x="11" y="82"/>
                          <a:pt x="11" y="82"/>
                        </a:cubicBezTo>
                        <a:cubicBezTo>
                          <a:pt x="12" y="82"/>
                          <a:pt x="12" y="82"/>
                          <a:pt x="12" y="83"/>
                        </a:cubicBezTo>
                        <a:cubicBezTo>
                          <a:pt x="12" y="83"/>
                          <a:pt x="13" y="83"/>
                          <a:pt x="14" y="83"/>
                        </a:cubicBezTo>
                        <a:cubicBezTo>
                          <a:pt x="14" y="83"/>
                          <a:pt x="14" y="83"/>
                          <a:pt x="14" y="83"/>
                        </a:cubicBezTo>
                        <a:cubicBezTo>
                          <a:pt x="15" y="83"/>
                          <a:pt x="15" y="83"/>
                          <a:pt x="15" y="83"/>
                        </a:cubicBezTo>
                        <a:cubicBezTo>
                          <a:pt x="15" y="82"/>
                          <a:pt x="16" y="82"/>
                          <a:pt x="16" y="83"/>
                        </a:cubicBezTo>
                        <a:cubicBezTo>
                          <a:pt x="16" y="83"/>
                          <a:pt x="16" y="84"/>
                          <a:pt x="16" y="84"/>
                        </a:cubicBezTo>
                        <a:cubicBezTo>
                          <a:pt x="16" y="85"/>
                          <a:pt x="16" y="85"/>
                          <a:pt x="16" y="85"/>
                        </a:cubicBezTo>
                        <a:cubicBezTo>
                          <a:pt x="17" y="86"/>
                          <a:pt x="17" y="87"/>
                          <a:pt x="17" y="87"/>
                        </a:cubicBezTo>
                        <a:cubicBezTo>
                          <a:pt x="18" y="87"/>
                          <a:pt x="18" y="92"/>
                          <a:pt x="17" y="91"/>
                        </a:cubicBezTo>
                        <a:cubicBezTo>
                          <a:pt x="17" y="92"/>
                          <a:pt x="17" y="93"/>
                          <a:pt x="17" y="94"/>
                        </a:cubicBezTo>
                        <a:cubicBezTo>
                          <a:pt x="17" y="95"/>
                          <a:pt x="16" y="95"/>
                          <a:pt x="16" y="95"/>
                        </a:cubicBezTo>
                        <a:cubicBezTo>
                          <a:pt x="16" y="96"/>
                          <a:pt x="15" y="96"/>
                          <a:pt x="15" y="97"/>
                        </a:cubicBezTo>
                        <a:cubicBezTo>
                          <a:pt x="15" y="97"/>
                          <a:pt x="15" y="98"/>
                          <a:pt x="14" y="98"/>
                        </a:cubicBezTo>
                        <a:cubicBezTo>
                          <a:pt x="14" y="98"/>
                          <a:pt x="14" y="99"/>
                          <a:pt x="14" y="99"/>
                        </a:cubicBezTo>
                        <a:cubicBezTo>
                          <a:pt x="14" y="99"/>
                          <a:pt x="14" y="100"/>
                          <a:pt x="14" y="101"/>
                        </a:cubicBezTo>
                        <a:cubicBezTo>
                          <a:pt x="14" y="101"/>
                          <a:pt x="15" y="101"/>
                          <a:pt x="15" y="102"/>
                        </a:cubicBezTo>
                        <a:cubicBezTo>
                          <a:pt x="15" y="102"/>
                          <a:pt x="14" y="102"/>
                          <a:pt x="14" y="102"/>
                        </a:cubicBezTo>
                        <a:cubicBezTo>
                          <a:pt x="14" y="102"/>
                          <a:pt x="14" y="102"/>
                          <a:pt x="14" y="102"/>
                        </a:cubicBezTo>
                        <a:cubicBezTo>
                          <a:pt x="14" y="102"/>
                          <a:pt x="14" y="102"/>
                          <a:pt x="14" y="103"/>
                        </a:cubicBezTo>
                        <a:cubicBezTo>
                          <a:pt x="14" y="103"/>
                          <a:pt x="14" y="104"/>
                          <a:pt x="13" y="104"/>
                        </a:cubicBezTo>
                        <a:cubicBezTo>
                          <a:pt x="13" y="105"/>
                          <a:pt x="13" y="106"/>
                          <a:pt x="13" y="107"/>
                        </a:cubicBezTo>
                        <a:cubicBezTo>
                          <a:pt x="13" y="107"/>
                          <a:pt x="13" y="108"/>
                          <a:pt x="13" y="108"/>
                        </a:cubicBezTo>
                        <a:cubicBezTo>
                          <a:pt x="13" y="108"/>
                          <a:pt x="14" y="108"/>
                          <a:pt x="14" y="108"/>
                        </a:cubicBezTo>
                        <a:cubicBezTo>
                          <a:pt x="15" y="109"/>
                          <a:pt x="15" y="111"/>
                          <a:pt x="16" y="112"/>
                        </a:cubicBezTo>
                        <a:cubicBezTo>
                          <a:pt x="16" y="112"/>
                          <a:pt x="17" y="113"/>
                          <a:pt x="17" y="114"/>
                        </a:cubicBezTo>
                        <a:cubicBezTo>
                          <a:pt x="17" y="114"/>
                          <a:pt x="17" y="114"/>
                          <a:pt x="17" y="114"/>
                        </a:cubicBezTo>
                        <a:cubicBezTo>
                          <a:pt x="18" y="115"/>
                          <a:pt x="18" y="114"/>
                          <a:pt x="18" y="114"/>
                        </a:cubicBezTo>
                        <a:cubicBezTo>
                          <a:pt x="18" y="115"/>
                          <a:pt x="18" y="115"/>
                          <a:pt x="18" y="115"/>
                        </a:cubicBezTo>
                        <a:cubicBezTo>
                          <a:pt x="19" y="115"/>
                          <a:pt x="18" y="116"/>
                          <a:pt x="18" y="116"/>
                        </a:cubicBezTo>
                        <a:cubicBezTo>
                          <a:pt x="18" y="116"/>
                          <a:pt x="18" y="116"/>
                          <a:pt x="19" y="116"/>
                        </a:cubicBezTo>
                        <a:cubicBezTo>
                          <a:pt x="19" y="116"/>
                          <a:pt x="19" y="116"/>
                          <a:pt x="19" y="116"/>
                        </a:cubicBezTo>
                        <a:cubicBezTo>
                          <a:pt x="20" y="117"/>
                          <a:pt x="19" y="118"/>
                          <a:pt x="19" y="118"/>
                        </a:cubicBezTo>
                        <a:cubicBezTo>
                          <a:pt x="21" y="118"/>
                          <a:pt x="20" y="121"/>
                          <a:pt x="20" y="122"/>
                        </a:cubicBezTo>
                        <a:cubicBezTo>
                          <a:pt x="20" y="123"/>
                          <a:pt x="20" y="123"/>
                          <a:pt x="20" y="123"/>
                        </a:cubicBezTo>
                        <a:cubicBezTo>
                          <a:pt x="20" y="123"/>
                          <a:pt x="20" y="124"/>
                          <a:pt x="20" y="124"/>
                        </a:cubicBezTo>
                        <a:cubicBezTo>
                          <a:pt x="20" y="124"/>
                          <a:pt x="21" y="124"/>
                          <a:pt x="21" y="124"/>
                        </a:cubicBezTo>
                        <a:cubicBezTo>
                          <a:pt x="21" y="124"/>
                          <a:pt x="22" y="125"/>
                          <a:pt x="22" y="125"/>
                        </a:cubicBezTo>
                        <a:cubicBezTo>
                          <a:pt x="22" y="125"/>
                          <a:pt x="22" y="126"/>
                          <a:pt x="22" y="126"/>
                        </a:cubicBezTo>
                        <a:cubicBezTo>
                          <a:pt x="22" y="126"/>
                          <a:pt x="22" y="126"/>
                          <a:pt x="22" y="127"/>
                        </a:cubicBezTo>
                        <a:cubicBezTo>
                          <a:pt x="22" y="127"/>
                          <a:pt x="23" y="127"/>
                          <a:pt x="23" y="127"/>
                        </a:cubicBezTo>
                        <a:cubicBezTo>
                          <a:pt x="23" y="127"/>
                          <a:pt x="23" y="128"/>
                          <a:pt x="23" y="128"/>
                        </a:cubicBezTo>
                        <a:cubicBezTo>
                          <a:pt x="24" y="128"/>
                          <a:pt x="25" y="128"/>
                          <a:pt x="26" y="128"/>
                        </a:cubicBezTo>
                        <a:cubicBezTo>
                          <a:pt x="26" y="128"/>
                          <a:pt x="26" y="128"/>
                          <a:pt x="27" y="129"/>
                        </a:cubicBezTo>
                        <a:cubicBezTo>
                          <a:pt x="27" y="129"/>
                          <a:pt x="27" y="129"/>
                          <a:pt x="27" y="130"/>
                        </a:cubicBezTo>
                        <a:cubicBezTo>
                          <a:pt x="27" y="130"/>
                          <a:pt x="27" y="130"/>
                          <a:pt x="27" y="131"/>
                        </a:cubicBezTo>
                        <a:cubicBezTo>
                          <a:pt x="27" y="131"/>
                          <a:pt x="27" y="131"/>
                          <a:pt x="27" y="131"/>
                        </a:cubicBezTo>
                        <a:cubicBezTo>
                          <a:pt x="27" y="131"/>
                          <a:pt x="28" y="131"/>
                          <a:pt x="28" y="131"/>
                        </a:cubicBezTo>
                        <a:cubicBezTo>
                          <a:pt x="28" y="131"/>
                          <a:pt x="29" y="131"/>
                          <a:pt x="29" y="132"/>
                        </a:cubicBezTo>
                        <a:cubicBezTo>
                          <a:pt x="30" y="132"/>
                          <a:pt x="30" y="132"/>
                          <a:pt x="30" y="132"/>
                        </a:cubicBezTo>
                        <a:cubicBezTo>
                          <a:pt x="30" y="132"/>
                          <a:pt x="30" y="132"/>
                          <a:pt x="30" y="132"/>
                        </a:cubicBezTo>
                        <a:cubicBezTo>
                          <a:pt x="30" y="132"/>
                          <a:pt x="31" y="132"/>
                          <a:pt x="31" y="132"/>
                        </a:cubicBezTo>
                        <a:cubicBezTo>
                          <a:pt x="31" y="132"/>
                          <a:pt x="32" y="133"/>
                          <a:pt x="32" y="133"/>
                        </a:cubicBezTo>
                        <a:cubicBezTo>
                          <a:pt x="32" y="134"/>
                          <a:pt x="31" y="135"/>
                          <a:pt x="31" y="136"/>
                        </a:cubicBezTo>
                        <a:cubicBezTo>
                          <a:pt x="31" y="136"/>
                          <a:pt x="31" y="136"/>
                          <a:pt x="31" y="137"/>
                        </a:cubicBezTo>
                        <a:cubicBezTo>
                          <a:pt x="31" y="137"/>
                          <a:pt x="31" y="138"/>
                          <a:pt x="32" y="138"/>
                        </a:cubicBezTo>
                        <a:cubicBezTo>
                          <a:pt x="32" y="138"/>
                          <a:pt x="32" y="138"/>
                          <a:pt x="32" y="139"/>
                        </a:cubicBezTo>
                        <a:cubicBezTo>
                          <a:pt x="32" y="139"/>
                          <a:pt x="32" y="140"/>
                          <a:pt x="33" y="140"/>
                        </a:cubicBezTo>
                        <a:cubicBezTo>
                          <a:pt x="33" y="140"/>
                          <a:pt x="33" y="140"/>
                          <a:pt x="33" y="140"/>
                        </a:cubicBezTo>
                        <a:cubicBezTo>
                          <a:pt x="33" y="140"/>
                          <a:pt x="33" y="140"/>
                          <a:pt x="33" y="140"/>
                        </a:cubicBezTo>
                        <a:cubicBezTo>
                          <a:pt x="33" y="141"/>
                          <a:pt x="33" y="141"/>
                          <a:pt x="33" y="141"/>
                        </a:cubicBezTo>
                        <a:cubicBezTo>
                          <a:pt x="34" y="141"/>
                          <a:pt x="34" y="142"/>
                          <a:pt x="34" y="142"/>
                        </a:cubicBezTo>
                        <a:cubicBezTo>
                          <a:pt x="34" y="142"/>
                          <a:pt x="34" y="143"/>
                          <a:pt x="34" y="143"/>
                        </a:cubicBezTo>
                        <a:cubicBezTo>
                          <a:pt x="34" y="144"/>
                          <a:pt x="34" y="145"/>
                          <a:pt x="34" y="145"/>
                        </a:cubicBezTo>
                        <a:cubicBezTo>
                          <a:pt x="34" y="147"/>
                          <a:pt x="34" y="149"/>
                          <a:pt x="34" y="151"/>
                        </a:cubicBezTo>
                        <a:cubicBezTo>
                          <a:pt x="34" y="152"/>
                          <a:pt x="34" y="152"/>
                          <a:pt x="34" y="153"/>
                        </a:cubicBezTo>
                        <a:cubicBezTo>
                          <a:pt x="34" y="153"/>
                          <a:pt x="35" y="153"/>
                          <a:pt x="35" y="153"/>
                        </a:cubicBezTo>
                        <a:cubicBezTo>
                          <a:pt x="35" y="153"/>
                          <a:pt x="35" y="153"/>
                          <a:pt x="35" y="154"/>
                        </a:cubicBezTo>
                        <a:cubicBezTo>
                          <a:pt x="35" y="154"/>
                          <a:pt x="35" y="154"/>
                          <a:pt x="35" y="154"/>
                        </a:cubicBezTo>
                        <a:cubicBezTo>
                          <a:pt x="35" y="155"/>
                          <a:pt x="35" y="154"/>
                          <a:pt x="36" y="155"/>
                        </a:cubicBezTo>
                        <a:cubicBezTo>
                          <a:pt x="36" y="155"/>
                          <a:pt x="36" y="156"/>
                          <a:pt x="36" y="156"/>
                        </a:cubicBezTo>
                        <a:cubicBezTo>
                          <a:pt x="36" y="157"/>
                          <a:pt x="36" y="158"/>
                          <a:pt x="36" y="159"/>
                        </a:cubicBezTo>
                        <a:cubicBezTo>
                          <a:pt x="37" y="159"/>
                          <a:pt x="37" y="160"/>
                          <a:pt x="37" y="161"/>
                        </a:cubicBezTo>
                        <a:cubicBezTo>
                          <a:pt x="37" y="161"/>
                          <a:pt x="37" y="162"/>
                          <a:pt x="37" y="162"/>
                        </a:cubicBezTo>
                        <a:cubicBezTo>
                          <a:pt x="37" y="163"/>
                          <a:pt x="37" y="163"/>
                          <a:pt x="37" y="164"/>
                        </a:cubicBezTo>
                        <a:cubicBezTo>
                          <a:pt x="37" y="165"/>
                          <a:pt x="37" y="166"/>
                          <a:pt x="38" y="166"/>
                        </a:cubicBezTo>
                        <a:cubicBezTo>
                          <a:pt x="39" y="167"/>
                          <a:pt x="40" y="167"/>
                          <a:pt x="40" y="168"/>
                        </a:cubicBezTo>
                        <a:cubicBezTo>
                          <a:pt x="40" y="168"/>
                          <a:pt x="41" y="169"/>
                          <a:pt x="41" y="169"/>
                        </a:cubicBezTo>
                        <a:cubicBezTo>
                          <a:pt x="41" y="170"/>
                          <a:pt x="42" y="170"/>
                          <a:pt x="42" y="171"/>
                        </a:cubicBezTo>
                        <a:cubicBezTo>
                          <a:pt x="42" y="171"/>
                          <a:pt x="42" y="171"/>
                          <a:pt x="42" y="171"/>
                        </a:cubicBezTo>
                        <a:cubicBezTo>
                          <a:pt x="42" y="171"/>
                          <a:pt x="42" y="171"/>
                          <a:pt x="42" y="171"/>
                        </a:cubicBezTo>
                        <a:cubicBezTo>
                          <a:pt x="42" y="171"/>
                          <a:pt x="43" y="172"/>
                          <a:pt x="43" y="172"/>
                        </a:cubicBezTo>
                        <a:cubicBezTo>
                          <a:pt x="43" y="172"/>
                          <a:pt x="43" y="173"/>
                          <a:pt x="43" y="173"/>
                        </a:cubicBezTo>
                        <a:cubicBezTo>
                          <a:pt x="44" y="174"/>
                          <a:pt x="45" y="175"/>
                          <a:pt x="45" y="176"/>
                        </a:cubicBezTo>
                        <a:cubicBezTo>
                          <a:pt x="46" y="176"/>
                          <a:pt x="46" y="176"/>
                          <a:pt x="46" y="177"/>
                        </a:cubicBezTo>
                        <a:cubicBezTo>
                          <a:pt x="46" y="177"/>
                          <a:pt x="46" y="177"/>
                          <a:pt x="46" y="177"/>
                        </a:cubicBezTo>
                        <a:cubicBezTo>
                          <a:pt x="45" y="177"/>
                          <a:pt x="45" y="177"/>
                          <a:pt x="45" y="177"/>
                        </a:cubicBezTo>
                        <a:cubicBezTo>
                          <a:pt x="45" y="177"/>
                          <a:pt x="45" y="178"/>
                          <a:pt x="46" y="178"/>
                        </a:cubicBezTo>
                        <a:cubicBezTo>
                          <a:pt x="46" y="178"/>
                          <a:pt x="46" y="178"/>
                          <a:pt x="46" y="178"/>
                        </a:cubicBezTo>
                        <a:cubicBezTo>
                          <a:pt x="47" y="178"/>
                          <a:pt x="47" y="179"/>
                          <a:pt x="47" y="179"/>
                        </a:cubicBezTo>
                        <a:cubicBezTo>
                          <a:pt x="47" y="179"/>
                          <a:pt x="47" y="179"/>
                          <a:pt x="48" y="180"/>
                        </a:cubicBezTo>
                        <a:cubicBezTo>
                          <a:pt x="48" y="180"/>
                          <a:pt x="48" y="180"/>
                          <a:pt x="48" y="180"/>
                        </a:cubicBezTo>
                        <a:cubicBezTo>
                          <a:pt x="48" y="180"/>
                          <a:pt x="49" y="180"/>
                          <a:pt x="49" y="181"/>
                        </a:cubicBezTo>
                        <a:cubicBezTo>
                          <a:pt x="50" y="181"/>
                          <a:pt x="50" y="181"/>
                          <a:pt x="50" y="181"/>
                        </a:cubicBezTo>
                        <a:cubicBezTo>
                          <a:pt x="51" y="181"/>
                          <a:pt x="52" y="181"/>
                          <a:pt x="52" y="182"/>
                        </a:cubicBezTo>
                        <a:cubicBezTo>
                          <a:pt x="52" y="182"/>
                          <a:pt x="54" y="183"/>
                          <a:pt x="54" y="182"/>
                        </a:cubicBezTo>
                        <a:cubicBezTo>
                          <a:pt x="54" y="181"/>
                          <a:pt x="53" y="181"/>
                          <a:pt x="53" y="181"/>
                        </a:cubicBezTo>
                        <a:cubicBezTo>
                          <a:pt x="52" y="180"/>
                          <a:pt x="53" y="180"/>
                          <a:pt x="53" y="180"/>
                        </a:cubicBezTo>
                        <a:cubicBezTo>
                          <a:pt x="54" y="180"/>
                          <a:pt x="54" y="180"/>
                          <a:pt x="54" y="180"/>
                        </a:cubicBezTo>
                        <a:cubicBezTo>
                          <a:pt x="54" y="179"/>
                          <a:pt x="54" y="179"/>
                          <a:pt x="54" y="179"/>
                        </a:cubicBezTo>
                        <a:cubicBezTo>
                          <a:pt x="54" y="179"/>
                          <a:pt x="54" y="178"/>
                          <a:pt x="54" y="178"/>
                        </a:cubicBezTo>
                        <a:cubicBezTo>
                          <a:pt x="53" y="178"/>
                          <a:pt x="53" y="178"/>
                          <a:pt x="52" y="177"/>
                        </a:cubicBezTo>
                        <a:cubicBezTo>
                          <a:pt x="52" y="177"/>
                          <a:pt x="52" y="177"/>
                          <a:pt x="52" y="177"/>
                        </a:cubicBezTo>
                        <a:cubicBezTo>
                          <a:pt x="52" y="176"/>
                          <a:pt x="52" y="176"/>
                          <a:pt x="52" y="175"/>
                        </a:cubicBezTo>
                        <a:cubicBezTo>
                          <a:pt x="52" y="175"/>
                          <a:pt x="52" y="175"/>
                          <a:pt x="52" y="175"/>
                        </a:cubicBezTo>
                        <a:cubicBezTo>
                          <a:pt x="52" y="175"/>
                          <a:pt x="52" y="175"/>
                          <a:pt x="51" y="175"/>
                        </a:cubicBezTo>
                        <a:cubicBezTo>
                          <a:pt x="51" y="175"/>
                          <a:pt x="51" y="174"/>
                          <a:pt x="51" y="174"/>
                        </a:cubicBezTo>
                        <a:cubicBezTo>
                          <a:pt x="51" y="173"/>
                          <a:pt x="51" y="172"/>
                          <a:pt x="51" y="171"/>
                        </a:cubicBezTo>
                        <a:cubicBezTo>
                          <a:pt x="51" y="171"/>
                          <a:pt x="50" y="170"/>
                          <a:pt x="50" y="170"/>
                        </a:cubicBezTo>
                        <a:cubicBezTo>
                          <a:pt x="50" y="170"/>
                          <a:pt x="50" y="169"/>
                          <a:pt x="50" y="169"/>
                        </a:cubicBezTo>
                        <a:cubicBezTo>
                          <a:pt x="50" y="169"/>
                          <a:pt x="50" y="169"/>
                          <a:pt x="50" y="169"/>
                        </a:cubicBezTo>
                        <a:cubicBezTo>
                          <a:pt x="49" y="169"/>
                          <a:pt x="49" y="169"/>
                          <a:pt x="49" y="169"/>
                        </a:cubicBezTo>
                        <a:cubicBezTo>
                          <a:pt x="49" y="168"/>
                          <a:pt x="49" y="168"/>
                          <a:pt x="49" y="168"/>
                        </a:cubicBezTo>
                        <a:cubicBezTo>
                          <a:pt x="49" y="167"/>
                          <a:pt x="50" y="168"/>
                          <a:pt x="50" y="167"/>
                        </a:cubicBezTo>
                        <a:cubicBezTo>
                          <a:pt x="51" y="167"/>
                          <a:pt x="51" y="166"/>
                          <a:pt x="51" y="166"/>
                        </a:cubicBezTo>
                        <a:cubicBezTo>
                          <a:pt x="51" y="165"/>
                          <a:pt x="51" y="165"/>
                          <a:pt x="52" y="165"/>
                        </a:cubicBezTo>
                        <a:cubicBezTo>
                          <a:pt x="52" y="164"/>
                          <a:pt x="53" y="164"/>
                          <a:pt x="54" y="165"/>
                        </a:cubicBezTo>
                        <a:cubicBezTo>
                          <a:pt x="54" y="164"/>
                          <a:pt x="54" y="164"/>
                          <a:pt x="55" y="164"/>
                        </a:cubicBezTo>
                        <a:cubicBezTo>
                          <a:pt x="56" y="164"/>
                          <a:pt x="56" y="164"/>
                          <a:pt x="56" y="163"/>
                        </a:cubicBezTo>
                        <a:cubicBezTo>
                          <a:pt x="57" y="162"/>
                          <a:pt x="56" y="161"/>
                          <a:pt x="56" y="160"/>
                        </a:cubicBezTo>
                        <a:cubicBezTo>
                          <a:pt x="55" y="160"/>
                          <a:pt x="54" y="160"/>
                          <a:pt x="54" y="160"/>
                        </a:cubicBezTo>
                        <a:cubicBezTo>
                          <a:pt x="54" y="159"/>
                          <a:pt x="54" y="159"/>
                          <a:pt x="54" y="159"/>
                        </a:cubicBezTo>
                        <a:cubicBezTo>
                          <a:pt x="54" y="158"/>
                          <a:pt x="54" y="158"/>
                          <a:pt x="54" y="158"/>
                        </a:cubicBezTo>
                        <a:cubicBezTo>
                          <a:pt x="54" y="158"/>
                          <a:pt x="54" y="158"/>
                          <a:pt x="55" y="158"/>
                        </a:cubicBezTo>
                        <a:cubicBezTo>
                          <a:pt x="56" y="158"/>
                          <a:pt x="57" y="158"/>
                          <a:pt x="57" y="158"/>
                        </a:cubicBezTo>
                        <a:cubicBezTo>
                          <a:pt x="58" y="158"/>
                          <a:pt x="58" y="157"/>
                          <a:pt x="58" y="157"/>
                        </a:cubicBezTo>
                        <a:cubicBezTo>
                          <a:pt x="58" y="156"/>
                          <a:pt x="58" y="156"/>
                          <a:pt x="58" y="155"/>
                        </a:cubicBezTo>
                        <a:cubicBezTo>
                          <a:pt x="59" y="154"/>
                          <a:pt x="59" y="155"/>
                          <a:pt x="60" y="154"/>
                        </a:cubicBezTo>
                        <a:cubicBezTo>
                          <a:pt x="60" y="154"/>
                          <a:pt x="61" y="153"/>
                          <a:pt x="62" y="152"/>
                        </a:cubicBezTo>
                        <a:cubicBezTo>
                          <a:pt x="62" y="152"/>
                          <a:pt x="62" y="151"/>
                          <a:pt x="62" y="150"/>
                        </a:cubicBezTo>
                        <a:cubicBezTo>
                          <a:pt x="62" y="150"/>
                          <a:pt x="62" y="149"/>
                          <a:pt x="62" y="148"/>
                        </a:cubicBezTo>
                        <a:cubicBezTo>
                          <a:pt x="62" y="147"/>
                          <a:pt x="62" y="146"/>
                          <a:pt x="62" y="145"/>
                        </a:cubicBezTo>
                        <a:cubicBezTo>
                          <a:pt x="62" y="145"/>
                          <a:pt x="62" y="144"/>
                          <a:pt x="63" y="144"/>
                        </a:cubicBezTo>
                        <a:cubicBezTo>
                          <a:pt x="63" y="144"/>
                          <a:pt x="63" y="143"/>
                          <a:pt x="64" y="143"/>
                        </a:cubicBezTo>
                        <a:cubicBezTo>
                          <a:pt x="64" y="143"/>
                          <a:pt x="64" y="142"/>
                          <a:pt x="64" y="142"/>
                        </a:cubicBezTo>
                        <a:cubicBezTo>
                          <a:pt x="64" y="141"/>
                          <a:pt x="65" y="141"/>
                          <a:pt x="66" y="141"/>
                        </a:cubicBezTo>
                        <a:cubicBezTo>
                          <a:pt x="67" y="140"/>
                          <a:pt x="68" y="140"/>
                          <a:pt x="69" y="140"/>
                        </a:cubicBezTo>
                        <a:cubicBezTo>
                          <a:pt x="70" y="140"/>
                          <a:pt x="70" y="140"/>
                          <a:pt x="70" y="140"/>
                        </a:cubicBezTo>
                        <a:cubicBezTo>
                          <a:pt x="71" y="140"/>
                          <a:pt x="71" y="140"/>
                          <a:pt x="71" y="140"/>
                        </a:cubicBezTo>
                        <a:cubicBezTo>
                          <a:pt x="71" y="140"/>
                          <a:pt x="71" y="139"/>
                          <a:pt x="71" y="140"/>
                        </a:cubicBezTo>
                        <a:cubicBezTo>
                          <a:pt x="71" y="139"/>
                          <a:pt x="71" y="138"/>
                          <a:pt x="72" y="138"/>
                        </a:cubicBezTo>
                        <a:cubicBezTo>
                          <a:pt x="72" y="137"/>
                          <a:pt x="73" y="138"/>
                          <a:pt x="73" y="138"/>
                        </a:cubicBezTo>
                        <a:cubicBezTo>
                          <a:pt x="73" y="137"/>
                          <a:pt x="74" y="137"/>
                          <a:pt x="74" y="137"/>
                        </a:cubicBezTo>
                        <a:cubicBezTo>
                          <a:pt x="74" y="137"/>
                          <a:pt x="74" y="137"/>
                          <a:pt x="75" y="137"/>
                        </a:cubicBezTo>
                        <a:cubicBezTo>
                          <a:pt x="75" y="137"/>
                          <a:pt x="75" y="137"/>
                          <a:pt x="75" y="136"/>
                        </a:cubicBezTo>
                        <a:cubicBezTo>
                          <a:pt x="76" y="136"/>
                          <a:pt x="76" y="135"/>
                          <a:pt x="77" y="134"/>
                        </a:cubicBezTo>
                        <a:cubicBezTo>
                          <a:pt x="77" y="133"/>
                          <a:pt x="77" y="133"/>
                          <a:pt x="78" y="133"/>
                        </a:cubicBezTo>
                        <a:cubicBezTo>
                          <a:pt x="78" y="133"/>
                          <a:pt x="79" y="133"/>
                          <a:pt x="79" y="132"/>
                        </a:cubicBezTo>
                        <a:cubicBezTo>
                          <a:pt x="79" y="131"/>
                          <a:pt x="79" y="129"/>
                          <a:pt x="79" y="127"/>
                        </a:cubicBezTo>
                        <a:cubicBezTo>
                          <a:pt x="79" y="127"/>
                          <a:pt x="79" y="126"/>
                          <a:pt x="79" y="125"/>
                        </a:cubicBezTo>
                        <a:cubicBezTo>
                          <a:pt x="79" y="125"/>
                          <a:pt x="79" y="124"/>
                          <a:pt x="79" y="124"/>
                        </a:cubicBezTo>
                        <a:cubicBezTo>
                          <a:pt x="79" y="124"/>
                          <a:pt x="78" y="124"/>
                          <a:pt x="78" y="124"/>
                        </a:cubicBezTo>
                        <a:cubicBezTo>
                          <a:pt x="78" y="123"/>
                          <a:pt x="78" y="122"/>
                          <a:pt x="78" y="122"/>
                        </a:cubicBezTo>
                        <a:cubicBezTo>
                          <a:pt x="78" y="121"/>
                          <a:pt x="78" y="121"/>
                          <a:pt x="78" y="121"/>
                        </a:cubicBezTo>
                        <a:cubicBezTo>
                          <a:pt x="78" y="121"/>
                          <a:pt x="78" y="121"/>
                          <a:pt x="78" y="121"/>
                        </a:cubicBezTo>
                        <a:cubicBezTo>
                          <a:pt x="79" y="121"/>
                          <a:pt x="79" y="121"/>
                          <a:pt x="80" y="121"/>
                        </a:cubicBezTo>
                        <a:cubicBezTo>
                          <a:pt x="80" y="121"/>
                          <a:pt x="81" y="121"/>
                          <a:pt x="81" y="121"/>
                        </a:cubicBezTo>
                        <a:cubicBezTo>
                          <a:pt x="81" y="121"/>
                          <a:pt x="81" y="120"/>
                          <a:pt x="81" y="120"/>
                        </a:cubicBezTo>
                        <a:cubicBezTo>
                          <a:pt x="81" y="120"/>
                          <a:pt x="81" y="119"/>
                          <a:pt x="82" y="119"/>
                        </a:cubicBezTo>
                        <a:cubicBezTo>
                          <a:pt x="82" y="119"/>
                          <a:pt x="82" y="118"/>
                          <a:pt x="82" y="118"/>
                        </a:cubicBezTo>
                        <a:cubicBezTo>
                          <a:pt x="82" y="118"/>
                          <a:pt x="83" y="118"/>
                          <a:pt x="83" y="118"/>
                        </a:cubicBezTo>
                        <a:cubicBezTo>
                          <a:pt x="83" y="118"/>
                          <a:pt x="83" y="117"/>
                          <a:pt x="83" y="117"/>
                        </a:cubicBezTo>
                        <a:cubicBezTo>
                          <a:pt x="84" y="116"/>
                          <a:pt x="85" y="116"/>
                          <a:pt x="86" y="115"/>
                        </a:cubicBezTo>
                        <a:cubicBezTo>
                          <a:pt x="86" y="115"/>
                          <a:pt x="86" y="115"/>
                          <a:pt x="86" y="115"/>
                        </a:cubicBezTo>
                        <a:cubicBezTo>
                          <a:pt x="86" y="114"/>
                          <a:pt x="86" y="114"/>
                          <a:pt x="86" y="114"/>
                        </a:cubicBezTo>
                        <a:cubicBezTo>
                          <a:pt x="86" y="113"/>
                          <a:pt x="85" y="113"/>
                          <a:pt x="85" y="113"/>
                        </a:cubicBezTo>
                        <a:cubicBezTo>
                          <a:pt x="85" y="113"/>
                          <a:pt x="85" y="112"/>
                          <a:pt x="85" y="111"/>
                        </a:cubicBezTo>
                        <a:cubicBezTo>
                          <a:pt x="85" y="111"/>
                          <a:pt x="86" y="111"/>
                          <a:pt x="86" y="111"/>
                        </a:cubicBezTo>
                        <a:cubicBezTo>
                          <a:pt x="86" y="110"/>
                          <a:pt x="86" y="109"/>
                          <a:pt x="86" y="108"/>
                        </a:cubicBezTo>
                        <a:cubicBezTo>
                          <a:pt x="86" y="108"/>
                          <a:pt x="85" y="108"/>
                          <a:pt x="85" y="107"/>
                        </a:cubicBezTo>
                        <a:cubicBezTo>
                          <a:pt x="85" y="107"/>
                          <a:pt x="85" y="108"/>
                          <a:pt x="85" y="10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13" name="Freeform 25"/>
                  <p:cNvSpPr/>
                  <p:nvPr/>
                </p:nvSpPr>
                <p:spPr bwMode="auto">
                  <a:xfrm>
                    <a:off x="4260" y="2057"/>
                    <a:ext cx="35" cy="62"/>
                  </a:xfrm>
                  <a:custGeom>
                    <a:avLst/>
                    <a:gdLst>
                      <a:gd name="T0" fmla="*/ 7 w 8"/>
                      <a:gd name="T1" fmla="*/ 0 h 14"/>
                      <a:gd name="T2" fmla="*/ 4 w 8"/>
                      <a:gd name="T3" fmla="*/ 2 h 14"/>
                      <a:gd name="T4" fmla="*/ 4 w 8"/>
                      <a:gd name="T5" fmla="*/ 4 h 14"/>
                      <a:gd name="T6" fmla="*/ 4 w 8"/>
                      <a:gd name="T7" fmla="*/ 4 h 14"/>
                      <a:gd name="T8" fmla="*/ 3 w 8"/>
                      <a:gd name="T9" fmla="*/ 4 h 14"/>
                      <a:gd name="T10" fmla="*/ 3 w 8"/>
                      <a:gd name="T11" fmla="*/ 6 h 14"/>
                      <a:gd name="T12" fmla="*/ 2 w 8"/>
                      <a:gd name="T13" fmla="*/ 6 h 14"/>
                      <a:gd name="T14" fmla="*/ 2 w 8"/>
                      <a:gd name="T15" fmla="*/ 9 h 14"/>
                      <a:gd name="T16" fmla="*/ 1 w 8"/>
                      <a:gd name="T17" fmla="*/ 13 h 14"/>
                      <a:gd name="T18" fmla="*/ 3 w 8"/>
                      <a:gd name="T19" fmla="*/ 12 h 14"/>
                      <a:gd name="T20" fmla="*/ 4 w 8"/>
                      <a:gd name="T21" fmla="*/ 11 h 14"/>
                      <a:gd name="T22" fmla="*/ 4 w 8"/>
                      <a:gd name="T23" fmla="*/ 10 h 14"/>
                      <a:gd name="T24" fmla="*/ 4 w 8"/>
                      <a:gd name="T25" fmla="*/ 8 h 14"/>
                      <a:gd name="T26" fmla="*/ 4 w 8"/>
                      <a:gd name="T27" fmla="*/ 7 h 14"/>
                      <a:gd name="T28" fmla="*/ 5 w 8"/>
                      <a:gd name="T29" fmla="*/ 7 h 14"/>
                      <a:gd name="T30" fmla="*/ 5 w 8"/>
                      <a:gd name="T31" fmla="*/ 6 h 14"/>
                      <a:gd name="T32" fmla="*/ 5 w 8"/>
                      <a:gd name="T33" fmla="*/ 5 h 14"/>
                      <a:gd name="T34" fmla="*/ 6 w 8"/>
                      <a:gd name="T35" fmla="*/ 5 h 14"/>
                      <a:gd name="T36" fmla="*/ 8 w 8"/>
                      <a:gd name="T37" fmla="*/ 1 h 14"/>
                      <a:gd name="T38" fmla="*/ 7 w 8"/>
                      <a:gd name="T39" fmla="*/ 0 h 14"/>
                      <a:gd name="T40" fmla="*/ 7 w 8"/>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4">
                        <a:moveTo>
                          <a:pt x="7" y="0"/>
                        </a:moveTo>
                        <a:cubicBezTo>
                          <a:pt x="7" y="1"/>
                          <a:pt x="5" y="1"/>
                          <a:pt x="4" y="2"/>
                        </a:cubicBezTo>
                        <a:cubicBezTo>
                          <a:pt x="4" y="3"/>
                          <a:pt x="4" y="3"/>
                          <a:pt x="4" y="4"/>
                        </a:cubicBezTo>
                        <a:cubicBezTo>
                          <a:pt x="4" y="4"/>
                          <a:pt x="4" y="4"/>
                          <a:pt x="4" y="4"/>
                        </a:cubicBezTo>
                        <a:cubicBezTo>
                          <a:pt x="4" y="4"/>
                          <a:pt x="3" y="4"/>
                          <a:pt x="3" y="4"/>
                        </a:cubicBezTo>
                        <a:cubicBezTo>
                          <a:pt x="3" y="5"/>
                          <a:pt x="3" y="5"/>
                          <a:pt x="3" y="6"/>
                        </a:cubicBezTo>
                        <a:cubicBezTo>
                          <a:pt x="3" y="6"/>
                          <a:pt x="3" y="6"/>
                          <a:pt x="2" y="6"/>
                        </a:cubicBezTo>
                        <a:cubicBezTo>
                          <a:pt x="2" y="7"/>
                          <a:pt x="2" y="8"/>
                          <a:pt x="2" y="9"/>
                        </a:cubicBezTo>
                        <a:cubicBezTo>
                          <a:pt x="0" y="9"/>
                          <a:pt x="2" y="12"/>
                          <a:pt x="1" y="13"/>
                        </a:cubicBezTo>
                        <a:cubicBezTo>
                          <a:pt x="3" y="14"/>
                          <a:pt x="3" y="13"/>
                          <a:pt x="3" y="12"/>
                        </a:cubicBezTo>
                        <a:cubicBezTo>
                          <a:pt x="4" y="11"/>
                          <a:pt x="4" y="11"/>
                          <a:pt x="4" y="11"/>
                        </a:cubicBezTo>
                        <a:cubicBezTo>
                          <a:pt x="4" y="10"/>
                          <a:pt x="4" y="10"/>
                          <a:pt x="4" y="10"/>
                        </a:cubicBezTo>
                        <a:cubicBezTo>
                          <a:pt x="4" y="9"/>
                          <a:pt x="4" y="9"/>
                          <a:pt x="4" y="8"/>
                        </a:cubicBezTo>
                        <a:cubicBezTo>
                          <a:pt x="4" y="8"/>
                          <a:pt x="4" y="7"/>
                          <a:pt x="4" y="7"/>
                        </a:cubicBezTo>
                        <a:cubicBezTo>
                          <a:pt x="4" y="7"/>
                          <a:pt x="4" y="7"/>
                          <a:pt x="5" y="7"/>
                        </a:cubicBezTo>
                        <a:cubicBezTo>
                          <a:pt x="5" y="7"/>
                          <a:pt x="5" y="7"/>
                          <a:pt x="5" y="6"/>
                        </a:cubicBezTo>
                        <a:cubicBezTo>
                          <a:pt x="5" y="6"/>
                          <a:pt x="5" y="6"/>
                          <a:pt x="5" y="5"/>
                        </a:cubicBezTo>
                        <a:cubicBezTo>
                          <a:pt x="5" y="5"/>
                          <a:pt x="5" y="5"/>
                          <a:pt x="6" y="5"/>
                        </a:cubicBezTo>
                        <a:cubicBezTo>
                          <a:pt x="7" y="4"/>
                          <a:pt x="8" y="2"/>
                          <a:pt x="8" y="1"/>
                        </a:cubicBezTo>
                        <a:cubicBezTo>
                          <a:pt x="7" y="1"/>
                          <a:pt x="7" y="0"/>
                          <a:pt x="7" y="0"/>
                        </a:cubicBezTo>
                        <a:cubicBezTo>
                          <a:pt x="7" y="0"/>
                          <a:pt x="7" y="1"/>
                          <a:pt x="7"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sp>
                <p:nvSpPr>
                  <p:cNvPr id="114" name="Freeform 26"/>
                  <p:cNvSpPr/>
                  <p:nvPr/>
                </p:nvSpPr>
                <p:spPr bwMode="auto">
                  <a:xfrm>
                    <a:off x="4291" y="2057"/>
                    <a:ext cx="4" cy="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Calibri" panose="020F0502020204030204"/>
                      <a:cs typeface="+mn-ea"/>
                    </a:endParaRPr>
                  </a:p>
                </p:txBody>
              </p:sp>
            </p:grpSp>
            <p:sp>
              <p:nvSpPr>
                <p:cNvPr id="96" name="椭圆 95"/>
                <p:cNvSpPr/>
                <p:nvPr/>
              </p:nvSpPr>
              <p:spPr>
                <a:xfrm>
                  <a:off x="5617180" y="2491908"/>
                  <a:ext cx="1803534" cy="1803536"/>
                </a:xfrm>
                <a:prstGeom prst="ellipse">
                  <a:avLst/>
                </a:prstGeom>
                <a:solidFill>
                  <a:schemeClr val="tx1">
                    <a:lumMod val="50000"/>
                    <a:lumOff val="5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2"/>
                    </a:solidFill>
                    <a:latin typeface="Calibri" panose="020F0502020204030204"/>
                    <a:cs typeface="+mn-ea"/>
                  </a:endParaRPr>
                </a:p>
              </p:txBody>
            </p:sp>
          </p:grpSp>
        </p:grpSp>
        <p:sp>
          <p:nvSpPr>
            <p:cNvPr id="87" name="文本框 86"/>
            <p:cNvSpPr txBox="1"/>
            <p:nvPr/>
          </p:nvSpPr>
          <p:spPr>
            <a:xfrm>
              <a:off x="4156018" y="3885277"/>
              <a:ext cx="829139" cy="559594"/>
            </a:xfrm>
            <a:prstGeom prst="rect">
              <a:avLst/>
            </a:prstGeom>
            <a:noFill/>
          </p:spPr>
          <p:txBody>
            <a:bodyPr wrap="square" rtlCol="0">
              <a:spAutoFit/>
            </a:bodyPr>
            <a:lstStyle/>
            <a:p>
              <a:pPr algn="ctr">
                <a:defRPr/>
              </a:pPr>
              <a:r>
                <a:rPr lang="en-US" altLang="zh-CN" sz="1400" dirty="0">
                  <a:solidFill>
                    <a:schemeClr val="accent3"/>
                  </a:solidFill>
                  <a:latin typeface="+mn-ea"/>
                  <a:cs typeface="+mn-ea"/>
                </a:rPr>
                <a:t>YOUR TITLE HERE</a:t>
              </a:r>
              <a:endParaRPr lang="zh-CN" altLang="en-US" sz="1400" dirty="0">
                <a:solidFill>
                  <a:schemeClr val="accent3"/>
                </a:solidFill>
                <a:latin typeface="+mn-ea"/>
                <a:cs typeface="+mn-ea"/>
              </a:endParaRPr>
            </a:p>
          </p:txBody>
        </p:sp>
        <p:grpSp>
          <p:nvGrpSpPr>
            <p:cNvPr id="88" name="Group 195"/>
            <p:cNvGrpSpPr>
              <a:grpSpLocks noChangeAspect="1"/>
            </p:cNvGrpSpPr>
            <p:nvPr/>
          </p:nvGrpSpPr>
          <p:grpSpPr bwMode="auto">
            <a:xfrm>
              <a:off x="4429555" y="3543987"/>
              <a:ext cx="279411" cy="351424"/>
              <a:chOff x="2980" y="105"/>
              <a:chExt cx="1649" cy="2074"/>
            </a:xfrm>
            <a:gradFill>
              <a:gsLst>
                <a:gs pos="50000">
                  <a:srgbClr val="01AFC0"/>
                </a:gs>
                <a:gs pos="50000">
                  <a:srgbClr val="01C2D6"/>
                </a:gs>
              </a:gsLst>
              <a:lin ang="0" scaled="0"/>
            </a:gradFill>
            <a:effectLst/>
            <a:scene3d>
              <a:camera prst="orthographicFront"/>
              <a:lightRig rig="threePt" dir="t">
                <a:rot lat="0" lon="0" rev="9000000"/>
              </a:lightRig>
            </a:scene3d>
          </p:grpSpPr>
          <p:sp>
            <p:nvSpPr>
              <p:cNvPr id="89"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solidFill>
                <a:schemeClr val="accent3"/>
              </a:solidFill>
              <a:ln>
                <a:noFill/>
              </a:ln>
              <a:sp3d>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Arial" panose="020B0604020202020204" pitchFamily="34" charset="0"/>
                  <a:cs typeface="+mn-ea"/>
                  <a:sym typeface="Arial" panose="020B0604020202020204" pitchFamily="34" charset="0"/>
                </a:endParaRPr>
              </a:p>
            </p:txBody>
          </p:sp>
          <p:sp>
            <p:nvSpPr>
              <p:cNvPr id="90"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solidFill>
                <a:schemeClr val="accent3"/>
              </a:solidFill>
              <a:ln>
                <a:noFill/>
              </a:ln>
              <a:sp3d>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chemeClr val="tx2"/>
                  </a:solidFill>
                  <a:latin typeface="Arial" panose="020B0604020202020204" pitchFamily="34" charset="0"/>
                  <a:cs typeface="+mn-ea"/>
                  <a:sym typeface="Arial" panose="020B0604020202020204" pitchFamily="34" charset="0"/>
                </a:endParaRPr>
              </a:p>
            </p:txBody>
          </p:sp>
        </p:gr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p:cTn id="28" dur="500" fill="hold"/>
                                        <p:tgtEl>
                                          <p:spTgt spid="85"/>
                                        </p:tgtEl>
                                        <p:attrNameLst>
                                          <p:attrName>ppt_w</p:attrName>
                                        </p:attrNameLst>
                                      </p:cBhvr>
                                      <p:tavLst>
                                        <p:tav tm="0">
                                          <p:val>
                                            <p:fltVal val="0"/>
                                          </p:val>
                                        </p:tav>
                                        <p:tav tm="100000">
                                          <p:val>
                                            <p:strVal val="#ppt_w"/>
                                          </p:val>
                                        </p:tav>
                                      </p:tavLst>
                                    </p:anim>
                                    <p:anim calcmode="lin" valueType="num">
                                      <p:cBhvr>
                                        <p:cTn id="29" dur="500" fill="hold"/>
                                        <p:tgtEl>
                                          <p:spTgt spid="85"/>
                                        </p:tgtEl>
                                        <p:attrNameLst>
                                          <p:attrName>ppt_h</p:attrName>
                                        </p:attrNameLst>
                                      </p:cBhvr>
                                      <p:tavLst>
                                        <p:tav tm="0">
                                          <p:val>
                                            <p:fltVal val="0"/>
                                          </p:val>
                                        </p:tav>
                                        <p:tav tm="100000">
                                          <p:val>
                                            <p:strVal val="#ppt_h"/>
                                          </p:val>
                                        </p:tav>
                                      </p:tavLst>
                                    </p:anim>
                                    <p:animEffect transition="in" filter="fade">
                                      <p:cBhvr>
                                        <p:cTn id="30" dur="500"/>
                                        <p:tgtEl>
                                          <p:spTgt spid="8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5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nodeType="withEffect">
                                  <p:stCondLst>
                                    <p:cond delay="50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nodeType="withEffect">
                                  <p:stCondLst>
                                    <p:cond delay="50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nodeType="withEffect">
                                  <p:stCondLst>
                                    <p:cond delay="50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10" presetClass="entr" presetSubtype="0" fill="hold" nodeType="withEffect">
                                  <p:stCondLst>
                                    <p:cond delay="50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par>
                                <p:cTn id="52" presetID="0" presetClass="path" presetSubtype="0" accel="50000" decel="50000" fill="hold" nodeType="withEffect">
                                  <p:stCondLst>
                                    <p:cond delay="0"/>
                                  </p:stCondLst>
                                  <p:childTnLst>
                                    <p:animMotion origin="layout" path="M 0.17362 -0.10155 L 0.17362 -0.10155 C 0.16806 -0.09846 0.16251 -0.09507 0.15695 -0.09167 C 0.15504 -0.09075 0.15296 -0.09075 0.15139 -0.0892 C 0.13733 -0.07686 0.15608 -0.08457 0.13612 -0.07933 C 0.13369 -0.07778 0.13143 -0.07624 0.12917 -0.07439 C 0.12778 -0.07377 0.12622 -0.07285 0.12501 -0.07192 C 0.12258 -0.07038 0.12032 -0.06852 0.11806 -0.06698 C 0.11563 -0.06606 0.11337 -0.06544 0.11112 -0.06451 C 0.10921 -0.06297 0.1073 -0.06143 0.10556 -0.05957 C 0.10313 -0.05741 0.10105 -0.05402 0.09862 -0.05217 C 0.09497 -0.05001 0.0908 -0.05032 0.08751 -0.04723 C 0.0856 -0.04569 0.08386 -0.04352 0.08195 -0.04229 C 0.07622 -0.03951 0.07049 -0.04136 0.06528 -0.03488 C 0.06251 -0.0318 0.06008 -0.02686 0.05695 -0.02501 C 0.04688 -0.01914 0.05938 -0.02655 0.04723 -0.02007 C 0.04567 -0.01945 0.04445 -0.01852 0.04306 -0.0176 C 0.04115 -0.01667 0.03924 -0.01606 0.03751 -0.01513 C 0.03455 -0.0139 0.0283 -0.00957 0.02639 -0.00772 C 0.02101 -0.00309 0.02327 -0.00124 0.01667 -0.00032 C 0.01112 0.0003 0.00556 -0.00032 7.77778E-6 -0.00032 L 7.77778E-6 -0.00032 " pathEditMode="relative" ptsTypes="AAAAAAAAAAAAAAAAAAAAAA">
                                      <p:cBhvr>
                                        <p:cTn id="53" dur="2000" fill="hold"/>
                                        <p:tgtEl>
                                          <p:spTgt spid="43"/>
                                        </p:tgtEl>
                                        <p:attrNameLst>
                                          <p:attrName>ppt_x</p:attrName>
                                          <p:attrName>ppt_y</p:attrName>
                                        </p:attrNameLst>
                                      </p:cBhvr>
                                    </p:animMotion>
                                  </p:childTnLst>
                                </p:cTn>
                              </p:par>
                              <p:par>
                                <p:cTn id="54" presetID="0" presetClass="path" presetSubtype="0" accel="50000" decel="50000" fill="hold" nodeType="withEffect">
                                  <p:stCondLst>
                                    <p:cond delay="250"/>
                                  </p:stCondLst>
                                  <p:childTnLst>
                                    <p:animMotion origin="layout" path="M 0.11528 0.13087 L 0.11528 0.13087 C 0.07917 0.08149 0.10834 0.11821 0.09167 0.10124 C 0.09011 0.09969 0.08889 0.09723 0.0875 0.0963 C 0.08472 0.09414 0.08177 0.09321 0.07917 0.09136 C 0.07761 0.09013 0.07639 0.08766 0.075 0.08642 C 0.07309 0.08457 0.07101 0.08334 0.06945 0.08149 C 0.06771 0.07932 0.06684 0.07562 0.06528 0.07408 C 0.06354 0.07223 0.06146 0.07223 0.05972 0.07161 C 0.04636 0.04784 0.06025 0.06976 0.05 0.05926 C 0.03768 0.04661 0.05209 0.05618 0.03611 0.04198 C 0.01927 0.02686 0.04011 0.04599 0.02639 0.0321 C 0.02448 0.03025 0.02257 0.02902 0.02084 0.02716 C 0.01875 0.02469 0.01702 0.02192 0.01528 0.01976 C 0.01389 0.0179 0.0125 0.01636 0.01111 0.01482 C 0.00834 0.00741 0.00868 0.00649 0.00417 0.00247 C 0.00278 0.00124 1.38889E-6 -2.83951E-6 1.38889E-6 -2.83951E-6 L 1.38889E-6 -2.83951E-6 " pathEditMode="relative" ptsTypes="AAAAAAAAAAAAAAAAAA">
                                      <p:cBhvr>
                                        <p:cTn id="55" dur="2000" fill="hold"/>
                                        <p:tgtEl>
                                          <p:spTgt spid="61"/>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00261 0.23673 L -0.00261 0.23673 C -0.00226 0.22747 -0.00191 0.21852 -0.00139 0.20957 C -0.00087 0.20278 4.72222E-6 0.19629 4.72222E-6 0.18981 C 0.00052 0.12623 4.72222E-6 0.06296 4.72222E-6 -0.00031 L 4.72222E-6 -0.00031 " pathEditMode="relative" ptsTypes="AAAAAA">
                                      <p:cBhvr>
                                        <p:cTn id="57" dur="2000" fill="hold"/>
                                        <p:tgtEl>
                                          <p:spTgt spid="74"/>
                                        </p:tgtEl>
                                        <p:attrNameLst>
                                          <p:attrName>ppt_x</p:attrName>
                                          <p:attrName>ppt_y</p:attrName>
                                        </p:attrNameLst>
                                      </p:cBhvr>
                                    </p:animMotion>
                                  </p:childTnLst>
                                </p:cTn>
                              </p:par>
                              <p:par>
                                <p:cTn id="58" presetID="0" presetClass="path" presetSubtype="0" accel="50000" decel="50000" fill="hold" nodeType="withEffect">
                                  <p:stCondLst>
                                    <p:cond delay="250"/>
                                  </p:stCondLst>
                                  <p:childTnLst>
                                    <p:animMotion origin="layout" path="M -0.13195 0.13797 L -0.13195 0.13797 C -0.12743 0.13365 -0.12275 0.12994 -0.11806 0.12562 C -0.11667 0.12408 -0.11546 0.12192 -0.11389 0.12068 C -0.11268 0.11945 -0.11112 0.11914 -0.10973 0.11821 C -0.10643 0.11513 -0.1033 0.11173 -0.1 0.10834 C -0.09809 0.10587 -0.09653 0.10309 -0.09445 0.10093 C -0.09237 0.09815 -0.08976 0.09599 -0.0875 0.09352 C -0.08525 0.09044 -0.08299 0.08642 -0.08056 0.08365 C -0.06754 0.06729 -0.08021 0.08426 -0.06528 0.0713 C -0.06233 0.06852 -0.06007 0.06389 -0.05695 0.06142 C -0.05365 0.05834 -0.04705 0.05556 -0.04306 0.05402 C -0.04132 0.05062 -0.03976 0.04661 -0.0375 0.04414 C -0.03646 0.0426 -0.03473 0.0426 -0.03334 0.04167 C -0.03195 0.04013 -0.03056 0.03858 -0.02917 0.03673 C -0.02778 0.03426 -0.02674 0.03087 -0.025 0.02932 C -0.02257 0.02655 -0.01667 0.02439 -0.01667 0.02439 C -0.01164 0.01081 -0.01667 0.02223 -0.00973 0.01204 C -0.00834 0.00957 -0.0073 0.00649 -0.00556 0.00463 C 0.00399 -0.00679 -0.00469 0.00772 8.33333E-7 -0.0003 L 8.33333E-7 -0.0003 " pathEditMode="relative" ptsTypes="AAAAAAAAAAAAAAAAAAAAA">
                                      <p:cBhvr>
                                        <p:cTn id="59" dur="2000" fill="hold"/>
                                        <p:tgtEl>
                                          <p:spTgt spid="77"/>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0.18889 -0.10154 L -0.18889 -0.10154 C -0.18386 -0.09846 -0.17882 -0.09475 -0.17361 -0.09167 C -0.17188 -0.09074 -0.16997 -0.09043 -0.16806 -0.0892 C -0.16615 -0.08796 -0.16441 -0.08611 -0.1625 -0.08426 C -0.16111 -0.08302 -0.1599 -0.08056 -0.15834 -0.07932 C -0.15573 -0.07747 -0.14705 -0.07377 -0.14306 -0.07191 C -0.13073 -0.05556 -0.1441 -0.0713 -0.13195 -0.06204 C -0.13056 -0.06111 -0.12952 -0.05833 -0.12778 -0.0571 C -0.1257 -0.05586 -0.12327 -0.05586 -0.12084 -0.05463 C -0.11667 -0.05278 -0.11233 -0.05093 -0.10834 -0.04722 C -0.1066 -0.04568 -0.10486 -0.04352 -0.10278 -0.04228 C -0.09479 -0.03765 -0.09011 -0.03704 -0.08195 -0.03488 C -0.07917 -0.03333 -0.07622 -0.03302 -0.07361 -0.02994 C -0.07223 -0.02839 -0.07101 -0.02654 -0.06945 -0.025 C -0.06736 -0.02315 -0.06181 -0.0213 -0.05973 -0.02006 C -0.05834 -0.01944 -0.05712 -0.01821 -0.05556 -0.01759 C -0.05052 -0.01636 -0.04549 -0.01605 -0.04028 -0.01512 C -0.02691 -0.00741 -0.03525 -0.01111 -0.01667 -0.00772 C -0.00157 -0.00525 -0.00608 -0.01111 8.67362E-19 -0.00031 L 8.67362E-19 -0.00031 " pathEditMode="relative" ptsTypes="AAAAAAAAAAAAAAAAAAAAA">
                                      <p:cBhvr>
                                        <p:cTn id="61" dur="2000" fill="hold"/>
                                        <p:tgtEl>
                                          <p:spTgt spid="82"/>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67" grpId="0"/>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6624253" y="2216915"/>
            <a:ext cx="1766570" cy="596265"/>
          </a:xfrm>
          <a:prstGeom prst="rect">
            <a:avLst/>
          </a:prstGeom>
          <a:noFill/>
        </p:spPr>
        <p:txBody>
          <a:bodyPr wrap="none" rtlCol="0">
            <a:spAutoFit/>
          </a:bodyPr>
          <a:lstStyle/>
          <a:p>
            <a:pPr algn="ctr"/>
            <a:r>
              <a:rPr lang="en-US" altLang="zh-CN" sz="1600" dirty="0">
                <a:latin typeface="+mn-ea"/>
                <a:cs typeface="+mn-ea"/>
                <a:sym typeface="+mn-ea"/>
              </a:rPr>
              <a:t>SOLUTIONS </a:t>
            </a:r>
            <a:endParaRPr lang="en-US" altLang="zh-CN" sz="1600" dirty="0">
              <a:latin typeface="+mn-ea"/>
              <a:cs typeface="+mn-ea"/>
            </a:endParaRPr>
          </a:p>
          <a:p>
            <a:pPr algn="ctr"/>
            <a:r>
              <a:rPr lang="en-US" altLang="zh-CN" sz="1600" dirty="0">
                <a:latin typeface="+mn-ea"/>
                <a:cs typeface="+mn-ea"/>
                <a:sym typeface="+mn-ea"/>
              </a:rPr>
              <a:t>AND SUMMARY</a:t>
            </a:r>
            <a:endParaRPr lang="zh-CN" altLang="en-US" sz="1600" dirty="0">
              <a:latin typeface="+mn-ea"/>
              <a:cs typeface="+mn-ea"/>
            </a:endParaRPr>
          </a:p>
        </p:txBody>
      </p:sp>
      <p:sp>
        <p:nvSpPr>
          <p:cNvPr id="35" name="任意多边形 34"/>
          <p:cNvSpPr/>
          <p:nvPr/>
        </p:nvSpPr>
        <p:spPr>
          <a:xfrm rot="2187700">
            <a:off x="1673752" y="3186003"/>
            <a:ext cx="9011052" cy="1044987"/>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noFill/>
          <a:ln w="76200">
            <a:gradFill>
              <a:gsLst>
                <a:gs pos="0">
                  <a:schemeClr val="accent1"/>
                </a:gs>
                <a:gs pos="23000">
                  <a:schemeClr val="accent2"/>
                </a:gs>
                <a:gs pos="75000">
                  <a:srgbClr val="92D050"/>
                </a:gs>
                <a:gs pos="52000">
                  <a:schemeClr val="accent5"/>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lt1"/>
              </a:solidFill>
              <a:cs typeface="+mn-ea"/>
            </a:endParaRPr>
          </a:p>
        </p:txBody>
      </p:sp>
      <p:grpSp>
        <p:nvGrpSpPr>
          <p:cNvPr id="10" name="组合 9"/>
          <p:cNvGrpSpPr/>
          <p:nvPr/>
        </p:nvGrpSpPr>
        <p:grpSpPr>
          <a:xfrm>
            <a:off x="1636698" y="117976"/>
            <a:ext cx="1518717" cy="1518717"/>
            <a:chOff x="1180871" y="1661152"/>
            <a:chExt cx="1139038" cy="1139038"/>
          </a:xfrm>
        </p:grpSpPr>
        <p:grpSp>
          <p:nvGrpSpPr>
            <p:cNvPr id="110" name="组合 109"/>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sp>
            <p:nvSpPr>
              <p:cNvPr id="113" name="椭圆 112"/>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grpSp>
        <p:sp>
          <p:nvSpPr>
            <p:cNvPr id="134" name="TextBox 133"/>
            <p:cNvSpPr txBox="1"/>
            <p:nvPr/>
          </p:nvSpPr>
          <p:spPr>
            <a:xfrm>
              <a:off x="1459284" y="1876728"/>
              <a:ext cx="531971" cy="684848"/>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5335" dirty="0">
                  <a:solidFill>
                    <a:schemeClr val="accent3"/>
                  </a:solidFill>
                  <a:latin typeface="Watford DB" pitchFamily="2" charset="0"/>
                  <a:cs typeface="+mn-ea"/>
                </a:rPr>
                <a:t>1</a:t>
              </a:r>
              <a:endParaRPr lang="zh-CN" altLang="en-US" sz="5335" dirty="0">
                <a:solidFill>
                  <a:schemeClr val="accent3"/>
                </a:solidFill>
                <a:latin typeface="Watford DB" pitchFamily="2" charset="0"/>
                <a:cs typeface="+mn-ea"/>
              </a:endParaRPr>
            </a:p>
          </p:txBody>
        </p:sp>
      </p:grpSp>
      <p:grpSp>
        <p:nvGrpSpPr>
          <p:cNvPr id="30" name="组合 29"/>
          <p:cNvGrpSpPr/>
          <p:nvPr/>
        </p:nvGrpSpPr>
        <p:grpSpPr>
          <a:xfrm>
            <a:off x="3300400" y="1991105"/>
            <a:ext cx="1518717" cy="1518717"/>
            <a:chOff x="2591676" y="2836786"/>
            <a:chExt cx="1139038" cy="1139038"/>
          </a:xfrm>
        </p:grpSpPr>
        <p:grpSp>
          <p:nvGrpSpPr>
            <p:cNvPr id="120" name="组合 11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sp>
            <p:nvSpPr>
              <p:cNvPr id="123" name="椭圆 122"/>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grpSp>
        <p:sp>
          <p:nvSpPr>
            <p:cNvPr id="135" name="TextBox 134"/>
            <p:cNvSpPr txBox="1"/>
            <p:nvPr/>
          </p:nvSpPr>
          <p:spPr>
            <a:xfrm>
              <a:off x="2870089" y="3052362"/>
              <a:ext cx="531971" cy="684848"/>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5335" dirty="0">
                  <a:solidFill>
                    <a:schemeClr val="accent3"/>
                  </a:solidFill>
                  <a:latin typeface="Watford DB" pitchFamily="2" charset="0"/>
                  <a:cs typeface="+mn-ea"/>
                </a:rPr>
                <a:t>2</a:t>
              </a:r>
              <a:endParaRPr lang="zh-CN" altLang="en-US" sz="5335" dirty="0">
                <a:solidFill>
                  <a:schemeClr val="accent3"/>
                </a:solidFill>
                <a:latin typeface="Watford DB" pitchFamily="2" charset="0"/>
                <a:cs typeface="+mn-ea"/>
              </a:endParaRPr>
            </a:p>
          </p:txBody>
        </p:sp>
      </p:grpSp>
      <p:grpSp>
        <p:nvGrpSpPr>
          <p:cNvPr id="31" name="组合 30"/>
          <p:cNvGrpSpPr/>
          <p:nvPr/>
        </p:nvGrpSpPr>
        <p:grpSpPr>
          <a:xfrm>
            <a:off x="5603746" y="2750464"/>
            <a:ext cx="1518717" cy="1518717"/>
            <a:chOff x="4002481" y="1661152"/>
            <a:chExt cx="1139038" cy="1139038"/>
          </a:xfrm>
        </p:grpSpPr>
        <p:grpSp>
          <p:nvGrpSpPr>
            <p:cNvPr id="130" name="组合 129"/>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sp>
            <p:nvSpPr>
              <p:cNvPr id="133" name="椭圆 132"/>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grpSp>
        <p:sp>
          <p:nvSpPr>
            <p:cNvPr id="136" name="TextBox 135"/>
            <p:cNvSpPr txBox="1"/>
            <p:nvPr/>
          </p:nvSpPr>
          <p:spPr>
            <a:xfrm>
              <a:off x="4280894" y="1876728"/>
              <a:ext cx="531971" cy="684848"/>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5335" dirty="0">
                  <a:solidFill>
                    <a:schemeClr val="accent3"/>
                  </a:solidFill>
                  <a:latin typeface="Watford DB" pitchFamily="2" charset="0"/>
                  <a:cs typeface="+mn-ea"/>
                </a:rPr>
                <a:t>3</a:t>
              </a:r>
              <a:endParaRPr lang="zh-CN" altLang="en-US" sz="5335" dirty="0">
                <a:solidFill>
                  <a:schemeClr val="accent3"/>
                </a:solidFill>
                <a:latin typeface="Watford DB" pitchFamily="2" charset="0"/>
                <a:cs typeface="+mn-ea"/>
              </a:endParaRPr>
            </a:p>
          </p:txBody>
        </p:sp>
      </p:grpSp>
      <p:grpSp>
        <p:nvGrpSpPr>
          <p:cNvPr id="32" name="组合 31"/>
          <p:cNvGrpSpPr/>
          <p:nvPr/>
        </p:nvGrpSpPr>
        <p:grpSpPr>
          <a:xfrm>
            <a:off x="6976716" y="4773469"/>
            <a:ext cx="1518717" cy="1518717"/>
            <a:chOff x="5413286" y="2836786"/>
            <a:chExt cx="1139038" cy="1139038"/>
          </a:xfrm>
        </p:grpSpPr>
        <p:grpSp>
          <p:nvGrpSpPr>
            <p:cNvPr id="115" name="组合 114"/>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sp>
            <p:nvSpPr>
              <p:cNvPr id="118" name="椭圆 117"/>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grpSp>
        <p:sp>
          <p:nvSpPr>
            <p:cNvPr id="137" name="TextBox 136"/>
            <p:cNvSpPr txBox="1"/>
            <p:nvPr/>
          </p:nvSpPr>
          <p:spPr>
            <a:xfrm>
              <a:off x="5691699" y="3052362"/>
              <a:ext cx="531971" cy="684848"/>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5335" dirty="0">
                  <a:solidFill>
                    <a:schemeClr val="accent3"/>
                  </a:solidFill>
                  <a:latin typeface="Watford DB" pitchFamily="2" charset="0"/>
                  <a:cs typeface="+mn-ea"/>
                </a:rPr>
                <a:t>4</a:t>
              </a:r>
              <a:endParaRPr lang="zh-CN" altLang="en-US" sz="5335" dirty="0">
                <a:solidFill>
                  <a:schemeClr val="accent3"/>
                </a:solidFill>
                <a:latin typeface="Watford DB" pitchFamily="2" charset="0"/>
                <a:cs typeface="+mn-ea"/>
              </a:endParaRPr>
            </a:p>
          </p:txBody>
        </p:sp>
      </p:grpSp>
      <p:grpSp>
        <p:nvGrpSpPr>
          <p:cNvPr id="33" name="组合 32"/>
          <p:cNvGrpSpPr/>
          <p:nvPr/>
        </p:nvGrpSpPr>
        <p:grpSpPr>
          <a:xfrm>
            <a:off x="9775308" y="4824205"/>
            <a:ext cx="1518717" cy="1518717"/>
            <a:chOff x="6824091" y="1661152"/>
            <a:chExt cx="1139038" cy="1139038"/>
          </a:xfrm>
        </p:grpSpPr>
        <p:grpSp>
          <p:nvGrpSpPr>
            <p:cNvPr id="125" name="组合 1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128" name="椭圆 127"/>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grpSp>
        <p:sp>
          <p:nvSpPr>
            <p:cNvPr id="142" name="TextBox 141"/>
            <p:cNvSpPr txBox="1"/>
            <p:nvPr/>
          </p:nvSpPr>
          <p:spPr>
            <a:xfrm>
              <a:off x="7102504" y="1876728"/>
              <a:ext cx="531971" cy="684848"/>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5335" dirty="0">
                  <a:solidFill>
                    <a:schemeClr val="accent3"/>
                  </a:solidFill>
                  <a:latin typeface="Watford DB" pitchFamily="2" charset="0"/>
                  <a:cs typeface="+mn-ea"/>
                </a:rPr>
                <a:t>5</a:t>
              </a:r>
              <a:endParaRPr lang="zh-CN" altLang="en-US" sz="5335" dirty="0">
                <a:solidFill>
                  <a:schemeClr val="accent3"/>
                </a:solidFill>
                <a:latin typeface="Watford DB" pitchFamily="2" charset="0"/>
                <a:cs typeface="+mn-ea"/>
              </a:endParaRPr>
            </a:p>
          </p:txBody>
        </p:sp>
      </p:grpSp>
      <p:sp>
        <p:nvSpPr>
          <p:cNvPr id="144" name="TextBox 143"/>
          <p:cNvSpPr txBox="1"/>
          <p:nvPr/>
        </p:nvSpPr>
        <p:spPr>
          <a:xfrm>
            <a:off x="3288274" y="282627"/>
            <a:ext cx="2621280" cy="483235"/>
          </a:xfrm>
          <a:prstGeom prst="rect">
            <a:avLst/>
          </a:prstGeom>
          <a:noFill/>
        </p:spPr>
        <p:txBody>
          <a:bodyPr wrap="none" rtlCol="0">
            <a:spAutoFit/>
          </a:bodyPr>
          <a:lstStyle/>
          <a:p>
            <a:pPr algn="l"/>
            <a:r>
              <a:rPr lang="zh-CN" altLang="en-US" sz="2400" dirty="0">
                <a:latin typeface="+mn-ea"/>
                <a:cs typeface="+mn-ea"/>
              </a:rPr>
              <a:t>单击此处添加标题</a:t>
            </a:r>
          </a:p>
        </p:txBody>
      </p:sp>
      <p:sp>
        <p:nvSpPr>
          <p:cNvPr id="145" name="TextBox 144"/>
          <p:cNvSpPr txBox="1"/>
          <p:nvPr/>
        </p:nvSpPr>
        <p:spPr>
          <a:xfrm>
            <a:off x="2593124" y="3709103"/>
            <a:ext cx="2621280" cy="483235"/>
          </a:xfrm>
          <a:prstGeom prst="rect">
            <a:avLst/>
          </a:prstGeom>
          <a:noFill/>
        </p:spPr>
        <p:txBody>
          <a:bodyPr wrap="none" rtlCol="0">
            <a:spAutoFit/>
          </a:bodyPr>
          <a:lstStyle/>
          <a:p>
            <a:pPr algn="l"/>
            <a:r>
              <a:rPr lang="zh-CN" altLang="en-US" sz="2400" dirty="0">
                <a:latin typeface="+mn-ea"/>
                <a:cs typeface="+mn-ea"/>
              </a:rPr>
              <a:t>单击此处添加标题</a:t>
            </a:r>
          </a:p>
        </p:txBody>
      </p:sp>
      <p:sp>
        <p:nvSpPr>
          <p:cNvPr id="146" name="TextBox 145"/>
          <p:cNvSpPr txBox="1"/>
          <p:nvPr/>
        </p:nvSpPr>
        <p:spPr>
          <a:xfrm>
            <a:off x="6196898" y="1816919"/>
            <a:ext cx="2621280" cy="483235"/>
          </a:xfrm>
          <a:prstGeom prst="rect">
            <a:avLst/>
          </a:prstGeom>
          <a:noFill/>
        </p:spPr>
        <p:txBody>
          <a:bodyPr wrap="none" rtlCol="0">
            <a:spAutoFit/>
          </a:bodyPr>
          <a:lstStyle/>
          <a:p>
            <a:pPr algn="l"/>
            <a:r>
              <a:rPr lang="zh-CN" altLang="en-US" sz="2400" dirty="0">
                <a:latin typeface="+mn-ea"/>
                <a:cs typeface="+mn-ea"/>
              </a:rPr>
              <a:t>单击此处添加标题</a:t>
            </a:r>
          </a:p>
        </p:txBody>
      </p:sp>
      <p:sp>
        <p:nvSpPr>
          <p:cNvPr id="147" name="TextBox 146"/>
          <p:cNvSpPr txBox="1"/>
          <p:nvPr/>
        </p:nvSpPr>
        <p:spPr>
          <a:xfrm>
            <a:off x="4292222" y="5579300"/>
            <a:ext cx="2621280" cy="483235"/>
          </a:xfrm>
          <a:prstGeom prst="rect">
            <a:avLst/>
          </a:prstGeom>
          <a:noFill/>
        </p:spPr>
        <p:txBody>
          <a:bodyPr wrap="none" rtlCol="0">
            <a:spAutoFit/>
          </a:bodyPr>
          <a:lstStyle/>
          <a:p>
            <a:pPr algn="l"/>
            <a:r>
              <a:rPr lang="zh-CN" altLang="en-US" sz="2400" dirty="0">
                <a:latin typeface="+mn-ea"/>
                <a:cs typeface="+mn-ea"/>
              </a:rPr>
              <a:t>单击此处添加标题</a:t>
            </a:r>
          </a:p>
        </p:txBody>
      </p:sp>
      <p:sp>
        <p:nvSpPr>
          <p:cNvPr id="148" name="TextBox 147"/>
          <p:cNvSpPr txBox="1"/>
          <p:nvPr/>
        </p:nvSpPr>
        <p:spPr>
          <a:xfrm>
            <a:off x="9333177" y="3749127"/>
            <a:ext cx="2621280" cy="483235"/>
          </a:xfrm>
          <a:prstGeom prst="rect">
            <a:avLst/>
          </a:prstGeom>
          <a:noFill/>
        </p:spPr>
        <p:txBody>
          <a:bodyPr wrap="none" rtlCol="0">
            <a:spAutoFit/>
          </a:bodyPr>
          <a:lstStyle/>
          <a:p>
            <a:pPr algn="l"/>
            <a:r>
              <a:rPr lang="zh-CN" altLang="en-US" sz="2400" dirty="0">
                <a:latin typeface="+mn-ea"/>
                <a:cs typeface="+mn-ea"/>
              </a:rPr>
              <a:t>单击此处添加标题</a:t>
            </a:r>
          </a:p>
        </p:txBody>
      </p:sp>
      <p:sp>
        <p:nvSpPr>
          <p:cNvPr id="149" name="TextBox 148"/>
          <p:cNvSpPr txBox="1"/>
          <p:nvPr/>
        </p:nvSpPr>
        <p:spPr>
          <a:xfrm>
            <a:off x="3715629" y="721580"/>
            <a:ext cx="1766570" cy="596265"/>
          </a:xfrm>
          <a:prstGeom prst="rect">
            <a:avLst/>
          </a:prstGeom>
          <a:noFill/>
        </p:spPr>
        <p:txBody>
          <a:bodyPr wrap="none" rtlCol="0">
            <a:spAutoFit/>
          </a:bodyPr>
          <a:lstStyle/>
          <a:p>
            <a:pPr algn="ctr"/>
            <a:r>
              <a:rPr lang="en-US" altLang="zh-CN" sz="1600" dirty="0">
                <a:latin typeface="+mn-ea"/>
                <a:cs typeface="+mn-ea"/>
                <a:sym typeface="+mn-ea"/>
              </a:rPr>
              <a:t>SOLUTIONS </a:t>
            </a:r>
            <a:endParaRPr lang="en-US" altLang="zh-CN" sz="1600" dirty="0">
              <a:latin typeface="+mn-ea"/>
              <a:cs typeface="+mn-ea"/>
            </a:endParaRPr>
          </a:p>
          <a:p>
            <a:pPr algn="ctr"/>
            <a:r>
              <a:rPr lang="en-US" altLang="zh-CN" sz="1600" dirty="0">
                <a:latin typeface="+mn-ea"/>
                <a:cs typeface="+mn-ea"/>
                <a:sym typeface="+mn-ea"/>
              </a:rPr>
              <a:t>AND SUMMARY</a:t>
            </a:r>
            <a:endParaRPr lang="zh-CN" altLang="en-US" sz="1600" dirty="0">
              <a:latin typeface="+mn-ea"/>
              <a:cs typeface="+mn-ea"/>
            </a:endParaRPr>
          </a:p>
        </p:txBody>
      </p:sp>
      <p:sp>
        <p:nvSpPr>
          <p:cNvPr id="150" name="TextBox 149"/>
          <p:cNvSpPr txBox="1"/>
          <p:nvPr/>
        </p:nvSpPr>
        <p:spPr>
          <a:xfrm>
            <a:off x="3077222" y="4131419"/>
            <a:ext cx="1766570" cy="596265"/>
          </a:xfrm>
          <a:prstGeom prst="rect">
            <a:avLst/>
          </a:prstGeom>
          <a:noFill/>
        </p:spPr>
        <p:txBody>
          <a:bodyPr wrap="none" rtlCol="0">
            <a:spAutoFit/>
          </a:bodyPr>
          <a:lstStyle/>
          <a:p>
            <a:pPr algn="ctr"/>
            <a:r>
              <a:rPr lang="en-US" altLang="zh-CN" sz="1600" dirty="0">
                <a:latin typeface="+mn-ea"/>
                <a:cs typeface="+mn-ea"/>
                <a:sym typeface="+mn-ea"/>
              </a:rPr>
              <a:t>SOLUTIONS </a:t>
            </a:r>
            <a:endParaRPr lang="en-US" altLang="zh-CN" sz="1600" dirty="0">
              <a:latin typeface="+mn-ea"/>
              <a:cs typeface="+mn-ea"/>
            </a:endParaRPr>
          </a:p>
          <a:p>
            <a:pPr algn="ctr"/>
            <a:r>
              <a:rPr lang="en-US" altLang="zh-CN" sz="1600" dirty="0">
                <a:latin typeface="+mn-ea"/>
                <a:cs typeface="+mn-ea"/>
                <a:sym typeface="+mn-ea"/>
              </a:rPr>
              <a:t>AND SUMMARY</a:t>
            </a:r>
            <a:endParaRPr lang="zh-CN" altLang="en-US" sz="1600" dirty="0">
              <a:latin typeface="+mn-ea"/>
              <a:cs typeface="+mn-ea"/>
            </a:endParaRPr>
          </a:p>
        </p:txBody>
      </p:sp>
      <p:sp>
        <p:nvSpPr>
          <p:cNvPr id="151" name="TextBox 150"/>
          <p:cNvSpPr txBox="1"/>
          <p:nvPr/>
        </p:nvSpPr>
        <p:spPr>
          <a:xfrm>
            <a:off x="4762717" y="5965844"/>
            <a:ext cx="1766570" cy="596265"/>
          </a:xfrm>
          <a:prstGeom prst="rect">
            <a:avLst/>
          </a:prstGeom>
          <a:noFill/>
        </p:spPr>
        <p:txBody>
          <a:bodyPr wrap="none" rtlCol="0">
            <a:spAutoFit/>
          </a:bodyPr>
          <a:lstStyle/>
          <a:p>
            <a:pPr algn="ctr"/>
            <a:r>
              <a:rPr lang="en-US" altLang="zh-CN" sz="1600" dirty="0">
                <a:latin typeface="+mn-ea"/>
                <a:cs typeface="+mn-ea"/>
                <a:sym typeface="+mn-ea"/>
              </a:rPr>
              <a:t>SOLUTIONS </a:t>
            </a:r>
            <a:endParaRPr lang="en-US" altLang="zh-CN" sz="1600" dirty="0">
              <a:latin typeface="+mn-ea"/>
              <a:cs typeface="+mn-ea"/>
            </a:endParaRPr>
          </a:p>
          <a:p>
            <a:pPr algn="ctr"/>
            <a:r>
              <a:rPr lang="en-US" altLang="zh-CN" sz="1600" dirty="0">
                <a:latin typeface="+mn-ea"/>
                <a:cs typeface="+mn-ea"/>
                <a:sym typeface="+mn-ea"/>
              </a:rPr>
              <a:t>AND SUMMARY</a:t>
            </a:r>
            <a:endParaRPr lang="zh-CN" altLang="en-US" sz="1600" dirty="0">
              <a:latin typeface="+mn-ea"/>
              <a:cs typeface="+mn-ea"/>
            </a:endParaRPr>
          </a:p>
        </p:txBody>
      </p:sp>
      <p:sp>
        <p:nvSpPr>
          <p:cNvPr id="152" name="TextBox 151"/>
          <p:cNvSpPr txBox="1"/>
          <p:nvPr/>
        </p:nvSpPr>
        <p:spPr>
          <a:xfrm>
            <a:off x="9760532" y="4136769"/>
            <a:ext cx="1766570" cy="596265"/>
          </a:xfrm>
          <a:prstGeom prst="rect">
            <a:avLst/>
          </a:prstGeom>
          <a:noFill/>
        </p:spPr>
        <p:txBody>
          <a:bodyPr wrap="none" rtlCol="0">
            <a:spAutoFit/>
          </a:bodyPr>
          <a:lstStyle/>
          <a:p>
            <a:pPr algn="ctr"/>
            <a:r>
              <a:rPr lang="en-US" altLang="zh-CN" sz="1600" dirty="0">
                <a:latin typeface="+mn-ea"/>
                <a:cs typeface="+mn-ea"/>
              </a:rPr>
              <a:t>SOLUTIONS </a:t>
            </a:r>
          </a:p>
          <a:p>
            <a:pPr algn="ctr"/>
            <a:r>
              <a:rPr lang="en-US" altLang="zh-CN" sz="1600" dirty="0">
                <a:latin typeface="+mn-ea"/>
                <a:cs typeface="+mn-ea"/>
              </a:rPr>
              <a:t>AND SUMMARY</a:t>
            </a:r>
            <a:endParaRPr lang="zh-CN" altLang="en-US" sz="1600" dirty="0">
              <a:latin typeface="+mn-ea"/>
              <a:cs typeface="+mn-ea"/>
            </a:endParaRPr>
          </a:p>
        </p:txBody>
      </p:sp>
      <p:sp>
        <p:nvSpPr>
          <p:cNvPr id="153" name="TextBox 152"/>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grpSp>
        <p:nvGrpSpPr>
          <p:cNvPr id="4" name="组合 3"/>
          <p:cNvGrpSpPr/>
          <p:nvPr/>
        </p:nvGrpSpPr>
        <p:grpSpPr>
          <a:xfrm rot="16200000">
            <a:off x="-151912" y="2434201"/>
            <a:ext cx="2413128" cy="2174160"/>
            <a:chOff x="0" y="-22174"/>
            <a:chExt cx="1809846" cy="1630620"/>
          </a:xfrm>
        </p:grpSpPr>
        <p:sp>
          <p:nvSpPr>
            <p:cNvPr id="3" name="流程图: 离页连接符 2"/>
            <p:cNvSpPr/>
            <p:nvPr/>
          </p:nvSpPr>
          <p:spPr>
            <a:xfrm>
              <a:off x="0" y="-1"/>
              <a:ext cx="1809846" cy="1608447"/>
            </a:xfrm>
            <a:prstGeom prst="flowChartOffpageConnector">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cs typeface="+mn-ea"/>
              </a:endParaRPr>
            </a:p>
          </p:txBody>
        </p:sp>
        <p:sp>
          <p:nvSpPr>
            <p:cNvPr id="2" name="文本框 1"/>
            <p:cNvSpPr txBox="1"/>
            <p:nvPr/>
          </p:nvSpPr>
          <p:spPr>
            <a:xfrm rot="5400000">
              <a:off x="154919" y="32833"/>
              <a:ext cx="1525905" cy="1415891"/>
            </a:xfrm>
            <a:prstGeom prst="rect">
              <a:avLst/>
            </a:prstGeom>
            <a:noFill/>
          </p:spPr>
          <p:txBody>
            <a:bodyPr wrap="none" rtlCol="0">
              <a:spAutoFit/>
            </a:bodyPr>
            <a:lstStyle/>
            <a:p>
              <a:pPr>
                <a:lnSpc>
                  <a:spcPct val="130000"/>
                </a:lnSpc>
              </a:pPr>
              <a:r>
                <a:rPr lang="zh-CN" altLang="en-US" sz="6400" b="1" dirty="0">
                  <a:solidFill>
                    <a:schemeClr val="bg1"/>
                  </a:solidFill>
                  <a:latin typeface="Arial" panose="020B0604020202020204" pitchFamily="34" charset="0"/>
                  <a:cs typeface="+mn-ea"/>
                </a:rPr>
                <a:t>目录 </a:t>
              </a:r>
              <a:endParaRPr lang="en-US" altLang="zh-CN" sz="6400" b="1" dirty="0">
                <a:solidFill>
                  <a:schemeClr val="bg1"/>
                </a:solidFill>
                <a:latin typeface="Arial" panose="020B0604020202020204" pitchFamily="34" charset="0"/>
                <a:cs typeface="+mn-ea"/>
              </a:endParaRPr>
            </a:p>
            <a:p>
              <a:pPr>
                <a:lnSpc>
                  <a:spcPct val="130000"/>
                </a:lnSpc>
              </a:pPr>
              <a:r>
                <a:rPr lang="en-US" altLang="zh-CN" sz="2665" b="1" dirty="0">
                  <a:solidFill>
                    <a:schemeClr val="bg1"/>
                  </a:solidFill>
                  <a:latin typeface="Arial" panose="020B0604020202020204" pitchFamily="34" charset="0"/>
                  <a:cs typeface="+mn-ea"/>
                </a:rPr>
                <a:t>CONTENT</a:t>
              </a:r>
              <a:endParaRPr lang="zh-CN" altLang="en-US" sz="2665" b="1" dirty="0">
                <a:solidFill>
                  <a:schemeClr val="bg1"/>
                </a:solidFill>
                <a:latin typeface="Arial" panose="020B0604020202020204" pitchFamily="34" charset="0"/>
                <a:cs typeface="+mn-ea"/>
              </a:endParaRPr>
            </a:p>
          </p:txBody>
        </p:sp>
      </p:grpSp>
    </p:spTree>
    <p:custDataLst>
      <p:tags r:id="rId2"/>
    </p:custDataLst>
  </p:cSld>
  <p:clrMapOvr>
    <a:masterClrMapping/>
  </p:clrMapOvr>
  <p:transition spd="slow"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3000"/>
                                        <p:tgtEl>
                                          <p:spTgt spid="3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additive="base">
                                        <p:cTn id="20" dur="500"/>
                                        <p:tgtEl>
                                          <p:spTgt spid="149"/>
                                        </p:tgtEl>
                                        <p:attrNameLst>
                                          <p:attrName>ppt_y</p:attrName>
                                        </p:attrNameLst>
                                      </p:cBhvr>
                                      <p:tavLst>
                                        <p:tav tm="0">
                                          <p:val>
                                            <p:strVal val="#ppt_y+#ppt_h*1.125000"/>
                                          </p:val>
                                        </p:tav>
                                        <p:tav tm="100000">
                                          <p:val>
                                            <p:strVal val="#ppt_y"/>
                                          </p:val>
                                        </p:tav>
                                      </p:tavLst>
                                    </p:anim>
                                    <p:animEffect transition="in" filter="wipe(up)">
                                      <p:cBhvr>
                                        <p:cTn id="21" dur="500"/>
                                        <p:tgtEl>
                                          <p:spTgt spid="14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44"/>
                                        </p:tgtEl>
                                        <p:attrNameLst>
                                          <p:attrName>style.visibility</p:attrName>
                                        </p:attrNameLst>
                                      </p:cBhvr>
                                      <p:to>
                                        <p:strVal val="visible"/>
                                      </p:to>
                                    </p:set>
                                    <p:anim calcmode="lin" valueType="num">
                                      <p:cBhvr additive="base">
                                        <p:cTn id="24" dur="500"/>
                                        <p:tgtEl>
                                          <p:spTgt spid="144"/>
                                        </p:tgtEl>
                                        <p:attrNameLst>
                                          <p:attrName>ppt_y</p:attrName>
                                        </p:attrNameLst>
                                      </p:cBhvr>
                                      <p:tavLst>
                                        <p:tav tm="0">
                                          <p:val>
                                            <p:strVal val="#ppt_y+#ppt_h*1.125000"/>
                                          </p:val>
                                        </p:tav>
                                        <p:tav tm="100000">
                                          <p:val>
                                            <p:strVal val="#ppt_y"/>
                                          </p:val>
                                        </p:tav>
                                      </p:tavLst>
                                    </p:anim>
                                    <p:animEffect transition="in" filter="wipe(up)">
                                      <p:cBhvr>
                                        <p:cTn id="25" dur="500"/>
                                        <p:tgtEl>
                                          <p:spTgt spid="144"/>
                                        </p:tgtEl>
                                      </p:cBhvr>
                                    </p:animEffect>
                                  </p:childTnLst>
                                </p:cTn>
                              </p:par>
                              <p:par>
                                <p:cTn id="26" presetID="53" presetClass="entr" presetSubtype="16" fill="hold" nodeType="withEffect">
                                  <p:stCondLst>
                                    <p:cond delay="8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12" presetClass="entr" presetSubtype="1" fill="hold" grpId="0" nodeType="withEffect">
                                  <p:stCondLst>
                                    <p:cond delay="1300"/>
                                  </p:stCondLst>
                                  <p:childTnLst>
                                    <p:set>
                                      <p:cBhvr>
                                        <p:cTn id="32" dur="1" fill="hold">
                                          <p:stCondLst>
                                            <p:cond delay="0"/>
                                          </p:stCondLst>
                                        </p:cTn>
                                        <p:tgtEl>
                                          <p:spTgt spid="145"/>
                                        </p:tgtEl>
                                        <p:attrNameLst>
                                          <p:attrName>style.visibility</p:attrName>
                                        </p:attrNameLst>
                                      </p:cBhvr>
                                      <p:to>
                                        <p:strVal val="visible"/>
                                      </p:to>
                                    </p:set>
                                    <p:anim calcmode="lin" valueType="num">
                                      <p:cBhvr additive="base">
                                        <p:cTn id="33" dur="500"/>
                                        <p:tgtEl>
                                          <p:spTgt spid="145"/>
                                        </p:tgtEl>
                                        <p:attrNameLst>
                                          <p:attrName>ppt_y</p:attrName>
                                        </p:attrNameLst>
                                      </p:cBhvr>
                                      <p:tavLst>
                                        <p:tav tm="0">
                                          <p:val>
                                            <p:strVal val="#ppt_y-#ppt_h*1.125000"/>
                                          </p:val>
                                        </p:tav>
                                        <p:tav tm="100000">
                                          <p:val>
                                            <p:strVal val="#ppt_y"/>
                                          </p:val>
                                        </p:tav>
                                      </p:tavLst>
                                    </p:anim>
                                    <p:animEffect transition="in" filter="wipe(down)">
                                      <p:cBhvr>
                                        <p:cTn id="34" dur="500"/>
                                        <p:tgtEl>
                                          <p:spTgt spid="145"/>
                                        </p:tgtEl>
                                      </p:cBhvr>
                                    </p:animEffect>
                                  </p:childTnLst>
                                </p:cTn>
                              </p:par>
                              <p:par>
                                <p:cTn id="35" presetID="12" presetClass="entr" presetSubtype="1" fill="hold" grpId="0" nodeType="withEffect">
                                  <p:stCondLst>
                                    <p:cond delay="1300"/>
                                  </p:stCondLst>
                                  <p:childTnLst>
                                    <p:set>
                                      <p:cBhvr>
                                        <p:cTn id="36" dur="1" fill="hold">
                                          <p:stCondLst>
                                            <p:cond delay="0"/>
                                          </p:stCondLst>
                                        </p:cTn>
                                        <p:tgtEl>
                                          <p:spTgt spid="150"/>
                                        </p:tgtEl>
                                        <p:attrNameLst>
                                          <p:attrName>style.visibility</p:attrName>
                                        </p:attrNameLst>
                                      </p:cBhvr>
                                      <p:to>
                                        <p:strVal val="visible"/>
                                      </p:to>
                                    </p:set>
                                    <p:anim calcmode="lin" valueType="num">
                                      <p:cBhvr additive="base">
                                        <p:cTn id="37" dur="500"/>
                                        <p:tgtEl>
                                          <p:spTgt spid="150"/>
                                        </p:tgtEl>
                                        <p:attrNameLst>
                                          <p:attrName>ppt_y</p:attrName>
                                        </p:attrNameLst>
                                      </p:cBhvr>
                                      <p:tavLst>
                                        <p:tav tm="0">
                                          <p:val>
                                            <p:strVal val="#ppt_y-#ppt_h*1.125000"/>
                                          </p:val>
                                        </p:tav>
                                        <p:tav tm="100000">
                                          <p:val>
                                            <p:strVal val="#ppt_y"/>
                                          </p:val>
                                        </p:tav>
                                      </p:tavLst>
                                    </p:anim>
                                    <p:animEffect transition="in" filter="wipe(down)">
                                      <p:cBhvr>
                                        <p:cTn id="38" dur="500"/>
                                        <p:tgtEl>
                                          <p:spTgt spid="150"/>
                                        </p:tgtEl>
                                      </p:cBhvr>
                                    </p:animEffect>
                                  </p:childTnLst>
                                </p:cTn>
                              </p:par>
                              <p:par>
                                <p:cTn id="39" presetID="53" presetClass="entr" presetSubtype="16" fill="hold" nodeType="withEffect">
                                  <p:stCondLst>
                                    <p:cond delay="14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12" presetClass="entr" presetSubtype="4" fill="hold" grpId="0" nodeType="withEffect">
                                  <p:stCondLst>
                                    <p:cond delay="1900"/>
                                  </p:stCondLst>
                                  <p:childTnLst>
                                    <p:set>
                                      <p:cBhvr>
                                        <p:cTn id="45" dur="1" fill="hold">
                                          <p:stCondLst>
                                            <p:cond delay="0"/>
                                          </p:stCondLst>
                                        </p:cTn>
                                        <p:tgtEl>
                                          <p:spTgt spid="102"/>
                                        </p:tgtEl>
                                        <p:attrNameLst>
                                          <p:attrName>style.visibility</p:attrName>
                                        </p:attrNameLst>
                                      </p:cBhvr>
                                      <p:to>
                                        <p:strVal val="visible"/>
                                      </p:to>
                                    </p:set>
                                    <p:anim calcmode="lin" valueType="num">
                                      <p:cBhvr additive="base">
                                        <p:cTn id="46" dur="500"/>
                                        <p:tgtEl>
                                          <p:spTgt spid="102"/>
                                        </p:tgtEl>
                                        <p:attrNameLst>
                                          <p:attrName>ppt_y</p:attrName>
                                        </p:attrNameLst>
                                      </p:cBhvr>
                                      <p:tavLst>
                                        <p:tav tm="0">
                                          <p:val>
                                            <p:strVal val="#ppt_y+#ppt_h*1.125000"/>
                                          </p:val>
                                        </p:tav>
                                        <p:tav tm="100000">
                                          <p:val>
                                            <p:strVal val="#ppt_y"/>
                                          </p:val>
                                        </p:tav>
                                      </p:tavLst>
                                    </p:anim>
                                    <p:animEffect transition="in" filter="wipe(up)">
                                      <p:cBhvr>
                                        <p:cTn id="47" dur="500"/>
                                        <p:tgtEl>
                                          <p:spTgt spid="102"/>
                                        </p:tgtEl>
                                      </p:cBhvr>
                                    </p:animEffect>
                                  </p:childTnLst>
                                </p:cTn>
                              </p:par>
                              <p:par>
                                <p:cTn id="48" presetID="12" presetClass="entr" presetSubtype="4" fill="hold" grpId="0" nodeType="withEffect">
                                  <p:stCondLst>
                                    <p:cond delay="1900"/>
                                  </p:stCondLst>
                                  <p:childTnLst>
                                    <p:set>
                                      <p:cBhvr>
                                        <p:cTn id="49" dur="1" fill="hold">
                                          <p:stCondLst>
                                            <p:cond delay="0"/>
                                          </p:stCondLst>
                                        </p:cTn>
                                        <p:tgtEl>
                                          <p:spTgt spid="146"/>
                                        </p:tgtEl>
                                        <p:attrNameLst>
                                          <p:attrName>style.visibility</p:attrName>
                                        </p:attrNameLst>
                                      </p:cBhvr>
                                      <p:to>
                                        <p:strVal val="visible"/>
                                      </p:to>
                                    </p:set>
                                    <p:anim calcmode="lin" valueType="num">
                                      <p:cBhvr additive="base">
                                        <p:cTn id="50" dur="500"/>
                                        <p:tgtEl>
                                          <p:spTgt spid="146"/>
                                        </p:tgtEl>
                                        <p:attrNameLst>
                                          <p:attrName>ppt_y</p:attrName>
                                        </p:attrNameLst>
                                      </p:cBhvr>
                                      <p:tavLst>
                                        <p:tav tm="0">
                                          <p:val>
                                            <p:strVal val="#ppt_y+#ppt_h*1.125000"/>
                                          </p:val>
                                        </p:tav>
                                        <p:tav tm="100000">
                                          <p:val>
                                            <p:strVal val="#ppt_y"/>
                                          </p:val>
                                        </p:tav>
                                      </p:tavLst>
                                    </p:anim>
                                    <p:animEffect transition="in" filter="wipe(up)">
                                      <p:cBhvr>
                                        <p:cTn id="51" dur="500"/>
                                        <p:tgtEl>
                                          <p:spTgt spid="146"/>
                                        </p:tgtEl>
                                      </p:cBhvr>
                                    </p:animEffect>
                                  </p:childTnLst>
                                </p:cTn>
                              </p:par>
                              <p:par>
                                <p:cTn id="52" presetID="53" presetClass="entr" presetSubtype="16" fill="hold" nodeType="withEffect">
                                  <p:stCondLst>
                                    <p:cond delay="22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12" presetClass="entr" presetSubtype="1" fill="hold" grpId="0" nodeType="withEffect">
                                  <p:stCondLst>
                                    <p:cond delay="2700"/>
                                  </p:stCondLst>
                                  <p:childTnLst>
                                    <p:set>
                                      <p:cBhvr>
                                        <p:cTn id="58" dur="1" fill="hold">
                                          <p:stCondLst>
                                            <p:cond delay="0"/>
                                          </p:stCondLst>
                                        </p:cTn>
                                        <p:tgtEl>
                                          <p:spTgt spid="147"/>
                                        </p:tgtEl>
                                        <p:attrNameLst>
                                          <p:attrName>style.visibility</p:attrName>
                                        </p:attrNameLst>
                                      </p:cBhvr>
                                      <p:to>
                                        <p:strVal val="visible"/>
                                      </p:to>
                                    </p:set>
                                    <p:anim calcmode="lin" valueType="num">
                                      <p:cBhvr additive="base">
                                        <p:cTn id="59" dur="500"/>
                                        <p:tgtEl>
                                          <p:spTgt spid="147"/>
                                        </p:tgtEl>
                                        <p:attrNameLst>
                                          <p:attrName>ppt_y</p:attrName>
                                        </p:attrNameLst>
                                      </p:cBhvr>
                                      <p:tavLst>
                                        <p:tav tm="0">
                                          <p:val>
                                            <p:strVal val="#ppt_y-#ppt_h*1.125000"/>
                                          </p:val>
                                        </p:tav>
                                        <p:tav tm="100000">
                                          <p:val>
                                            <p:strVal val="#ppt_y"/>
                                          </p:val>
                                        </p:tav>
                                      </p:tavLst>
                                    </p:anim>
                                    <p:animEffect transition="in" filter="wipe(down)">
                                      <p:cBhvr>
                                        <p:cTn id="60" dur="500"/>
                                        <p:tgtEl>
                                          <p:spTgt spid="147"/>
                                        </p:tgtEl>
                                      </p:cBhvr>
                                    </p:animEffect>
                                  </p:childTnLst>
                                </p:cTn>
                              </p:par>
                              <p:par>
                                <p:cTn id="61" presetID="12" presetClass="entr" presetSubtype="1" fill="hold" grpId="0" nodeType="withEffect">
                                  <p:stCondLst>
                                    <p:cond delay="2700"/>
                                  </p:stCondLst>
                                  <p:childTnLst>
                                    <p:set>
                                      <p:cBhvr>
                                        <p:cTn id="62" dur="1" fill="hold">
                                          <p:stCondLst>
                                            <p:cond delay="0"/>
                                          </p:stCondLst>
                                        </p:cTn>
                                        <p:tgtEl>
                                          <p:spTgt spid="151"/>
                                        </p:tgtEl>
                                        <p:attrNameLst>
                                          <p:attrName>style.visibility</p:attrName>
                                        </p:attrNameLst>
                                      </p:cBhvr>
                                      <p:to>
                                        <p:strVal val="visible"/>
                                      </p:to>
                                    </p:set>
                                    <p:anim calcmode="lin" valueType="num">
                                      <p:cBhvr additive="base">
                                        <p:cTn id="63" dur="500"/>
                                        <p:tgtEl>
                                          <p:spTgt spid="151"/>
                                        </p:tgtEl>
                                        <p:attrNameLst>
                                          <p:attrName>ppt_y</p:attrName>
                                        </p:attrNameLst>
                                      </p:cBhvr>
                                      <p:tavLst>
                                        <p:tav tm="0">
                                          <p:val>
                                            <p:strVal val="#ppt_y-#ppt_h*1.125000"/>
                                          </p:val>
                                        </p:tav>
                                        <p:tav tm="100000">
                                          <p:val>
                                            <p:strVal val="#ppt_y"/>
                                          </p:val>
                                        </p:tav>
                                      </p:tavLst>
                                    </p:anim>
                                    <p:animEffect transition="in" filter="wipe(down)">
                                      <p:cBhvr>
                                        <p:cTn id="64" dur="500"/>
                                        <p:tgtEl>
                                          <p:spTgt spid="151"/>
                                        </p:tgtEl>
                                      </p:cBhvr>
                                    </p:animEffect>
                                  </p:childTnLst>
                                </p:cTn>
                              </p:par>
                              <p:par>
                                <p:cTn id="65" presetID="53" presetClass="entr" presetSubtype="16" fill="hold" nodeType="withEffect">
                                  <p:stCondLst>
                                    <p:cond delay="280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12" presetClass="entr" presetSubtype="4" fill="hold" grpId="0" nodeType="withEffect">
                                  <p:stCondLst>
                                    <p:cond delay="3200"/>
                                  </p:stCondLst>
                                  <p:childTnLst>
                                    <p:set>
                                      <p:cBhvr>
                                        <p:cTn id="71" dur="1" fill="hold">
                                          <p:stCondLst>
                                            <p:cond delay="0"/>
                                          </p:stCondLst>
                                        </p:cTn>
                                        <p:tgtEl>
                                          <p:spTgt spid="148"/>
                                        </p:tgtEl>
                                        <p:attrNameLst>
                                          <p:attrName>style.visibility</p:attrName>
                                        </p:attrNameLst>
                                      </p:cBhvr>
                                      <p:to>
                                        <p:strVal val="visible"/>
                                      </p:to>
                                    </p:set>
                                    <p:anim calcmode="lin" valueType="num">
                                      <p:cBhvr additive="base">
                                        <p:cTn id="72" dur="500"/>
                                        <p:tgtEl>
                                          <p:spTgt spid="148"/>
                                        </p:tgtEl>
                                        <p:attrNameLst>
                                          <p:attrName>ppt_y</p:attrName>
                                        </p:attrNameLst>
                                      </p:cBhvr>
                                      <p:tavLst>
                                        <p:tav tm="0">
                                          <p:val>
                                            <p:strVal val="#ppt_y+#ppt_h*1.125000"/>
                                          </p:val>
                                        </p:tav>
                                        <p:tav tm="100000">
                                          <p:val>
                                            <p:strVal val="#ppt_y"/>
                                          </p:val>
                                        </p:tav>
                                      </p:tavLst>
                                    </p:anim>
                                    <p:animEffect transition="in" filter="wipe(up)">
                                      <p:cBhvr>
                                        <p:cTn id="73" dur="500"/>
                                        <p:tgtEl>
                                          <p:spTgt spid="148"/>
                                        </p:tgtEl>
                                      </p:cBhvr>
                                    </p:animEffect>
                                  </p:childTnLst>
                                </p:cTn>
                              </p:par>
                              <p:par>
                                <p:cTn id="74" presetID="12" presetClass="entr" presetSubtype="4" fill="hold" grpId="0" nodeType="withEffect">
                                  <p:stCondLst>
                                    <p:cond delay="3200"/>
                                  </p:stCondLst>
                                  <p:childTnLst>
                                    <p:set>
                                      <p:cBhvr>
                                        <p:cTn id="75" dur="1" fill="hold">
                                          <p:stCondLst>
                                            <p:cond delay="0"/>
                                          </p:stCondLst>
                                        </p:cTn>
                                        <p:tgtEl>
                                          <p:spTgt spid="152"/>
                                        </p:tgtEl>
                                        <p:attrNameLst>
                                          <p:attrName>style.visibility</p:attrName>
                                        </p:attrNameLst>
                                      </p:cBhvr>
                                      <p:to>
                                        <p:strVal val="visible"/>
                                      </p:to>
                                    </p:set>
                                    <p:anim calcmode="lin" valueType="num">
                                      <p:cBhvr additive="base">
                                        <p:cTn id="76" dur="500"/>
                                        <p:tgtEl>
                                          <p:spTgt spid="152"/>
                                        </p:tgtEl>
                                        <p:attrNameLst>
                                          <p:attrName>ppt_y</p:attrName>
                                        </p:attrNameLst>
                                      </p:cBhvr>
                                      <p:tavLst>
                                        <p:tav tm="0">
                                          <p:val>
                                            <p:strVal val="#ppt_y+#ppt_h*1.125000"/>
                                          </p:val>
                                        </p:tav>
                                        <p:tav tm="100000">
                                          <p:val>
                                            <p:strVal val="#ppt_y"/>
                                          </p:val>
                                        </p:tav>
                                      </p:tavLst>
                                    </p:anim>
                                    <p:animEffect transition="in" filter="wipe(up)">
                                      <p:cBhvr>
                                        <p:cTn id="77" dur="500"/>
                                        <p:tgtEl>
                                          <p:spTgt spid="152"/>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153"/>
                                        </p:tgtEl>
                                        <p:attrNameLst>
                                          <p:attrName>style.visibility</p:attrName>
                                        </p:attrNameLst>
                                      </p:cBhvr>
                                      <p:to>
                                        <p:strVal val="visible"/>
                                      </p:to>
                                    </p:set>
                                    <p:animEffect transition="in" filter="fade">
                                      <p:cBhvr>
                                        <p:cTn id="81"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35" grpId="0" bldLvl="0" animBg="1"/>
      <p:bldP spid="144" grpId="0"/>
      <p:bldP spid="145" grpId="0"/>
      <p:bldP spid="146" grpId="0"/>
      <p:bldP spid="147" grpId="0"/>
      <p:bldP spid="148" grpId="0"/>
      <p:bldP spid="149" grpId="0"/>
      <p:bldP spid="150" grpId="0"/>
      <p:bldP spid="151" grpId="0"/>
      <p:bldP spid="152" grpId="0"/>
      <p:bldP spid="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303626" y="68929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2213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1735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286658" y="255581"/>
            <a:ext cx="1459865" cy="440055"/>
          </a:xfrm>
          <a:prstGeom prst="rect">
            <a:avLst/>
          </a:prstGeom>
          <a:noFill/>
        </p:spPr>
        <p:txBody>
          <a:bodyPr wrap="none" rtlCol="0">
            <a:spAutoFit/>
          </a:bodyPr>
          <a:lstStyle/>
          <a:p>
            <a:pPr algn="ctr"/>
            <a:r>
              <a:rPr lang="en-US" altLang="zh-CN" sz="2135" dirty="0">
                <a:solidFill>
                  <a:schemeClr val="accent3"/>
                </a:solidFill>
                <a:latin typeface="+mn-ea"/>
                <a:cs typeface="+mn-ea"/>
              </a:rPr>
              <a:t>ANALYSIS</a:t>
            </a:r>
            <a:endParaRPr lang="zh-CN" altLang="en-US" sz="2135" dirty="0">
              <a:solidFill>
                <a:schemeClr val="accent3"/>
              </a:solidFill>
              <a:latin typeface="+mn-ea"/>
              <a:cs typeface="+mn-ea"/>
            </a:endParaRPr>
          </a:p>
        </p:txBody>
      </p:sp>
      <p:cxnSp>
        <p:nvCxnSpPr>
          <p:cNvPr id="28" name="直接连接符 27"/>
          <p:cNvCxnSpPr/>
          <p:nvPr/>
        </p:nvCxnSpPr>
        <p:spPr>
          <a:xfrm>
            <a:off x="3076771" y="2827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
        <p:nvSpPr>
          <p:cNvPr id="53" name="泪滴形 52"/>
          <p:cNvSpPr/>
          <p:nvPr/>
        </p:nvSpPr>
        <p:spPr>
          <a:xfrm>
            <a:off x="6043967" y="2729453"/>
            <a:ext cx="1215944" cy="1215945"/>
          </a:xfrm>
          <a:prstGeom prst="teardrop">
            <a:avLst>
              <a:gd name="adj" fmla="val 200000"/>
            </a:avLst>
          </a:prstGeom>
          <a:solidFill>
            <a:schemeClr val="accent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0000"/>
              </a:solidFill>
              <a:cs typeface="+mn-ea"/>
            </a:endParaRPr>
          </a:p>
        </p:txBody>
      </p:sp>
      <p:sp>
        <p:nvSpPr>
          <p:cNvPr id="54" name="泪滴形 53"/>
          <p:cNvSpPr/>
          <p:nvPr/>
        </p:nvSpPr>
        <p:spPr>
          <a:xfrm rot="5400000">
            <a:off x="6043968" y="3945399"/>
            <a:ext cx="1215945" cy="1215944"/>
          </a:xfrm>
          <a:prstGeom prst="teardrop">
            <a:avLst>
              <a:gd name="adj" fmla="val 200000"/>
            </a:avLst>
          </a:prstGeom>
          <a:solidFill>
            <a:schemeClr val="accent1"/>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0000"/>
              </a:solidFill>
              <a:cs typeface="+mn-ea"/>
            </a:endParaRPr>
          </a:p>
        </p:txBody>
      </p:sp>
      <p:sp>
        <p:nvSpPr>
          <p:cNvPr id="55" name="泪滴形 54"/>
          <p:cNvSpPr/>
          <p:nvPr/>
        </p:nvSpPr>
        <p:spPr>
          <a:xfrm rot="10800000">
            <a:off x="4801783" y="3945397"/>
            <a:ext cx="1215944" cy="1215945"/>
          </a:xfrm>
          <a:prstGeom prst="teardrop">
            <a:avLst>
              <a:gd name="adj" fmla="val 200000"/>
            </a:avLst>
          </a:prstGeom>
          <a:solidFill>
            <a:srgbClr val="92D05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0000"/>
              </a:solidFill>
              <a:cs typeface="+mn-ea"/>
            </a:endParaRPr>
          </a:p>
        </p:txBody>
      </p:sp>
      <p:sp>
        <p:nvSpPr>
          <p:cNvPr id="56" name="泪滴形 55"/>
          <p:cNvSpPr/>
          <p:nvPr/>
        </p:nvSpPr>
        <p:spPr>
          <a:xfrm rot="16200000">
            <a:off x="4801782" y="2729453"/>
            <a:ext cx="1215945" cy="1215944"/>
          </a:xfrm>
          <a:prstGeom prst="teardrop">
            <a:avLst>
              <a:gd name="adj" fmla="val 200000"/>
            </a:avLst>
          </a:prstGeom>
          <a:solidFill>
            <a:schemeClr val="accent3"/>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0000"/>
              </a:solidFill>
              <a:cs typeface="+mn-ea"/>
            </a:endParaRPr>
          </a:p>
        </p:txBody>
      </p:sp>
      <p:sp>
        <p:nvSpPr>
          <p:cNvPr id="57" name="矩形 56"/>
          <p:cNvSpPr/>
          <p:nvPr/>
        </p:nvSpPr>
        <p:spPr>
          <a:xfrm>
            <a:off x="1095975" y="2582383"/>
            <a:ext cx="2895600" cy="596265"/>
          </a:xfrm>
          <a:prstGeom prst="rect">
            <a:avLst/>
          </a:prstGeom>
        </p:spPr>
        <p:txBody>
          <a:bodyPr wrap="square">
            <a:spAutoFit/>
          </a:bodyPr>
          <a:lstStyle/>
          <a:p>
            <a:r>
              <a:rPr lang="zh-CN" altLang="en-US" sz="1600" dirty="0">
                <a:latin typeface="+mn-ea"/>
                <a:cs typeface="+mn-ea"/>
              </a:rPr>
              <a:t>添加具体内容添加具体内容添加具体内容添加具体内容</a:t>
            </a:r>
            <a:r>
              <a:rPr lang="zh-CN" altLang="zh-CN" sz="1600" dirty="0">
                <a:latin typeface="+mn-ea"/>
                <a:cs typeface="+mn-ea"/>
              </a:rPr>
              <a:t>。</a:t>
            </a:r>
            <a:endParaRPr lang="zh-CN" altLang="en-US" sz="1600" dirty="0">
              <a:cs typeface="+mn-ea"/>
            </a:endParaRPr>
          </a:p>
        </p:txBody>
      </p:sp>
      <p:cxnSp>
        <p:nvCxnSpPr>
          <p:cNvPr id="58" name="直接连接符 57"/>
          <p:cNvCxnSpPr/>
          <p:nvPr/>
        </p:nvCxnSpPr>
        <p:spPr>
          <a:xfrm>
            <a:off x="4067776" y="1915279"/>
            <a:ext cx="0" cy="1314865"/>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67776" y="4523616"/>
            <a:ext cx="0" cy="126093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953976" y="1945241"/>
            <a:ext cx="0" cy="12849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953976" y="4523616"/>
            <a:ext cx="0" cy="126093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706564" y="1915279"/>
            <a:ext cx="1610537" cy="483235"/>
            <a:chOff x="1279473" y="1436459"/>
            <a:chExt cx="1207903" cy="362426"/>
          </a:xfrm>
        </p:grpSpPr>
        <p:sp>
          <p:nvSpPr>
            <p:cNvPr id="79" name="左中括号 78"/>
            <p:cNvSpPr/>
            <p:nvPr/>
          </p:nvSpPr>
          <p:spPr>
            <a:xfrm>
              <a:off x="1279473" y="1458931"/>
              <a:ext cx="127165" cy="301304"/>
            </a:xfrm>
            <a:prstGeom prst="leftBracket">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3"/>
                </a:solidFill>
                <a:cs typeface="+mn-ea"/>
              </a:endParaRPr>
            </a:p>
          </p:txBody>
        </p:sp>
        <p:sp>
          <p:nvSpPr>
            <p:cNvPr id="80" name="左中括号 79"/>
            <p:cNvSpPr/>
            <p:nvPr/>
          </p:nvSpPr>
          <p:spPr>
            <a:xfrm flipH="1">
              <a:off x="2357681" y="1458931"/>
              <a:ext cx="129695" cy="301304"/>
            </a:xfrm>
            <a:prstGeom prst="leftBracket">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3"/>
                </a:solidFill>
                <a:cs typeface="+mn-ea"/>
              </a:endParaRPr>
            </a:p>
          </p:txBody>
        </p:sp>
        <p:sp>
          <p:nvSpPr>
            <p:cNvPr id="81" name="TextBox 31"/>
            <p:cNvSpPr txBox="1"/>
            <p:nvPr/>
          </p:nvSpPr>
          <p:spPr>
            <a:xfrm>
              <a:off x="1522565" y="1436459"/>
              <a:ext cx="735330" cy="362426"/>
            </a:xfrm>
            <a:prstGeom prst="rect">
              <a:avLst/>
            </a:prstGeom>
            <a:noFill/>
          </p:spPr>
          <p:txBody>
            <a:bodyPr wrap="none" rtlCol="0">
              <a:spAutoFit/>
            </a:bodyPr>
            <a:lstStyle/>
            <a:p>
              <a:r>
                <a:rPr lang="zh-CN" altLang="en-US" sz="2400" b="1" dirty="0">
                  <a:solidFill>
                    <a:schemeClr val="accent3"/>
                  </a:solidFill>
                  <a:latin typeface="+mn-ea"/>
                  <a:cs typeface="+mn-ea"/>
                </a:rPr>
                <a:t>标题</a:t>
              </a:r>
              <a:r>
                <a:rPr lang="en-US" altLang="zh-CN" sz="2400" b="1" dirty="0">
                  <a:solidFill>
                    <a:schemeClr val="accent3"/>
                  </a:solidFill>
                  <a:latin typeface="+mn-ea"/>
                  <a:cs typeface="+mn-ea"/>
                </a:rPr>
                <a:t>1</a:t>
              </a:r>
              <a:endParaRPr lang="zh-CN" altLang="en-US" sz="2400" b="1" dirty="0">
                <a:solidFill>
                  <a:schemeClr val="accent3"/>
                </a:solidFill>
                <a:latin typeface="+mn-ea"/>
                <a:cs typeface="+mn-ea"/>
              </a:endParaRPr>
            </a:p>
          </p:txBody>
        </p:sp>
      </p:grpSp>
      <p:sp>
        <p:nvSpPr>
          <p:cNvPr id="82" name="矩形 81"/>
          <p:cNvSpPr/>
          <p:nvPr/>
        </p:nvSpPr>
        <p:spPr>
          <a:xfrm>
            <a:off x="1095975" y="5199779"/>
            <a:ext cx="2895600" cy="596265"/>
          </a:xfrm>
          <a:prstGeom prst="rect">
            <a:avLst/>
          </a:prstGeom>
        </p:spPr>
        <p:txBody>
          <a:bodyPr wrap="square">
            <a:spAutoFit/>
          </a:bodyPr>
          <a:lstStyle/>
          <a:p>
            <a:r>
              <a:rPr lang="zh-CN" altLang="en-US" sz="1600" dirty="0">
                <a:latin typeface="+mn-ea"/>
                <a:cs typeface="+mn-ea"/>
              </a:rPr>
              <a:t>添加具体内容添加具体内容添加具体内容添加具体内容</a:t>
            </a:r>
            <a:r>
              <a:rPr lang="zh-CN" altLang="zh-CN" sz="1600" dirty="0">
                <a:latin typeface="+mn-ea"/>
                <a:cs typeface="+mn-ea"/>
              </a:rPr>
              <a:t>。</a:t>
            </a:r>
            <a:endParaRPr lang="zh-CN" altLang="en-US" sz="1600" dirty="0">
              <a:cs typeface="+mn-ea"/>
            </a:endParaRPr>
          </a:p>
        </p:txBody>
      </p:sp>
      <p:grpSp>
        <p:nvGrpSpPr>
          <p:cNvPr id="83" name="组合 82"/>
          <p:cNvGrpSpPr/>
          <p:nvPr/>
        </p:nvGrpSpPr>
        <p:grpSpPr>
          <a:xfrm>
            <a:off x="1706564" y="4532675"/>
            <a:ext cx="1610537" cy="483235"/>
            <a:chOff x="1279473" y="3399506"/>
            <a:chExt cx="1207903" cy="362426"/>
          </a:xfrm>
        </p:grpSpPr>
        <p:sp>
          <p:nvSpPr>
            <p:cNvPr id="84" name="左中括号 83"/>
            <p:cNvSpPr/>
            <p:nvPr/>
          </p:nvSpPr>
          <p:spPr>
            <a:xfrm>
              <a:off x="1279473" y="3421978"/>
              <a:ext cx="127165" cy="301304"/>
            </a:xfrm>
            <a:prstGeom prst="leftBracket">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rgbClr val="92D050"/>
                </a:solidFill>
                <a:cs typeface="+mn-ea"/>
              </a:endParaRPr>
            </a:p>
          </p:txBody>
        </p:sp>
        <p:sp>
          <p:nvSpPr>
            <p:cNvPr id="85" name="左中括号 84"/>
            <p:cNvSpPr/>
            <p:nvPr/>
          </p:nvSpPr>
          <p:spPr>
            <a:xfrm flipH="1">
              <a:off x="2357681" y="3421978"/>
              <a:ext cx="129695" cy="301304"/>
            </a:xfrm>
            <a:prstGeom prst="leftBracket">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rgbClr val="92D050"/>
                </a:solidFill>
                <a:cs typeface="+mn-ea"/>
              </a:endParaRPr>
            </a:p>
          </p:txBody>
        </p:sp>
        <p:sp>
          <p:nvSpPr>
            <p:cNvPr id="86" name="TextBox 35"/>
            <p:cNvSpPr txBox="1"/>
            <p:nvPr/>
          </p:nvSpPr>
          <p:spPr>
            <a:xfrm>
              <a:off x="1522565" y="3399506"/>
              <a:ext cx="735330" cy="362426"/>
            </a:xfrm>
            <a:prstGeom prst="rect">
              <a:avLst/>
            </a:prstGeom>
            <a:noFill/>
          </p:spPr>
          <p:txBody>
            <a:bodyPr wrap="none" rtlCol="0">
              <a:spAutoFit/>
            </a:bodyPr>
            <a:lstStyle/>
            <a:p>
              <a:r>
                <a:rPr lang="zh-CN" altLang="en-US" sz="2400" b="1" dirty="0">
                  <a:solidFill>
                    <a:srgbClr val="92D050"/>
                  </a:solidFill>
                  <a:latin typeface="+mn-ea"/>
                  <a:cs typeface="+mn-ea"/>
                </a:rPr>
                <a:t>标题</a:t>
              </a:r>
              <a:r>
                <a:rPr lang="en-US" altLang="zh-CN" sz="2400" b="1" dirty="0">
                  <a:solidFill>
                    <a:srgbClr val="92D050"/>
                  </a:solidFill>
                  <a:latin typeface="+mn-ea"/>
                  <a:cs typeface="+mn-ea"/>
                </a:rPr>
                <a:t>2</a:t>
              </a:r>
              <a:endParaRPr lang="zh-CN" altLang="en-US" sz="2400" b="1" dirty="0">
                <a:solidFill>
                  <a:srgbClr val="92D050"/>
                </a:solidFill>
                <a:latin typeface="+mn-ea"/>
                <a:cs typeface="+mn-ea"/>
              </a:endParaRPr>
            </a:p>
          </p:txBody>
        </p:sp>
      </p:grpSp>
      <p:sp>
        <p:nvSpPr>
          <p:cNvPr id="87" name="矩形 86"/>
          <p:cNvSpPr/>
          <p:nvPr/>
        </p:nvSpPr>
        <p:spPr>
          <a:xfrm>
            <a:off x="8201626" y="5199779"/>
            <a:ext cx="2895600" cy="596265"/>
          </a:xfrm>
          <a:prstGeom prst="rect">
            <a:avLst/>
          </a:prstGeom>
        </p:spPr>
        <p:txBody>
          <a:bodyPr wrap="square">
            <a:spAutoFit/>
          </a:bodyPr>
          <a:lstStyle/>
          <a:p>
            <a:r>
              <a:rPr lang="zh-CN" altLang="en-US" sz="1600" dirty="0">
                <a:latin typeface="+mn-ea"/>
                <a:cs typeface="+mn-ea"/>
              </a:rPr>
              <a:t>添加具体内容添加具体内容添加具体内容添加具体内容</a:t>
            </a:r>
            <a:r>
              <a:rPr lang="zh-CN" altLang="zh-CN" sz="1600" dirty="0">
                <a:latin typeface="+mn-ea"/>
                <a:cs typeface="+mn-ea"/>
              </a:rPr>
              <a:t>。</a:t>
            </a:r>
            <a:endParaRPr lang="zh-CN" altLang="en-US" sz="1600" dirty="0">
              <a:cs typeface="+mn-ea"/>
            </a:endParaRPr>
          </a:p>
        </p:txBody>
      </p:sp>
      <p:grpSp>
        <p:nvGrpSpPr>
          <p:cNvPr id="88" name="组合 87"/>
          <p:cNvGrpSpPr/>
          <p:nvPr/>
        </p:nvGrpSpPr>
        <p:grpSpPr>
          <a:xfrm>
            <a:off x="8812214" y="4532675"/>
            <a:ext cx="1610539" cy="483235"/>
            <a:chOff x="6608710" y="3399506"/>
            <a:chExt cx="1207904" cy="362426"/>
          </a:xfrm>
        </p:grpSpPr>
        <p:sp>
          <p:nvSpPr>
            <p:cNvPr id="89" name="左中括号 88"/>
            <p:cNvSpPr/>
            <p:nvPr/>
          </p:nvSpPr>
          <p:spPr>
            <a:xfrm>
              <a:off x="6608710" y="3421978"/>
              <a:ext cx="127165" cy="301304"/>
            </a:xfrm>
            <a:prstGeom prst="leftBracket">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1"/>
                </a:solidFill>
                <a:cs typeface="+mn-ea"/>
              </a:endParaRPr>
            </a:p>
          </p:txBody>
        </p:sp>
        <p:sp>
          <p:nvSpPr>
            <p:cNvPr id="90" name="左中括号 89"/>
            <p:cNvSpPr/>
            <p:nvPr/>
          </p:nvSpPr>
          <p:spPr>
            <a:xfrm flipH="1">
              <a:off x="7686919" y="3421978"/>
              <a:ext cx="129695" cy="301304"/>
            </a:xfrm>
            <a:prstGeom prst="leftBracket">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1"/>
                </a:solidFill>
                <a:cs typeface="+mn-ea"/>
              </a:endParaRPr>
            </a:p>
          </p:txBody>
        </p:sp>
        <p:sp>
          <p:nvSpPr>
            <p:cNvPr id="91" name="TextBox 39"/>
            <p:cNvSpPr txBox="1"/>
            <p:nvPr/>
          </p:nvSpPr>
          <p:spPr>
            <a:xfrm>
              <a:off x="6851802" y="3399506"/>
              <a:ext cx="735330" cy="362426"/>
            </a:xfrm>
            <a:prstGeom prst="rect">
              <a:avLst/>
            </a:prstGeom>
            <a:noFill/>
          </p:spPr>
          <p:txBody>
            <a:bodyPr wrap="none" rtlCol="0">
              <a:spAutoFit/>
            </a:bodyPr>
            <a:lstStyle/>
            <a:p>
              <a:r>
                <a:rPr lang="zh-CN" altLang="en-US" sz="2400" b="1" dirty="0">
                  <a:solidFill>
                    <a:schemeClr val="accent1"/>
                  </a:solidFill>
                  <a:latin typeface="+mn-ea"/>
                  <a:cs typeface="+mn-ea"/>
                </a:rPr>
                <a:t>标题</a:t>
              </a:r>
              <a:r>
                <a:rPr lang="en-US" altLang="zh-CN" sz="2400" b="1" dirty="0">
                  <a:solidFill>
                    <a:schemeClr val="accent1"/>
                  </a:solidFill>
                  <a:latin typeface="+mn-ea"/>
                  <a:cs typeface="+mn-ea"/>
                </a:rPr>
                <a:t>4</a:t>
              </a:r>
              <a:endParaRPr lang="zh-CN" altLang="en-US" sz="2400" b="1" dirty="0">
                <a:solidFill>
                  <a:schemeClr val="accent1"/>
                </a:solidFill>
                <a:latin typeface="+mn-ea"/>
                <a:cs typeface="+mn-ea"/>
              </a:endParaRPr>
            </a:p>
          </p:txBody>
        </p:sp>
      </p:grpSp>
      <p:sp>
        <p:nvSpPr>
          <p:cNvPr id="92" name="矩形 91"/>
          <p:cNvSpPr/>
          <p:nvPr/>
        </p:nvSpPr>
        <p:spPr>
          <a:xfrm>
            <a:off x="8201626" y="2729452"/>
            <a:ext cx="2895600" cy="596265"/>
          </a:xfrm>
          <a:prstGeom prst="rect">
            <a:avLst/>
          </a:prstGeom>
        </p:spPr>
        <p:txBody>
          <a:bodyPr wrap="square">
            <a:spAutoFit/>
          </a:bodyPr>
          <a:lstStyle/>
          <a:p>
            <a:r>
              <a:rPr lang="zh-CN" altLang="en-US" sz="1600" dirty="0">
                <a:latin typeface="+mn-ea"/>
                <a:cs typeface="+mn-ea"/>
              </a:rPr>
              <a:t>添加具体内容添加具体内容添加具体内容添加具体内容</a:t>
            </a:r>
            <a:r>
              <a:rPr lang="zh-CN" altLang="zh-CN" sz="1600" dirty="0">
                <a:latin typeface="+mn-ea"/>
                <a:cs typeface="+mn-ea"/>
              </a:rPr>
              <a:t>。</a:t>
            </a:r>
            <a:endParaRPr lang="zh-CN" altLang="en-US" sz="1600" dirty="0">
              <a:cs typeface="+mn-ea"/>
            </a:endParaRPr>
          </a:p>
        </p:txBody>
      </p:sp>
      <p:grpSp>
        <p:nvGrpSpPr>
          <p:cNvPr id="93" name="组合 92"/>
          <p:cNvGrpSpPr/>
          <p:nvPr/>
        </p:nvGrpSpPr>
        <p:grpSpPr>
          <a:xfrm>
            <a:off x="8812214" y="2062348"/>
            <a:ext cx="1610539" cy="483235"/>
            <a:chOff x="6608710" y="1546761"/>
            <a:chExt cx="1207904" cy="362426"/>
          </a:xfrm>
        </p:grpSpPr>
        <p:sp>
          <p:nvSpPr>
            <p:cNvPr id="95" name="左中括号 94"/>
            <p:cNvSpPr/>
            <p:nvPr/>
          </p:nvSpPr>
          <p:spPr>
            <a:xfrm>
              <a:off x="6608710" y="1569233"/>
              <a:ext cx="127165" cy="301304"/>
            </a:xfrm>
            <a:prstGeom prst="lef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2"/>
                </a:solidFill>
                <a:cs typeface="+mn-ea"/>
              </a:endParaRPr>
            </a:p>
          </p:txBody>
        </p:sp>
        <p:sp>
          <p:nvSpPr>
            <p:cNvPr id="96" name="左中括号 95"/>
            <p:cNvSpPr/>
            <p:nvPr/>
          </p:nvSpPr>
          <p:spPr>
            <a:xfrm flipH="1">
              <a:off x="7686919" y="1569233"/>
              <a:ext cx="129695" cy="301304"/>
            </a:xfrm>
            <a:prstGeom prst="lef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solidFill>
                  <a:schemeClr val="accent2"/>
                </a:solidFill>
                <a:cs typeface="+mn-ea"/>
              </a:endParaRPr>
            </a:p>
          </p:txBody>
        </p:sp>
        <p:sp>
          <p:nvSpPr>
            <p:cNvPr id="97" name="TextBox 43"/>
            <p:cNvSpPr txBox="1"/>
            <p:nvPr/>
          </p:nvSpPr>
          <p:spPr>
            <a:xfrm>
              <a:off x="6851802" y="1546761"/>
              <a:ext cx="735330" cy="362426"/>
            </a:xfrm>
            <a:prstGeom prst="rect">
              <a:avLst/>
            </a:prstGeom>
            <a:noFill/>
          </p:spPr>
          <p:txBody>
            <a:bodyPr wrap="none" rtlCol="0">
              <a:spAutoFit/>
            </a:bodyPr>
            <a:lstStyle/>
            <a:p>
              <a:r>
                <a:rPr lang="zh-CN" altLang="en-US" sz="2400" b="1" dirty="0">
                  <a:solidFill>
                    <a:schemeClr val="accent2"/>
                  </a:solidFill>
                  <a:latin typeface="+mn-ea"/>
                  <a:cs typeface="+mn-ea"/>
                </a:rPr>
                <a:t>标题</a:t>
              </a:r>
              <a:r>
                <a:rPr lang="en-US" altLang="zh-CN" sz="2400" b="1" dirty="0">
                  <a:solidFill>
                    <a:schemeClr val="accent2"/>
                  </a:solidFill>
                  <a:latin typeface="+mn-ea"/>
                  <a:cs typeface="+mn-ea"/>
                </a:rPr>
                <a:t>3</a:t>
              </a:r>
              <a:endParaRPr lang="zh-CN" altLang="en-US" sz="2400" b="1" dirty="0">
                <a:solidFill>
                  <a:schemeClr val="accent2"/>
                </a:solidFill>
                <a:latin typeface="+mn-ea"/>
                <a:cs typeface="+mn-ea"/>
              </a:endParaRPr>
            </a:p>
          </p:txBody>
        </p:sp>
      </p:grpSp>
      <p:sp>
        <p:nvSpPr>
          <p:cNvPr id="98" name="TextBox 44"/>
          <p:cNvSpPr txBox="1"/>
          <p:nvPr/>
        </p:nvSpPr>
        <p:spPr>
          <a:xfrm>
            <a:off x="4969549" y="4362347"/>
            <a:ext cx="684530" cy="613410"/>
          </a:xfrm>
          <a:prstGeom prst="rect">
            <a:avLst/>
          </a:prstGeom>
          <a:noFill/>
        </p:spPr>
        <p:txBody>
          <a:bodyPr wrap="none" rtlCol="0">
            <a:spAutoFit/>
          </a:bodyPr>
          <a:lstStyle/>
          <a:p>
            <a:pPr algn="ctr"/>
            <a:r>
              <a:rPr lang="en-US" altLang="zh-CN" sz="3200" b="1" dirty="0">
                <a:solidFill>
                  <a:schemeClr val="bg1"/>
                </a:solidFill>
                <a:latin typeface="+mn-ea"/>
                <a:cs typeface="+mn-ea"/>
              </a:rPr>
              <a:t>02</a:t>
            </a:r>
            <a:endParaRPr lang="zh-CN" altLang="en-US" sz="3200" b="1" dirty="0">
              <a:solidFill>
                <a:schemeClr val="bg1"/>
              </a:solidFill>
              <a:latin typeface="+mn-ea"/>
              <a:cs typeface="+mn-ea"/>
            </a:endParaRPr>
          </a:p>
        </p:txBody>
      </p:sp>
      <p:sp>
        <p:nvSpPr>
          <p:cNvPr id="99" name="TextBox 45"/>
          <p:cNvSpPr txBox="1"/>
          <p:nvPr/>
        </p:nvSpPr>
        <p:spPr>
          <a:xfrm>
            <a:off x="4969549" y="2874769"/>
            <a:ext cx="684530" cy="613410"/>
          </a:xfrm>
          <a:prstGeom prst="rect">
            <a:avLst/>
          </a:prstGeom>
          <a:noFill/>
        </p:spPr>
        <p:txBody>
          <a:bodyPr wrap="none" rtlCol="0">
            <a:spAutoFit/>
          </a:bodyPr>
          <a:lstStyle/>
          <a:p>
            <a:pPr algn="ctr"/>
            <a:r>
              <a:rPr lang="en-US" altLang="zh-CN" sz="3200" b="1" dirty="0">
                <a:solidFill>
                  <a:schemeClr val="bg1"/>
                </a:solidFill>
                <a:latin typeface="+mn-ea"/>
                <a:cs typeface="+mn-ea"/>
              </a:rPr>
              <a:t>01</a:t>
            </a:r>
            <a:endParaRPr lang="zh-CN" altLang="en-US" sz="3200" b="1" dirty="0">
              <a:solidFill>
                <a:schemeClr val="bg1"/>
              </a:solidFill>
              <a:latin typeface="+mn-ea"/>
              <a:cs typeface="+mn-ea"/>
            </a:endParaRPr>
          </a:p>
        </p:txBody>
      </p:sp>
      <p:sp>
        <p:nvSpPr>
          <p:cNvPr id="100" name="TextBox 46"/>
          <p:cNvSpPr txBox="1"/>
          <p:nvPr/>
        </p:nvSpPr>
        <p:spPr>
          <a:xfrm>
            <a:off x="6454394" y="2874769"/>
            <a:ext cx="684530" cy="613410"/>
          </a:xfrm>
          <a:prstGeom prst="rect">
            <a:avLst/>
          </a:prstGeom>
          <a:noFill/>
        </p:spPr>
        <p:txBody>
          <a:bodyPr wrap="none" rtlCol="0">
            <a:spAutoFit/>
          </a:bodyPr>
          <a:lstStyle/>
          <a:p>
            <a:pPr algn="ctr"/>
            <a:r>
              <a:rPr lang="en-US" altLang="zh-CN" sz="3200" b="1" dirty="0">
                <a:solidFill>
                  <a:schemeClr val="bg1"/>
                </a:solidFill>
                <a:latin typeface="+mn-ea"/>
                <a:cs typeface="+mn-ea"/>
              </a:rPr>
              <a:t>03</a:t>
            </a:r>
            <a:endParaRPr lang="zh-CN" altLang="en-US" sz="3200" b="1" dirty="0">
              <a:solidFill>
                <a:schemeClr val="bg1"/>
              </a:solidFill>
              <a:latin typeface="+mn-ea"/>
              <a:cs typeface="+mn-ea"/>
            </a:endParaRPr>
          </a:p>
        </p:txBody>
      </p:sp>
      <p:sp>
        <p:nvSpPr>
          <p:cNvPr id="101" name="TextBox 47"/>
          <p:cNvSpPr txBox="1"/>
          <p:nvPr/>
        </p:nvSpPr>
        <p:spPr>
          <a:xfrm>
            <a:off x="6454394" y="4362801"/>
            <a:ext cx="684530" cy="613410"/>
          </a:xfrm>
          <a:prstGeom prst="rect">
            <a:avLst/>
          </a:prstGeom>
          <a:noFill/>
        </p:spPr>
        <p:txBody>
          <a:bodyPr wrap="none" rtlCol="0">
            <a:spAutoFit/>
          </a:bodyPr>
          <a:lstStyle/>
          <a:p>
            <a:pPr algn="ctr"/>
            <a:r>
              <a:rPr lang="en-US" altLang="zh-CN" sz="3200" b="1" dirty="0">
                <a:solidFill>
                  <a:schemeClr val="bg1"/>
                </a:solidFill>
                <a:latin typeface="+mn-ea"/>
                <a:cs typeface="+mn-ea"/>
              </a:rPr>
              <a:t>04</a:t>
            </a:r>
            <a:endParaRPr lang="zh-CN" altLang="en-US" sz="3200" b="1" dirty="0">
              <a:solidFill>
                <a:schemeClr val="bg1"/>
              </a:solidFill>
              <a:latin typeface="+mn-ea"/>
              <a:cs typeface="+mn-ea"/>
            </a:endParaRPr>
          </a:p>
        </p:txBody>
      </p:sp>
      <p:grpSp>
        <p:nvGrpSpPr>
          <p:cNvPr id="102" name="组合 101"/>
          <p:cNvGrpSpPr/>
          <p:nvPr/>
        </p:nvGrpSpPr>
        <p:grpSpPr>
          <a:xfrm>
            <a:off x="5311814" y="3163875"/>
            <a:ext cx="1484847" cy="1484847"/>
            <a:chOff x="3983410" y="2372906"/>
            <a:chExt cx="1113635" cy="1113635"/>
          </a:xfrm>
        </p:grpSpPr>
        <p:sp>
          <p:nvSpPr>
            <p:cNvPr id="103" name="椭圆 102"/>
            <p:cNvSpPr/>
            <p:nvPr/>
          </p:nvSpPr>
          <p:spPr>
            <a:xfrm>
              <a:off x="3983410" y="2372906"/>
              <a:ext cx="1113635" cy="111363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4" name="椭圆 103"/>
            <p:cNvSpPr/>
            <p:nvPr/>
          </p:nvSpPr>
          <p:spPr>
            <a:xfrm>
              <a:off x="4130836" y="2520333"/>
              <a:ext cx="818783" cy="81878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5" name="椭圆 104"/>
            <p:cNvSpPr/>
            <p:nvPr/>
          </p:nvSpPr>
          <p:spPr>
            <a:xfrm>
              <a:off x="4284012" y="2673509"/>
              <a:ext cx="512430" cy="51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106" name="组合 105"/>
            <p:cNvGrpSpPr/>
            <p:nvPr/>
          </p:nvGrpSpPr>
          <p:grpSpPr>
            <a:xfrm>
              <a:off x="4343385" y="2708687"/>
              <a:ext cx="388779" cy="373494"/>
              <a:chOff x="4953357" y="320496"/>
              <a:chExt cx="2220913" cy="2133599"/>
            </a:xfrm>
            <a:solidFill>
              <a:schemeClr val="bg1">
                <a:lumMod val="65000"/>
              </a:schemeClr>
            </a:solidFill>
          </p:grpSpPr>
          <p:sp>
            <p:nvSpPr>
              <p:cNvPr id="107"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cs typeface="+mn-ea"/>
                </a:endParaRPr>
              </a:p>
            </p:txBody>
          </p:sp>
          <p:sp>
            <p:nvSpPr>
              <p:cNvPr id="108"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cs typeface="+mn-ea"/>
                </a:endParaRPr>
              </a:p>
            </p:txBody>
          </p:sp>
        </p:gr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
                                        </p:tgtEl>
                                        <p:attrNameLst>
                                          <p:attrName>style.visibility</p:attrName>
                                        </p:attrNameLst>
                                      </p:cBhvr>
                                      <p:to>
                                        <p:strVal val="visible"/>
                                      </p:to>
                                    </p:set>
                                    <p:anim calcmode="lin" valueType="num">
                                      <p:cBhvr>
                                        <p:cTn id="29" dur="500" fill="hold"/>
                                        <p:tgtEl>
                                          <p:spTgt spid="102"/>
                                        </p:tgtEl>
                                        <p:attrNameLst>
                                          <p:attrName>ppt_w</p:attrName>
                                        </p:attrNameLst>
                                      </p:cBhvr>
                                      <p:tavLst>
                                        <p:tav tm="0">
                                          <p:val>
                                            <p:fltVal val="0"/>
                                          </p:val>
                                        </p:tav>
                                        <p:tav tm="100000">
                                          <p:val>
                                            <p:strVal val="#ppt_w"/>
                                          </p:val>
                                        </p:tav>
                                      </p:tavLst>
                                    </p:anim>
                                    <p:anim calcmode="lin" valueType="num">
                                      <p:cBhvr>
                                        <p:cTn id="30" dur="500" fill="hold"/>
                                        <p:tgtEl>
                                          <p:spTgt spid="102"/>
                                        </p:tgtEl>
                                        <p:attrNameLst>
                                          <p:attrName>ppt_h</p:attrName>
                                        </p:attrNameLst>
                                      </p:cBhvr>
                                      <p:tavLst>
                                        <p:tav tm="0">
                                          <p:val>
                                            <p:fltVal val="0"/>
                                          </p:val>
                                        </p:tav>
                                        <p:tav tm="100000">
                                          <p:val>
                                            <p:strVal val="#ppt_h"/>
                                          </p:val>
                                        </p:tav>
                                      </p:tavLst>
                                    </p:anim>
                                    <p:animEffect transition="in" filter="fade">
                                      <p:cBhvr>
                                        <p:cTn id="31" dur="500"/>
                                        <p:tgtEl>
                                          <p:spTgt spid="102"/>
                                        </p:tgtEl>
                                      </p:cBhvr>
                                    </p:animEffect>
                                  </p:childTnLst>
                                </p:cTn>
                              </p:par>
                            </p:childTnLst>
                          </p:cTn>
                        </p:par>
                        <p:par>
                          <p:cTn id="32" fill="hold">
                            <p:stCondLst>
                              <p:cond delay="500"/>
                            </p:stCondLst>
                            <p:childTnLst>
                              <p:par>
                                <p:cTn id="33" presetID="53" presetClass="entr" presetSubtype="528"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fltVal val="0.5"/>
                                          </p:val>
                                        </p:tav>
                                        <p:tav tm="100000">
                                          <p:val>
                                            <p:strVal val="#ppt_x"/>
                                          </p:val>
                                        </p:tav>
                                      </p:tavLst>
                                    </p:anim>
                                    <p:anim calcmode="lin" valueType="num">
                                      <p:cBhvr>
                                        <p:cTn id="39" dur="500" fill="hold"/>
                                        <p:tgtEl>
                                          <p:spTgt spid="5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anim calcmode="lin" valueType="num">
                                      <p:cBhvr>
                                        <p:cTn id="45" dur="500" fill="hold"/>
                                        <p:tgtEl>
                                          <p:spTgt spid="53"/>
                                        </p:tgtEl>
                                        <p:attrNameLst>
                                          <p:attrName>ppt_x</p:attrName>
                                        </p:attrNameLst>
                                      </p:cBhvr>
                                      <p:tavLst>
                                        <p:tav tm="0">
                                          <p:val>
                                            <p:fltVal val="0.5"/>
                                          </p:val>
                                        </p:tav>
                                        <p:tav tm="100000">
                                          <p:val>
                                            <p:strVal val="#ppt_x"/>
                                          </p:val>
                                        </p:tav>
                                      </p:tavLst>
                                    </p:anim>
                                    <p:anim calcmode="lin" valueType="num">
                                      <p:cBhvr>
                                        <p:cTn id="46" dur="500" fill="hold"/>
                                        <p:tgtEl>
                                          <p:spTgt spid="53"/>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ppt_w</p:attrName>
                                        </p:attrNameLst>
                                      </p:cBhvr>
                                      <p:tavLst>
                                        <p:tav tm="0">
                                          <p:val>
                                            <p:fltVal val="0"/>
                                          </p:val>
                                        </p:tav>
                                        <p:tav tm="100000">
                                          <p:val>
                                            <p:strVal val="#ppt_w"/>
                                          </p:val>
                                        </p:tav>
                                      </p:tavLst>
                                    </p:anim>
                                    <p:anim calcmode="lin" valueType="num">
                                      <p:cBhvr>
                                        <p:cTn id="50" dur="500" fill="hold"/>
                                        <p:tgtEl>
                                          <p:spTgt spid="54"/>
                                        </p:tgtEl>
                                        <p:attrNameLst>
                                          <p:attrName>ppt_h</p:attrName>
                                        </p:attrNameLst>
                                      </p:cBhvr>
                                      <p:tavLst>
                                        <p:tav tm="0">
                                          <p:val>
                                            <p:fltVal val="0"/>
                                          </p:val>
                                        </p:tav>
                                        <p:tav tm="100000">
                                          <p:val>
                                            <p:strVal val="#ppt_h"/>
                                          </p:val>
                                        </p:tav>
                                      </p:tavLst>
                                    </p:anim>
                                    <p:animEffect transition="in" filter="fade">
                                      <p:cBhvr>
                                        <p:cTn id="51" dur="500"/>
                                        <p:tgtEl>
                                          <p:spTgt spid="54"/>
                                        </p:tgtEl>
                                      </p:cBhvr>
                                    </p:animEffect>
                                    <p:anim calcmode="lin" valueType="num">
                                      <p:cBhvr>
                                        <p:cTn id="52" dur="500" fill="hold"/>
                                        <p:tgtEl>
                                          <p:spTgt spid="54"/>
                                        </p:tgtEl>
                                        <p:attrNameLst>
                                          <p:attrName>ppt_x</p:attrName>
                                        </p:attrNameLst>
                                      </p:cBhvr>
                                      <p:tavLst>
                                        <p:tav tm="0">
                                          <p:val>
                                            <p:fltVal val="0.5"/>
                                          </p:val>
                                        </p:tav>
                                        <p:tav tm="100000">
                                          <p:val>
                                            <p:strVal val="#ppt_x"/>
                                          </p:val>
                                        </p:tav>
                                      </p:tavLst>
                                    </p:anim>
                                    <p:anim calcmode="lin" valueType="num">
                                      <p:cBhvr>
                                        <p:cTn id="53" dur="500" fill="hold"/>
                                        <p:tgtEl>
                                          <p:spTgt spid="54"/>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anim calcmode="lin" valueType="num">
                                      <p:cBhvr>
                                        <p:cTn id="59" dur="500" fill="hold"/>
                                        <p:tgtEl>
                                          <p:spTgt spid="55"/>
                                        </p:tgtEl>
                                        <p:attrNameLst>
                                          <p:attrName>ppt_x</p:attrName>
                                        </p:attrNameLst>
                                      </p:cBhvr>
                                      <p:tavLst>
                                        <p:tav tm="0">
                                          <p:val>
                                            <p:fltVal val="0.5"/>
                                          </p:val>
                                        </p:tav>
                                        <p:tav tm="100000">
                                          <p:val>
                                            <p:strVal val="#ppt_x"/>
                                          </p:val>
                                        </p:tav>
                                      </p:tavLst>
                                    </p:anim>
                                    <p:anim calcmode="lin" valueType="num">
                                      <p:cBhvr>
                                        <p:cTn id="60" dur="500" fill="hold"/>
                                        <p:tgtEl>
                                          <p:spTgt spid="55"/>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500"/>
                                        <p:tgtEl>
                                          <p:spTgt spid="59"/>
                                        </p:tgtEl>
                                      </p:cBhvr>
                                    </p:animEffect>
                                  </p:childTnLst>
                                </p:cTn>
                              </p:par>
                              <p:par>
                                <p:cTn id="66" presetID="22" presetClass="entr" presetSubtype="4"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down)">
                                      <p:cBhvr>
                                        <p:cTn id="68" dur="500"/>
                                        <p:tgtEl>
                                          <p:spTgt spid="58"/>
                                        </p:tgtEl>
                                      </p:cBhvr>
                                    </p:animEffect>
                                  </p:childTnLst>
                                </p:cTn>
                              </p:par>
                              <p:par>
                                <p:cTn id="69" presetID="22" presetClass="entr" presetSubtype="4"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down)">
                                      <p:cBhvr>
                                        <p:cTn id="71" dur="500"/>
                                        <p:tgtEl>
                                          <p:spTgt spid="64"/>
                                        </p:tgtEl>
                                      </p:cBhvr>
                                    </p:animEffect>
                                  </p:childTnLst>
                                </p:cTn>
                              </p:par>
                              <p:par>
                                <p:cTn id="72" presetID="22" presetClass="entr" presetSubtype="4"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down)">
                                      <p:cBhvr>
                                        <p:cTn id="74" dur="500"/>
                                        <p:tgtEl>
                                          <p:spTgt spid="65"/>
                                        </p:tgtEl>
                                      </p:cBhvr>
                                    </p:animEffect>
                                  </p:childTnLst>
                                </p:cTn>
                              </p:par>
                            </p:childTnLst>
                          </p:cTn>
                        </p:par>
                        <p:par>
                          <p:cTn id="75" fill="hold">
                            <p:stCondLst>
                              <p:cond delay="500"/>
                            </p:stCondLst>
                            <p:childTnLst>
                              <p:par>
                                <p:cTn id="76" presetID="42" presetClass="entr" presetSubtype="0" fill="hold"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anim calcmode="lin" valueType="num">
                                      <p:cBhvr>
                                        <p:cTn id="79" dur="1000" fill="hold"/>
                                        <p:tgtEl>
                                          <p:spTgt spid="83"/>
                                        </p:tgtEl>
                                        <p:attrNameLst>
                                          <p:attrName>ppt_x</p:attrName>
                                        </p:attrNameLst>
                                      </p:cBhvr>
                                      <p:tavLst>
                                        <p:tav tm="0">
                                          <p:val>
                                            <p:strVal val="#ppt_x"/>
                                          </p:val>
                                        </p:tav>
                                        <p:tav tm="100000">
                                          <p:val>
                                            <p:strVal val="#ppt_x"/>
                                          </p:val>
                                        </p:tav>
                                      </p:tavLst>
                                    </p:anim>
                                    <p:anim calcmode="lin" valueType="num">
                                      <p:cBhvr>
                                        <p:cTn id="80" dur="1000" fill="hold"/>
                                        <p:tgtEl>
                                          <p:spTgt spid="8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1000"/>
                                        <p:tgtEl>
                                          <p:spTgt spid="78"/>
                                        </p:tgtEl>
                                      </p:cBhvr>
                                    </p:animEffect>
                                    <p:anim calcmode="lin" valueType="num">
                                      <p:cBhvr>
                                        <p:cTn id="84" dur="1000" fill="hold"/>
                                        <p:tgtEl>
                                          <p:spTgt spid="78"/>
                                        </p:tgtEl>
                                        <p:attrNameLst>
                                          <p:attrName>ppt_x</p:attrName>
                                        </p:attrNameLst>
                                      </p:cBhvr>
                                      <p:tavLst>
                                        <p:tav tm="0">
                                          <p:val>
                                            <p:strVal val="#ppt_x"/>
                                          </p:val>
                                        </p:tav>
                                        <p:tav tm="100000">
                                          <p:val>
                                            <p:strVal val="#ppt_x"/>
                                          </p:val>
                                        </p:tav>
                                      </p:tavLst>
                                    </p:anim>
                                    <p:anim calcmode="lin" valueType="num">
                                      <p:cBhvr>
                                        <p:cTn id="85" dur="1000" fill="hold"/>
                                        <p:tgtEl>
                                          <p:spTgt spid="7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1000"/>
                                        <p:tgtEl>
                                          <p:spTgt spid="88"/>
                                        </p:tgtEl>
                                      </p:cBhvr>
                                    </p:animEffect>
                                    <p:anim calcmode="lin" valueType="num">
                                      <p:cBhvr>
                                        <p:cTn id="89" dur="1000" fill="hold"/>
                                        <p:tgtEl>
                                          <p:spTgt spid="88"/>
                                        </p:tgtEl>
                                        <p:attrNameLst>
                                          <p:attrName>ppt_x</p:attrName>
                                        </p:attrNameLst>
                                      </p:cBhvr>
                                      <p:tavLst>
                                        <p:tav tm="0">
                                          <p:val>
                                            <p:strVal val="#ppt_x"/>
                                          </p:val>
                                        </p:tav>
                                        <p:tav tm="100000">
                                          <p:val>
                                            <p:strVal val="#ppt_x"/>
                                          </p:val>
                                        </p:tav>
                                      </p:tavLst>
                                    </p:anim>
                                    <p:anim calcmode="lin" valueType="num">
                                      <p:cBhvr>
                                        <p:cTn id="90" dur="1000" fill="hold"/>
                                        <p:tgtEl>
                                          <p:spTgt spid="8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1000"/>
                                        <p:tgtEl>
                                          <p:spTgt spid="93"/>
                                        </p:tgtEl>
                                      </p:cBhvr>
                                    </p:animEffect>
                                    <p:anim calcmode="lin" valueType="num">
                                      <p:cBhvr>
                                        <p:cTn id="94" dur="1000" fill="hold"/>
                                        <p:tgtEl>
                                          <p:spTgt spid="93"/>
                                        </p:tgtEl>
                                        <p:attrNameLst>
                                          <p:attrName>ppt_x</p:attrName>
                                        </p:attrNameLst>
                                      </p:cBhvr>
                                      <p:tavLst>
                                        <p:tav tm="0">
                                          <p:val>
                                            <p:strVal val="#ppt_x"/>
                                          </p:val>
                                        </p:tav>
                                        <p:tav tm="100000">
                                          <p:val>
                                            <p:strVal val="#ppt_x"/>
                                          </p:val>
                                        </p:tav>
                                      </p:tavLst>
                                    </p:anim>
                                    <p:anim calcmode="lin" valueType="num">
                                      <p:cBhvr>
                                        <p:cTn id="95" dur="1000" fill="hold"/>
                                        <p:tgtEl>
                                          <p:spTgt spid="93"/>
                                        </p:tgtEl>
                                        <p:attrNameLst>
                                          <p:attrName>ppt_y</p:attrName>
                                        </p:attrNameLst>
                                      </p:cBhvr>
                                      <p:tavLst>
                                        <p:tav tm="0">
                                          <p:val>
                                            <p:strVal val="#ppt_y+.1"/>
                                          </p:val>
                                        </p:tav>
                                        <p:tav tm="100000">
                                          <p:val>
                                            <p:strVal val="#ppt_y"/>
                                          </p:val>
                                        </p:tav>
                                      </p:tavLst>
                                    </p:anim>
                                  </p:childTnLst>
                                </p:cTn>
                              </p:par>
                            </p:childTnLst>
                          </p:cTn>
                        </p:par>
                        <p:par>
                          <p:cTn id="96" fill="hold">
                            <p:stCondLst>
                              <p:cond delay="1500"/>
                            </p:stCondLst>
                            <p:childTnLst>
                              <p:par>
                                <p:cTn id="97" presetID="14" presetClass="entr" presetSubtype="1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randombar(horizontal)">
                                      <p:cBhvr>
                                        <p:cTn id="99" dur="500"/>
                                        <p:tgtEl>
                                          <p:spTgt spid="57"/>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randombar(horizontal)">
                                      <p:cBhvr>
                                        <p:cTn id="102" dur="500"/>
                                        <p:tgtEl>
                                          <p:spTgt spid="92"/>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randombar(horizontal)">
                                      <p:cBhvr>
                                        <p:cTn id="105" dur="500"/>
                                        <p:tgtEl>
                                          <p:spTgt spid="82"/>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randombar(horizontal)">
                                      <p:cBhvr>
                                        <p:cTn id="108" dur="500"/>
                                        <p:tgtEl>
                                          <p:spTgt spid="87"/>
                                        </p:tgtEl>
                                      </p:cBhvr>
                                    </p:animEffec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77" grpId="0"/>
      <p:bldP spid="53" grpId="0" bldLvl="0" animBg="1"/>
      <p:bldP spid="54" grpId="0" bldLvl="0" animBg="1"/>
      <p:bldP spid="55" grpId="0" bldLvl="0" animBg="1"/>
      <p:bldP spid="56" grpId="0" bldLvl="0" animBg="1"/>
      <p:bldP spid="57" grpId="0"/>
      <p:bldP spid="82" grpId="0"/>
      <p:bldP spid="87"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61789" y="357181"/>
            <a:ext cx="1941830" cy="440055"/>
          </a:xfrm>
          <a:prstGeom prst="rect">
            <a:avLst/>
          </a:prstGeom>
          <a:noFill/>
        </p:spPr>
        <p:txBody>
          <a:bodyPr wrap="none" rtlCol="0">
            <a:spAutoFit/>
          </a:bodyPr>
          <a:lstStyle/>
          <a:p>
            <a:pPr algn="ctr"/>
            <a:r>
              <a:rPr lang="en-US" altLang="zh-CN" sz="2135" dirty="0">
                <a:solidFill>
                  <a:schemeClr val="accent3"/>
                </a:solidFill>
                <a:latin typeface="+mn-ea"/>
                <a:cs typeface="+mn-ea"/>
              </a:rPr>
              <a:t>ASSESSMENT</a:t>
            </a:r>
            <a:endParaRPr lang="zh-CN" altLang="en-US" sz="2135" dirty="0">
              <a:solidFill>
                <a:schemeClr val="accent3"/>
              </a:solidFill>
              <a:latin typeface="+mn-ea"/>
              <a:cs typeface="+mn-ea"/>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46472" y="1064351"/>
            <a:ext cx="10139680" cy="840105"/>
          </a:xfrm>
          <a:prstGeom prst="rect">
            <a:avLst/>
          </a:prstGeom>
          <a:noFill/>
        </p:spPr>
        <p:txBody>
          <a:bodyPr wrap="none" rtlCol="0">
            <a:spAutoFit/>
          </a:bodyPr>
          <a:lstStyle/>
          <a:p>
            <a:r>
              <a:rPr lang="zh-CN" altLang="en-US" sz="1600" dirty="0">
                <a:latin typeface="+mn-ea"/>
                <a:cs typeface="+mn-ea"/>
              </a:rPr>
              <a:t>请您添加文字内容，内容详尽简要清晰足够表达标题，准确无误。添加文字内容，内容详尽简要清晰。请您添加</a:t>
            </a:r>
            <a:endParaRPr lang="en-US" altLang="zh-CN" sz="1600" dirty="0">
              <a:latin typeface="+mn-ea"/>
              <a:cs typeface="+mn-ea"/>
            </a:endParaRPr>
          </a:p>
          <a:p>
            <a:r>
              <a:rPr lang="zh-CN" altLang="en-US" sz="1600" dirty="0">
                <a:latin typeface="+mn-ea"/>
                <a:cs typeface="+mn-ea"/>
              </a:rPr>
              <a:t>文字内容，内容详尽简要清晰足够表达标题，准确无误。添加文字内容，内容详尽简要清晰。请您添加文字内容</a:t>
            </a:r>
            <a:endParaRPr lang="en-US" altLang="zh-CN" sz="1600" dirty="0">
              <a:latin typeface="+mn-ea"/>
              <a:cs typeface="+mn-ea"/>
            </a:endParaRPr>
          </a:p>
          <a:p>
            <a:r>
              <a:rPr lang="zh-CN" altLang="en-US" sz="1600" dirty="0">
                <a:latin typeface="+mn-ea"/>
                <a:cs typeface="+mn-ea"/>
              </a:rPr>
              <a:t>，内容详尽简要清晰足够表达标题，准确无误。添加文字内容，内容详尽简要清晰。</a:t>
            </a:r>
            <a:endParaRPr lang="en-US" altLang="zh-CN" sz="1600" dirty="0">
              <a:latin typeface="+mn-ea"/>
              <a:cs typeface="+mn-ea"/>
            </a:endParaRPr>
          </a:p>
        </p:txBody>
      </p:sp>
      <p:sp>
        <p:nvSpPr>
          <p:cNvPr id="53" name="五角星 52"/>
          <p:cNvSpPr/>
          <p:nvPr/>
        </p:nvSpPr>
        <p:spPr>
          <a:xfrm>
            <a:off x="4653034" y="2937933"/>
            <a:ext cx="2887133" cy="2887133"/>
          </a:xfrm>
          <a:prstGeom prst="star5">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nvGrpSpPr>
          <p:cNvPr id="54" name="组合 53"/>
          <p:cNvGrpSpPr/>
          <p:nvPr/>
        </p:nvGrpSpPr>
        <p:grpSpPr>
          <a:xfrm>
            <a:off x="5284131" y="3759200"/>
            <a:ext cx="1624939" cy="1624939"/>
            <a:chOff x="3962648" y="2819400"/>
            <a:chExt cx="1218704" cy="1218704"/>
          </a:xfrm>
        </p:grpSpPr>
        <p:grpSp>
          <p:nvGrpSpPr>
            <p:cNvPr id="55" name="组合 5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sp>
            <p:nvSpPr>
              <p:cNvPr id="58" name="椭圆 57"/>
              <p:cNvSpPr/>
              <p:nvPr/>
            </p:nvSpPr>
            <p:spPr>
              <a:xfrm>
                <a:off x="392113" y="760413"/>
                <a:ext cx="3825873" cy="38258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endParaRPr>
              </a:p>
            </p:txBody>
          </p:sp>
        </p:grpSp>
        <p:sp>
          <p:nvSpPr>
            <p:cNvPr id="56" name="TextBox 55"/>
            <p:cNvSpPr txBox="1"/>
            <p:nvPr/>
          </p:nvSpPr>
          <p:spPr>
            <a:xfrm>
              <a:off x="4199464" y="3274863"/>
              <a:ext cx="725805" cy="297180"/>
            </a:xfrm>
            <a:prstGeom prst="rect">
              <a:avLst/>
            </a:prstGeom>
            <a:noFill/>
          </p:spPr>
          <p:txBody>
            <a:bodyPr wrap="none" rtlCol="0">
              <a:spAutoFit/>
            </a:bodyPr>
            <a:lstStyle/>
            <a:p>
              <a:r>
                <a:rPr lang="en-US" altLang="zh-CN" sz="1865" spc="300" dirty="0">
                  <a:solidFill>
                    <a:schemeClr val="bg1"/>
                  </a:solidFill>
                  <a:latin typeface="+mn-ea"/>
                  <a:cs typeface="+mn-ea"/>
                </a:rPr>
                <a:t>TITLE</a:t>
              </a:r>
              <a:endParaRPr lang="zh-CN" altLang="en-US" sz="1865" spc="300" dirty="0">
                <a:solidFill>
                  <a:schemeClr val="bg1"/>
                </a:solidFill>
                <a:latin typeface="+mn-ea"/>
                <a:cs typeface="+mn-ea"/>
              </a:endParaRPr>
            </a:p>
          </p:txBody>
        </p:sp>
      </p:grpSp>
      <p:sp>
        <p:nvSpPr>
          <p:cNvPr id="59" name="椭圆 58"/>
          <p:cNvSpPr/>
          <p:nvPr/>
        </p:nvSpPr>
        <p:spPr>
          <a:xfrm>
            <a:off x="3982704" y="3578581"/>
            <a:ext cx="946852" cy="946852"/>
          </a:xfrm>
          <a:prstGeom prst="ellipse">
            <a:avLst/>
          </a:prstGeom>
          <a:solidFill>
            <a:schemeClr val="accent1"/>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64" name="椭圆 63"/>
          <p:cNvSpPr/>
          <p:nvPr/>
        </p:nvSpPr>
        <p:spPr>
          <a:xfrm>
            <a:off x="5623175" y="2249315"/>
            <a:ext cx="946852" cy="946852"/>
          </a:xfrm>
          <a:prstGeom prst="ellipse">
            <a:avLst/>
          </a:prstGeom>
          <a:solidFill>
            <a:schemeClr val="accent2"/>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65" name="椭圆 64"/>
          <p:cNvSpPr/>
          <p:nvPr/>
        </p:nvSpPr>
        <p:spPr>
          <a:xfrm>
            <a:off x="7282640" y="3578581"/>
            <a:ext cx="946852" cy="946852"/>
          </a:xfrm>
          <a:prstGeom prst="ellipse">
            <a:avLst/>
          </a:prstGeom>
          <a:solidFill>
            <a:schemeClr val="accent1"/>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77" name="椭圆 76"/>
          <p:cNvSpPr/>
          <p:nvPr/>
        </p:nvSpPr>
        <p:spPr>
          <a:xfrm>
            <a:off x="6627182" y="5502672"/>
            <a:ext cx="946852" cy="946852"/>
          </a:xfrm>
          <a:prstGeom prst="ellipse">
            <a:avLst/>
          </a:prstGeom>
          <a:solidFill>
            <a:srgbClr val="92D05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78" name="椭圆 77"/>
          <p:cNvSpPr/>
          <p:nvPr/>
        </p:nvSpPr>
        <p:spPr>
          <a:xfrm>
            <a:off x="4636039" y="5485739"/>
            <a:ext cx="946852" cy="946852"/>
          </a:xfrm>
          <a:prstGeom prst="ellipse">
            <a:avLst/>
          </a:prstGeom>
          <a:solidFill>
            <a:srgbClr val="92D05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79" name="TextBox 78"/>
          <p:cNvSpPr txBox="1"/>
          <p:nvPr/>
        </p:nvSpPr>
        <p:spPr>
          <a:xfrm>
            <a:off x="3652946" y="2589912"/>
            <a:ext cx="1706880" cy="483235"/>
          </a:xfrm>
          <a:prstGeom prst="rect">
            <a:avLst/>
          </a:prstGeom>
          <a:noFill/>
        </p:spPr>
        <p:txBody>
          <a:bodyPr wrap="none" rtlCol="0">
            <a:spAutoFit/>
          </a:bodyPr>
          <a:lstStyle/>
          <a:p>
            <a:pPr algn="l"/>
            <a:r>
              <a:rPr lang="zh-CN" altLang="en-US" sz="2400" dirty="0">
                <a:latin typeface="+mn-ea"/>
                <a:cs typeface="+mn-ea"/>
              </a:rPr>
              <a:t>添加标题一</a:t>
            </a:r>
          </a:p>
        </p:txBody>
      </p:sp>
      <p:sp>
        <p:nvSpPr>
          <p:cNvPr id="80" name="TextBox 79"/>
          <p:cNvSpPr txBox="1"/>
          <p:nvPr/>
        </p:nvSpPr>
        <p:spPr>
          <a:xfrm>
            <a:off x="8377427" y="3781073"/>
            <a:ext cx="1706880" cy="483235"/>
          </a:xfrm>
          <a:prstGeom prst="rect">
            <a:avLst/>
          </a:prstGeom>
          <a:noFill/>
        </p:spPr>
        <p:txBody>
          <a:bodyPr wrap="none" rtlCol="0">
            <a:spAutoFit/>
          </a:bodyPr>
          <a:lstStyle/>
          <a:p>
            <a:pPr algn="l"/>
            <a:r>
              <a:rPr lang="zh-CN" altLang="en-US" sz="2400" dirty="0">
                <a:latin typeface="+mn-ea"/>
                <a:cs typeface="+mn-ea"/>
              </a:rPr>
              <a:t>添加标题三</a:t>
            </a:r>
          </a:p>
        </p:txBody>
      </p:sp>
      <p:sp>
        <p:nvSpPr>
          <p:cNvPr id="81" name="TextBox 80"/>
          <p:cNvSpPr txBox="1"/>
          <p:nvPr/>
        </p:nvSpPr>
        <p:spPr>
          <a:xfrm>
            <a:off x="7729383" y="5679076"/>
            <a:ext cx="1706880" cy="483235"/>
          </a:xfrm>
          <a:prstGeom prst="rect">
            <a:avLst/>
          </a:prstGeom>
          <a:noFill/>
        </p:spPr>
        <p:txBody>
          <a:bodyPr wrap="none" rtlCol="0">
            <a:spAutoFit/>
          </a:bodyPr>
          <a:lstStyle/>
          <a:p>
            <a:pPr algn="l"/>
            <a:r>
              <a:rPr lang="zh-CN" altLang="en-US" sz="2400" dirty="0">
                <a:latin typeface="+mn-ea"/>
                <a:cs typeface="+mn-ea"/>
              </a:rPr>
              <a:t>添加标题五</a:t>
            </a:r>
          </a:p>
        </p:txBody>
      </p:sp>
      <p:sp>
        <p:nvSpPr>
          <p:cNvPr id="82" name="TextBox 81"/>
          <p:cNvSpPr txBox="1"/>
          <p:nvPr/>
        </p:nvSpPr>
        <p:spPr>
          <a:xfrm>
            <a:off x="2019927" y="3889057"/>
            <a:ext cx="1706880" cy="483235"/>
          </a:xfrm>
          <a:prstGeom prst="rect">
            <a:avLst/>
          </a:prstGeom>
          <a:noFill/>
        </p:spPr>
        <p:txBody>
          <a:bodyPr wrap="none" rtlCol="0">
            <a:spAutoFit/>
          </a:bodyPr>
          <a:lstStyle/>
          <a:p>
            <a:pPr algn="l"/>
            <a:r>
              <a:rPr lang="zh-CN" altLang="en-US" sz="2400" dirty="0">
                <a:latin typeface="+mn-ea"/>
                <a:cs typeface="+mn-ea"/>
              </a:rPr>
              <a:t>添加标题二</a:t>
            </a:r>
          </a:p>
        </p:txBody>
      </p:sp>
      <p:sp>
        <p:nvSpPr>
          <p:cNvPr id="83" name="TextBox 82"/>
          <p:cNvSpPr txBox="1"/>
          <p:nvPr/>
        </p:nvSpPr>
        <p:spPr>
          <a:xfrm>
            <a:off x="2623228" y="5780676"/>
            <a:ext cx="1706880" cy="483235"/>
          </a:xfrm>
          <a:prstGeom prst="rect">
            <a:avLst/>
          </a:prstGeom>
          <a:noFill/>
        </p:spPr>
        <p:txBody>
          <a:bodyPr wrap="none" rtlCol="0">
            <a:spAutoFit/>
          </a:bodyPr>
          <a:lstStyle/>
          <a:p>
            <a:pPr algn="l"/>
            <a:r>
              <a:rPr lang="zh-CN" altLang="en-US" sz="2400" dirty="0">
                <a:latin typeface="+mn-ea"/>
                <a:cs typeface="+mn-ea"/>
              </a:rPr>
              <a:t>添加标题四</a:t>
            </a:r>
          </a:p>
        </p:txBody>
      </p:sp>
      <p:sp>
        <p:nvSpPr>
          <p:cNvPr id="84" name="TextBox 83"/>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strips(upRight)">
                                      <p:cBhvr>
                                        <p:cTn id="28" dur="500"/>
                                        <p:tgtEl>
                                          <p:spTgt spid="47"/>
                                        </p:tgtEl>
                                      </p:cBhvr>
                                    </p:animEffect>
                                  </p:childTnLst>
                                </p:cTn>
                              </p:par>
                            </p:childTnLst>
                          </p:cTn>
                        </p:par>
                        <p:par>
                          <p:cTn id="29" fill="hold">
                            <p:stCondLst>
                              <p:cond delay="2000"/>
                            </p:stCondLst>
                            <p:childTnLst>
                              <p:par>
                                <p:cTn id="30" presetID="53" presetClass="entr" presetSubtype="528"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anim calcmode="lin" valueType="num">
                                      <p:cBhvr>
                                        <p:cTn id="35" dur="500" fill="hold"/>
                                        <p:tgtEl>
                                          <p:spTgt spid="54"/>
                                        </p:tgtEl>
                                        <p:attrNameLst>
                                          <p:attrName>ppt_x</p:attrName>
                                        </p:attrNameLst>
                                      </p:cBhvr>
                                      <p:tavLst>
                                        <p:tav tm="0">
                                          <p:val>
                                            <p:fltVal val="0.5"/>
                                          </p:val>
                                        </p:tav>
                                        <p:tav tm="100000">
                                          <p:val>
                                            <p:strVal val="#ppt_x"/>
                                          </p:val>
                                        </p:tav>
                                      </p:tavLst>
                                    </p:anim>
                                    <p:anim calcmode="lin" valueType="num">
                                      <p:cBhvr>
                                        <p:cTn id="36" dur="500" fill="hold"/>
                                        <p:tgtEl>
                                          <p:spTgt spid="54"/>
                                        </p:tgtEl>
                                        <p:attrNameLst>
                                          <p:attrName>ppt_y</p:attrName>
                                        </p:attrNameLst>
                                      </p:cBhvr>
                                      <p:tavLst>
                                        <p:tav tm="0">
                                          <p:val>
                                            <p:fltVal val="0.5"/>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Effect transition="in" filter="fade">
                                      <p:cBhvr>
                                        <p:cTn id="42" dur="500"/>
                                        <p:tgtEl>
                                          <p:spTgt spid="53"/>
                                        </p:tgtEl>
                                      </p:cBhvr>
                                    </p:animEffect>
                                  </p:childTnLst>
                                </p:cTn>
                              </p:par>
                            </p:childTnLst>
                          </p:cTn>
                        </p:par>
                        <p:par>
                          <p:cTn id="43" fill="hold">
                            <p:stCondLst>
                              <p:cond delay="3000"/>
                            </p:stCondLst>
                            <p:childTnLst>
                              <p:par>
                                <p:cTn id="44" presetID="53" presetClass="entr" presetSubtype="16" fill="hold" grpId="0" nodeType="afterEffect">
                                  <p:stCondLst>
                                    <p:cond delay="300"/>
                                  </p:stCondLst>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ppt_w</p:attrName>
                                        </p:attrNameLst>
                                      </p:cBhvr>
                                      <p:tavLst>
                                        <p:tav tm="0">
                                          <p:val>
                                            <p:fltVal val="0"/>
                                          </p:val>
                                        </p:tav>
                                        <p:tav tm="100000">
                                          <p:val>
                                            <p:strVal val="#ppt_w"/>
                                          </p:val>
                                        </p:tav>
                                      </p:tavLst>
                                    </p:anim>
                                    <p:anim calcmode="lin" valueType="num">
                                      <p:cBhvr>
                                        <p:cTn id="47" dur="500" fill="hold"/>
                                        <p:tgtEl>
                                          <p:spTgt spid="64"/>
                                        </p:tgtEl>
                                        <p:attrNameLst>
                                          <p:attrName>ppt_h</p:attrName>
                                        </p:attrNameLst>
                                      </p:cBhvr>
                                      <p:tavLst>
                                        <p:tav tm="0">
                                          <p:val>
                                            <p:fltVal val="0"/>
                                          </p:val>
                                        </p:tav>
                                        <p:tav tm="100000">
                                          <p:val>
                                            <p:strVal val="#ppt_h"/>
                                          </p:val>
                                        </p:tav>
                                      </p:tavLst>
                                    </p:anim>
                                    <p:animEffect transition="in" filter="fade">
                                      <p:cBhvr>
                                        <p:cTn id="48" dur="500"/>
                                        <p:tgtEl>
                                          <p:spTgt spid="64"/>
                                        </p:tgtEl>
                                      </p:cBhvr>
                                    </p:animEffect>
                                  </p:childTnLst>
                                </p:cTn>
                              </p:par>
                              <p:par>
                                <p:cTn id="49" presetID="53" presetClass="entr" presetSubtype="16" fill="hold" grpId="0" nodeType="withEffect">
                                  <p:stCondLst>
                                    <p:cond delay="30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par>
                                <p:cTn id="54" presetID="53" presetClass="entr" presetSubtype="16" fill="hold" grpId="0" nodeType="withEffect">
                                  <p:stCondLst>
                                    <p:cond delay="30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fltVal val="0"/>
                                          </p:val>
                                        </p:tav>
                                        <p:tav tm="100000">
                                          <p:val>
                                            <p:strVal val="#ppt_h"/>
                                          </p:val>
                                        </p:tav>
                                      </p:tavLst>
                                    </p:anim>
                                    <p:animEffect transition="in" filter="fade">
                                      <p:cBhvr>
                                        <p:cTn id="58" dur="500"/>
                                        <p:tgtEl>
                                          <p:spTgt spid="78"/>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cTn>
                              </p:par>
                              <p:par>
                                <p:cTn id="64" presetID="53" presetClass="entr" presetSubtype="16" fill="hold" grpId="0" nodeType="withEffect">
                                  <p:stCondLst>
                                    <p:cond delay="300"/>
                                  </p:stCondLst>
                                  <p:childTnLst>
                                    <p:set>
                                      <p:cBhvr>
                                        <p:cTn id="65" dur="1" fill="hold">
                                          <p:stCondLst>
                                            <p:cond delay="0"/>
                                          </p:stCondLst>
                                        </p:cTn>
                                        <p:tgtEl>
                                          <p:spTgt spid="77"/>
                                        </p:tgtEl>
                                        <p:attrNameLst>
                                          <p:attrName>style.visibility</p:attrName>
                                        </p:attrNameLst>
                                      </p:cBhvr>
                                      <p:to>
                                        <p:strVal val="visible"/>
                                      </p:to>
                                    </p:set>
                                    <p:anim calcmode="lin" valueType="num">
                                      <p:cBhvr>
                                        <p:cTn id="66" dur="500" fill="hold"/>
                                        <p:tgtEl>
                                          <p:spTgt spid="77"/>
                                        </p:tgtEl>
                                        <p:attrNameLst>
                                          <p:attrName>ppt_w</p:attrName>
                                        </p:attrNameLst>
                                      </p:cBhvr>
                                      <p:tavLst>
                                        <p:tav tm="0">
                                          <p:val>
                                            <p:fltVal val="0"/>
                                          </p:val>
                                        </p:tav>
                                        <p:tav tm="100000">
                                          <p:val>
                                            <p:strVal val="#ppt_w"/>
                                          </p:val>
                                        </p:tav>
                                      </p:tavLst>
                                    </p:anim>
                                    <p:anim calcmode="lin" valueType="num">
                                      <p:cBhvr>
                                        <p:cTn id="67" dur="500" fill="hold"/>
                                        <p:tgtEl>
                                          <p:spTgt spid="77"/>
                                        </p:tgtEl>
                                        <p:attrNameLst>
                                          <p:attrName>ppt_h</p:attrName>
                                        </p:attrNameLst>
                                      </p:cBhvr>
                                      <p:tavLst>
                                        <p:tav tm="0">
                                          <p:val>
                                            <p:fltVal val="0"/>
                                          </p:val>
                                        </p:tav>
                                        <p:tav tm="100000">
                                          <p:val>
                                            <p:strVal val="#ppt_h"/>
                                          </p:val>
                                        </p:tav>
                                      </p:tavLst>
                                    </p:anim>
                                    <p:animEffect transition="in" filter="fade">
                                      <p:cBhvr>
                                        <p:cTn id="68" dur="500"/>
                                        <p:tgtEl>
                                          <p:spTgt spid="77"/>
                                        </p:tgtEl>
                                      </p:cBhvr>
                                    </p:animEffect>
                                  </p:childTnLst>
                                </p:cTn>
                              </p:par>
                            </p:childTnLst>
                          </p:cTn>
                        </p:par>
                        <p:par>
                          <p:cTn id="69" fill="hold">
                            <p:stCondLst>
                              <p:cond delay="3800"/>
                            </p:stCondLst>
                            <p:childTnLst>
                              <p:par>
                                <p:cTn id="70" presetID="12" presetClass="entr" presetSubtype="2"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p:tgtEl>
                                          <p:spTgt spid="79"/>
                                        </p:tgtEl>
                                        <p:attrNameLst>
                                          <p:attrName>ppt_x</p:attrName>
                                        </p:attrNameLst>
                                      </p:cBhvr>
                                      <p:tavLst>
                                        <p:tav tm="0">
                                          <p:val>
                                            <p:strVal val="#ppt_x+#ppt_w*1.125000"/>
                                          </p:val>
                                        </p:tav>
                                        <p:tav tm="100000">
                                          <p:val>
                                            <p:strVal val="#ppt_x"/>
                                          </p:val>
                                        </p:tav>
                                      </p:tavLst>
                                    </p:anim>
                                    <p:animEffect transition="in" filter="wipe(left)">
                                      <p:cBhvr>
                                        <p:cTn id="73" dur="500"/>
                                        <p:tgtEl>
                                          <p:spTgt spid="79"/>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additive="base">
                                        <p:cTn id="76" dur="500"/>
                                        <p:tgtEl>
                                          <p:spTgt spid="82"/>
                                        </p:tgtEl>
                                        <p:attrNameLst>
                                          <p:attrName>ppt_x</p:attrName>
                                        </p:attrNameLst>
                                      </p:cBhvr>
                                      <p:tavLst>
                                        <p:tav tm="0">
                                          <p:val>
                                            <p:strVal val="#ppt_x+#ppt_w*1.125000"/>
                                          </p:val>
                                        </p:tav>
                                        <p:tav tm="100000">
                                          <p:val>
                                            <p:strVal val="#ppt_x"/>
                                          </p:val>
                                        </p:tav>
                                      </p:tavLst>
                                    </p:anim>
                                    <p:animEffect transition="in" filter="wipe(left)">
                                      <p:cBhvr>
                                        <p:cTn id="77" dur="500"/>
                                        <p:tgtEl>
                                          <p:spTgt spid="82"/>
                                        </p:tgtEl>
                                      </p:cBhvr>
                                    </p:animEffect>
                                  </p:childTnLst>
                                </p:cTn>
                              </p:par>
                              <p:par>
                                <p:cTn id="78" presetID="12" presetClass="entr" presetSubtype="2"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additive="base">
                                        <p:cTn id="80" dur="500"/>
                                        <p:tgtEl>
                                          <p:spTgt spid="83"/>
                                        </p:tgtEl>
                                        <p:attrNameLst>
                                          <p:attrName>ppt_x</p:attrName>
                                        </p:attrNameLst>
                                      </p:cBhvr>
                                      <p:tavLst>
                                        <p:tav tm="0">
                                          <p:val>
                                            <p:strVal val="#ppt_x+#ppt_w*1.125000"/>
                                          </p:val>
                                        </p:tav>
                                        <p:tav tm="100000">
                                          <p:val>
                                            <p:strVal val="#ppt_x"/>
                                          </p:val>
                                        </p:tav>
                                      </p:tavLst>
                                    </p:anim>
                                    <p:animEffect transition="in" filter="wipe(left)">
                                      <p:cBhvr>
                                        <p:cTn id="81" dur="500"/>
                                        <p:tgtEl>
                                          <p:spTgt spid="83"/>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additive="base">
                                        <p:cTn id="84" dur="500"/>
                                        <p:tgtEl>
                                          <p:spTgt spid="80"/>
                                        </p:tgtEl>
                                        <p:attrNameLst>
                                          <p:attrName>ppt_x</p:attrName>
                                        </p:attrNameLst>
                                      </p:cBhvr>
                                      <p:tavLst>
                                        <p:tav tm="0">
                                          <p:val>
                                            <p:strVal val="#ppt_x-#ppt_w*1.125000"/>
                                          </p:val>
                                        </p:tav>
                                        <p:tav tm="100000">
                                          <p:val>
                                            <p:strVal val="#ppt_x"/>
                                          </p:val>
                                        </p:tav>
                                      </p:tavLst>
                                    </p:anim>
                                    <p:animEffect transition="in" filter="wipe(right)">
                                      <p:cBhvr>
                                        <p:cTn id="85" dur="500"/>
                                        <p:tgtEl>
                                          <p:spTgt spid="80"/>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childTnLst>
                          </p:cTn>
                        </p:par>
                        <p:par>
                          <p:cTn id="90" fill="hold">
                            <p:stCondLst>
                              <p:cond delay="4300"/>
                            </p:stCondLst>
                            <p:childTnLst>
                              <p:par>
                                <p:cTn id="91" presetID="10" presetClass="entr" presetSubtype="0" fill="hold" grpId="0"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fade">
                                      <p:cBhvr>
                                        <p:cTn id="93"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47" grpId="0"/>
      <p:bldP spid="53" grpId="0" bldLvl="0" animBg="1"/>
      <p:bldP spid="59" grpId="0" bldLvl="0" animBg="1"/>
      <p:bldP spid="64" grpId="0" bldLvl="0" animBg="1"/>
      <p:bldP spid="65" grpId="0" bldLvl="0" animBg="1"/>
      <p:bldP spid="77" grpId="0" bldLvl="0" animBg="1"/>
      <p:bldP spid="78" grpId="0" bldLvl="0" animBg="1"/>
      <p:bldP spid="79" grpId="0"/>
      <p:bldP spid="80" grpId="0"/>
      <p:bldP spid="81" grpId="0"/>
      <p:bldP spid="82" grpId="0"/>
      <p:bldP spid="83"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11306" y="2356617"/>
            <a:ext cx="1734808" cy="1734808"/>
            <a:chOff x="2262782" y="1446400"/>
            <a:chExt cx="1301106" cy="1301106"/>
          </a:xfrm>
        </p:grpSpPr>
        <p:sp>
          <p:nvSpPr>
            <p:cNvPr id="5" name="椭圆 4"/>
            <p:cNvSpPr/>
            <p:nvPr/>
          </p:nvSpPr>
          <p:spPr>
            <a:xfrm>
              <a:off x="2262782" y="1446400"/>
              <a:ext cx="1301106" cy="1301106"/>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16" name="KSO_Shape"/>
            <p:cNvSpPr/>
            <p:nvPr/>
          </p:nvSpPr>
          <p:spPr bwMode="auto">
            <a:xfrm>
              <a:off x="2568518" y="1757459"/>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gradFill>
              <a:gsLst>
                <a:gs pos="0">
                  <a:schemeClr val="accent1"/>
                </a:gs>
                <a:gs pos="21000">
                  <a:schemeClr val="accent2"/>
                </a:gs>
                <a:gs pos="48617">
                  <a:schemeClr val="accent5"/>
                </a:gs>
                <a:gs pos="75000">
                  <a:srgbClr val="92D050"/>
                </a:gs>
                <a:gs pos="100000">
                  <a:schemeClr val="accent3"/>
                </a:gs>
              </a:gsLst>
              <a:lin ang="0" scaled="0"/>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cs typeface="+mn-ea"/>
              </a:endParaRPr>
            </a:p>
          </p:txBody>
        </p:sp>
      </p:grpSp>
      <p:sp>
        <p:nvSpPr>
          <p:cNvPr id="30" name="矩形 29"/>
          <p:cNvSpPr/>
          <p:nvPr/>
        </p:nvSpPr>
        <p:spPr>
          <a:xfrm>
            <a:off x="600" y="3197495"/>
            <a:ext cx="2640000"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31" name="矩形 30"/>
          <p:cNvSpPr/>
          <p:nvPr/>
        </p:nvSpPr>
        <p:spPr>
          <a:xfrm>
            <a:off x="5040483" y="3197495"/>
            <a:ext cx="7152117"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4" name="TextBox 1"/>
          <p:cNvSpPr txBox="1"/>
          <p:nvPr/>
        </p:nvSpPr>
        <p:spPr>
          <a:xfrm>
            <a:off x="5277715" y="2135809"/>
            <a:ext cx="5608320" cy="962025"/>
          </a:xfrm>
          <a:prstGeom prst="rect">
            <a:avLst/>
          </a:prstGeom>
          <a:noFill/>
        </p:spPr>
        <p:txBody>
          <a:bodyPr wrap="none" rtlCol="0">
            <a:spAutoFit/>
          </a:bodyPr>
          <a:lstStyle/>
          <a:p>
            <a:pPr algn="l"/>
            <a:r>
              <a:rPr lang="zh-CN" altLang="en-US" sz="5335" b="1" dirty="0">
                <a:solidFill>
                  <a:schemeClr val="accent3"/>
                </a:solidFill>
                <a:latin typeface="+mn-ea"/>
                <a:cs typeface="+mn-ea"/>
              </a:rPr>
              <a:t>单击此处添加标题</a:t>
            </a:r>
          </a:p>
        </p:txBody>
      </p:sp>
      <p:sp>
        <p:nvSpPr>
          <p:cNvPr id="15" name="TextBox 14"/>
          <p:cNvSpPr txBox="1"/>
          <p:nvPr/>
        </p:nvSpPr>
        <p:spPr>
          <a:xfrm>
            <a:off x="6112004" y="3469961"/>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6" name="TextBox 15"/>
          <p:cNvSpPr txBox="1"/>
          <p:nvPr/>
        </p:nvSpPr>
        <p:spPr>
          <a:xfrm>
            <a:off x="6112004" y="4533365"/>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7" name="TextBox 16"/>
          <p:cNvSpPr txBox="1"/>
          <p:nvPr/>
        </p:nvSpPr>
        <p:spPr>
          <a:xfrm>
            <a:off x="6112004" y="5072943"/>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8" name="TextBox 18"/>
          <p:cNvSpPr txBox="1"/>
          <p:nvPr/>
        </p:nvSpPr>
        <p:spPr>
          <a:xfrm>
            <a:off x="7521977" y="3532953"/>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rPr>
              <a:t>THE BACKGROUND</a:t>
            </a:r>
            <a:endParaRPr lang="zh-CN" altLang="en-US" sz="1600" dirty="0">
              <a:solidFill>
                <a:schemeClr val="accent3"/>
              </a:solidFill>
              <a:latin typeface="+mn-ea"/>
              <a:cs typeface="+mn-ea"/>
            </a:endParaRPr>
          </a:p>
        </p:txBody>
      </p:sp>
      <p:sp>
        <p:nvSpPr>
          <p:cNvPr id="9" name="TextBox 20"/>
          <p:cNvSpPr txBox="1"/>
          <p:nvPr/>
        </p:nvSpPr>
        <p:spPr>
          <a:xfrm>
            <a:off x="7521977" y="4597924"/>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10" name="TextBox 21"/>
          <p:cNvSpPr txBox="1"/>
          <p:nvPr/>
        </p:nvSpPr>
        <p:spPr>
          <a:xfrm>
            <a:off x="7521977" y="5138348"/>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11" name="椭圆 10"/>
          <p:cNvSpPr/>
          <p:nvPr/>
        </p:nvSpPr>
        <p:spPr>
          <a:xfrm>
            <a:off x="5720154" y="3506625"/>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13" name="椭圆 12"/>
          <p:cNvSpPr/>
          <p:nvPr/>
        </p:nvSpPr>
        <p:spPr>
          <a:xfrm>
            <a:off x="5720154" y="455772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32" name="椭圆 31"/>
          <p:cNvSpPr/>
          <p:nvPr/>
        </p:nvSpPr>
        <p:spPr>
          <a:xfrm>
            <a:off x="5720154" y="508499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33" name="TextBox 27"/>
          <p:cNvSpPr txBox="1"/>
          <p:nvPr/>
        </p:nvSpPr>
        <p:spPr>
          <a:xfrm>
            <a:off x="6112004" y="4024248"/>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34" name="TextBox 28"/>
          <p:cNvSpPr txBox="1"/>
          <p:nvPr/>
        </p:nvSpPr>
        <p:spPr>
          <a:xfrm>
            <a:off x="7521977" y="4087240"/>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35" name="椭圆 34"/>
          <p:cNvSpPr/>
          <p:nvPr/>
        </p:nvSpPr>
        <p:spPr>
          <a:xfrm>
            <a:off x="5720154" y="4060912"/>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right)">
                                      <p:cBhvr>
                                        <p:cTn id="10" dur="500"/>
                                        <p:tgtEl>
                                          <p:spTgt spid="30"/>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left)">
                                      <p:cBhvr>
                                        <p:cTn id="15" dur="500"/>
                                        <p:tgtEl>
                                          <p:spTgt spid="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ppt_x</p:attrName>
                                        </p:attrNameLst>
                                      </p:cBhvr>
                                      <p:tavLst>
                                        <p:tav tm="0">
                                          <p:val>
                                            <p:strVal val="#ppt_x-#ppt_w*1.125000"/>
                                          </p:val>
                                        </p:tav>
                                        <p:tav tm="100000">
                                          <p:val>
                                            <p:strVal val="#ppt_x"/>
                                          </p:val>
                                        </p:tav>
                                      </p:tavLst>
                                    </p:anim>
                                    <p:animEffect transition="in" filter="wipe(right)">
                                      <p:cBhvr>
                                        <p:cTn id="39" dur="500"/>
                                        <p:tgtEl>
                                          <p:spTgt spid="6"/>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right)">
                                      <p:cBhvr>
                                        <p:cTn id="43" dur="500"/>
                                        <p:tgtEl>
                                          <p:spTgt spid="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p:tgtEl>
                                          <p:spTgt spid="8"/>
                                        </p:tgtEl>
                                        <p:attrNameLst>
                                          <p:attrName>ppt_x</p:attrName>
                                        </p:attrNameLst>
                                      </p:cBhvr>
                                      <p:tavLst>
                                        <p:tav tm="0">
                                          <p:val>
                                            <p:strVal val="#ppt_x-#ppt_w*1.125000"/>
                                          </p:val>
                                        </p:tav>
                                        <p:tav tm="100000">
                                          <p:val>
                                            <p:strVal val="#ppt_x"/>
                                          </p:val>
                                        </p:tav>
                                      </p:tavLst>
                                    </p:anim>
                                    <p:animEffect transition="in" filter="wipe(right)">
                                      <p:cBhvr>
                                        <p:cTn id="47" dur="500"/>
                                        <p:tgtEl>
                                          <p:spTgt spid="8"/>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ppt_x</p:attrName>
                                        </p:attrNameLst>
                                      </p:cBhvr>
                                      <p:tavLst>
                                        <p:tav tm="0">
                                          <p:val>
                                            <p:strVal val="#ppt_x-#ppt_w*1.125000"/>
                                          </p:val>
                                        </p:tav>
                                        <p:tav tm="100000">
                                          <p:val>
                                            <p:strVal val="#ppt_x"/>
                                          </p:val>
                                        </p:tav>
                                      </p:tavLst>
                                    </p:anim>
                                    <p:animEffect transition="in" filter="wipe(right)">
                                      <p:cBhvr>
                                        <p:cTn id="51" dur="500"/>
                                        <p:tgtEl>
                                          <p:spTgt spid="9"/>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p:tgtEl>
                                          <p:spTgt spid="10"/>
                                        </p:tgtEl>
                                        <p:attrNameLst>
                                          <p:attrName>ppt_x</p:attrName>
                                        </p:attrNameLst>
                                      </p:cBhvr>
                                      <p:tavLst>
                                        <p:tav tm="0">
                                          <p:val>
                                            <p:strVal val="#ppt_x-#ppt_w*1.125000"/>
                                          </p:val>
                                        </p:tav>
                                        <p:tav tm="100000">
                                          <p:val>
                                            <p:strVal val="#ppt_x"/>
                                          </p:val>
                                        </p:tav>
                                      </p:tavLst>
                                    </p:anim>
                                    <p:animEffect transition="in" filter="wipe(right)">
                                      <p:cBhvr>
                                        <p:cTn id="55" dur="500"/>
                                        <p:tgtEl>
                                          <p:spTgt spid="10"/>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p:tgtEl>
                                          <p:spTgt spid="35"/>
                                        </p:tgtEl>
                                        <p:attrNameLst>
                                          <p:attrName>ppt_x</p:attrName>
                                        </p:attrNameLst>
                                      </p:cBhvr>
                                      <p:tavLst>
                                        <p:tav tm="0">
                                          <p:val>
                                            <p:strVal val="#ppt_x-#ppt_w*1.125000"/>
                                          </p:val>
                                        </p:tav>
                                        <p:tav tm="100000">
                                          <p:val>
                                            <p:strVal val="#ppt_x"/>
                                          </p:val>
                                        </p:tav>
                                      </p:tavLst>
                                    </p:anim>
                                    <p:animEffect transition="in" filter="wipe(right)">
                                      <p:cBhvr>
                                        <p:cTn id="59" dur="500"/>
                                        <p:tgtEl>
                                          <p:spTgt spid="35"/>
                                        </p:tgtEl>
                                      </p:cBhvr>
                                    </p:animEffect>
                                  </p:childTnLst>
                                </p:cTn>
                              </p:par>
                              <p:par>
                                <p:cTn id="60" presetID="12" presetClass="entr" presetSubtype="8" fill="hold" grpId="0" nodeType="withEffect">
                                  <p:stCondLst>
                                    <p:cond delay="30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p:tgtEl>
                                          <p:spTgt spid="33"/>
                                        </p:tgtEl>
                                        <p:attrNameLst>
                                          <p:attrName>ppt_x</p:attrName>
                                        </p:attrNameLst>
                                      </p:cBhvr>
                                      <p:tavLst>
                                        <p:tav tm="0">
                                          <p:val>
                                            <p:strVal val="#ppt_x-#ppt_w*1.125000"/>
                                          </p:val>
                                        </p:tav>
                                        <p:tav tm="100000">
                                          <p:val>
                                            <p:strVal val="#ppt_x"/>
                                          </p:val>
                                        </p:tav>
                                      </p:tavLst>
                                    </p:anim>
                                    <p:animEffect transition="in" filter="wipe(right)">
                                      <p:cBhvr>
                                        <p:cTn id="63" dur="500"/>
                                        <p:tgtEl>
                                          <p:spTgt spid="33"/>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p:tgtEl>
                                          <p:spTgt spid="34"/>
                                        </p:tgtEl>
                                        <p:attrNameLst>
                                          <p:attrName>ppt_x</p:attrName>
                                        </p:attrNameLst>
                                      </p:cBhvr>
                                      <p:tavLst>
                                        <p:tav tm="0">
                                          <p:val>
                                            <p:strVal val="#ppt_x-#ppt_w*1.125000"/>
                                          </p:val>
                                        </p:tav>
                                        <p:tav tm="100000">
                                          <p:val>
                                            <p:strVal val="#ppt_x"/>
                                          </p:val>
                                        </p:tav>
                                      </p:tavLst>
                                    </p:anim>
                                    <p:animEffect transition="in" filter="wipe(right)">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4" grpId="0"/>
      <p:bldP spid="15" grpId="0"/>
      <p:bldP spid="6" grpId="0"/>
      <p:bldP spid="7" grpId="0"/>
      <p:bldP spid="8" grpId="0"/>
      <p:bldP spid="9" grpId="0"/>
      <p:bldP spid="10" grpId="0"/>
      <p:bldP spid="11" grpId="0" bldLvl="0" animBg="1"/>
      <p:bldP spid="13" grpId="0" bldLvl="0" animBg="1"/>
      <p:bldP spid="32" grpId="0" bldLvl="0" animBg="1"/>
      <p:bldP spid="33" grpId="0"/>
      <p:bldP spid="34" grpId="0"/>
      <p:bldP spid="3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32471" y="357181"/>
            <a:ext cx="2271395" cy="440055"/>
          </a:xfrm>
          <a:prstGeom prst="rect">
            <a:avLst/>
          </a:prstGeom>
          <a:noFill/>
        </p:spPr>
        <p:txBody>
          <a:bodyPr wrap="none" rtlCol="0">
            <a:spAutoFit/>
          </a:bodyPr>
          <a:lstStyle/>
          <a:p>
            <a:pPr algn="ctr"/>
            <a:r>
              <a:rPr lang="en-US" altLang="zh-CN" sz="2135" dirty="0">
                <a:solidFill>
                  <a:schemeClr val="accent3"/>
                </a:solidFill>
                <a:latin typeface="+mn-ea"/>
                <a:cs typeface="+mn-ea"/>
              </a:rPr>
              <a:t>ACHIEVEMENTS</a:t>
            </a:r>
            <a:endParaRPr lang="zh-CN" altLang="en-US" sz="2135" dirty="0">
              <a:solidFill>
                <a:schemeClr val="accent3"/>
              </a:solidFill>
              <a:latin typeface="+mn-ea"/>
              <a:cs typeface="+mn-ea"/>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grpSp>
        <p:nvGrpSpPr>
          <p:cNvPr id="303" name="组合 302"/>
          <p:cNvGrpSpPr/>
          <p:nvPr/>
        </p:nvGrpSpPr>
        <p:grpSpPr>
          <a:xfrm>
            <a:off x="1527787" y="2298091"/>
            <a:ext cx="2309215" cy="2303584"/>
            <a:chOff x="1145390" y="1723568"/>
            <a:chExt cx="1731911" cy="1727688"/>
          </a:xfrm>
        </p:grpSpPr>
        <p:sp>
          <p:nvSpPr>
            <p:cNvPr id="304" name="椭圆 303"/>
            <p:cNvSpPr/>
            <p:nvPr/>
          </p:nvSpPr>
          <p:spPr>
            <a:xfrm>
              <a:off x="1145390"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05" name="椭圆 304"/>
            <p:cNvSpPr/>
            <p:nvPr/>
          </p:nvSpPr>
          <p:spPr>
            <a:xfrm>
              <a:off x="1268845"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06" name="椭圆 305"/>
            <p:cNvSpPr/>
            <p:nvPr/>
          </p:nvSpPr>
          <p:spPr>
            <a:xfrm>
              <a:off x="1419188" y="1995255"/>
              <a:ext cx="1184313" cy="1184313"/>
            </a:xfrm>
            <a:prstGeom prst="ellipse">
              <a:avLst/>
            </a:prstGeom>
            <a:solidFill>
              <a:schemeClr val="accent3"/>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07" name="Freeform 5"/>
            <p:cNvSpPr>
              <a:spLocks noChangeAspect="1" noEditPoints="1"/>
            </p:cNvSpPr>
            <p:nvPr/>
          </p:nvSpPr>
          <p:spPr bwMode="auto">
            <a:xfrm>
              <a:off x="1733575" y="2357912"/>
              <a:ext cx="555539" cy="459000"/>
            </a:xfrm>
            <a:custGeom>
              <a:avLst/>
              <a:gdLst>
                <a:gd name="T0" fmla="*/ 38 w 126"/>
                <a:gd name="T1" fmla="*/ 13 h 104"/>
                <a:gd name="T2" fmla="*/ 24 w 126"/>
                <a:gd name="T3" fmla="*/ 27 h 104"/>
                <a:gd name="T4" fmla="*/ 8 w 126"/>
                <a:gd name="T5" fmla="*/ 31 h 104"/>
                <a:gd name="T6" fmla="*/ 8 w 126"/>
                <a:gd name="T7" fmla="*/ 51 h 104"/>
                <a:gd name="T8" fmla="*/ 0 w 126"/>
                <a:gd name="T9" fmla="*/ 65 h 104"/>
                <a:gd name="T10" fmla="*/ 14 w 126"/>
                <a:gd name="T11" fmla="*/ 79 h 104"/>
                <a:gd name="T12" fmla="*/ 18 w 126"/>
                <a:gd name="T13" fmla="*/ 96 h 104"/>
                <a:gd name="T14" fmla="*/ 38 w 126"/>
                <a:gd name="T15" fmla="*/ 95 h 104"/>
                <a:gd name="T16" fmla="*/ 53 w 126"/>
                <a:gd name="T17" fmla="*/ 104 h 104"/>
                <a:gd name="T18" fmla="*/ 67 w 126"/>
                <a:gd name="T19" fmla="*/ 90 h 104"/>
                <a:gd name="T20" fmla="*/ 83 w 126"/>
                <a:gd name="T21" fmla="*/ 85 h 104"/>
                <a:gd name="T22" fmla="*/ 83 w 126"/>
                <a:gd name="T23" fmla="*/ 65 h 104"/>
                <a:gd name="T24" fmla="*/ 91 w 126"/>
                <a:gd name="T25" fmla="*/ 51 h 104"/>
                <a:gd name="T26" fmla="*/ 77 w 126"/>
                <a:gd name="T27" fmla="*/ 37 h 104"/>
                <a:gd name="T28" fmla="*/ 73 w 126"/>
                <a:gd name="T29" fmla="*/ 21 h 104"/>
                <a:gd name="T30" fmla="*/ 53 w 126"/>
                <a:gd name="T31" fmla="*/ 21 h 104"/>
                <a:gd name="T32" fmla="*/ 46 w 126"/>
                <a:gd name="T33" fmla="*/ 87 h 104"/>
                <a:gd name="T34" fmla="*/ 46 w 126"/>
                <a:gd name="T35" fmla="*/ 29 h 104"/>
                <a:gd name="T36" fmla="*/ 46 w 126"/>
                <a:gd name="T37" fmla="*/ 87 h 104"/>
                <a:gd name="T38" fmla="*/ 93 w 126"/>
                <a:gd name="T39" fmla="*/ 21 h 104"/>
                <a:gd name="T40" fmla="*/ 116 w 126"/>
                <a:gd name="T41" fmla="*/ 21 h 104"/>
                <a:gd name="T42" fmla="*/ 108 w 126"/>
                <a:gd name="T43" fmla="*/ 0 h 104"/>
                <a:gd name="T44" fmla="*/ 101 w 126"/>
                <a:gd name="T45" fmla="*/ 4 h 104"/>
                <a:gd name="T46" fmla="*/ 91 w 126"/>
                <a:gd name="T47" fmla="*/ 4 h 104"/>
                <a:gd name="T48" fmla="*/ 89 w 126"/>
                <a:gd name="T49" fmla="*/ 11 h 104"/>
                <a:gd name="T50" fmla="*/ 82 w 126"/>
                <a:gd name="T51" fmla="*/ 18 h 104"/>
                <a:gd name="T52" fmla="*/ 87 w 126"/>
                <a:gd name="T53" fmla="*/ 25 h 104"/>
                <a:gd name="T54" fmla="*/ 86 w 126"/>
                <a:gd name="T55" fmla="*/ 35 h 104"/>
                <a:gd name="T56" fmla="*/ 94 w 126"/>
                <a:gd name="T57" fmla="*/ 37 h 104"/>
                <a:gd name="T58" fmla="*/ 101 w 126"/>
                <a:gd name="T59" fmla="*/ 43 h 104"/>
                <a:gd name="T60" fmla="*/ 108 w 126"/>
                <a:gd name="T61" fmla="*/ 39 h 104"/>
                <a:gd name="T62" fmla="*/ 118 w 126"/>
                <a:gd name="T63" fmla="*/ 39 h 104"/>
                <a:gd name="T64" fmla="*/ 120 w 126"/>
                <a:gd name="T65" fmla="*/ 32 h 104"/>
                <a:gd name="T66" fmla="*/ 126 w 126"/>
                <a:gd name="T67" fmla="*/ 25 h 104"/>
                <a:gd name="T68" fmla="*/ 122 w 126"/>
                <a:gd name="T69" fmla="*/ 18 h 104"/>
                <a:gd name="T70" fmla="*/ 122 w 126"/>
                <a:gd name="T71" fmla="*/ 8 h 104"/>
                <a:gd name="T72" fmla="*/ 115 w 126"/>
                <a:gd name="T73" fmla="*/ 6 h 104"/>
                <a:gd name="T74" fmla="*/ 108 w 126"/>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chemeClr val="bg1"/>
            </a:solidFill>
            <a:ln>
              <a:noFill/>
            </a:ln>
          </p:spPr>
          <p:txBody>
            <a:bodyPr vert="horz" wrap="square" lIns="91440" tIns="45720" rIns="91440" bIns="45720" numCol="1" anchor="t" anchorCtr="0" compatLnSpc="1"/>
            <a:lstStyle/>
            <a:p>
              <a:endParaRPr lang="zh-CN" altLang="en-US" sz="1355">
                <a:cs typeface="+mn-ea"/>
              </a:endParaRPr>
            </a:p>
          </p:txBody>
        </p:sp>
      </p:grpSp>
      <p:grpSp>
        <p:nvGrpSpPr>
          <p:cNvPr id="308" name="组合 307"/>
          <p:cNvGrpSpPr/>
          <p:nvPr/>
        </p:nvGrpSpPr>
        <p:grpSpPr>
          <a:xfrm>
            <a:off x="3814828" y="2298091"/>
            <a:ext cx="2309215" cy="2303584"/>
            <a:chOff x="2860671" y="1723568"/>
            <a:chExt cx="1731911" cy="1727688"/>
          </a:xfrm>
        </p:grpSpPr>
        <p:sp>
          <p:nvSpPr>
            <p:cNvPr id="309" name="椭圆 308"/>
            <p:cNvSpPr/>
            <p:nvPr/>
          </p:nvSpPr>
          <p:spPr>
            <a:xfrm>
              <a:off x="2860671"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10" name="椭圆 309"/>
            <p:cNvSpPr/>
            <p:nvPr/>
          </p:nvSpPr>
          <p:spPr>
            <a:xfrm>
              <a:off x="2984126"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11" name="椭圆 310"/>
            <p:cNvSpPr/>
            <p:nvPr/>
          </p:nvSpPr>
          <p:spPr>
            <a:xfrm>
              <a:off x="3134469" y="1995255"/>
              <a:ext cx="1184313" cy="1184313"/>
            </a:xfrm>
            <a:prstGeom prst="ellipse">
              <a:avLst/>
            </a:prstGeom>
            <a:solidFill>
              <a:schemeClr val="accent2"/>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12" name="Freeform 9"/>
            <p:cNvSpPr>
              <a:spLocks noChangeAspect="1" noEditPoints="1"/>
            </p:cNvSpPr>
            <p:nvPr/>
          </p:nvSpPr>
          <p:spPr bwMode="auto">
            <a:xfrm>
              <a:off x="3282927" y="2357912"/>
              <a:ext cx="887399" cy="459000"/>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vert="horz" wrap="square" lIns="91440" tIns="45720" rIns="91440" bIns="45720" numCol="1" anchor="t" anchorCtr="0" compatLnSpc="1"/>
            <a:lstStyle/>
            <a:p>
              <a:endParaRPr lang="zh-CN" altLang="en-US" sz="1355">
                <a:cs typeface="+mn-ea"/>
              </a:endParaRPr>
            </a:p>
          </p:txBody>
        </p:sp>
      </p:grpSp>
      <p:grpSp>
        <p:nvGrpSpPr>
          <p:cNvPr id="313" name="组合 312"/>
          <p:cNvGrpSpPr/>
          <p:nvPr/>
        </p:nvGrpSpPr>
        <p:grpSpPr>
          <a:xfrm>
            <a:off x="6101870" y="2298091"/>
            <a:ext cx="2309215" cy="2303584"/>
            <a:chOff x="4575952" y="1723568"/>
            <a:chExt cx="1731911" cy="1727688"/>
          </a:xfrm>
        </p:grpSpPr>
        <p:sp>
          <p:nvSpPr>
            <p:cNvPr id="314" name="椭圆 313"/>
            <p:cNvSpPr/>
            <p:nvPr/>
          </p:nvSpPr>
          <p:spPr>
            <a:xfrm>
              <a:off x="4575952"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15" name="椭圆 314"/>
            <p:cNvSpPr/>
            <p:nvPr/>
          </p:nvSpPr>
          <p:spPr>
            <a:xfrm>
              <a:off x="4699406"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16" name="椭圆 315"/>
            <p:cNvSpPr/>
            <p:nvPr/>
          </p:nvSpPr>
          <p:spPr>
            <a:xfrm>
              <a:off x="4849750" y="1995255"/>
              <a:ext cx="1184313" cy="1184313"/>
            </a:xfrm>
            <a:prstGeom prst="ellipse">
              <a:avLst/>
            </a:prstGeom>
            <a:solidFill>
              <a:schemeClr val="accent1"/>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17" name="Freeform 13"/>
            <p:cNvSpPr>
              <a:spLocks noChangeAspect="1" noEditPoints="1"/>
            </p:cNvSpPr>
            <p:nvPr/>
          </p:nvSpPr>
          <p:spPr bwMode="auto">
            <a:xfrm>
              <a:off x="5187677" y="2357912"/>
              <a:ext cx="508460" cy="459000"/>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solidFill>
            <a:ln>
              <a:noFill/>
            </a:ln>
          </p:spPr>
          <p:txBody>
            <a:bodyPr vert="horz" wrap="square" lIns="91440" tIns="45720" rIns="91440" bIns="45720" numCol="1" anchor="t" anchorCtr="0" compatLnSpc="1"/>
            <a:lstStyle/>
            <a:p>
              <a:endParaRPr lang="zh-CN" altLang="en-US" sz="1355">
                <a:cs typeface="+mn-ea"/>
              </a:endParaRPr>
            </a:p>
          </p:txBody>
        </p:sp>
      </p:grpSp>
      <p:grpSp>
        <p:nvGrpSpPr>
          <p:cNvPr id="318" name="组合 317"/>
          <p:cNvGrpSpPr/>
          <p:nvPr/>
        </p:nvGrpSpPr>
        <p:grpSpPr>
          <a:xfrm>
            <a:off x="8388910" y="2298091"/>
            <a:ext cx="2309215" cy="2303584"/>
            <a:chOff x="6291232" y="1723568"/>
            <a:chExt cx="1731911" cy="1727688"/>
          </a:xfrm>
        </p:grpSpPr>
        <p:sp>
          <p:nvSpPr>
            <p:cNvPr id="319" name="椭圆 318"/>
            <p:cNvSpPr/>
            <p:nvPr/>
          </p:nvSpPr>
          <p:spPr>
            <a:xfrm>
              <a:off x="6291232"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20" name="椭圆 319"/>
            <p:cNvSpPr/>
            <p:nvPr/>
          </p:nvSpPr>
          <p:spPr>
            <a:xfrm>
              <a:off x="6414686"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21" name="椭圆 320"/>
            <p:cNvSpPr/>
            <p:nvPr/>
          </p:nvSpPr>
          <p:spPr>
            <a:xfrm>
              <a:off x="6565030" y="1995255"/>
              <a:ext cx="1184313" cy="1184313"/>
            </a:xfrm>
            <a:prstGeom prst="ellipse">
              <a:avLst/>
            </a:prstGeom>
            <a:solidFill>
              <a:srgbClr val="92D05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22" name="Freeform 17"/>
            <p:cNvSpPr>
              <a:spLocks noChangeAspect="1" noEditPoints="1"/>
            </p:cNvSpPr>
            <p:nvPr/>
          </p:nvSpPr>
          <p:spPr bwMode="auto">
            <a:xfrm>
              <a:off x="6956375" y="2357912"/>
              <a:ext cx="401624" cy="459000"/>
            </a:xfrm>
            <a:custGeom>
              <a:avLst/>
              <a:gdLst>
                <a:gd name="T0" fmla="*/ 43 w 83"/>
                <a:gd name="T1" fmla="*/ 27 h 95"/>
                <a:gd name="T2" fmla="*/ 41 w 83"/>
                <a:gd name="T3" fmla="*/ 27 h 95"/>
                <a:gd name="T4" fmla="*/ 41 w 83"/>
                <a:gd name="T5" fmla="*/ 53 h 95"/>
                <a:gd name="T6" fmla="*/ 39 w 83"/>
                <a:gd name="T7" fmla="*/ 55 h 95"/>
                <a:gd name="T8" fmla="*/ 40 w 83"/>
                <a:gd name="T9" fmla="*/ 56 h 95"/>
                <a:gd name="T10" fmla="*/ 41 w 83"/>
                <a:gd name="T11" fmla="*/ 55 h 95"/>
                <a:gd name="T12" fmla="*/ 41 w 83"/>
                <a:gd name="T13" fmla="*/ 58 h 95"/>
                <a:gd name="T14" fmla="*/ 43 w 83"/>
                <a:gd name="T15" fmla="*/ 58 h 95"/>
                <a:gd name="T16" fmla="*/ 43 w 83"/>
                <a:gd name="T17" fmla="*/ 54 h 95"/>
                <a:gd name="T18" fmla="*/ 57 w 83"/>
                <a:gd name="T19" fmla="*/ 39 h 95"/>
                <a:gd name="T20" fmla="*/ 56 w 83"/>
                <a:gd name="T21" fmla="*/ 38 h 95"/>
                <a:gd name="T22" fmla="*/ 43 w 83"/>
                <a:gd name="T23" fmla="*/ 51 h 95"/>
                <a:gd name="T24" fmla="*/ 43 w 83"/>
                <a:gd name="T25" fmla="*/ 27 h 95"/>
                <a:gd name="T26" fmla="*/ 41 w 83"/>
                <a:gd name="T27" fmla="*/ 25 h 95"/>
                <a:gd name="T28" fmla="*/ 43 w 83"/>
                <a:gd name="T29" fmla="*/ 25 h 95"/>
                <a:gd name="T30" fmla="*/ 43 w 83"/>
                <a:gd name="T31" fmla="*/ 17 h 95"/>
                <a:gd name="T32" fmla="*/ 66 w 83"/>
                <a:gd name="T33" fmla="*/ 27 h 95"/>
                <a:gd name="T34" fmla="*/ 61 w 83"/>
                <a:gd name="T35" fmla="*/ 32 h 95"/>
                <a:gd name="T36" fmla="*/ 63 w 83"/>
                <a:gd name="T37" fmla="*/ 34 h 95"/>
                <a:gd name="T38" fmla="*/ 68 w 83"/>
                <a:gd name="T39" fmla="*/ 29 h 95"/>
                <a:gd name="T40" fmla="*/ 78 w 83"/>
                <a:gd name="T41" fmla="*/ 52 h 95"/>
                <a:gd name="T42" fmla="*/ 70 w 83"/>
                <a:gd name="T43" fmla="*/ 52 h 95"/>
                <a:gd name="T44" fmla="*/ 70 w 83"/>
                <a:gd name="T45" fmla="*/ 54 h 95"/>
                <a:gd name="T46" fmla="*/ 78 w 83"/>
                <a:gd name="T47" fmla="*/ 54 h 95"/>
                <a:gd name="T48" fmla="*/ 68 w 83"/>
                <a:gd name="T49" fmla="*/ 78 h 95"/>
                <a:gd name="T50" fmla="*/ 63 w 83"/>
                <a:gd name="T51" fmla="*/ 72 h 95"/>
                <a:gd name="T52" fmla="*/ 61 w 83"/>
                <a:gd name="T53" fmla="*/ 74 h 95"/>
                <a:gd name="T54" fmla="*/ 66 w 83"/>
                <a:gd name="T55" fmla="*/ 79 h 95"/>
                <a:gd name="T56" fmla="*/ 43 w 83"/>
                <a:gd name="T57" fmla="*/ 89 h 95"/>
                <a:gd name="T58" fmla="*/ 43 w 83"/>
                <a:gd name="T59" fmla="*/ 82 h 95"/>
                <a:gd name="T60" fmla="*/ 41 w 83"/>
                <a:gd name="T61" fmla="*/ 82 h 95"/>
                <a:gd name="T62" fmla="*/ 41 w 83"/>
                <a:gd name="T63" fmla="*/ 89 h 95"/>
                <a:gd name="T64" fmla="*/ 17 w 83"/>
                <a:gd name="T65" fmla="*/ 79 h 95"/>
                <a:gd name="T66" fmla="*/ 22 w 83"/>
                <a:gd name="T67" fmla="*/ 74 h 95"/>
                <a:gd name="T68" fmla="*/ 21 w 83"/>
                <a:gd name="T69" fmla="*/ 72 h 95"/>
                <a:gd name="T70" fmla="*/ 16 w 83"/>
                <a:gd name="T71" fmla="*/ 78 h 95"/>
                <a:gd name="T72" fmla="*/ 6 w 83"/>
                <a:gd name="T73" fmla="*/ 54 h 95"/>
                <a:gd name="T74" fmla="*/ 13 w 83"/>
                <a:gd name="T75" fmla="*/ 54 h 95"/>
                <a:gd name="T76" fmla="*/ 13 w 83"/>
                <a:gd name="T77" fmla="*/ 52 h 95"/>
                <a:gd name="T78" fmla="*/ 6 w 83"/>
                <a:gd name="T79" fmla="*/ 52 h 95"/>
                <a:gd name="T80" fmla="*/ 16 w 83"/>
                <a:gd name="T81" fmla="*/ 29 h 95"/>
                <a:gd name="T82" fmla="*/ 21 w 83"/>
                <a:gd name="T83" fmla="*/ 34 h 95"/>
                <a:gd name="T84" fmla="*/ 22 w 83"/>
                <a:gd name="T85" fmla="*/ 32 h 95"/>
                <a:gd name="T86" fmla="*/ 17 w 83"/>
                <a:gd name="T87" fmla="*/ 27 h 95"/>
                <a:gd name="T88" fmla="*/ 41 w 83"/>
                <a:gd name="T89" fmla="*/ 17 h 95"/>
                <a:gd name="T90" fmla="*/ 41 w 83"/>
                <a:gd name="T91" fmla="*/ 25 h 95"/>
                <a:gd name="T92" fmla="*/ 52 w 83"/>
                <a:gd name="T93" fmla="*/ 0 h 95"/>
                <a:gd name="T94" fmla="*/ 32 w 83"/>
                <a:gd name="T95" fmla="*/ 0 h 95"/>
                <a:gd name="T96" fmla="*/ 32 w 83"/>
                <a:gd name="T97" fmla="*/ 8 h 95"/>
                <a:gd name="T98" fmla="*/ 39 w 83"/>
                <a:gd name="T99" fmla="*/ 8 h 95"/>
                <a:gd name="T100" fmla="*/ 39 w 83"/>
                <a:gd name="T101" fmla="*/ 12 h 95"/>
                <a:gd name="T102" fmla="*/ 0 w 83"/>
                <a:gd name="T103" fmla="*/ 53 h 95"/>
                <a:gd name="T104" fmla="*/ 42 w 83"/>
                <a:gd name="T105" fmla="*/ 95 h 95"/>
                <a:gd name="T106" fmla="*/ 83 w 83"/>
                <a:gd name="T107" fmla="*/ 53 h 95"/>
                <a:gd name="T108" fmla="*/ 44 w 83"/>
                <a:gd name="T109" fmla="*/ 12 h 95"/>
                <a:gd name="T110" fmla="*/ 44 w 83"/>
                <a:gd name="T111" fmla="*/ 8 h 95"/>
                <a:gd name="T112" fmla="*/ 52 w 83"/>
                <a:gd name="T113" fmla="*/ 8 h 95"/>
                <a:gd name="T114" fmla="*/ 52 w 83"/>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chemeClr val="bg1"/>
            </a:solidFill>
            <a:ln>
              <a:noFill/>
            </a:ln>
          </p:spPr>
          <p:txBody>
            <a:bodyPr vert="horz" wrap="square" lIns="91440" tIns="45720" rIns="91440" bIns="45720" numCol="1" anchor="t" anchorCtr="0" compatLnSpc="1"/>
            <a:lstStyle/>
            <a:p>
              <a:endParaRPr lang="zh-CN" altLang="en-US" sz="1355">
                <a:cs typeface="+mn-ea"/>
              </a:endParaRPr>
            </a:p>
          </p:txBody>
        </p:sp>
      </p:grpSp>
      <p:sp>
        <p:nvSpPr>
          <p:cNvPr id="323" name="文本框 322"/>
          <p:cNvSpPr txBox="1"/>
          <p:nvPr/>
        </p:nvSpPr>
        <p:spPr>
          <a:xfrm>
            <a:off x="2221315" y="4923424"/>
            <a:ext cx="1607820" cy="680720"/>
          </a:xfrm>
          <a:prstGeom prst="rect">
            <a:avLst/>
          </a:prstGeom>
          <a:noFill/>
        </p:spPr>
        <p:txBody>
          <a:bodyPr wrap="none" rtlCol="0">
            <a:spAutoFit/>
          </a:bodyPr>
          <a:lstStyle/>
          <a:p>
            <a:r>
              <a:rPr lang="zh-CN" altLang="en-US" sz="1865" dirty="0">
                <a:latin typeface="+mn-ea"/>
                <a:cs typeface="+mn-ea"/>
              </a:rPr>
              <a:t>点击添加文字</a:t>
            </a:r>
            <a:endParaRPr lang="en-US" altLang="zh-CN" sz="1865" dirty="0">
              <a:latin typeface="+mn-ea"/>
              <a:cs typeface="+mn-ea"/>
            </a:endParaRPr>
          </a:p>
          <a:p>
            <a:r>
              <a:rPr lang="zh-CN" altLang="en-US" sz="1865" dirty="0">
                <a:latin typeface="+mn-ea"/>
                <a:cs typeface="+mn-ea"/>
              </a:rPr>
              <a:t>点击添加文字</a:t>
            </a:r>
          </a:p>
        </p:txBody>
      </p:sp>
      <p:sp>
        <p:nvSpPr>
          <p:cNvPr id="324" name="文本框 323"/>
          <p:cNvSpPr txBox="1"/>
          <p:nvPr/>
        </p:nvSpPr>
        <p:spPr>
          <a:xfrm>
            <a:off x="1495296" y="4892645"/>
            <a:ext cx="690880" cy="701040"/>
          </a:xfrm>
          <a:prstGeom prst="rect">
            <a:avLst/>
          </a:prstGeom>
          <a:noFill/>
        </p:spPr>
        <p:txBody>
          <a:bodyPr wrap="none" rtlCol="0">
            <a:spAutoFit/>
          </a:bodyPr>
          <a:lstStyle/>
          <a:p>
            <a:r>
              <a:rPr lang="en-US" altLang="zh-CN" sz="4000" dirty="0">
                <a:solidFill>
                  <a:schemeClr val="accent3"/>
                </a:solidFill>
                <a:cs typeface="+mn-ea"/>
              </a:rPr>
              <a:t>01</a:t>
            </a:r>
            <a:endParaRPr lang="zh-CN" altLang="en-US" sz="4000" dirty="0">
              <a:solidFill>
                <a:schemeClr val="accent3"/>
              </a:solidFill>
              <a:cs typeface="+mn-ea"/>
            </a:endParaRPr>
          </a:p>
        </p:txBody>
      </p:sp>
      <p:grpSp>
        <p:nvGrpSpPr>
          <p:cNvPr id="325" name="组合 324"/>
          <p:cNvGrpSpPr/>
          <p:nvPr/>
        </p:nvGrpSpPr>
        <p:grpSpPr>
          <a:xfrm>
            <a:off x="6137634" y="4892640"/>
            <a:ext cx="2311859" cy="711499"/>
            <a:chOff x="6209182" y="4892646"/>
            <a:chExt cx="2311857" cy="711499"/>
          </a:xfrm>
        </p:grpSpPr>
        <p:sp>
          <p:nvSpPr>
            <p:cNvPr id="326" name="文本框 325"/>
            <p:cNvSpPr txBox="1"/>
            <p:nvPr/>
          </p:nvSpPr>
          <p:spPr>
            <a:xfrm>
              <a:off x="6913220" y="4923425"/>
              <a:ext cx="1607819" cy="680720"/>
            </a:xfrm>
            <a:prstGeom prst="rect">
              <a:avLst/>
            </a:prstGeom>
            <a:noFill/>
          </p:spPr>
          <p:txBody>
            <a:bodyPr wrap="none" rtlCol="0">
              <a:spAutoFit/>
            </a:bodyPr>
            <a:lstStyle/>
            <a:p>
              <a:r>
                <a:rPr lang="zh-CN" altLang="en-US" sz="1865" dirty="0">
                  <a:latin typeface="+mn-ea"/>
                  <a:cs typeface="+mn-ea"/>
                </a:rPr>
                <a:t>点击添加文字</a:t>
              </a:r>
              <a:endParaRPr lang="en-US" altLang="zh-CN" sz="1865" dirty="0">
                <a:latin typeface="+mn-ea"/>
                <a:cs typeface="+mn-ea"/>
              </a:endParaRPr>
            </a:p>
            <a:p>
              <a:r>
                <a:rPr lang="zh-CN" altLang="en-US" sz="1865" dirty="0">
                  <a:latin typeface="+mn-ea"/>
                  <a:cs typeface="+mn-ea"/>
                </a:rPr>
                <a:t>点击添加文字</a:t>
              </a:r>
            </a:p>
          </p:txBody>
        </p:sp>
        <p:sp>
          <p:nvSpPr>
            <p:cNvPr id="327" name="文本框 326"/>
            <p:cNvSpPr txBox="1"/>
            <p:nvPr/>
          </p:nvSpPr>
          <p:spPr>
            <a:xfrm>
              <a:off x="6209182" y="4892646"/>
              <a:ext cx="690880" cy="701040"/>
            </a:xfrm>
            <a:prstGeom prst="rect">
              <a:avLst/>
            </a:prstGeom>
            <a:noFill/>
          </p:spPr>
          <p:txBody>
            <a:bodyPr wrap="none" rtlCol="0">
              <a:spAutoFit/>
            </a:bodyPr>
            <a:lstStyle/>
            <a:p>
              <a:r>
                <a:rPr lang="en-US" altLang="zh-CN" sz="4000" dirty="0">
                  <a:solidFill>
                    <a:schemeClr val="accent1"/>
                  </a:solidFill>
                  <a:cs typeface="+mn-ea"/>
                </a:rPr>
                <a:t>03</a:t>
              </a:r>
              <a:endParaRPr lang="zh-CN" altLang="en-US" sz="4000" dirty="0">
                <a:solidFill>
                  <a:schemeClr val="accent1"/>
                </a:solidFill>
                <a:cs typeface="+mn-ea"/>
              </a:endParaRPr>
            </a:p>
          </p:txBody>
        </p:sp>
      </p:grpSp>
      <p:grpSp>
        <p:nvGrpSpPr>
          <p:cNvPr id="328" name="组合 327"/>
          <p:cNvGrpSpPr/>
          <p:nvPr/>
        </p:nvGrpSpPr>
        <p:grpSpPr>
          <a:xfrm>
            <a:off x="3837575" y="1526529"/>
            <a:ext cx="2309361" cy="711499"/>
            <a:chOff x="3907315" y="1526529"/>
            <a:chExt cx="2309360" cy="711498"/>
          </a:xfrm>
        </p:grpSpPr>
        <p:sp>
          <p:nvSpPr>
            <p:cNvPr id="329" name="文本框 328"/>
            <p:cNvSpPr txBox="1"/>
            <p:nvPr/>
          </p:nvSpPr>
          <p:spPr>
            <a:xfrm>
              <a:off x="4608856" y="1557308"/>
              <a:ext cx="1607819" cy="680719"/>
            </a:xfrm>
            <a:prstGeom prst="rect">
              <a:avLst/>
            </a:prstGeom>
            <a:noFill/>
          </p:spPr>
          <p:txBody>
            <a:bodyPr wrap="none" rtlCol="0">
              <a:spAutoFit/>
            </a:bodyPr>
            <a:lstStyle/>
            <a:p>
              <a:r>
                <a:rPr lang="zh-CN" altLang="en-US" sz="1865" dirty="0">
                  <a:latin typeface="+mn-ea"/>
                  <a:cs typeface="+mn-ea"/>
                </a:rPr>
                <a:t>点击添加文字</a:t>
              </a:r>
              <a:endParaRPr lang="en-US" altLang="zh-CN" sz="1865" dirty="0">
                <a:latin typeface="+mn-ea"/>
                <a:cs typeface="+mn-ea"/>
              </a:endParaRPr>
            </a:p>
            <a:p>
              <a:r>
                <a:rPr lang="zh-CN" altLang="en-US" sz="1865" dirty="0">
                  <a:latin typeface="+mn-ea"/>
                  <a:cs typeface="+mn-ea"/>
                </a:rPr>
                <a:t>点击添加文字</a:t>
              </a:r>
            </a:p>
          </p:txBody>
        </p:sp>
        <p:sp>
          <p:nvSpPr>
            <p:cNvPr id="330" name="文本框 329"/>
            <p:cNvSpPr txBox="1"/>
            <p:nvPr/>
          </p:nvSpPr>
          <p:spPr>
            <a:xfrm>
              <a:off x="3907315" y="1526529"/>
              <a:ext cx="690880" cy="701039"/>
            </a:xfrm>
            <a:prstGeom prst="rect">
              <a:avLst/>
            </a:prstGeom>
            <a:noFill/>
          </p:spPr>
          <p:txBody>
            <a:bodyPr wrap="none" rtlCol="0">
              <a:spAutoFit/>
            </a:bodyPr>
            <a:lstStyle/>
            <a:p>
              <a:r>
                <a:rPr lang="en-US" altLang="zh-CN" sz="4000" dirty="0">
                  <a:solidFill>
                    <a:schemeClr val="accent2"/>
                  </a:solidFill>
                  <a:cs typeface="+mn-ea"/>
                </a:rPr>
                <a:t>02</a:t>
              </a:r>
              <a:endParaRPr lang="zh-CN" altLang="en-US" sz="4000" dirty="0">
                <a:solidFill>
                  <a:schemeClr val="accent2"/>
                </a:solidFill>
                <a:cs typeface="+mn-ea"/>
              </a:endParaRPr>
            </a:p>
          </p:txBody>
        </p:sp>
      </p:grpSp>
      <p:grpSp>
        <p:nvGrpSpPr>
          <p:cNvPr id="331" name="组合 330"/>
          <p:cNvGrpSpPr/>
          <p:nvPr/>
        </p:nvGrpSpPr>
        <p:grpSpPr>
          <a:xfrm>
            <a:off x="8406219" y="1526529"/>
            <a:ext cx="2330071" cy="711499"/>
            <a:chOff x="8651796" y="1526529"/>
            <a:chExt cx="2330069" cy="711498"/>
          </a:xfrm>
        </p:grpSpPr>
        <p:sp>
          <p:nvSpPr>
            <p:cNvPr id="332" name="文本框 331"/>
            <p:cNvSpPr txBox="1"/>
            <p:nvPr/>
          </p:nvSpPr>
          <p:spPr>
            <a:xfrm>
              <a:off x="9374046" y="1557308"/>
              <a:ext cx="1607819" cy="680719"/>
            </a:xfrm>
            <a:prstGeom prst="rect">
              <a:avLst/>
            </a:prstGeom>
            <a:noFill/>
          </p:spPr>
          <p:txBody>
            <a:bodyPr wrap="none" rtlCol="0">
              <a:spAutoFit/>
            </a:bodyPr>
            <a:lstStyle/>
            <a:p>
              <a:r>
                <a:rPr lang="zh-CN" altLang="en-US" sz="1865" dirty="0">
                  <a:latin typeface="+mn-ea"/>
                  <a:cs typeface="+mn-ea"/>
                </a:rPr>
                <a:t>点击添加文字</a:t>
              </a:r>
              <a:endParaRPr lang="en-US" altLang="zh-CN" sz="1865" dirty="0">
                <a:latin typeface="+mn-ea"/>
                <a:cs typeface="+mn-ea"/>
              </a:endParaRPr>
            </a:p>
            <a:p>
              <a:r>
                <a:rPr lang="zh-CN" altLang="en-US" sz="1865" dirty="0">
                  <a:latin typeface="+mn-ea"/>
                  <a:cs typeface="+mn-ea"/>
                </a:rPr>
                <a:t>点击添加文字</a:t>
              </a:r>
            </a:p>
          </p:txBody>
        </p:sp>
        <p:sp>
          <p:nvSpPr>
            <p:cNvPr id="333" name="文本框 332"/>
            <p:cNvSpPr txBox="1"/>
            <p:nvPr/>
          </p:nvSpPr>
          <p:spPr>
            <a:xfrm>
              <a:off x="8651796" y="1526529"/>
              <a:ext cx="690880" cy="701039"/>
            </a:xfrm>
            <a:prstGeom prst="rect">
              <a:avLst/>
            </a:prstGeom>
            <a:noFill/>
          </p:spPr>
          <p:txBody>
            <a:bodyPr wrap="none" rtlCol="0">
              <a:spAutoFit/>
            </a:bodyPr>
            <a:lstStyle/>
            <a:p>
              <a:r>
                <a:rPr lang="en-US" altLang="zh-CN" sz="4000" dirty="0">
                  <a:solidFill>
                    <a:srgbClr val="92D050"/>
                  </a:solidFill>
                  <a:cs typeface="+mn-ea"/>
                </a:rPr>
                <a:t>04</a:t>
              </a:r>
              <a:endParaRPr lang="zh-CN" altLang="en-US" sz="4000" dirty="0">
                <a:solidFill>
                  <a:srgbClr val="92D050"/>
                </a:solidFill>
                <a:cs typeface="+mn-ea"/>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0">
        <p14:ripple dir="l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18"/>
                                        </p:tgtEl>
                                        <p:attrNameLst>
                                          <p:attrName>style.visibility</p:attrName>
                                        </p:attrNameLst>
                                      </p:cBhvr>
                                      <p:to>
                                        <p:strVal val="visible"/>
                                      </p:to>
                                    </p:set>
                                    <p:animEffect transition="in" filter="fade">
                                      <p:cBhvr>
                                        <p:cTn id="28" dur="500"/>
                                        <p:tgtEl>
                                          <p:spTgt spid="318"/>
                                        </p:tgtEl>
                                      </p:cBhvr>
                                    </p:animEffect>
                                  </p:childTnLst>
                                </p:cTn>
                              </p:par>
                              <p:par>
                                <p:cTn id="29" presetID="10" presetClass="entr" presetSubtype="0" fill="hold" nodeType="withEffect">
                                  <p:stCondLst>
                                    <p:cond delay="750"/>
                                  </p:stCondLst>
                                  <p:childTnLst>
                                    <p:set>
                                      <p:cBhvr>
                                        <p:cTn id="30" dur="1" fill="hold">
                                          <p:stCondLst>
                                            <p:cond delay="0"/>
                                          </p:stCondLst>
                                        </p:cTn>
                                        <p:tgtEl>
                                          <p:spTgt spid="313"/>
                                        </p:tgtEl>
                                        <p:attrNameLst>
                                          <p:attrName>style.visibility</p:attrName>
                                        </p:attrNameLst>
                                      </p:cBhvr>
                                      <p:to>
                                        <p:strVal val="visible"/>
                                      </p:to>
                                    </p:set>
                                    <p:animEffect transition="in" filter="fade">
                                      <p:cBhvr>
                                        <p:cTn id="31" dur="500"/>
                                        <p:tgtEl>
                                          <p:spTgt spid="313"/>
                                        </p:tgtEl>
                                      </p:cBhvr>
                                    </p:animEffect>
                                  </p:childTnLst>
                                </p:cTn>
                              </p:par>
                              <p:par>
                                <p:cTn id="32" presetID="10" presetClass="entr" presetSubtype="0" fill="hold" nodeType="withEffect">
                                  <p:stCondLst>
                                    <p:cond delay="750"/>
                                  </p:stCondLst>
                                  <p:childTnLst>
                                    <p:set>
                                      <p:cBhvr>
                                        <p:cTn id="33" dur="1" fill="hold">
                                          <p:stCondLst>
                                            <p:cond delay="0"/>
                                          </p:stCondLst>
                                        </p:cTn>
                                        <p:tgtEl>
                                          <p:spTgt spid="308"/>
                                        </p:tgtEl>
                                        <p:attrNameLst>
                                          <p:attrName>style.visibility</p:attrName>
                                        </p:attrNameLst>
                                      </p:cBhvr>
                                      <p:to>
                                        <p:strVal val="visible"/>
                                      </p:to>
                                    </p:set>
                                    <p:animEffect transition="in" filter="fade">
                                      <p:cBhvr>
                                        <p:cTn id="34" dur="500"/>
                                        <p:tgtEl>
                                          <p:spTgt spid="308"/>
                                        </p:tgtEl>
                                      </p:cBhvr>
                                    </p:animEffect>
                                  </p:childTnLst>
                                </p:cTn>
                              </p:par>
                              <p:par>
                                <p:cTn id="35" presetID="10" presetClass="entr" presetSubtype="0" fill="hold" nodeType="withEffect">
                                  <p:stCondLst>
                                    <p:cond delay="750"/>
                                  </p:stCondLst>
                                  <p:childTnLst>
                                    <p:set>
                                      <p:cBhvr>
                                        <p:cTn id="36" dur="1" fill="hold">
                                          <p:stCondLst>
                                            <p:cond delay="0"/>
                                          </p:stCondLst>
                                        </p:cTn>
                                        <p:tgtEl>
                                          <p:spTgt spid="303"/>
                                        </p:tgtEl>
                                        <p:attrNameLst>
                                          <p:attrName>style.visibility</p:attrName>
                                        </p:attrNameLst>
                                      </p:cBhvr>
                                      <p:to>
                                        <p:strVal val="visible"/>
                                      </p:to>
                                    </p:set>
                                    <p:animEffect transition="in" filter="fade">
                                      <p:cBhvr>
                                        <p:cTn id="37" dur="500"/>
                                        <p:tgtEl>
                                          <p:spTgt spid="303"/>
                                        </p:tgtEl>
                                      </p:cBhvr>
                                    </p:animEffect>
                                  </p:childTnLst>
                                </p:cTn>
                              </p:par>
                              <p:par>
                                <p:cTn id="38" presetID="0" presetClass="path" presetSubtype="0" accel="50000" decel="50000" fill="hold" nodeType="withEffect">
                                  <p:stCondLst>
                                    <p:cond delay="750"/>
                                  </p:stCondLst>
                                  <p:childTnLst>
                                    <p:animMotion origin="layout" path="M -0.67291 0.25154 L -0.67291 0.25185 C -0.6533 0.23889 -0.64722 0.23364 -0.62708 0.22562 C -0.60694 0.21759 -0.58628 0.21389 -0.56666 0.2034 C -0.53229 0.18457 -0.49774 0.16451 -0.4625 0.15154 C -0.44548 0.14506 -0.42778 0.14167 -0.41041 0.13673 C -0.2658 0.05401 -0.43055 0.14259 -0.30225 0.08858 C -0.23628 0.06049 -0.30816 0.07469 -0.24583 0.06636 C -0.22673 0.05988 -0.22534 0.05895 -0.20833 0.05525 C -0.19739 0.05247 -0.18611 0.05154 -0.175 0.04784 C -0.1717 0.04661 -0.16823 0.04537 -0.16458 0.04414 C -0.15625 0.04043 -0.14809 0.03549 -0.13975 0.03302 C -0.10937 0.02315 -0.12448 0.02685 -0.09375 0.02191 C -0.07205 0.00895 -0.0901 0.01759 -0.06041 0.0108 C -0.05694 0.00988 -0.05364 0.00772 -0.05 0.0071 C -0.04253 0.00525 -0.03472 0.00463 -0.02708 0.0034 C -0.0033 -0.00093 -0.0158 -0.00031 -2.22222E-6 -0.00031 L -2.22222E-6 -2.46914E-7 " pathEditMode="relative" rAng="0" ptsTypes="AAAAAAAAAAAAAAAAAA">
                                      <p:cBhvr>
                                        <p:cTn id="39" dur="2000" fill="hold"/>
                                        <p:tgtEl>
                                          <p:spTgt spid="318"/>
                                        </p:tgtEl>
                                        <p:attrNameLst>
                                          <p:attrName>ppt_x</p:attrName>
                                          <p:attrName>ppt_y</p:attrName>
                                        </p:attrNameLst>
                                      </p:cBhvr>
                                      <p:rCtr x="33646" y="-12593"/>
                                    </p:animMotion>
                                  </p:childTnLst>
                                </p:cTn>
                              </p:par>
                              <p:par>
                                <p:cTn id="40" presetID="0" presetClass="path" presetSubtype="0" accel="50000" decel="50000" fill="hold" nodeType="withEffect">
                                  <p:stCondLst>
                                    <p:cond delay="500"/>
                                  </p:stCondLst>
                                  <p:childTnLst>
                                    <p:animMotion origin="layout" path="M -0.67275 0.25154 L -0.67275 0.25185 C -0.65313 0.23889 -0.64705 0.23364 -0.62691 0.22562 C -0.60678 0.21759 -0.58612 0.21389 -0.5665 0.2034 C -0.5323 0.18457 -0.49757 0.16451 -0.46233 0.15154 C -0.44532 0.14506 -0.42778 0.14167 -0.41042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8 0.02191 C -0.07187 0.00895 -0.08993 0.01759 -0.06024 0.0108 C -0.05694 0.00988 -0.05348 0.00772 -0.04999 0.0071 C -0.04237 0.00525 -0.03472 0.00463 -0.02708 0.0034 C -0.00329 -0.00093 -0.01579 -0.00031 5E-6 -0.00031 L 5E-6 -2.46914E-7 " pathEditMode="relative" rAng="0" ptsTypes="AAAAAAAAAAAAAAAAAA">
                                      <p:cBhvr>
                                        <p:cTn id="41" dur="2000" fill="hold"/>
                                        <p:tgtEl>
                                          <p:spTgt spid="313"/>
                                        </p:tgtEl>
                                        <p:attrNameLst>
                                          <p:attrName>ppt_x</p:attrName>
                                          <p:attrName>ppt_y</p:attrName>
                                        </p:attrNameLst>
                                      </p:cBhvr>
                                      <p:rCtr x="33646" y="-12593"/>
                                    </p:animMotion>
                                  </p:childTnLst>
                                </p:cTn>
                              </p:par>
                              <p:par>
                                <p:cTn id="42" presetID="0" presetClass="path" presetSubtype="0" accel="50000" decel="50000" fill="hold" nodeType="withEffect">
                                  <p:stCondLst>
                                    <p:cond delay="25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7 0.02191 C -0.07187 0.00895 -0.08993 0.01759 -0.06025 0.0108 C -0.05695 0.00988 -0.05348 0.00772 -0.04999 0.0071 C -0.04237 0.00525 -0.03473 0.00463 -0.02709 0.0034 C -0.00329 -0.00093 -0.01579 -0.00031 5E-6 -0.00031 L 5E-6 -2.46914E-7 " pathEditMode="relative" rAng="0" ptsTypes="AAAAAAAAAAAAAAAAAA">
                                      <p:cBhvr>
                                        <p:cTn id="43" dur="2000" fill="hold"/>
                                        <p:tgtEl>
                                          <p:spTgt spid="308"/>
                                        </p:tgtEl>
                                        <p:attrNameLst>
                                          <p:attrName>ppt_x</p:attrName>
                                          <p:attrName>ppt_y</p:attrName>
                                        </p:attrNameLst>
                                      </p:cBhvr>
                                      <p:rCtr x="33646" y="-12593"/>
                                    </p:animMotion>
                                  </p:childTnLst>
                                </p:cTn>
                              </p:par>
                              <p:par>
                                <p:cTn id="44" presetID="0" presetClass="path" presetSubtype="0" accel="50000" decel="50000" fill="hold" nodeType="withEffect">
                                  <p:stCondLst>
                                    <p:cond delay="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191 0.08858 C -0.23594 0.06049 -0.30799 0.07469 -0.24566 0.06636 C -0.22657 0.05988 -0.22518 0.05895 -0.20816 0.05525 C -0.19723 0.05247 -0.18594 0.05154 -0.17483 0.04784 C -0.17153 0.04661 -0.16806 0.04537 -0.16441 0.04414 C -0.15608 0.04043 -0.14792 0.03549 -0.13959 0.03302 C -0.10921 0.02315 -0.12431 0.02685 -0.09358 0.02191 C -0.07188 0.00895 -0.08993 0.01759 -0.06025 0.0108 C -0.05694 0.00988 -0.05347 0.00772 -0.05 0.0071 C -0.04237 0.00525 -0.03473 0.00463 -0.02708 0.0034 C -0.00329 -0.00093 -0.0158 -0.00031 5E-6 -0.00031 L 5E-6 -2.46914E-7 " pathEditMode="relative" rAng="0" ptsTypes="AAAAAAAAAAAAAAAAAA">
                                      <p:cBhvr>
                                        <p:cTn id="45" dur="2000" fill="hold"/>
                                        <p:tgtEl>
                                          <p:spTgt spid="303"/>
                                        </p:tgtEl>
                                        <p:attrNameLst>
                                          <p:attrName>ppt_x</p:attrName>
                                          <p:attrName>ppt_y</p:attrName>
                                        </p:attrNameLst>
                                      </p:cBhvr>
                                      <p:rCtr x="33646" y="-12593"/>
                                    </p:animMotion>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23"/>
                                        </p:tgtEl>
                                        <p:attrNameLst>
                                          <p:attrName>style.visibility</p:attrName>
                                        </p:attrNameLst>
                                      </p:cBhvr>
                                      <p:to>
                                        <p:strVal val="visible"/>
                                      </p:to>
                                    </p:set>
                                    <p:animEffect transition="in" filter="fade">
                                      <p:cBhvr>
                                        <p:cTn id="49" dur="1000"/>
                                        <p:tgtEl>
                                          <p:spTgt spid="323"/>
                                        </p:tgtEl>
                                      </p:cBhvr>
                                    </p:animEffect>
                                    <p:anim calcmode="lin" valueType="num">
                                      <p:cBhvr>
                                        <p:cTn id="50" dur="1000" fill="hold"/>
                                        <p:tgtEl>
                                          <p:spTgt spid="323"/>
                                        </p:tgtEl>
                                        <p:attrNameLst>
                                          <p:attrName>ppt_x</p:attrName>
                                        </p:attrNameLst>
                                      </p:cBhvr>
                                      <p:tavLst>
                                        <p:tav tm="0">
                                          <p:val>
                                            <p:strVal val="#ppt_x"/>
                                          </p:val>
                                        </p:tav>
                                        <p:tav tm="100000">
                                          <p:val>
                                            <p:strVal val="#ppt_x"/>
                                          </p:val>
                                        </p:tav>
                                      </p:tavLst>
                                    </p:anim>
                                    <p:anim calcmode="lin" valueType="num">
                                      <p:cBhvr>
                                        <p:cTn id="51" dur="1000" fill="hold"/>
                                        <p:tgtEl>
                                          <p:spTgt spid="3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4"/>
                                        </p:tgtEl>
                                        <p:attrNameLst>
                                          <p:attrName>style.visibility</p:attrName>
                                        </p:attrNameLst>
                                      </p:cBhvr>
                                      <p:to>
                                        <p:strVal val="visible"/>
                                      </p:to>
                                    </p:set>
                                    <p:animEffect transition="in" filter="fade">
                                      <p:cBhvr>
                                        <p:cTn id="54" dur="1000"/>
                                        <p:tgtEl>
                                          <p:spTgt spid="324"/>
                                        </p:tgtEl>
                                      </p:cBhvr>
                                    </p:animEffect>
                                    <p:anim calcmode="lin" valueType="num">
                                      <p:cBhvr>
                                        <p:cTn id="55" dur="1000" fill="hold"/>
                                        <p:tgtEl>
                                          <p:spTgt spid="324"/>
                                        </p:tgtEl>
                                        <p:attrNameLst>
                                          <p:attrName>ppt_x</p:attrName>
                                        </p:attrNameLst>
                                      </p:cBhvr>
                                      <p:tavLst>
                                        <p:tav tm="0">
                                          <p:val>
                                            <p:strVal val="#ppt_x"/>
                                          </p:val>
                                        </p:tav>
                                        <p:tav tm="100000">
                                          <p:val>
                                            <p:strVal val="#ppt_x"/>
                                          </p:val>
                                        </p:tav>
                                      </p:tavLst>
                                    </p:anim>
                                    <p:anim calcmode="lin" valueType="num">
                                      <p:cBhvr>
                                        <p:cTn id="56" dur="1000" fill="hold"/>
                                        <p:tgtEl>
                                          <p:spTgt spid="32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fade">
                                      <p:cBhvr>
                                        <p:cTn id="59" dur="1000"/>
                                        <p:tgtEl>
                                          <p:spTgt spid="325"/>
                                        </p:tgtEl>
                                      </p:cBhvr>
                                    </p:animEffect>
                                    <p:anim calcmode="lin" valueType="num">
                                      <p:cBhvr>
                                        <p:cTn id="60" dur="1000" fill="hold"/>
                                        <p:tgtEl>
                                          <p:spTgt spid="325"/>
                                        </p:tgtEl>
                                        <p:attrNameLst>
                                          <p:attrName>ppt_x</p:attrName>
                                        </p:attrNameLst>
                                      </p:cBhvr>
                                      <p:tavLst>
                                        <p:tav tm="0">
                                          <p:val>
                                            <p:strVal val="#ppt_x"/>
                                          </p:val>
                                        </p:tav>
                                        <p:tav tm="100000">
                                          <p:val>
                                            <p:strVal val="#ppt_x"/>
                                          </p:val>
                                        </p:tav>
                                      </p:tavLst>
                                    </p:anim>
                                    <p:anim calcmode="lin" valueType="num">
                                      <p:cBhvr>
                                        <p:cTn id="61" dur="1000" fill="hold"/>
                                        <p:tgtEl>
                                          <p:spTgt spid="32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28"/>
                                        </p:tgtEl>
                                        <p:attrNameLst>
                                          <p:attrName>style.visibility</p:attrName>
                                        </p:attrNameLst>
                                      </p:cBhvr>
                                      <p:to>
                                        <p:strVal val="visible"/>
                                      </p:to>
                                    </p:set>
                                    <p:animEffect transition="in" filter="fade">
                                      <p:cBhvr>
                                        <p:cTn id="64" dur="1000"/>
                                        <p:tgtEl>
                                          <p:spTgt spid="328"/>
                                        </p:tgtEl>
                                      </p:cBhvr>
                                    </p:animEffect>
                                    <p:anim calcmode="lin" valueType="num">
                                      <p:cBhvr>
                                        <p:cTn id="65" dur="1000" fill="hold"/>
                                        <p:tgtEl>
                                          <p:spTgt spid="328"/>
                                        </p:tgtEl>
                                        <p:attrNameLst>
                                          <p:attrName>ppt_x</p:attrName>
                                        </p:attrNameLst>
                                      </p:cBhvr>
                                      <p:tavLst>
                                        <p:tav tm="0">
                                          <p:val>
                                            <p:strVal val="#ppt_x"/>
                                          </p:val>
                                        </p:tav>
                                        <p:tav tm="100000">
                                          <p:val>
                                            <p:strVal val="#ppt_x"/>
                                          </p:val>
                                        </p:tav>
                                      </p:tavLst>
                                    </p:anim>
                                    <p:anim calcmode="lin" valueType="num">
                                      <p:cBhvr>
                                        <p:cTn id="66" dur="1000" fill="hold"/>
                                        <p:tgtEl>
                                          <p:spTgt spid="32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31"/>
                                        </p:tgtEl>
                                        <p:attrNameLst>
                                          <p:attrName>style.visibility</p:attrName>
                                        </p:attrNameLst>
                                      </p:cBhvr>
                                      <p:to>
                                        <p:strVal val="visible"/>
                                      </p:to>
                                    </p:set>
                                    <p:animEffect transition="in" filter="fade">
                                      <p:cBhvr>
                                        <p:cTn id="69" dur="1000"/>
                                        <p:tgtEl>
                                          <p:spTgt spid="331"/>
                                        </p:tgtEl>
                                      </p:cBhvr>
                                    </p:animEffect>
                                    <p:anim calcmode="lin" valueType="num">
                                      <p:cBhvr>
                                        <p:cTn id="70" dur="1000" fill="hold"/>
                                        <p:tgtEl>
                                          <p:spTgt spid="331"/>
                                        </p:tgtEl>
                                        <p:attrNameLst>
                                          <p:attrName>ppt_x</p:attrName>
                                        </p:attrNameLst>
                                      </p:cBhvr>
                                      <p:tavLst>
                                        <p:tav tm="0">
                                          <p:val>
                                            <p:strVal val="#ppt_x"/>
                                          </p:val>
                                        </p:tav>
                                        <p:tav tm="100000">
                                          <p:val>
                                            <p:strVal val="#ppt_x"/>
                                          </p:val>
                                        </p:tav>
                                      </p:tavLst>
                                    </p:anim>
                                    <p:anim calcmode="lin" valueType="num">
                                      <p:cBhvr>
                                        <p:cTn id="71" dur="1000" fill="hold"/>
                                        <p:tgtEl>
                                          <p:spTgt spid="331"/>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296"/>
                                        </p:tgtEl>
                                        <p:attrNameLst>
                                          <p:attrName>style.visibility</p:attrName>
                                        </p:attrNameLst>
                                      </p:cBhvr>
                                      <p:to>
                                        <p:strVal val="visible"/>
                                      </p:to>
                                    </p:set>
                                    <p:animEffect transition="in" filter="fade">
                                      <p:cBhvr>
                                        <p:cTn id="75" dur="2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296" grpId="0"/>
      <p:bldP spid="323" grpId="0"/>
      <p:bldP spid="3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24278" y="357181"/>
            <a:ext cx="2173605"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chemeClr val="accent3"/>
                </a:solidFill>
              </a:rPr>
              <a:t>THE SOLUTION</a:t>
            </a:r>
            <a:endParaRPr lang="zh-CN" altLang="en-US" sz="2135" dirty="0">
              <a:solidFill>
                <a:schemeClr val="accent3"/>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grpSp>
        <p:nvGrpSpPr>
          <p:cNvPr id="8" name="组合 7"/>
          <p:cNvGrpSpPr/>
          <p:nvPr/>
        </p:nvGrpSpPr>
        <p:grpSpPr>
          <a:xfrm>
            <a:off x="2369222" y="1571405"/>
            <a:ext cx="2684915" cy="1105900"/>
            <a:chOff x="1776466" y="1178554"/>
            <a:chExt cx="2013686" cy="829425"/>
          </a:xfrm>
        </p:grpSpPr>
        <p:grpSp>
          <p:nvGrpSpPr>
            <p:cNvPr id="9" name="组合 8"/>
            <p:cNvGrpSpPr/>
            <p:nvPr/>
          </p:nvGrpSpPr>
          <p:grpSpPr>
            <a:xfrm flipH="1">
              <a:off x="1776466" y="1201569"/>
              <a:ext cx="2013686" cy="806410"/>
              <a:chOff x="5947699" y="908862"/>
              <a:chExt cx="2684915" cy="1075213"/>
            </a:xfrm>
          </p:grpSpPr>
          <p:grpSp>
            <p:nvGrpSpPr>
              <p:cNvPr id="15" name="组合 14"/>
              <p:cNvGrpSpPr/>
              <p:nvPr/>
            </p:nvGrpSpPr>
            <p:grpSpPr>
              <a:xfrm flipV="1">
                <a:off x="5947699" y="1317986"/>
                <a:ext cx="2684915" cy="333365"/>
                <a:chOff x="5272248" y="4626108"/>
                <a:chExt cx="2684915" cy="333365"/>
              </a:xfrm>
            </p:grpSpPr>
            <p:sp>
              <p:nvSpPr>
                <p:cNvPr id="18" name="椭圆 17"/>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sp>
              <p:nvSpPr>
                <p:cNvPr id="19" name="任意多边形 1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grpSp>
          <p:sp>
            <p:nvSpPr>
              <p:cNvPr id="16" name="文本框 15"/>
              <p:cNvSpPr txBox="1"/>
              <p:nvPr/>
            </p:nvSpPr>
            <p:spPr>
              <a:xfrm>
                <a:off x="6852147" y="908862"/>
                <a:ext cx="1780467" cy="417830"/>
              </a:xfrm>
              <a:prstGeom prst="rect">
                <a:avLst/>
              </a:prstGeom>
              <a:noFill/>
            </p:spPr>
            <p:txBody>
              <a:bodyPr wrap="square" rtlCol="0">
                <a:spAutoFit/>
              </a:bodyPr>
              <a:lstStyle/>
              <a:p>
                <a:pPr>
                  <a:defRPr/>
                </a:pPr>
                <a:r>
                  <a:rPr lang="zh-CN" altLang="en-US" sz="2000" dirty="0">
                    <a:latin typeface="+mn-ea"/>
                    <a:cs typeface="+mn-ea"/>
                  </a:rPr>
                  <a:t>在此添加标题</a:t>
                </a:r>
              </a:p>
            </p:txBody>
          </p:sp>
          <p:sp>
            <p:nvSpPr>
              <p:cNvPr id="17" name="文本框 16"/>
              <p:cNvSpPr txBox="1"/>
              <p:nvPr/>
            </p:nvSpPr>
            <p:spPr>
              <a:xfrm>
                <a:off x="6290683" y="1331295"/>
                <a:ext cx="2341931" cy="652780"/>
              </a:xfrm>
              <a:prstGeom prst="rect">
                <a:avLst/>
              </a:prstGeom>
              <a:noFill/>
            </p:spPr>
            <p:txBody>
              <a:bodyPr wrap="square" rtlCol="0">
                <a:spAutoFit/>
              </a:bodyPr>
              <a:lstStyle/>
              <a:p>
                <a:pPr algn="just">
                  <a:defRPr/>
                </a:pPr>
                <a:r>
                  <a:rPr lang="zh-CN" altLang="en-US" sz="1200" dirty="0">
                    <a:latin typeface="+mn-ea"/>
                    <a:cs typeface="+mn-ea"/>
                  </a:rPr>
                  <a:t>点击输入具体内容点击输入具体内容点击输入具体内容点击输入具体内容</a:t>
                </a:r>
              </a:p>
            </p:txBody>
          </p:sp>
        </p:grpSp>
        <p:grpSp>
          <p:nvGrpSpPr>
            <p:cNvPr id="10" name="Group 36"/>
            <p:cNvGrpSpPr>
              <a:grpSpLocks noChangeAspect="1"/>
            </p:cNvGrpSpPr>
            <p:nvPr/>
          </p:nvGrpSpPr>
          <p:grpSpPr bwMode="auto">
            <a:xfrm>
              <a:off x="3122308" y="1178554"/>
              <a:ext cx="326696" cy="282176"/>
              <a:chOff x="3321" y="1710"/>
              <a:chExt cx="1042" cy="900"/>
            </a:xfrm>
            <a:solidFill>
              <a:schemeClr val="tx1">
                <a:lumMod val="50000"/>
                <a:lumOff val="50000"/>
                <a:alpha val="40000"/>
              </a:schemeClr>
            </a:solidFill>
          </p:grpSpPr>
          <p:sp>
            <p:nvSpPr>
              <p:cNvPr id="11"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sp>
            <p:nvSpPr>
              <p:cNvPr id="12" name="Rectangle 38"/>
              <p:cNvSpPr>
                <a:spLocks noChangeArrowheads="1"/>
              </p:cNvSpPr>
              <p:nvPr/>
            </p:nvSpPr>
            <p:spPr bwMode="auto">
              <a:xfrm>
                <a:off x="3716" y="2465"/>
                <a:ext cx="252" cy="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sp>
            <p:nvSpPr>
              <p:cNvPr id="13" name="Rectangle 40"/>
              <p:cNvSpPr>
                <a:spLocks noChangeArrowheads="1"/>
              </p:cNvSpPr>
              <p:nvPr/>
            </p:nvSpPr>
            <p:spPr bwMode="auto">
              <a:xfrm>
                <a:off x="3595" y="2570"/>
                <a:ext cx="495" cy="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sp>
            <p:nvSpPr>
              <p:cNvPr id="14"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grpSp>
      </p:grpSp>
      <p:grpSp>
        <p:nvGrpSpPr>
          <p:cNvPr id="20" name="组合 19"/>
          <p:cNvGrpSpPr/>
          <p:nvPr/>
        </p:nvGrpSpPr>
        <p:grpSpPr>
          <a:xfrm>
            <a:off x="1155994" y="4395369"/>
            <a:ext cx="2684915" cy="1101537"/>
            <a:chOff x="866545" y="3296527"/>
            <a:chExt cx="2013686" cy="826153"/>
          </a:xfrm>
        </p:grpSpPr>
        <p:grpSp>
          <p:nvGrpSpPr>
            <p:cNvPr id="21" name="组合 20"/>
            <p:cNvGrpSpPr/>
            <p:nvPr/>
          </p:nvGrpSpPr>
          <p:grpSpPr>
            <a:xfrm flipH="1" flipV="1">
              <a:off x="866545" y="3364698"/>
              <a:ext cx="2013686" cy="757982"/>
              <a:chOff x="5947699" y="658652"/>
              <a:chExt cx="2684915" cy="1010643"/>
            </a:xfrm>
          </p:grpSpPr>
          <p:grpSp>
            <p:nvGrpSpPr>
              <p:cNvPr id="23" name="组合 22"/>
              <p:cNvGrpSpPr/>
              <p:nvPr/>
            </p:nvGrpSpPr>
            <p:grpSpPr>
              <a:xfrm flipV="1">
                <a:off x="5947699" y="1317986"/>
                <a:ext cx="2684915" cy="333365"/>
                <a:chOff x="5272248" y="4626108"/>
                <a:chExt cx="2684915" cy="333365"/>
              </a:xfrm>
            </p:grpSpPr>
            <p:sp>
              <p:nvSpPr>
                <p:cNvPr id="31" name="椭圆 3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sp>
              <p:nvSpPr>
                <p:cNvPr id="32" name="任意多边形 3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grpSp>
          <p:sp>
            <p:nvSpPr>
              <p:cNvPr id="29" name="文本框 28"/>
              <p:cNvSpPr txBox="1"/>
              <p:nvPr/>
            </p:nvSpPr>
            <p:spPr>
              <a:xfrm flipV="1">
                <a:off x="6852147" y="1251465"/>
                <a:ext cx="1780467" cy="417830"/>
              </a:xfrm>
              <a:prstGeom prst="rect">
                <a:avLst/>
              </a:prstGeom>
              <a:noFill/>
            </p:spPr>
            <p:txBody>
              <a:bodyPr wrap="square" rtlCol="0">
                <a:spAutoFit/>
              </a:bodyPr>
              <a:lstStyle/>
              <a:p>
                <a:pPr>
                  <a:defRPr/>
                </a:pPr>
                <a:r>
                  <a:rPr lang="zh-CN" altLang="en-US" sz="2000" dirty="0">
                    <a:latin typeface="+mn-ea"/>
                    <a:cs typeface="+mn-ea"/>
                  </a:rPr>
                  <a:t>在此添加标题</a:t>
                </a:r>
              </a:p>
            </p:txBody>
          </p:sp>
          <p:sp>
            <p:nvSpPr>
              <p:cNvPr id="30" name="文本框 29"/>
              <p:cNvSpPr txBox="1"/>
              <p:nvPr/>
            </p:nvSpPr>
            <p:spPr>
              <a:xfrm flipV="1">
                <a:off x="6290683" y="658652"/>
                <a:ext cx="2341931" cy="644454"/>
              </a:xfrm>
              <a:prstGeom prst="rect">
                <a:avLst/>
              </a:prstGeom>
              <a:noFill/>
            </p:spPr>
            <p:txBody>
              <a:bodyPr wrap="square" rtlCol="0">
                <a:spAutoFit/>
              </a:bodyPr>
              <a:lstStyle/>
              <a:p>
                <a:pPr algn="just">
                  <a:defRPr/>
                </a:pPr>
                <a:r>
                  <a:rPr lang="zh-CN" altLang="en-US" sz="1200" dirty="0">
                    <a:latin typeface="+mn-ea"/>
                    <a:cs typeface="+mn-ea"/>
                  </a:rPr>
                  <a:t>点击输入具体内容点击输入具体内容点击输入具体内容点击输入具体内容</a:t>
                </a:r>
              </a:p>
            </p:txBody>
          </p:sp>
        </p:grpSp>
        <p:sp>
          <p:nvSpPr>
            <p:cNvPr id="22" name="Freeform 53"/>
            <p:cNvSpPr>
              <a:spLocks noEditPoints="1"/>
            </p:cNvSpPr>
            <p:nvPr/>
          </p:nvSpPr>
          <p:spPr bwMode="auto">
            <a:xfrm>
              <a:off x="2180289" y="3296527"/>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3">
                <a:alpha val="40000"/>
              </a:schemeClr>
            </a:solidFill>
            <a:ln>
              <a:noFill/>
            </a:ln>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grpSp>
      <p:grpSp>
        <p:nvGrpSpPr>
          <p:cNvPr id="33" name="组合 32"/>
          <p:cNvGrpSpPr/>
          <p:nvPr/>
        </p:nvGrpSpPr>
        <p:grpSpPr>
          <a:xfrm>
            <a:off x="8300650" y="1600288"/>
            <a:ext cx="2684915" cy="1075213"/>
            <a:chOff x="6225037" y="1200216"/>
            <a:chExt cx="2013686" cy="806410"/>
          </a:xfrm>
        </p:grpSpPr>
        <p:grpSp>
          <p:nvGrpSpPr>
            <p:cNvPr id="34" name="组合 33"/>
            <p:cNvGrpSpPr/>
            <p:nvPr/>
          </p:nvGrpSpPr>
          <p:grpSpPr>
            <a:xfrm>
              <a:off x="6225037" y="1200216"/>
              <a:ext cx="2013686" cy="806410"/>
              <a:chOff x="5947699" y="908862"/>
              <a:chExt cx="2684915" cy="1075213"/>
            </a:xfrm>
          </p:grpSpPr>
          <p:grpSp>
            <p:nvGrpSpPr>
              <p:cNvPr id="40" name="组合 39"/>
              <p:cNvGrpSpPr/>
              <p:nvPr/>
            </p:nvGrpSpPr>
            <p:grpSpPr>
              <a:xfrm flipV="1">
                <a:off x="5947699" y="1317986"/>
                <a:ext cx="2684915" cy="333365"/>
                <a:chOff x="5272248" y="4626108"/>
                <a:chExt cx="2684915" cy="333365"/>
              </a:xfrm>
            </p:grpSpPr>
            <p:sp>
              <p:nvSpPr>
                <p:cNvPr id="43" name="椭圆 4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sp>
              <p:nvSpPr>
                <p:cNvPr id="44" name="任意多边形 4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grpSp>
          <p:sp>
            <p:nvSpPr>
              <p:cNvPr id="41" name="文本框 40"/>
              <p:cNvSpPr txBox="1"/>
              <p:nvPr/>
            </p:nvSpPr>
            <p:spPr>
              <a:xfrm>
                <a:off x="6852147" y="908862"/>
                <a:ext cx="1780467" cy="417830"/>
              </a:xfrm>
              <a:prstGeom prst="rect">
                <a:avLst/>
              </a:prstGeom>
              <a:noFill/>
            </p:spPr>
            <p:txBody>
              <a:bodyPr wrap="square" rtlCol="0">
                <a:spAutoFit/>
              </a:bodyPr>
              <a:lstStyle/>
              <a:p>
                <a:pPr>
                  <a:defRPr/>
                </a:pPr>
                <a:r>
                  <a:rPr lang="zh-CN" altLang="en-US" sz="2000" dirty="0">
                    <a:latin typeface="+mn-ea"/>
                    <a:cs typeface="+mn-ea"/>
                  </a:rPr>
                  <a:t>在此添加标题</a:t>
                </a:r>
              </a:p>
            </p:txBody>
          </p:sp>
          <p:sp>
            <p:nvSpPr>
              <p:cNvPr id="42" name="文本框 41"/>
              <p:cNvSpPr txBox="1"/>
              <p:nvPr/>
            </p:nvSpPr>
            <p:spPr>
              <a:xfrm>
                <a:off x="6290683" y="1331295"/>
                <a:ext cx="2341931" cy="652780"/>
              </a:xfrm>
              <a:prstGeom prst="rect">
                <a:avLst/>
              </a:prstGeom>
              <a:noFill/>
            </p:spPr>
            <p:txBody>
              <a:bodyPr wrap="square" rtlCol="0">
                <a:spAutoFit/>
              </a:bodyPr>
              <a:lstStyle/>
              <a:p>
                <a:pPr algn="just">
                  <a:defRPr/>
                </a:pPr>
                <a:r>
                  <a:rPr lang="zh-CN" altLang="en-US" sz="1200" dirty="0">
                    <a:latin typeface="+mn-ea"/>
                    <a:cs typeface="+mn-ea"/>
                  </a:rPr>
                  <a:t>点击输入具体内容点击输入具体内容点击输入具体内容点击输入具体内容</a:t>
                </a:r>
              </a:p>
            </p:txBody>
          </p:sp>
        </p:grpSp>
        <p:grpSp>
          <p:nvGrpSpPr>
            <p:cNvPr id="35" name="Group 46"/>
            <p:cNvGrpSpPr>
              <a:grpSpLocks noChangeAspect="1"/>
            </p:cNvGrpSpPr>
            <p:nvPr/>
          </p:nvGrpSpPr>
          <p:grpSpPr bwMode="auto">
            <a:xfrm>
              <a:off x="6495225" y="1209689"/>
              <a:ext cx="385045" cy="238385"/>
              <a:chOff x="3098" y="1701"/>
              <a:chExt cx="1486" cy="920"/>
            </a:xfrm>
            <a:solidFill>
              <a:schemeClr val="tx1">
                <a:lumMod val="50000"/>
                <a:lumOff val="50000"/>
                <a:alpha val="40000"/>
              </a:schemeClr>
            </a:solidFill>
          </p:grpSpPr>
          <p:sp>
            <p:nvSpPr>
              <p:cNvPr id="36"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sp>
            <p:nvSpPr>
              <p:cNvPr id="37"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sp>
            <p:nvSpPr>
              <p:cNvPr id="39"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latin typeface="Calibri" panose="020F0502020204030204"/>
                  <a:cs typeface="+mn-ea"/>
                </a:endParaRPr>
              </a:p>
            </p:txBody>
          </p:sp>
        </p:grpSp>
      </p:grpSp>
      <p:grpSp>
        <p:nvGrpSpPr>
          <p:cNvPr id="45" name="组合 44"/>
          <p:cNvGrpSpPr/>
          <p:nvPr/>
        </p:nvGrpSpPr>
        <p:grpSpPr>
          <a:xfrm>
            <a:off x="7048595" y="4460149"/>
            <a:ext cx="2684915" cy="1052632"/>
            <a:chOff x="5285996" y="3345112"/>
            <a:chExt cx="2013686" cy="789474"/>
          </a:xfrm>
        </p:grpSpPr>
        <p:grpSp>
          <p:nvGrpSpPr>
            <p:cNvPr id="46" name="组合 45"/>
            <p:cNvGrpSpPr/>
            <p:nvPr/>
          </p:nvGrpSpPr>
          <p:grpSpPr>
            <a:xfrm flipV="1">
              <a:off x="5285996" y="3376604"/>
              <a:ext cx="2013686" cy="757982"/>
              <a:chOff x="5947699" y="658652"/>
              <a:chExt cx="2684915" cy="1010643"/>
            </a:xfrm>
          </p:grpSpPr>
          <p:grpSp>
            <p:nvGrpSpPr>
              <p:cNvPr id="48" name="组合 47"/>
              <p:cNvGrpSpPr/>
              <p:nvPr/>
            </p:nvGrpSpPr>
            <p:grpSpPr>
              <a:xfrm flipV="1">
                <a:off x="5947699" y="1317986"/>
                <a:ext cx="2684915" cy="333365"/>
                <a:chOff x="5272248" y="4626108"/>
                <a:chExt cx="2684915" cy="333365"/>
              </a:xfrm>
            </p:grpSpPr>
            <p:sp>
              <p:nvSpPr>
                <p:cNvPr id="51" name="椭圆 5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sp>
              <p:nvSpPr>
                <p:cNvPr id="52"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solidFill>
                    <a:latin typeface="Arial" panose="020B0604020202020204" pitchFamily="34" charset="0"/>
                    <a:cs typeface="+mn-ea"/>
                    <a:sym typeface="Arial" panose="020B0604020202020204" pitchFamily="34" charset="0"/>
                  </a:endParaRPr>
                </a:p>
              </p:txBody>
            </p:sp>
          </p:grpSp>
          <p:sp>
            <p:nvSpPr>
              <p:cNvPr id="49" name="文本框 48"/>
              <p:cNvSpPr txBox="1"/>
              <p:nvPr/>
            </p:nvSpPr>
            <p:spPr>
              <a:xfrm flipV="1">
                <a:off x="6852147" y="1251465"/>
                <a:ext cx="1780467" cy="417830"/>
              </a:xfrm>
              <a:prstGeom prst="rect">
                <a:avLst/>
              </a:prstGeom>
              <a:noFill/>
            </p:spPr>
            <p:txBody>
              <a:bodyPr wrap="square" rtlCol="0">
                <a:spAutoFit/>
              </a:bodyPr>
              <a:lstStyle/>
              <a:p>
                <a:pPr>
                  <a:defRPr/>
                </a:pPr>
                <a:r>
                  <a:rPr lang="zh-CN" altLang="en-US" sz="2000" dirty="0">
                    <a:latin typeface="+mn-ea"/>
                    <a:cs typeface="+mn-ea"/>
                  </a:rPr>
                  <a:t>在此添加标题</a:t>
                </a:r>
              </a:p>
            </p:txBody>
          </p:sp>
          <p:sp>
            <p:nvSpPr>
              <p:cNvPr id="50" name="文本框 49"/>
              <p:cNvSpPr txBox="1"/>
              <p:nvPr/>
            </p:nvSpPr>
            <p:spPr>
              <a:xfrm flipV="1">
                <a:off x="6290683" y="658652"/>
                <a:ext cx="2341931" cy="644454"/>
              </a:xfrm>
              <a:prstGeom prst="rect">
                <a:avLst/>
              </a:prstGeom>
              <a:noFill/>
            </p:spPr>
            <p:txBody>
              <a:bodyPr wrap="square" rtlCol="0">
                <a:spAutoFit/>
              </a:bodyPr>
              <a:lstStyle/>
              <a:p>
                <a:pPr algn="just">
                  <a:defRPr/>
                </a:pPr>
                <a:r>
                  <a:rPr lang="zh-CN" altLang="en-US" sz="1200" dirty="0">
                    <a:latin typeface="+mn-ea"/>
                    <a:cs typeface="+mn-ea"/>
                  </a:rPr>
                  <a:t>点击输入具体内容点击输入具体内容点击输入具体内容点击输入具体内容</a:t>
                </a:r>
              </a:p>
            </p:txBody>
          </p:sp>
        </p:grpSp>
        <p:sp>
          <p:nvSpPr>
            <p:cNvPr id="47" name="Freeform 57"/>
            <p:cNvSpPr>
              <a:spLocks noEditPoints="1"/>
            </p:cNvSpPr>
            <p:nvPr/>
          </p:nvSpPr>
          <p:spPr bwMode="auto">
            <a:xfrm>
              <a:off x="5665470" y="3345112"/>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1">
                <a:alpha val="40000"/>
              </a:schemeClr>
            </a:solidFill>
            <a:ln>
              <a:noFill/>
            </a:ln>
          </p:spPr>
          <p:txBody>
            <a:bodyPr vert="horz" wrap="square" lIns="91440" tIns="45720" rIns="91440" bIns="45720" numCol="1" anchor="t" anchorCtr="0" compatLnSpc="1"/>
            <a:lstStyle/>
            <a:p>
              <a:pPr>
                <a:defRPr/>
              </a:pPr>
              <a:endParaRPr lang="zh-CN" altLang="en-US" sz="2400" dirty="0">
                <a:latin typeface="Calibri" panose="020F0502020204030204"/>
                <a:cs typeface="+mn-ea"/>
              </a:endParaRPr>
            </a:p>
          </p:txBody>
        </p:sp>
      </p:grpSp>
      <p:grpSp>
        <p:nvGrpSpPr>
          <p:cNvPr id="53" name="组合 52"/>
          <p:cNvGrpSpPr/>
          <p:nvPr/>
        </p:nvGrpSpPr>
        <p:grpSpPr>
          <a:xfrm>
            <a:off x="3327240" y="3073495"/>
            <a:ext cx="1656097" cy="1656099"/>
            <a:chOff x="4993868" y="2326868"/>
            <a:chExt cx="2204265" cy="2204265"/>
          </a:xfrm>
          <a:effectLst>
            <a:outerShdw blurRad="292100" dist="114300" dir="2700000" algn="tl" rotWithShape="0">
              <a:prstClr val="black">
                <a:alpha val="25000"/>
              </a:prstClr>
            </a:outerShdw>
          </a:effectLst>
        </p:grpSpPr>
        <p:sp>
          <p:nvSpPr>
            <p:cNvPr id="54" name="任意多边形 5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cs typeface="+mn-ea"/>
              </a:endParaRPr>
            </a:p>
          </p:txBody>
        </p:sp>
        <p:sp>
          <p:nvSpPr>
            <p:cNvPr id="55" name="椭圆 54"/>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cs typeface="+mn-ea"/>
              </a:endParaRPr>
            </a:p>
          </p:txBody>
        </p:sp>
        <p:sp>
          <p:nvSpPr>
            <p:cNvPr id="56" name="椭圆 55"/>
            <p:cNvSpPr/>
            <p:nvPr/>
          </p:nvSpPr>
          <p:spPr>
            <a:xfrm>
              <a:off x="5370108" y="2708871"/>
              <a:ext cx="1451783" cy="1451783"/>
            </a:xfrm>
            <a:prstGeom prst="ellipse">
              <a:avLst/>
            </a:prstGeom>
            <a:solidFill>
              <a:schemeClr val="accent3"/>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cs typeface="+mn-ea"/>
              </a:endParaRPr>
            </a:p>
          </p:txBody>
        </p:sp>
      </p:grpSp>
      <p:grpSp>
        <p:nvGrpSpPr>
          <p:cNvPr id="57" name="组合 56"/>
          <p:cNvGrpSpPr/>
          <p:nvPr/>
        </p:nvGrpSpPr>
        <p:grpSpPr>
          <a:xfrm>
            <a:off x="3649504" y="3493675"/>
            <a:ext cx="1000117" cy="866271"/>
            <a:chOff x="4123036" y="1197871"/>
            <a:chExt cx="1000117" cy="866271"/>
          </a:xfrm>
        </p:grpSpPr>
        <p:sp>
          <p:nvSpPr>
            <p:cNvPr id="58" name="文本框 57"/>
            <p:cNvSpPr txBox="1"/>
            <p:nvPr/>
          </p:nvSpPr>
          <p:spPr>
            <a:xfrm>
              <a:off x="4123036" y="1197871"/>
              <a:ext cx="1000117" cy="706120"/>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cs typeface="+mn-ea"/>
                </a:rPr>
                <a:t>01</a:t>
              </a:r>
              <a:endParaRPr lang="zh-CN" altLang="en-US" sz="4000" dirty="0">
                <a:solidFill>
                  <a:schemeClr val="bg1"/>
                </a:solidFill>
                <a:latin typeface="Impact" panose="020B0806030902050204" pitchFamily="34" charset="0"/>
                <a:cs typeface="+mn-ea"/>
              </a:endParaRPr>
            </a:p>
          </p:txBody>
        </p:sp>
        <p:sp>
          <p:nvSpPr>
            <p:cNvPr id="59" name="文本框 58"/>
            <p:cNvSpPr txBox="1"/>
            <p:nvPr/>
          </p:nvSpPr>
          <p:spPr>
            <a:xfrm>
              <a:off x="4184872" y="1777122"/>
              <a:ext cx="917982" cy="287020"/>
            </a:xfrm>
            <a:prstGeom prst="rect">
              <a:avLst/>
            </a:prstGeom>
            <a:noFill/>
          </p:spPr>
          <p:txBody>
            <a:bodyPr wrap="square" rtlCol="0">
              <a:spAutoFit/>
            </a:bodyPr>
            <a:lstStyle/>
            <a:p>
              <a:pPr algn="ctr">
                <a:defRPr/>
              </a:pPr>
              <a:r>
                <a:rPr lang="zh-CN" altLang="en-US" sz="1200" dirty="0">
                  <a:solidFill>
                    <a:schemeClr val="bg1"/>
                  </a:solidFill>
                  <a:latin typeface="+mn-ea"/>
                  <a:cs typeface="+mn-ea"/>
                </a:rPr>
                <a:t>标题</a:t>
              </a:r>
            </a:p>
          </p:txBody>
        </p:sp>
      </p:grpSp>
      <p:grpSp>
        <p:nvGrpSpPr>
          <p:cNvPr id="60" name="组合 59"/>
          <p:cNvGrpSpPr/>
          <p:nvPr/>
        </p:nvGrpSpPr>
        <p:grpSpPr>
          <a:xfrm>
            <a:off x="4568856" y="2128408"/>
            <a:ext cx="1656097" cy="1656099"/>
            <a:chOff x="4993868" y="2326868"/>
            <a:chExt cx="2204265" cy="2204265"/>
          </a:xfrm>
          <a:effectLst>
            <a:outerShdw blurRad="292100" dist="114300" dir="2700000" algn="tl" rotWithShape="0">
              <a:prstClr val="black">
                <a:alpha val="25000"/>
              </a:prstClr>
            </a:outerShdw>
          </a:effectLst>
        </p:grpSpPr>
        <p:sp>
          <p:nvSpPr>
            <p:cNvPr id="61"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accent1"/>
                </a:solidFill>
                <a:latin typeface="Calibri" panose="020F0502020204030204"/>
                <a:cs typeface="+mn-ea"/>
              </a:endParaRPr>
            </a:p>
          </p:txBody>
        </p:sp>
        <p:sp>
          <p:nvSpPr>
            <p:cNvPr id="62" name="椭圆 61"/>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accent1"/>
                </a:solidFill>
                <a:latin typeface="Calibri" panose="020F0502020204030204"/>
                <a:cs typeface="+mn-ea"/>
              </a:endParaRPr>
            </a:p>
          </p:txBody>
        </p:sp>
        <p:sp>
          <p:nvSpPr>
            <p:cNvPr id="63" name="椭圆 62"/>
            <p:cNvSpPr/>
            <p:nvPr/>
          </p:nvSpPr>
          <p:spPr>
            <a:xfrm>
              <a:off x="5370108" y="2708871"/>
              <a:ext cx="1451783" cy="1451783"/>
            </a:xfrm>
            <a:prstGeom prst="ellipse">
              <a:avLst/>
            </a:prstGeom>
            <a:solidFill>
              <a:schemeClr val="accent2"/>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accent1"/>
                </a:solidFill>
                <a:latin typeface="Calibri" panose="020F0502020204030204"/>
                <a:cs typeface="+mn-ea"/>
              </a:endParaRPr>
            </a:p>
          </p:txBody>
        </p:sp>
      </p:grpSp>
      <p:grpSp>
        <p:nvGrpSpPr>
          <p:cNvPr id="64" name="组合 63"/>
          <p:cNvGrpSpPr/>
          <p:nvPr/>
        </p:nvGrpSpPr>
        <p:grpSpPr>
          <a:xfrm>
            <a:off x="4899552" y="2563853"/>
            <a:ext cx="1000117" cy="834065"/>
            <a:chOff x="4123036" y="1197871"/>
            <a:chExt cx="1000117" cy="834065"/>
          </a:xfrm>
        </p:grpSpPr>
        <p:sp>
          <p:nvSpPr>
            <p:cNvPr id="65" name="文本框 64"/>
            <p:cNvSpPr txBox="1"/>
            <p:nvPr/>
          </p:nvSpPr>
          <p:spPr>
            <a:xfrm>
              <a:off x="4123036" y="1197871"/>
              <a:ext cx="1000117" cy="706120"/>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cs typeface="+mn-ea"/>
                </a:rPr>
                <a:t>02</a:t>
              </a:r>
              <a:endParaRPr lang="zh-CN" altLang="en-US" sz="4000" dirty="0">
                <a:solidFill>
                  <a:schemeClr val="bg1"/>
                </a:solidFill>
                <a:latin typeface="Impact" panose="020B0806030902050204" pitchFamily="34" charset="0"/>
                <a:cs typeface="+mn-ea"/>
              </a:endParaRPr>
            </a:p>
          </p:txBody>
        </p:sp>
        <p:sp>
          <p:nvSpPr>
            <p:cNvPr id="66" name="文本框 65"/>
            <p:cNvSpPr txBox="1"/>
            <p:nvPr/>
          </p:nvSpPr>
          <p:spPr>
            <a:xfrm>
              <a:off x="4237109" y="1744916"/>
              <a:ext cx="823666" cy="287020"/>
            </a:xfrm>
            <a:prstGeom prst="rect">
              <a:avLst/>
            </a:prstGeom>
            <a:noFill/>
          </p:spPr>
          <p:txBody>
            <a:bodyPr wrap="square" rtlCol="0">
              <a:spAutoFit/>
            </a:bodyPr>
            <a:lstStyle/>
            <a:p>
              <a:pPr algn="ctr">
                <a:defRPr/>
              </a:pPr>
              <a:r>
                <a:rPr lang="zh-CN" altLang="en-US" sz="1200" dirty="0">
                  <a:solidFill>
                    <a:schemeClr val="bg1"/>
                  </a:solidFill>
                  <a:latin typeface="+mn-ea"/>
                  <a:cs typeface="+mn-ea"/>
                </a:rPr>
                <a:t>标题</a:t>
              </a:r>
            </a:p>
          </p:txBody>
        </p:sp>
      </p:grpSp>
      <p:grpSp>
        <p:nvGrpSpPr>
          <p:cNvPr id="67" name="组合 66"/>
          <p:cNvGrpSpPr/>
          <p:nvPr/>
        </p:nvGrpSpPr>
        <p:grpSpPr>
          <a:xfrm>
            <a:off x="7133664" y="2128408"/>
            <a:ext cx="1656097" cy="1656099"/>
            <a:chOff x="4993868" y="2326868"/>
            <a:chExt cx="2204265" cy="2204265"/>
          </a:xfrm>
          <a:effectLst>
            <a:outerShdw blurRad="292100" dist="114300" dir="2700000" algn="tl" rotWithShape="0">
              <a:prstClr val="black">
                <a:alpha val="25000"/>
              </a:prstClr>
            </a:outerShdw>
          </a:effectLst>
        </p:grpSpPr>
        <p:sp>
          <p:nvSpPr>
            <p:cNvPr id="68" name="任意多边形 67"/>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accent1"/>
                </a:solidFill>
                <a:latin typeface="Calibri" panose="020F0502020204030204"/>
                <a:cs typeface="+mn-ea"/>
              </a:endParaRPr>
            </a:p>
          </p:txBody>
        </p:sp>
        <p:sp>
          <p:nvSpPr>
            <p:cNvPr id="69" name="椭圆 68"/>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accent1"/>
                </a:solidFill>
                <a:latin typeface="Calibri" panose="020F0502020204030204"/>
                <a:cs typeface="+mn-ea"/>
              </a:endParaRPr>
            </a:p>
          </p:txBody>
        </p:sp>
        <p:sp>
          <p:nvSpPr>
            <p:cNvPr id="70" name="椭圆 69"/>
            <p:cNvSpPr/>
            <p:nvPr/>
          </p:nvSpPr>
          <p:spPr>
            <a:xfrm>
              <a:off x="5370108" y="2708871"/>
              <a:ext cx="1451783" cy="1451783"/>
            </a:xfrm>
            <a:prstGeom prst="ellipse">
              <a:avLst/>
            </a:prstGeom>
            <a:solidFill>
              <a:srgbClr val="92D050"/>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accent1"/>
                </a:solidFill>
                <a:latin typeface="Calibri" panose="020F0502020204030204"/>
                <a:cs typeface="+mn-ea"/>
              </a:endParaRPr>
            </a:p>
          </p:txBody>
        </p:sp>
      </p:grpSp>
      <p:grpSp>
        <p:nvGrpSpPr>
          <p:cNvPr id="71" name="组合 70"/>
          <p:cNvGrpSpPr/>
          <p:nvPr/>
        </p:nvGrpSpPr>
        <p:grpSpPr>
          <a:xfrm>
            <a:off x="7472095" y="2563853"/>
            <a:ext cx="1000117" cy="827740"/>
            <a:chOff x="4123036" y="1197871"/>
            <a:chExt cx="1000117" cy="827740"/>
          </a:xfrm>
        </p:grpSpPr>
        <p:sp>
          <p:nvSpPr>
            <p:cNvPr id="72" name="文本框 71"/>
            <p:cNvSpPr txBox="1"/>
            <p:nvPr/>
          </p:nvSpPr>
          <p:spPr>
            <a:xfrm>
              <a:off x="4123036" y="1197871"/>
              <a:ext cx="1000117" cy="706120"/>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cs typeface="+mn-ea"/>
                </a:rPr>
                <a:t>04</a:t>
              </a:r>
              <a:endParaRPr lang="zh-CN" altLang="en-US" sz="4000" dirty="0">
                <a:solidFill>
                  <a:schemeClr val="bg1"/>
                </a:solidFill>
                <a:latin typeface="Impact" panose="020B0806030902050204" pitchFamily="34" charset="0"/>
                <a:cs typeface="+mn-ea"/>
              </a:endParaRPr>
            </a:p>
          </p:txBody>
        </p:sp>
        <p:sp>
          <p:nvSpPr>
            <p:cNvPr id="73" name="文本框 72"/>
            <p:cNvSpPr txBox="1"/>
            <p:nvPr/>
          </p:nvSpPr>
          <p:spPr>
            <a:xfrm>
              <a:off x="4252761" y="1738591"/>
              <a:ext cx="817720" cy="287020"/>
            </a:xfrm>
            <a:prstGeom prst="rect">
              <a:avLst/>
            </a:prstGeom>
            <a:noFill/>
          </p:spPr>
          <p:txBody>
            <a:bodyPr wrap="square" rtlCol="0">
              <a:spAutoFit/>
            </a:bodyPr>
            <a:lstStyle/>
            <a:p>
              <a:pPr algn="ctr">
                <a:defRPr/>
              </a:pPr>
              <a:r>
                <a:rPr lang="zh-CN" altLang="en-US" sz="1200" dirty="0">
                  <a:solidFill>
                    <a:schemeClr val="bg1"/>
                  </a:solidFill>
                  <a:latin typeface="+mn-ea"/>
                  <a:cs typeface="+mn-ea"/>
                </a:rPr>
                <a:t>标题</a:t>
              </a:r>
            </a:p>
          </p:txBody>
        </p:sp>
      </p:grpSp>
      <p:grpSp>
        <p:nvGrpSpPr>
          <p:cNvPr id="74" name="组合 73"/>
          <p:cNvGrpSpPr/>
          <p:nvPr/>
        </p:nvGrpSpPr>
        <p:grpSpPr>
          <a:xfrm>
            <a:off x="5868672" y="3073495"/>
            <a:ext cx="1656097" cy="1656099"/>
            <a:chOff x="4993868" y="2326868"/>
            <a:chExt cx="2204265" cy="2204265"/>
          </a:xfrm>
          <a:effectLst>
            <a:outerShdw blurRad="292100" dist="114300" dir="2700000" algn="tl" rotWithShape="0">
              <a:prstClr val="black">
                <a:alpha val="25000"/>
              </a:prstClr>
            </a:outerShdw>
          </a:effectLst>
        </p:grpSpPr>
        <p:sp>
          <p:nvSpPr>
            <p:cNvPr id="75" name="任意多边形 7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cs typeface="+mn-ea"/>
              </a:endParaRPr>
            </a:p>
          </p:txBody>
        </p:sp>
        <p:sp>
          <p:nvSpPr>
            <p:cNvPr id="76" name="椭圆 7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cs typeface="+mn-ea"/>
              </a:endParaRPr>
            </a:p>
          </p:txBody>
        </p:sp>
        <p:sp>
          <p:nvSpPr>
            <p:cNvPr id="77" name="椭圆 76"/>
            <p:cNvSpPr/>
            <p:nvPr/>
          </p:nvSpPr>
          <p:spPr>
            <a:xfrm>
              <a:off x="5370108" y="2708871"/>
              <a:ext cx="1451783" cy="1451783"/>
            </a:xfrm>
            <a:prstGeom prst="ellipse">
              <a:avLst/>
            </a:prstGeom>
            <a:solidFill>
              <a:schemeClr val="accent1"/>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cs typeface="+mn-ea"/>
              </a:endParaRPr>
            </a:p>
          </p:txBody>
        </p:sp>
      </p:grpSp>
      <p:grpSp>
        <p:nvGrpSpPr>
          <p:cNvPr id="78" name="组合 77"/>
          <p:cNvGrpSpPr/>
          <p:nvPr/>
        </p:nvGrpSpPr>
        <p:grpSpPr>
          <a:xfrm>
            <a:off x="6196660" y="3493675"/>
            <a:ext cx="1000117" cy="827363"/>
            <a:chOff x="4123036" y="1197871"/>
            <a:chExt cx="1000117" cy="827363"/>
          </a:xfrm>
        </p:grpSpPr>
        <p:sp>
          <p:nvSpPr>
            <p:cNvPr id="79" name="文本框 78"/>
            <p:cNvSpPr txBox="1"/>
            <p:nvPr/>
          </p:nvSpPr>
          <p:spPr>
            <a:xfrm>
              <a:off x="4123036" y="1197871"/>
              <a:ext cx="1000117" cy="706120"/>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cs typeface="+mn-ea"/>
                </a:rPr>
                <a:t>03</a:t>
              </a:r>
              <a:endParaRPr lang="zh-CN" altLang="en-US" sz="4000" dirty="0">
                <a:solidFill>
                  <a:schemeClr val="bg1"/>
                </a:solidFill>
                <a:latin typeface="Impact" panose="020B0806030902050204" pitchFamily="34" charset="0"/>
                <a:cs typeface="+mn-ea"/>
              </a:endParaRPr>
            </a:p>
          </p:txBody>
        </p:sp>
        <p:sp>
          <p:nvSpPr>
            <p:cNvPr id="80" name="文本框 79"/>
            <p:cNvSpPr txBox="1"/>
            <p:nvPr/>
          </p:nvSpPr>
          <p:spPr>
            <a:xfrm>
              <a:off x="4199540" y="1738214"/>
              <a:ext cx="856452" cy="287020"/>
            </a:xfrm>
            <a:prstGeom prst="rect">
              <a:avLst/>
            </a:prstGeom>
            <a:noFill/>
          </p:spPr>
          <p:txBody>
            <a:bodyPr wrap="square" rtlCol="0">
              <a:spAutoFit/>
            </a:bodyPr>
            <a:lstStyle/>
            <a:p>
              <a:pPr algn="ctr">
                <a:defRPr/>
              </a:pPr>
              <a:r>
                <a:rPr lang="zh-CN" altLang="en-US" sz="1200" dirty="0">
                  <a:solidFill>
                    <a:schemeClr val="bg1"/>
                  </a:solidFill>
                  <a:latin typeface="+mn-ea"/>
                  <a:cs typeface="+mn-ea"/>
                </a:rPr>
                <a:t>标题</a:t>
              </a:r>
            </a:p>
          </p:txBody>
        </p:sp>
      </p:grpSp>
    </p:spTree>
    <p:custDataLst>
      <p:tags r:id="rId2"/>
    </p:custDataLst>
  </p:cSld>
  <p:clrMapOvr>
    <a:overrideClrMapping bg1="lt1" tx1="dk1" bg2="lt2" tx2="dk2" accent1="accent1" accent2="accent2" accent3="accent3" accent4="accent4" accent5="accent5" accent6="accent6" hlink="hlink" folHlink="folHlink"/>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53" presetClass="entr" presetSubtype="16"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par>
                                <p:cTn id="37" presetID="53" presetClass="entr" presetSubtype="16"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animEffect transition="in" filter="fade">
                                      <p:cBhvr>
                                        <p:cTn id="46" dur="500"/>
                                        <p:tgtEl>
                                          <p:spTgt spid="64"/>
                                        </p:tgtEl>
                                      </p:cBhvr>
                                    </p:animEffect>
                                  </p:childTnLst>
                                </p:cTn>
                              </p:par>
                              <p:par>
                                <p:cTn id="47" presetID="53" presetClass="entr" presetSubtype="16"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500" fill="hold"/>
                                        <p:tgtEl>
                                          <p:spTgt spid="78"/>
                                        </p:tgtEl>
                                        <p:attrNameLst>
                                          <p:attrName>ppt_w</p:attrName>
                                        </p:attrNameLst>
                                      </p:cBhvr>
                                      <p:tavLst>
                                        <p:tav tm="0">
                                          <p:val>
                                            <p:fltVal val="0"/>
                                          </p:val>
                                        </p:tav>
                                        <p:tav tm="100000">
                                          <p:val>
                                            <p:strVal val="#ppt_w"/>
                                          </p:val>
                                        </p:tav>
                                      </p:tavLst>
                                    </p:anim>
                                    <p:anim calcmode="lin" valueType="num">
                                      <p:cBhvr>
                                        <p:cTn id="50" dur="500" fill="hold"/>
                                        <p:tgtEl>
                                          <p:spTgt spid="78"/>
                                        </p:tgtEl>
                                        <p:attrNameLst>
                                          <p:attrName>ppt_h</p:attrName>
                                        </p:attrNameLst>
                                      </p:cBhvr>
                                      <p:tavLst>
                                        <p:tav tm="0">
                                          <p:val>
                                            <p:fltVal val="0"/>
                                          </p:val>
                                        </p:tav>
                                        <p:tav tm="100000">
                                          <p:val>
                                            <p:strVal val="#ppt_h"/>
                                          </p:val>
                                        </p:tav>
                                      </p:tavLst>
                                    </p:anim>
                                    <p:animEffect transition="in" filter="fade">
                                      <p:cBhvr>
                                        <p:cTn id="51" dur="500"/>
                                        <p:tgtEl>
                                          <p:spTgt spid="78"/>
                                        </p:tgtEl>
                                      </p:cBhvr>
                                    </p:animEffect>
                                  </p:childTnLst>
                                </p:cTn>
                              </p:par>
                              <p:par>
                                <p:cTn id="52" presetID="53" presetClass="entr" presetSubtype="16"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par>
                                <p:cTn id="57" presetID="53" presetClass="entr" presetSubtype="16"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par>
                                <p:cTn id="62" presetID="53" presetClass="entr" presetSubtype="16"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p:cTn id="64" dur="500" fill="hold"/>
                                        <p:tgtEl>
                                          <p:spTgt spid="74"/>
                                        </p:tgtEl>
                                        <p:attrNameLst>
                                          <p:attrName>ppt_w</p:attrName>
                                        </p:attrNameLst>
                                      </p:cBhvr>
                                      <p:tavLst>
                                        <p:tav tm="0">
                                          <p:val>
                                            <p:fltVal val="0"/>
                                          </p:val>
                                        </p:tav>
                                        <p:tav tm="100000">
                                          <p:val>
                                            <p:strVal val="#ppt_w"/>
                                          </p:val>
                                        </p:tav>
                                      </p:tavLst>
                                    </p:anim>
                                    <p:anim calcmode="lin" valueType="num">
                                      <p:cBhvr>
                                        <p:cTn id="65" dur="500" fill="hold"/>
                                        <p:tgtEl>
                                          <p:spTgt spid="74"/>
                                        </p:tgtEl>
                                        <p:attrNameLst>
                                          <p:attrName>ppt_h</p:attrName>
                                        </p:attrNameLst>
                                      </p:cBhvr>
                                      <p:tavLst>
                                        <p:tav tm="0">
                                          <p:val>
                                            <p:fltVal val="0"/>
                                          </p:val>
                                        </p:tav>
                                        <p:tav tm="100000">
                                          <p:val>
                                            <p:strVal val="#ppt_h"/>
                                          </p:val>
                                        </p:tav>
                                      </p:tavLst>
                                    </p:anim>
                                    <p:animEffect transition="in" filter="fade">
                                      <p:cBhvr>
                                        <p:cTn id="66" dur="500"/>
                                        <p:tgtEl>
                                          <p:spTgt spid="7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par>
                                <p:cTn id="72" presetID="22" presetClass="entr" presetSubtype="2"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right)">
                                      <p:cBhvr>
                                        <p:cTn id="74" dur="500"/>
                                        <p:tgtEl>
                                          <p:spTgt spid="8"/>
                                        </p:tgtEl>
                                      </p:cBhvr>
                                    </p:animEffect>
                                  </p:childTnLst>
                                </p:cTn>
                              </p:par>
                              <p:par>
                                <p:cTn id="75" presetID="22" presetClass="entr" presetSubtype="8"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040678" y="357181"/>
            <a:ext cx="3103880"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chemeClr val="accent3"/>
                </a:solidFill>
              </a:rPr>
              <a:t>PROJECT EVALUATION</a:t>
            </a:r>
            <a:endParaRPr lang="zh-CN" altLang="en-US" sz="2135" dirty="0">
              <a:solidFill>
                <a:schemeClr val="accent3"/>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946472" y="1064351"/>
            <a:ext cx="10139680" cy="840105"/>
          </a:xfrm>
          <a:prstGeom prst="rect">
            <a:avLst/>
          </a:prstGeom>
          <a:noFill/>
        </p:spPr>
        <p:txBody>
          <a:bodyPr wrap="none" rtlCol="0">
            <a:spAutoFit/>
          </a:bodyPr>
          <a:lstStyle/>
          <a:p>
            <a:r>
              <a:rPr lang="zh-CN" altLang="en-US" sz="1600" dirty="0">
                <a:latin typeface="+mn-ea"/>
                <a:cs typeface="+mn-ea"/>
              </a:rPr>
              <a:t>请您添加文字内容，内容详尽简要清晰足够表达标题，准确无误。添加文字内容，内容详尽简要清晰。请您添加</a:t>
            </a:r>
            <a:endParaRPr lang="en-US" altLang="zh-CN" sz="1600" dirty="0">
              <a:latin typeface="+mn-ea"/>
              <a:cs typeface="+mn-ea"/>
            </a:endParaRPr>
          </a:p>
          <a:p>
            <a:r>
              <a:rPr lang="zh-CN" altLang="en-US" sz="1600" dirty="0">
                <a:latin typeface="+mn-ea"/>
                <a:cs typeface="+mn-ea"/>
              </a:rPr>
              <a:t>文字内容，内容详尽简要清晰足够表达标题，准确无误。添加文字内容，内容详尽简要清晰。请您添加文字内容</a:t>
            </a:r>
            <a:endParaRPr lang="en-US" altLang="zh-CN" sz="1600" dirty="0">
              <a:latin typeface="+mn-ea"/>
              <a:cs typeface="+mn-ea"/>
            </a:endParaRPr>
          </a:p>
          <a:p>
            <a:r>
              <a:rPr lang="zh-CN" altLang="en-US" sz="1600" dirty="0">
                <a:latin typeface="+mn-ea"/>
                <a:cs typeface="+mn-ea"/>
              </a:rPr>
              <a:t>，内容详尽简要清晰足够表达标题，准确无误。添加文字内容，内容详尽简要清晰。</a:t>
            </a:r>
            <a:endParaRPr lang="en-US" altLang="zh-CN" sz="1600" dirty="0">
              <a:latin typeface="+mn-ea"/>
              <a:cs typeface="+mn-ea"/>
            </a:endParaRPr>
          </a:p>
        </p:txBody>
      </p:sp>
      <p:grpSp>
        <p:nvGrpSpPr>
          <p:cNvPr id="33" name="组合 32"/>
          <p:cNvGrpSpPr/>
          <p:nvPr/>
        </p:nvGrpSpPr>
        <p:grpSpPr>
          <a:xfrm>
            <a:off x="927758" y="5081987"/>
            <a:ext cx="2294848" cy="731797"/>
            <a:chOff x="695368" y="3811490"/>
            <a:chExt cx="1721136" cy="548848"/>
          </a:xfrm>
        </p:grpSpPr>
        <p:grpSp>
          <p:nvGrpSpPr>
            <p:cNvPr id="34" name="组合 33"/>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37" name="圆角矩形 3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35" name="椭圆 34"/>
            <p:cNvSpPr/>
            <p:nvPr/>
          </p:nvSpPr>
          <p:spPr>
            <a:xfrm>
              <a:off x="825405" y="395196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grpSp>
        <p:nvGrpSpPr>
          <p:cNvPr id="38" name="组合 37"/>
          <p:cNvGrpSpPr/>
          <p:nvPr/>
        </p:nvGrpSpPr>
        <p:grpSpPr>
          <a:xfrm>
            <a:off x="2899170" y="4380692"/>
            <a:ext cx="2294848" cy="731797"/>
            <a:chOff x="2173927" y="3285519"/>
            <a:chExt cx="1721136" cy="548848"/>
          </a:xfrm>
        </p:grpSpPr>
        <p:grpSp>
          <p:nvGrpSpPr>
            <p:cNvPr id="39" name="组合 3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42" name="圆角矩形 4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40" name="椭圆 39"/>
            <p:cNvSpPr/>
            <p:nvPr/>
          </p:nvSpPr>
          <p:spPr>
            <a:xfrm>
              <a:off x="2307128" y="3420211"/>
              <a:ext cx="279463" cy="279463"/>
            </a:xfrm>
            <a:prstGeom prst="ellipse">
              <a:avLst/>
            </a:prstGeom>
            <a:solidFill>
              <a:srgbClr val="92D05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grpSp>
        <p:nvGrpSpPr>
          <p:cNvPr id="43" name="组合 42"/>
          <p:cNvGrpSpPr/>
          <p:nvPr/>
        </p:nvGrpSpPr>
        <p:grpSpPr>
          <a:xfrm>
            <a:off x="4914236" y="3679396"/>
            <a:ext cx="2294848" cy="731797"/>
            <a:chOff x="3685227" y="2759547"/>
            <a:chExt cx="1721136" cy="548848"/>
          </a:xfrm>
        </p:grpSpPr>
        <p:grpSp>
          <p:nvGrpSpPr>
            <p:cNvPr id="44" name="组合 43"/>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6" name="圆角矩形 4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47" name="圆角矩形 4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45" name="椭圆 44"/>
            <p:cNvSpPr/>
            <p:nvPr/>
          </p:nvSpPr>
          <p:spPr>
            <a:xfrm>
              <a:off x="3829063" y="2894239"/>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grpSp>
        <p:nvGrpSpPr>
          <p:cNvPr id="48" name="组合 47"/>
          <p:cNvGrpSpPr/>
          <p:nvPr/>
        </p:nvGrpSpPr>
        <p:grpSpPr>
          <a:xfrm>
            <a:off x="6940102" y="2978100"/>
            <a:ext cx="2294848" cy="731797"/>
            <a:chOff x="5204626" y="2233575"/>
            <a:chExt cx="1721136" cy="548848"/>
          </a:xfrm>
        </p:grpSpPr>
        <p:grpSp>
          <p:nvGrpSpPr>
            <p:cNvPr id="49" name="组合 48"/>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52" name="圆角矩形 5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50" name="椭圆 49"/>
            <p:cNvSpPr/>
            <p:nvPr/>
          </p:nvSpPr>
          <p:spPr>
            <a:xfrm>
              <a:off x="5384889" y="2368267"/>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grpSp>
        <p:nvGrpSpPr>
          <p:cNvPr id="53" name="组合 52"/>
          <p:cNvGrpSpPr/>
          <p:nvPr/>
        </p:nvGrpSpPr>
        <p:grpSpPr>
          <a:xfrm>
            <a:off x="8965458" y="2276804"/>
            <a:ext cx="2294848" cy="731797"/>
            <a:chOff x="6723643" y="1707603"/>
            <a:chExt cx="1721136" cy="548848"/>
          </a:xfrm>
        </p:grpSpPr>
        <p:grpSp>
          <p:nvGrpSpPr>
            <p:cNvPr id="54" name="组合 53"/>
            <p:cNvGrpSpPr/>
            <p:nvPr/>
          </p:nvGrpSpPr>
          <p:grpSpPr>
            <a:xfrm>
              <a:off x="6723643" y="1707603"/>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57" name="圆角矩形 5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55" name="椭圆 54"/>
            <p:cNvSpPr/>
            <p:nvPr/>
          </p:nvSpPr>
          <p:spPr>
            <a:xfrm>
              <a:off x="6904288" y="1842295"/>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58" name="TextBox 57"/>
          <p:cNvSpPr txBox="1"/>
          <p:nvPr/>
        </p:nvSpPr>
        <p:spPr>
          <a:xfrm>
            <a:off x="1454406" y="5258227"/>
            <a:ext cx="1541780" cy="440055"/>
          </a:xfrm>
          <a:prstGeom prst="rect">
            <a:avLst/>
          </a:prstGeom>
          <a:noFill/>
          <a:effectLst/>
        </p:spPr>
        <p:txBody>
          <a:bodyPr wrap="none" rtlCol="0">
            <a:spAutoFit/>
          </a:bodyPr>
          <a:lstStyle/>
          <a:p>
            <a:r>
              <a:rPr lang="zh-CN" altLang="en-US" sz="2135" dirty="0">
                <a:solidFill>
                  <a:schemeClr val="accent3"/>
                </a:solidFill>
                <a:latin typeface="+mn-ea"/>
                <a:cs typeface="+mn-ea"/>
              </a:rPr>
              <a:t>添加标题一</a:t>
            </a:r>
          </a:p>
        </p:txBody>
      </p:sp>
      <p:sp>
        <p:nvSpPr>
          <p:cNvPr id="59" name="TextBox 58"/>
          <p:cNvSpPr txBox="1"/>
          <p:nvPr/>
        </p:nvSpPr>
        <p:spPr>
          <a:xfrm>
            <a:off x="3488680" y="4520887"/>
            <a:ext cx="1541780" cy="440055"/>
          </a:xfrm>
          <a:prstGeom prst="rect">
            <a:avLst/>
          </a:prstGeom>
          <a:noFill/>
          <a:effectLst/>
        </p:spPr>
        <p:txBody>
          <a:bodyPr wrap="none" rtlCol="0">
            <a:spAutoFit/>
          </a:bodyPr>
          <a:lstStyle/>
          <a:p>
            <a:r>
              <a:rPr lang="zh-CN" altLang="en-US" sz="2135" dirty="0">
                <a:solidFill>
                  <a:srgbClr val="92D050"/>
                </a:solidFill>
                <a:latin typeface="+mn-ea"/>
                <a:cs typeface="+mn-ea"/>
              </a:rPr>
              <a:t>添加标题二</a:t>
            </a:r>
          </a:p>
        </p:txBody>
      </p:sp>
      <p:sp>
        <p:nvSpPr>
          <p:cNvPr id="60" name="TextBox 59"/>
          <p:cNvSpPr txBox="1"/>
          <p:nvPr/>
        </p:nvSpPr>
        <p:spPr>
          <a:xfrm>
            <a:off x="5459283" y="3853459"/>
            <a:ext cx="1541780" cy="440055"/>
          </a:xfrm>
          <a:prstGeom prst="rect">
            <a:avLst/>
          </a:prstGeom>
          <a:noFill/>
          <a:effectLst/>
        </p:spPr>
        <p:txBody>
          <a:bodyPr wrap="none" rtlCol="0">
            <a:spAutoFit/>
          </a:bodyPr>
          <a:lstStyle/>
          <a:p>
            <a:r>
              <a:rPr lang="zh-CN" altLang="en-US" sz="2135" dirty="0">
                <a:solidFill>
                  <a:schemeClr val="accent1"/>
                </a:solidFill>
                <a:latin typeface="+mn-ea"/>
                <a:cs typeface="+mn-ea"/>
              </a:rPr>
              <a:t>添加标题三</a:t>
            </a:r>
          </a:p>
        </p:txBody>
      </p:sp>
      <p:sp>
        <p:nvSpPr>
          <p:cNvPr id="61" name="TextBox 60"/>
          <p:cNvSpPr txBox="1"/>
          <p:nvPr/>
        </p:nvSpPr>
        <p:spPr>
          <a:xfrm>
            <a:off x="7550680" y="3140843"/>
            <a:ext cx="1541780" cy="440055"/>
          </a:xfrm>
          <a:prstGeom prst="rect">
            <a:avLst/>
          </a:prstGeom>
          <a:noFill/>
          <a:effectLst/>
        </p:spPr>
        <p:txBody>
          <a:bodyPr wrap="none" rtlCol="0">
            <a:spAutoFit/>
          </a:bodyPr>
          <a:lstStyle/>
          <a:p>
            <a:r>
              <a:rPr lang="zh-CN" altLang="en-US" sz="2135" dirty="0">
                <a:solidFill>
                  <a:schemeClr val="accent2"/>
                </a:solidFill>
                <a:latin typeface="+mn-ea"/>
                <a:cs typeface="+mn-ea"/>
              </a:rPr>
              <a:t>添加标题四</a:t>
            </a:r>
          </a:p>
        </p:txBody>
      </p:sp>
      <p:sp>
        <p:nvSpPr>
          <p:cNvPr id="62" name="TextBox 61"/>
          <p:cNvSpPr txBox="1"/>
          <p:nvPr/>
        </p:nvSpPr>
        <p:spPr>
          <a:xfrm>
            <a:off x="9604451" y="2437096"/>
            <a:ext cx="1541780" cy="440055"/>
          </a:xfrm>
          <a:prstGeom prst="rect">
            <a:avLst/>
          </a:prstGeom>
          <a:noFill/>
          <a:effectLst/>
        </p:spPr>
        <p:txBody>
          <a:bodyPr wrap="none" rtlCol="0">
            <a:spAutoFit/>
          </a:bodyPr>
          <a:lstStyle/>
          <a:p>
            <a:r>
              <a:rPr lang="zh-CN" altLang="en-US" sz="2135" dirty="0">
                <a:solidFill>
                  <a:schemeClr val="accent3"/>
                </a:solidFill>
                <a:latin typeface="+mn-ea"/>
                <a:cs typeface="+mn-ea"/>
              </a:rPr>
              <a:t>添加标题五</a:t>
            </a:r>
          </a:p>
        </p:txBody>
      </p:sp>
      <p:grpSp>
        <p:nvGrpSpPr>
          <p:cNvPr id="63" name="组合 62"/>
          <p:cNvGrpSpPr/>
          <p:nvPr/>
        </p:nvGrpSpPr>
        <p:grpSpPr>
          <a:xfrm>
            <a:off x="893050" y="2193996"/>
            <a:ext cx="580708" cy="580708"/>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66" name="椭圆 65"/>
          <p:cNvSpPr/>
          <p:nvPr/>
        </p:nvSpPr>
        <p:spPr>
          <a:xfrm>
            <a:off x="10393118" y="5658635"/>
            <a:ext cx="667877" cy="667877"/>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67" name="椭圆 66"/>
          <p:cNvSpPr/>
          <p:nvPr/>
        </p:nvSpPr>
        <p:spPr>
          <a:xfrm>
            <a:off x="11231674" y="4696931"/>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nvGrpSpPr>
          <p:cNvPr id="68" name="组合 67"/>
          <p:cNvGrpSpPr/>
          <p:nvPr/>
        </p:nvGrpSpPr>
        <p:grpSpPr>
          <a:xfrm>
            <a:off x="1864047" y="2717381"/>
            <a:ext cx="516293" cy="516293"/>
            <a:chOff x="304800" y="673100"/>
            <a:chExt cx="4000500" cy="4000500"/>
          </a:xfrm>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grpSp>
        <p:nvGrpSpPr>
          <p:cNvPr id="71" name="组合 70"/>
          <p:cNvGrpSpPr/>
          <p:nvPr/>
        </p:nvGrpSpPr>
        <p:grpSpPr>
          <a:xfrm>
            <a:off x="9578935" y="6084473"/>
            <a:ext cx="293036" cy="293036"/>
            <a:chOff x="304800" y="673100"/>
            <a:chExt cx="4000500" cy="4000500"/>
          </a:xfrm>
          <a:effectLst>
            <a:outerShdw blurRad="381000" dist="152400" dir="8100000" algn="tr" rotWithShape="0">
              <a:prstClr val="black">
                <a:alpha val="7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73" name="椭圆 7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grpSp>
        <p:nvGrpSpPr>
          <p:cNvPr id="74" name="组合 73"/>
          <p:cNvGrpSpPr/>
          <p:nvPr/>
        </p:nvGrpSpPr>
        <p:grpSpPr>
          <a:xfrm>
            <a:off x="9755279" y="5196340"/>
            <a:ext cx="383892" cy="383892"/>
            <a:chOff x="304800" y="673100"/>
            <a:chExt cx="4000500" cy="4000500"/>
          </a:xfrm>
          <a:effectLst>
            <a:outerShdw blurRad="381000" dist="152400" dir="8100000" algn="tr" rotWithShape="0">
              <a:prstClr val="black">
                <a:alpha val="7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76" name="椭圆 7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77" name="椭圆 76"/>
          <p:cNvSpPr/>
          <p:nvPr/>
        </p:nvSpPr>
        <p:spPr>
          <a:xfrm>
            <a:off x="2097631" y="2285577"/>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78" name="椭圆 77"/>
          <p:cNvSpPr/>
          <p:nvPr/>
        </p:nvSpPr>
        <p:spPr>
          <a:xfrm>
            <a:off x="1290572" y="3183360"/>
            <a:ext cx="183185"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nvGrpSpPr>
          <p:cNvPr id="79" name="组合 78"/>
          <p:cNvGrpSpPr/>
          <p:nvPr/>
        </p:nvGrpSpPr>
        <p:grpSpPr>
          <a:xfrm>
            <a:off x="11216180" y="5269280"/>
            <a:ext cx="544503" cy="544503"/>
            <a:chOff x="304800" y="673100"/>
            <a:chExt cx="4000500" cy="4000500"/>
          </a:xfrm>
          <a:effectLst>
            <a:outerShdw blurRad="317500" dist="1905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82" name="椭圆 81"/>
          <p:cNvSpPr/>
          <p:nvPr/>
        </p:nvSpPr>
        <p:spPr>
          <a:xfrm>
            <a:off x="8839948" y="6011140"/>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83" name="椭圆 82"/>
          <p:cNvSpPr/>
          <p:nvPr/>
        </p:nvSpPr>
        <p:spPr>
          <a:xfrm>
            <a:off x="1029358" y="3695321"/>
            <a:ext cx="183185"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nvGrpSpPr>
          <p:cNvPr id="84" name="组合 83"/>
          <p:cNvGrpSpPr/>
          <p:nvPr/>
        </p:nvGrpSpPr>
        <p:grpSpPr>
          <a:xfrm>
            <a:off x="3091495" y="2829011"/>
            <a:ext cx="293036" cy="293036"/>
            <a:chOff x="304800" y="673100"/>
            <a:chExt cx="4000500" cy="4000500"/>
          </a:xfrm>
          <a:effectLst>
            <a:outerShdw blurRad="381000" dist="152400" dir="8100000" algn="tr" rotWithShape="0">
              <a:prstClr val="black">
                <a:alpha val="7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sp>
          <p:nvSpPr>
            <p:cNvPr id="86" name="椭圆 8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endParaRPr>
            </a:p>
          </p:txBody>
        </p:sp>
      </p:grpSp>
      <p:sp>
        <p:nvSpPr>
          <p:cNvPr id="87" name="椭圆 86"/>
          <p:cNvSpPr/>
          <p:nvPr/>
        </p:nvSpPr>
        <p:spPr>
          <a:xfrm>
            <a:off x="11447638" y="6379891"/>
            <a:ext cx="183185" cy="18318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88" name="TextBox 87"/>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ustDataLst>
      <p:tags r:id="rId2"/>
    </p:custData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strips(upRight)">
                                          <p:cBhvr>
                                            <p:cTn id="28" dur="500"/>
                                            <p:tgtEl>
                                              <p:spTgt spid="171"/>
                                            </p:tgtEl>
                                          </p:cBhvr>
                                        </p:animEffect>
                                      </p:childTnLst>
                                    </p:cTn>
                                  </p:par>
                                </p:childTnLst>
                              </p:cTn>
                            </p:par>
                            <p:par>
                              <p:cTn id="29" fill="hold">
                                <p:stCondLst>
                                  <p:cond delay="2000"/>
                                </p:stCondLst>
                                <p:childTnLst>
                                  <p:par>
                                    <p:cTn id="30" presetID="2" presetClass="entr" presetSubtype="8" fill="hold" nodeType="afterEffect" p14:presetBounceEnd="44000">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14:bounceEnd="44000">
                                          <p:cBhvr additive="base">
                                            <p:cTn id="32"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44000">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14:bounceEnd="44000">
                                          <p:cBhvr additive="base">
                                            <p:cTn id="36" dur="500" fill="hold"/>
                                            <p:tgtEl>
                                              <p:spTgt spid="38"/>
                                            </p:tgtEl>
                                            <p:attrNameLst>
                                              <p:attrName>ppt_x</p:attrName>
                                            </p:attrNameLst>
                                          </p:cBhvr>
                                          <p:tavLst>
                                            <p:tav tm="0">
                                              <p:val>
                                                <p:strVal val="0-#ppt_w/2"/>
                                              </p:val>
                                            </p:tav>
                                            <p:tav tm="100000">
                                              <p:val>
                                                <p:strVal val="#ppt_x"/>
                                              </p:val>
                                            </p:tav>
                                          </p:tavLst>
                                        </p:anim>
                                        <p:anim calcmode="lin" valueType="num" p14:bounceEnd="44000">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44000">
                                      <p:stCondLst>
                                        <p:cond delay="600"/>
                                      </p:stCondLst>
                                      <p:childTnLst>
                                        <p:set>
                                          <p:cBhvr>
                                            <p:cTn id="39" dur="1" fill="hold">
                                              <p:stCondLst>
                                                <p:cond delay="0"/>
                                              </p:stCondLst>
                                            </p:cTn>
                                            <p:tgtEl>
                                              <p:spTgt spid="43"/>
                                            </p:tgtEl>
                                            <p:attrNameLst>
                                              <p:attrName>style.visibility</p:attrName>
                                            </p:attrNameLst>
                                          </p:cBhvr>
                                          <p:to>
                                            <p:strVal val="visible"/>
                                          </p:to>
                                        </p:set>
                                        <p:anim calcmode="lin" valueType="num" p14:bounceEnd="44000">
                                          <p:cBhvr additive="base">
                                            <p:cTn id="40" dur="500" fill="hold"/>
                                            <p:tgtEl>
                                              <p:spTgt spid="43"/>
                                            </p:tgtEl>
                                            <p:attrNameLst>
                                              <p:attrName>ppt_x</p:attrName>
                                            </p:attrNameLst>
                                          </p:cBhvr>
                                          <p:tavLst>
                                            <p:tav tm="0">
                                              <p:val>
                                                <p:strVal val="0-#ppt_w/2"/>
                                              </p:val>
                                            </p:tav>
                                            <p:tav tm="100000">
                                              <p:val>
                                                <p:strVal val="#ppt_x"/>
                                              </p:val>
                                            </p:tav>
                                          </p:tavLst>
                                        </p:anim>
                                        <p:anim calcmode="lin" valueType="num" p14:bounceEnd="44000">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14:presetBounceEnd="44000">
                                      <p:stCondLst>
                                        <p:cond delay="900"/>
                                      </p:stCondLst>
                                      <p:childTnLst>
                                        <p:set>
                                          <p:cBhvr>
                                            <p:cTn id="43" dur="1" fill="hold">
                                              <p:stCondLst>
                                                <p:cond delay="0"/>
                                              </p:stCondLst>
                                            </p:cTn>
                                            <p:tgtEl>
                                              <p:spTgt spid="48"/>
                                            </p:tgtEl>
                                            <p:attrNameLst>
                                              <p:attrName>style.visibility</p:attrName>
                                            </p:attrNameLst>
                                          </p:cBhvr>
                                          <p:to>
                                            <p:strVal val="visible"/>
                                          </p:to>
                                        </p:set>
                                        <p:anim calcmode="lin" valueType="num" p14:bounceEnd="44000">
                                          <p:cBhvr additive="base">
                                            <p:cTn id="44"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44000">
                                      <p:stCondLst>
                                        <p:cond delay="1200"/>
                                      </p:stCondLst>
                                      <p:childTnLst>
                                        <p:set>
                                          <p:cBhvr>
                                            <p:cTn id="47" dur="1" fill="hold">
                                              <p:stCondLst>
                                                <p:cond delay="0"/>
                                              </p:stCondLst>
                                            </p:cTn>
                                            <p:tgtEl>
                                              <p:spTgt spid="53"/>
                                            </p:tgtEl>
                                            <p:attrNameLst>
                                              <p:attrName>style.visibility</p:attrName>
                                            </p:attrNameLst>
                                          </p:cBhvr>
                                          <p:to>
                                            <p:strVal val="visible"/>
                                          </p:to>
                                        </p:set>
                                        <p:anim calcmode="lin" valueType="num" p14:bounceEnd="44000">
                                          <p:cBhvr additive="base">
                                            <p:cTn id="48" dur="500" fill="hold"/>
                                            <p:tgtEl>
                                              <p:spTgt spid="53"/>
                                            </p:tgtEl>
                                            <p:attrNameLst>
                                              <p:attrName>ppt_x</p:attrName>
                                            </p:attrNameLst>
                                          </p:cBhvr>
                                          <p:tavLst>
                                            <p:tav tm="0">
                                              <p:val>
                                                <p:strVal val="0-#ppt_w/2"/>
                                              </p:val>
                                            </p:tav>
                                            <p:tav tm="100000">
                                              <p:val>
                                                <p:strVal val="#ppt_x"/>
                                              </p:val>
                                            </p:tav>
                                          </p:tavLst>
                                        </p:anim>
                                        <p:anim calcmode="lin" valueType="num" p14:bounceEnd="44000">
                                          <p:cBhvr additive="base">
                                            <p:cTn id="49" dur="500" fill="hold"/>
                                            <p:tgtEl>
                                              <p:spTgt spid="53"/>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30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left)">
                                          <p:cBhvr>
                                            <p:cTn id="53" dur="500"/>
                                            <p:tgtEl>
                                              <p:spTgt spid="58"/>
                                            </p:tgtEl>
                                          </p:cBhvr>
                                        </p:animEffect>
                                      </p:childTnLst>
                                    </p:cTn>
                                  </p:par>
                                  <p:par>
                                    <p:cTn id="54" presetID="12" presetClass="entr" presetSubtype="2" fill="hold" grpId="0" nodeType="withEffect">
                                      <p:stCondLst>
                                        <p:cond delay="60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p:tgtEl>
                                              <p:spTgt spid="59"/>
                                            </p:tgtEl>
                                            <p:attrNameLst>
                                              <p:attrName>ppt_x</p:attrName>
                                            </p:attrNameLst>
                                          </p:cBhvr>
                                          <p:tavLst>
                                            <p:tav tm="0">
                                              <p:val>
                                                <p:strVal val="#ppt_x+#ppt_w*1.125000"/>
                                              </p:val>
                                            </p:tav>
                                            <p:tav tm="100000">
                                              <p:val>
                                                <p:strVal val="#ppt_x"/>
                                              </p:val>
                                            </p:tav>
                                          </p:tavLst>
                                        </p:anim>
                                        <p:animEffect transition="in" filter="wipe(left)">
                                          <p:cBhvr>
                                            <p:cTn id="57" dur="500"/>
                                            <p:tgtEl>
                                              <p:spTgt spid="59"/>
                                            </p:tgtEl>
                                          </p:cBhvr>
                                        </p:animEffect>
                                      </p:childTnLst>
                                    </p:cTn>
                                  </p:par>
                                  <p:par>
                                    <p:cTn id="58" presetID="12" presetClass="entr" presetSubtype="2" fill="hold" grpId="0" nodeType="withEffect">
                                      <p:stCondLst>
                                        <p:cond delay="90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ppt_x</p:attrName>
                                            </p:attrNameLst>
                                          </p:cBhvr>
                                          <p:tavLst>
                                            <p:tav tm="0">
                                              <p:val>
                                                <p:strVal val="#ppt_x+#ppt_w*1.125000"/>
                                              </p:val>
                                            </p:tav>
                                            <p:tav tm="100000">
                                              <p:val>
                                                <p:strVal val="#ppt_x"/>
                                              </p:val>
                                            </p:tav>
                                          </p:tavLst>
                                        </p:anim>
                                        <p:animEffect transition="in" filter="wipe(left)">
                                          <p:cBhvr>
                                            <p:cTn id="61" dur="500"/>
                                            <p:tgtEl>
                                              <p:spTgt spid="60"/>
                                            </p:tgtEl>
                                          </p:cBhvr>
                                        </p:animEffect>
                                      </p:childTnLst>
                                    </p:cTn>
                                  </p:par>
                                  <p:par>
                                    <p:cTn id="62" presetID="12" presetClass="entr" presetSubtype="2" fill="hold" grpId="0" nodeType="withEffect">
                                      <p:stCondLst>
                                        <p:cond delay="120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ppt_x</p:attrName>
                                            </p:attrNameLst>
                                          </p:cBhvr>
                                          <p:tavLst>
                                            <p:tav tm="0">
                                              <p:val>
                                                <p:strVal val="#ppt_x+#ppt_w*1.125000"/>
                                              </p:val>
                                            </p:tav>
                                            <p:tav tm="100000">
                                              <p:val>
                                                <p:strVal val="#ppt_x"/>
                                              </p:val>
                                            </p:tav>
                                          </p:tavLst>
                                        </p:anim>
                                        <p:animEffect transition="in" filter="wipe(left)">
                                          <p:cBhvr>
                                            <p:cTn id="65" dur="500"/>
                                            <p:tgtEl>
                                              <p:spTgt spid="61"/>
                                            </p:tgtEl>
                                          </p:cBhvr>
                                        </p:animEffect>
                                      </p:childTnLst>
                                    </p:cTn>
                                  </p:par>
                                  <p:par>
                                    <p:cTn id="66" presetID="12" presetClass="entr" presetSubtype="2" fill="hold" grpId="0" nodeType="withEffect">
                                      <p:stCondLst>
                                        <p:cond delay="150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p:tgtEl>
                                              <p:spTgt spid="62"/>
                                            </p:tgtEl>
                                            <p:attrNameLst>
                                              <p:attrName>ppt_x</p:attrName>
                                            </p:attrNameLst>
                                          </p:cBhvr>
                                          <p:tavLst>
                                            <p:tav tm="0">
                                              <p:val>
                                                <p:strVal val="#ppt_x+#ppt_w*1.125000"/>
                                              </p:val>
                                            </p:tav>
                                            <p:tav tm="100000">
                                              <p:val>
                                                <p:strVal val="#ppt_x"/>
                                              </p:val>
                                            </p:tav>
                                          </p:tavLst>
                                        </p:anim>
                                        <p:animEffect transition="in" filter="wipe(left)">
                                          <p:cBhvr>
                                            <p:cTn id="69" dur="500"/>
                                            <p:tgtEl>
                                              <p:spTgt spid="62"/>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Effect transition="in" filter="fade">
                                          <p:cBhvr>
                                            <p:cTn id="85" dur="500"/>
                                            <p:tgtEl>
                                              <p:spTgt spid="67"/>
                                            </p:tgtEl>
                                          </p:cBhvr>
                                        </p:animEffect>
                                      </p:childTnLst>
                                    </p:cTn>
                                  </p:par>
                                  <p:par>
                                    <p:cTn id="86" presetID="53" presetClass="entr" presetSubtype="16"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fill="hold"/>
                                            <p:tgtEl>
                                              <p:spTgt spid="68"/>
                                            </p:tgtEl>
                                            <p:attrNameLst>
                                              <p:attrName>ppt_w</p:attrName>
                                            </p:attrNameLst>
                                          </p:cBhvr>
                                          <p:tavLst>
                                            <p:tav tm="0">
                                              <p:val>
                                                <p:fltVal val="0"/>
                                              </p:val>
                                            </p:tav>
                                            <p:tav tm="100000">
                                              <p:val>
                                                <p:strVal val="#ppt_w"/>
                                              </p:val>
                                            </p:tav>
                                          </p:tavLst>
                                        </p:anim>
                                        <p:anim calcmode="lin" valueType="num">
                                          <p:cBhvr>
                                            <p:cTn id="89" dur="500" fill="hold"/>
                                            <p:tgtEl>
                                              <p:spTgt spid="68"/>
                                            </p:tgtEl>
                                            <p:attrNameLst>
                                              <p:attrName>ppt_h</p:attrName>
                                            </p:attrNameLst>
                                          </p:cBhvr>
                                          <p:tavLst>
                                            <p:tav tm="0">
                                              <p:val>
                                                <p:fltVal val="0"/>
                                              </p:val>
                                            </p:tav>
                                            <p:tav tm="100000">
                                              <p:val>
                                                <p:strVal val="#ppt_h"/>
                                              </p:val>
                                            </p:tav>
                                          </p:tavLst>
                                        </p:anim>
                                        <p:animEffect transition="in" filter="fade">
                                          <p:cBhvr>
                                            <p:cTn id="90" dur="500"/>
                                            <p:tgtEl>
                                              <p:spTgt spid="68"/>
                                            </p:tgtEl>
                                          </p:cBhvr>
                                        </p:animEffect>
                                      </p:childTnLst>
                                    </p:cTn>
                                  </p:par>
                                  <p:par>
                                    <p:cTn id="91" presetID="53" presetClass="entr" presetSubtype="16" fill="hold" nodeType="withEffect">
                                      <p:stCondLst>
                                        <p:cond delay="40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par>
                                    <p:cTn id="96" presetID="53" presetClass="entr" presetSubtype="16" fill="hold" nodeType="withEffect">
                                      <p:stCondLst>
                                        <p:cond delay="20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Effect transition="in" filter="fade">
                                          <p:cBhvr>
                                            <p:cTn id="100" dur="500"/>
                                            <p:tgtEl>
                                              <p:spTgt spid="7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77"/>
                                            </p:tgtEl>
                                            <p:attrNameLst>
                                              <p:attrName>style.visibility</p:attrName>
                                            </p:attrNameLst>
                                          </p:cBhvr>
                                          <p:to>
                                            <p:strVal val="visible"/>
                                          </p:to>
                                        </p:set>
                                        <p:anim calcmode="lin" valueType="num">
                                          <p:cBhvr>
                                            <p:cTn id="103" dur="500" fill="hold"/>
                                            <p:tgtEl>
                                              <p:spTgt spid="77"/>
                                            </p:tgtEl>
                                            <p:attrNameLst>
                                              <p:attrName>ppt_w</p:attrName>
                                            </p:attrNameLst>
                                          </p:cBhvr>
                                          <p:tavLst>
                                            <p:tav tm="0">
                                              <p:val>
                                                <p:fltVal val="0"/>
                                              </p:val>
                                            </p:tav>
                                            <p:tav tm="100000">
                                              <p:val>
                                                <p:strVal val="#ppt_w"/>
                                              </p:val>
                                            </p:tav>
                                          </p:tavLst>
                                        </p:anim>
                                        <p:anim calcmode="lin" valueType="num">
                                          <p:cBhvr>
                                            <p:cTn id="104" dur="500" fill="hold"/>
                                            <p:tgtEl>
                                              <p:spTgt spid="77"/>
                                            </p:tgtEl>
                                            <p:attrNameLst>
                                              <p:attrName>ppt_h</p:attrName>
                                            </p:attrNameLst>
                                          </p:cBhvr>
                                          <p:tavLst>
                                            <p:tav tm="0">
                                              <p:val>
                                                <p:fltVal val="0"/>
                                              </p:val>
                                            </p:tav>
                                            <p:tav tm="100000">
                                              <p:val>
                                                <p:strVal val="#ppt_h"/>
                                              </p:val>
                                            </p:tav>
                                          </p:tavLst>
                                        </p:anim>
                                        <p:animEffect transition="in" filter="fade">
                                          <p:cBhvr>
                                            <p:cTn id="105" dur="500"/>
                                            <p:tgtEl>
                                              <p:spTgt spid="7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40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par>
                                    <p:cTn id="116" presetID="53" presetClass="entr" presetSubtype="16" fill="hold" grpId="0" nodeType="withEffect">
                                      <p:stCondLst>
                                        <p:cond delay="400"/>
                                      </p:stCondLst>
                                      <p:childTnLst>
                                        <p:set>
                                          <p:cBhvr>
                                            <p:cTn id="117" dur="1" fill="hold">
                                              <p:stCondLst>
                                                <p:cond delay="0"/>
                                              </p:stCondLst>
                                            </p:cTn>
                                            <p:tgtEl>
                                              <p:spTgt spid="82"/>
                                            </p:tgtEl>
                                            <p:attrNameLst>
                                              <p:attrName>style.visibility</p:attrName>
                                            </p:attrNameLst>
                                          </p:cBhvr>
                                          <p:to>
                                            <p:strVal val="visible"/>
                                          </p:to>
                                        </p:set>
                                        <p:anim calcmode="lin" valueType="num">
                                          <p:cBhvr>
                                            <p:cTn id="118" dur="500" fill="hold"/>
                                            <p:tgtEl>
                                              <p:spTgt spid="82"/>
                                            </p:tgtEl>
                                            <p:attrNameLst>
                                              <p:attrName>ppt_w</p:attrName>
                                            </p:attrNameLst>
                                          </p:cBhvr>
                                          <p:tavLst>
                                            <p:tav tm="0">
                                              <p:val>
                                                <p:fltVal val="0"/>
                                              </p:val>
                                            </p:tav>
                                            <p:tav tm="100000">
                                              <p:val>
                                                <p:strVal val="#ppt_w"/>
                                              </p:val>
                                            </p:tav>
                                          </p:tavLst>
                                        </p:anim>
                                        <p:anim calcmode="lin" valueType="num">
                                          <p:cBhvr>
                                            <p:cTn id="119" dur="500" fill="hold"/>
                                            <p:tgtEl>
                                              <p:spTgt spid="82"/>
                                            </p:tgtEl>
                                            <p:attrNameLst>
                                              <p:attrName>ppt_h</p:attrName>
                                            </p:attrNameLst>
                                          </p:cBhvr>
                                          <p:tavLst>
                                            <p:tav tm="0">
                                              <p:val>
                                                <p:fltVal val="0"/>
                                              </p:val>
                                            </p:tav>
                                            <p:tav tm="100000">
                                              <p:val>
                                                <p:strVal val="#ppt_h"/>
                                              </p:val>
                                            </p:tav>
                                          </p:tavLst>
                                        </p:anim>
                                        <p:animEffect transition="in" filter="fade">
                                          <p:cBhvr>
                                            <p:cTn id="120" dur="500"/>
                                            <p:tgtEl>
                                              <p:spTgt spid="82"/>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par>
                                    <p:cTn id="126" presetID="53" presetClass="entr" presetSubtype="16" fill="hold" nodeType="withEffect">
                                      <p:stCondLst>
                                        <p:cond delay="400"/>
                                      </p:stCondLst>
                                      <p:childTnLst>
                                        <p:set>
                                          <p:cBhvr>
                                            <p:cTn id="127" dur="1" fill="hold">
                                              <p:stCondLst>
                                                <p:cond delay="0"/>
                                              </p:stCondLst>
                                            </p:cTn>
                                            <p:tgtEl>
                                              <p:spTgt spid="84"/>
                                            </p:tgtEl>
                                            <p:attrNameLst>
                                              <p:attrName>style.visibility</p:attrName>
                                            </p:attrNameLst>
                                          </p:cBhvr>
                                          <p:to>
                                            <p:strVal val="visible"/>
                                          </p:to>
                                        </p:set>
                                        <p:anim calcmode="lin" valueType="num">
                                          <p:cBhvr>
                                            <p:cTn id="128" dur="500" fill="hold"/>
                                            <p:tgtEl>
                                              <p:spTgt spid="84"/>
                                            </p:tgtEl>
                                            <p:attrNameLst>
                                              <p:attrName>ppt_w</p:attrName>
                                            </p:attrNameLst>
                                          </p:cBhvr>
                                          <p:tavLst>
                                            <p:tav tm="0">
                                              <p:val>
                                                <p:fltVal val="0"/>
                                              </p:val>
                                            </p:tav>
                                            <p:tav tm="100000">
                                              <p:val>
                                                <p:strVal val="#ppt_w"/>
                                              </p:val>
                                            </p:tav>
                                          </p:tavLst>
                                        </p:anim>
                                        <p:anim calcmode="lin" valueType="num">
                                          <p:cBhvr>
                                            <p:cTn id="129" dur="500" fill="hold"/>
                                            <p:tgtEl>
                                              <p:spTgt spid="84"/>
                                            </p:tgtEl>
                                            <p:attrNameLst>
                                              <p:attrName>ppt_h</p:attrName>
                                            </p:attrNameLst>
                                          </p:cBhvr>
                                          <p:tavLst>
                                            <p:tav tm="0">
                                              <p:val>
                                                <p:fltVal val="0"/>
                                              </p:val>
                                            </p:tav>
                                            <p:tav tm="100000">
                                              <p:val>
                                                <p:strVal val="#ppt_h"/>
                                              </p:val>
                                            </p:tav>
                                          </p:tavLst>
                                        </p:anim>
                                        <p:animEffect transition="in" filter="fade">
                                          <p:cBhvr>
                                            <p:cTn id="130" dur="500"/>
                                            <p:tgtEl>
                                              <p:spTgt spid="84"/>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Effect transition="in" filter="fade">
                                          <p:cBhvr>
                                            <p:cTn id="135" dur="500"/>
                                            <p:tgtEl>
                                              <p:spTgt spid="87"/>
                                            </p:tgtEl>
                                          </p:cBhvr>
                                        </p:animEffect>
                                      </p:childTnLst>
                                    </p:cTn>
                                  </p:par>
                                </p:childTnLst>
                              </p:cTn>
                            </p:par>
                            <p:par>
                              <p:cTn id="136" fill="hold">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171" grpId="0"/>
          <p:bldP spid="58" grpId="0" bldLvl="0" animBg="1"/>
          <p:bldP spid="59" grpId="0" bldLvl="0" animBg="1"/>
          <p:bldP spid="60" grpId="0" bldLvl="0" animBg="1"/>
          <p:bldP spid="61" grpId="0" bldLvl="0" animBg="1"/>
          <p:bldP spid="62" grpId="0" bldLvl="0" animBg="1"/>
          <p:bldP spid="66" grpId="0" bldLvl="0" animBg="1"/>
          <p:bldP spid="67" grpId="0" bldLvl="0" animBg="1"/>
          <p:bldP spid="77" grpId="0" bldLvl="0" animBg="1"/>
          <p:bldP spid="78" grpId="0" bldLvl="0" animBg="1"/>
          <p:bldP spid="82" grpId="0" bldLvl="0" animBg="1"/>
          <p:bldP spid="83" grpId="0" bldLvl="0" animBg="1"/>
          <p:bldP spid="87" grpId="0" bldLvl="0" animBg="1"/>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strips(upRight)">
                                          <p:cBhvr>
                                            <p:cTn id="28" dur="500"/>
                                            <p:tgtEl>
                                              <p:spTgt spid="171"/>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0-#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6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9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0-#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120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30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left)">
                                          <p:cBhvr>
                                            <p:cTn id="53" dur="500"/>
                                            <p:tgtEl>
                                              <p:spTgt spid="58"/>
                                            </p:tgtEl>
                                          </p:cBhvr>
                                        </p:animEffect>
                                      </p:childTnLst>
                                    </p:cTn>
                                  </p:par>
                                  <p:par>
                                    <p:cTn id="54" presetID="12" presetClass="entr" presetSubtype="2" fill="hold" grpId="0" nodeType="withEffect">
                                      <p:stCondLst>
                                        <p:cond delay="60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p:tgtEl>
                                              <p:spTgt spid="59"/>
                                            </p:tgtEl>
                                            <p:attrNameLst>
                                              <p:attrName>ppt_x</p:attrName>
                                            </p:attrNameLst>
                                          </p:cBhvr>
                                          <p:tavLst>
                                            <p:tav tm="0">
                                              <p:val>
                                                <p:strVal val="#ppt_x+#ppt_w*1.125000"/>
                                              </p:val>
                                            </p:tav>
                                            <p:tav tm="100000">
                                              <p:val>
                                                <p:strVal val="#ppt_x"/>
                                              </p:val>
                                            </p:tav>
                                          </p:tavLst>
                                        </p:anim>
                                        <p:animEffect transition="in" filter="wipe(left)">
                                          <p:cBhvr>
                                            <p:cTn id="57" dur="500"/>
                                            <p:tgtEl>
                                              <p:spTgt spid="59"/>
                                            </p:tgtEl>
                                          </p:cBhvr>
                                        </p:animEffect>
                                      </p:childTnLst>
                                    </p:cTn>
                                  </p:par>
                                  <p:par>
                                    <p:cTn id="58" presetID="12" presetClass="entr" presetSubtype="2" fill="hold" grpId="0" nodeType="withEffect">
                                      <p:stCondLst>
                                        <p:cond delay="90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ppt_x</p:attrName>
                                            </p:attrNameLst>
                                          </p:cBhvr>
                                          <p:tavLst>
                                            <p:tav tm="0">
                                              <p:val>
                                                <p:strVal val="#ppt_x+#ppt_w*1.125000"/>
                                              </p:val>
                                            </p:tav>
                                            <p:tav tm="100000">
                                              <p:val>
                                                <p:strVal val="#ppt_x"/>
                                              </p:val>
                                            </p:tav>
                                          </p:tavLst>
                                        </p:anim>
                                        <p:animEffect transition="in" filter="wipe(left)">
                                          <p:cBhvr>
                                            <p:cTn id="61" dur="500"/>
                                            <p:tgtEl>
                                              <p:spTgt spid="60"/>
                                            </p:tgtEl>
                                          </p:cBhvr>
                                        </p:animEffect>
                                      </p:childTnLst>
                                    </p:cTn>
                                  </p:par>
                                  <p:par>
                                    <p:cTn id="62" presetID="12" presetClass="entr" presetSubtype="2" fill="hold" grpId="0" nodeType="withEffect">
                                      <p:stCondLst>
                                        <p:cond delay="120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ppt_x</p:attrName>
                                            </p:attrNameLst>
                                          </p:cBhvr>
                                          <p:tavLst>
                                            <p:tav tm="0">
                                              <p:val>
                                                <p:strVal val="#ppt_x+#ppt_w*1.125000"/>
                                              </p:val>
                                            </p:tav>
                                            <p:tav tm="100000">
                                              <p:val>
                                                <p:strVal val="#ppt_x"/>
                                              </p:val>
                                            </p:tav>
                                          </p:tavLst>
                                        </p:anim>
                                        <p:animEffect transition="in" filter="wipe(left)">
                                          <p:cBhvr>
                                            <p:cTn id="65" dur="500"/>
                                            <p:tgtEl>
                                              <p:spTgt spid="61"/>
                                            </p:tgtEl>
                                          </p:cBhvr>
                                        </p:animEffect>
                                      </p:childTnLst>
                                    </p:cTn>
                                  </p:par>
                                  <p:par>
                                    <p:cTn id="66" presetID="12" presetClass="entr" presetSubtype="2" fill="hold" grpId="0" nodeType="withEffect">
                                      <p:stCondLst>
                                        <p:cond delay="150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p:tgtEl>
                                              <p:spTgt spid="62"/>
                                            </p:tgtEl>
                                            <p:attrNameLst>
                                              <p:attrName>ppt_x</p:attrName>
                                            </p:attrNameLst>
                                          </p:cBhvr>
                                          <p:tavLst>
                                            <p:tav tm="0">
                                              <p:val>
                                                <p:strVal val="#ppt_x+#ppt_w*1.125000"/>
                                              </p:val>
                                            </p:tav>
                                            <p:tav tm="100000">
                                              <p:val>
                                                <p:strVal val="#ppt_x"/>
                                              </p:val>
                                            </p:tav>
                                          </p:tavLst>
                                        </p:anim>
                                        <p:animEffect transition="in" filter="wipe(left)">
                                          <p:cBhvr>
                                            <p:cTn id="69" dur="500"/>
                                            <p:tgtEl>
                                              <p:spTgt spid="62"/>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Effect transition="in" filter="fade">
                                          <p:cBhvr>
                                            <p:cTn id="85" dur="500"/>
                                            <p:tgtEl>
                                              <p:spTgt spid="67"/>
                                            </p:tgtEl>
                                          </p:cBhvr>
                                        </p:animEffect>
                                      </p:childTnLst>
                                    </p:cTn>
                                  </p:par>
                                  <p:par>
                                    <p:cTn id="86" presetID="53" presetClass="entr" presetSubtype="16"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fill="hold"/>
                                            <p:tgtEl>
                                              <p:spTgt spid="68"/>
                                            </p:tgtEl>
                                            <p:attrNameLst>
                                              <p:attrName>ppt_w</p:attrName>
                                            </p:attrNameLst>
                                          </p:cBhvr>
                                          <p:tavLst>
                                            <p:tav tm="0">
                                              <p:val>
                                                <p:fltVal val="0"/>
                                              </p:val>
                                            </p:tav>
                                            <p:tav tm="100000">
                                              <p:val>
                                                <p:strVal val="#ppt_w"/>
                                              </p:val>
                                            </p:tav>
                                          </p:tavLst>
                                        </p:anim>
                                        <p:anim calcmode="lin" valueType="num">
                                          <p:cBhvr>
                                            <p:cTn id="89" dur="500" fill="hold"/>
                                            <p:tgtEl>
                                              <p:spTgt spid="68"/>
                                            </p:tgtEl>
                                            <p:attrNameLst>
                                              <p:attrName>ppt_h</p:attrName>
                                            </p:attrNameLst>
                                          </p:cBhvr>
                                          <p:tavLst>
                                            <p:tav tm="0">
                                              <p:val>
                                                <p:fltVal val="0"/>
                                              </p:val>
                                            </p:tav>
                                            <p:tav tm="100000">
                                              <p:val>
                                                <p:strVal val="#ppt_h"/>
                                              </p:val>
                                            </p:tav>
                                          </p:tavLst>
                                        </p:anim>
                                        <p:animEffect transition="in" filter="fade">
                                          <p:cBhvr>
                                            <p:cTn id="90" dur="500"/>
                                            <p:tgtEl>
                                              <p:spTgt spid="68"/>
                                            </p:tgtEl>
                                          </p:cBhvr>
                                        </p:animEffect>
                                      </p:childTnLst>
                                    </p:cTn>
                                  </p:par>
                                  <p:par>
                                    <p:cTn id="91" presetID="53" presetClass="entr" presetSubtype="16" fill="hold" nodeType="withEffect">
                                      <p:stCondLst>
                                        <p:cond delay="40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par>
                                    <p:cTn id="96" presetID="53" presetClass="entr" presetSubtype="16" fill="hold" nodeType="withEffect">
                                      <p:stCondLst>
                                        <p:cond delay="20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Effect transition="in" filter="fade">
                                          <p:cBhvr>
                                            <p:cTn id="100" dur="500"/>
                                            <p:tgtEl>
                                              <p:spTgt spid="7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77"/>
                                            </p:tgtEl>
                                            <p:attrNameLst>
                                              <p:attrName>style.visibility</p:attrName>
                                            </p:attrNameLst>
                                          </p:cBhvr>
                                          <p:to>
                                            <p:strVal val="visible"/>
                                          </p:to>
                                        </p:set>
                                        <p:anim calcmode="lin" valueType="num">
                                          <p:cBhvr>
                                            <p:cTn id="103" dur="500" fill="hold"/>
                                            <p:tgtEl>
                                              <p:spTgt spid="77"/>
                                            </p:tgtEl>
                                            <p:attrNameLst>
                                              <p:attrName>ppt_w</p:attrName>
                                            </p:attrNameLst>
                                          </p:cBhvr>
                                          <p:tavLst>
                                            <p:tav tm="0">
                                              <p:val>
                                                <p:fltVal val="0"/>
                                              </p:val>
                                            </p:tav>
                                            <p:tav tm="100000">
                                              <p:val>
                                                <p:strVal val="#ppt_w"/>
                                              </p:val>
                                            </p:tav>
                                          </p:tavLst>
                                        </p:anim>
                                        <p:anim calcmode="lin" valueType="num">
                                          <p:cBhvr>
                                            <p:cTn id="104" dur="500" fill="hold"/>
                                            <p:tgtEl>
                                              <p:spTgt spid="77"/>
                                            </p:tgtEl>
                                            <p:attrNameLst>
                                              <p:attrName>ppt_h</p:attrName>
                                            </p:attrNameLst>
                                          </p:cBhvr>
                                          <p:tavLst>
                                            <p:tav tm="0">
                                              <p:val>
                                                <p:fltVal val="0"/>
                                              </p:val>
                                            </p:tav>
                                            <p:tav tm="100000">
                                              <p:val>
                                                <p:strVal val="#ppt_h"/>
                                              </p:val>
                                            </p:tav>
                                          </p:tavLst>
                                        </p:anim>
                                        <p:animEffect transition="in" filter="fade">
                                          <p:cBhvr>
                                            <p:cTn id="105" dur="500"/>
                                            <p:tgtEl>
                                              <p:spTgt spid="7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40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par>
                                    <p:cTn id="116" presetID="53" presetClass="entr" presetSubtype="16" fill="hold" grpId="0" nodeType="withEffect">
                                      <p:stCondLst>
                                        <p:cond delay="400"/>
                                      </p:stCondLst>
                                      <p:childTnLst>
                                        <p:set>
                                          <p:cBhvr>
                                            <p:cTn id="117" dur="1" fill="hold">
                                              <p:stCondLst>
                                                <p:cond delay="0"/>
                                              </p:stCondLst>
                                            </p:cTn>
                                            <p:tgtEl>
                                              <p:spTgt spid="82"/>
                                            </p:tgtEl>
                                            <p:attrNameLst>
                                              <p:attrName>style.visibility</p:attrName>
                                            </p:attrNameLst>
                                          </p:cBhvr>
                                          <p:to>
                                            <p:strVal val="visible"/>
                                          </p:to>
                                        </p:set>
                                        <p:anim calcmode="lin" valueType="num">
                                          <p:cBhvr>
                                            <p:cTn id="118" dur="500" fill="hold"/>
                                            <p:tgtEl>
                                              <p:spTgt spid="82"/>
                                            </p:tgtEl>
                                            <p:attrNameLst>
                                              <p:attrName>ppt_w</p:attrName>
                                            </p:attrNameLst>
                                          </p:cBhvr>
                                          <p:tavLst>
                                            <p:tav tm="0">
                                              <p:val>
                                                <p:fltVal val="0"/>
                                              </p:val>
                                            </p:tav>
                                            <p:tav tm="100000">
                                              <p:val>
                                                <p:strVal val="#ppt_w"/>
                                              </p:val>
                                            </p:tav>
                                          </p:tavLst>
                                        </p:anim>
                                        <p:anim calcmode="lin" valueType="num">
                                          <p:cBhvr>
                                            <p:cTn id="119" dur="500" fill="hold"/>
                                            <p:tgtEl>
                                              <p:spTgt spid="82"/>
                                            </p:tgtEl>
                                            <p:attrNameLst>
                                              <p:attrName>ppt_h</p:attrName>
                                            </p:attrNameLst>
                                          </p:cBhvr>
                                          <p:tavLst>
                                            <p:tav tm="0">
                                              <p:val>
                                                <p:fltVal val="0"/>
                                              </p:val>
                                            </p:tav>
                                            <p:tav tm="100000">
                                              <p:val>
                                                <p:strVal val="#ppt_h"/>
                                              </p:val>
                                            </p:tav>
                                          </p:tavLst>
                                        </p:anim>
                                        <p:animEffect transition="in" filter="fade">
                                          <p:cBhvr>
                                            <p:cTn id="120" dur="500"/>
                                            <p:tgtEl>
                                              <p:spTgt spid="82"/>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par>
                                    <p:cTn id="126" presetID="53" presetClass="entr" presetSubtype="16" fill="hold" nodeType="withEffect">
                                      <p:stCondLst>
                                        <p:cond delay="400"/>
                                      </p:stCondLst>
                                      <p:childTnLst>
                                        <p:set>
                                          <p:cBhvr>
                                            <p:cTn id="127" dur="1" fill="hold">
                                              <p:stCondLst>
                                                <p:cond delay="0"/>
                                              </p:stCondLst>
                                            </p:cTn>
                                            <p:tgtEl>
                                              <p:spTgt spid="84"/>
                                            </p:tgtEl>
                                            <p:attrNameLst>
                                              <p:attrName>style.visibility</p:attrName>
                                            </p:attrNameLst>
                                          </p:cBhvr>
                                          <p:to>
                                            <p:strVal val="visible"/>
                                          </p:to>
                                        </p:set>
                                        <p:anim calcmode="lin" valueType="num">
                                          <p:cBhvr>
                                            <p:cTn id="128" dur="500" fill="hold"/>
                                            <p:tgtEl>
                                              <p:spTgt spid="84"/>
                                            </p:tgtEl>
                                            <p:attrNameLst>
                                              <p:attrName>ppt_w</p:attrName>
                                            </p:attrNameLst>
                                          </p:cBhvr>
                                          <p:tavLst>
                                            <p:tav tm="0">
                                              <p:val>
                                                <p:fltVal val="0"/>
                                              </p:val>
                                            </p:tav>
                                            <p:tav tm="100000">
                                              <p:val>
                                                <p:strVal val="#ppt_w"/>
                                              </p:val>
                                            </p:tav>
                                          </p:tavLst>
                                        </p:anim>
                                        <p:anim calcmode="lin" valueType="num">
                                          <p:cBhvr>
                                            <p:cTn id="129" dur="500" fill="hold"/>
                                            <p:tgtEl>
                                              <p:spTgt spid="84"/>
                                            </p:tgtEl>
                                            <p:attrNameLst>
                                              <p:attrName>ppt_h</p:attrName>
                                            </p:attrNameLst>
                                          </p:cBhvr>
                                          <p:tavLst>
                                            <p:tav tm="0">
                                              <p:val>
                                                <p:fltVal val="0"/>
                                              </p:val>
                                            </p:tav>
                                            <p:tav tm="100000">
                                              <p:val>
                                                <p:strVal val="#ppt_h"/>
                                              </p:val>
                                            </p:tav>
                                          </p:tavLst>
                                        </p:anim>
                                        <p:animEffect transition="in" filter="fade">
                                          <p:cBhvr>
                                            <p:cTn id="130" dur="500"/>
                                            <p:tgtEl>
                                              <p:spTgt spid="84"/>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Effect transition="in" filter="fade">
                                          <p:cBhvr>
                                            <p:cTn id="135" dur="500"/>
                                            <p:tgtEl>
                                              <p:spTgt spid="87"/>
                                            </p:tgtEl>
                                          </p:cBhvr>
                                        </p:animEffect>
                                      </p:childTnLst>
                                    </p:cTn>
                                  </p:par>
                                </p:childTnLst>
                              </p:cTn>
                            </p:par>
                            <p:par>
                              <p:cTn id="136" fill="hold">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171" grpId="0"/>
          <p:bldP spid="58" grpId="0" bldLvl="0" animBg="1"/>
          <p:bldP spid="59" grpId="0" bldLvl="0" animBg="1"/>
          <p:bldP spid="60" grpId="0" bldLvl="0" animBg="1"/>
          <p:bldP spid="61" grpId="0" bldLvl="0" animBg="1"/>
          <p:bldP spid="62" grpId="0" bldLvl="0" animBg="1"/>
          <p:bldP spid="66" grpId="0" bldLvl="0" animBg="1"/>
          <p:bldP spid="67" grpId="0" bldLvl="0" animBg="1"/>
          <p:bldP spid="77" grpId="0" bldLvl="0" animBg="1"/>
          <p:bldP spid="78" grpId="0" bldLvl="0" animBg="1"/>
          <p:bldP spid="82" grpId="0" bldLvl="0" animBg="1"/>
          <p:bldP spid="83" grpId="0" bldLvl="0" animBg="1"/>
          <p:bldP spid="87" grpId="0" bldLvl="0" animBg="1"/>
          <p:bldP spid="8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056494" y="357181"/>
            <a:ext cx="3072765"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chemeClr val="accent3"/>
                </a:solidFill>
              </a:rPr>
              <a:t>REMEDIAL MEASURES</a:t>
            </a:r>
            <a:endParaRPr lang="zh-CN" altLang="en-US" sz="2135" dirty="0">
              <a:solidFill>
                <a:schemeClr val="accent3"/>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
        <p:nvSpPr>
          <p:cNvPr id="8" name="椭圆 7"/>
          <p:cNvSpPr/>
          <p:nvPr/>
        </p:nvSpPr>
        <p:spPr>
          <a:xfrm>
            <a:off x="4363051" y="1695451"/>
            <a:ext cx="3467100" cy="3467100"/>
          </a:xfrm>
          <a:prstGeom prst="ellipse">
            <a:avLst/>
          </a:prstGeom>
          <a:gradFill>
            <a:gsLst>
              <a:gs pos="0">
                <a:srgbClr val="ECECEC"/>
              </a:gs>
              <a:gs pos="100000">
                <a:schemeClr val="bg1"/>
              </a:gs>
            </a:gsLst>
            <a:lin ang="5400000" scaled="1"/>
          </a:gradFill>
          <a:ln w="28575">
            <a:solidFill>
              <a:schemeClr val="accent3"/>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nvGrpSpPr>
          <p:cNvPr id="9" name="组合 8"/>
          <p:cNvGrpSpPr/>
          <p:nvPr/>
        </p:nvGrpSpPr>
        <p:grpSpPr>
          <a:xfrm>
            <a:off x="4997711" y="2330111"/>
            <a:ext cx="2197781" cy="2197781"/>
            <a:chOff x="8502650" y="2178050"/>
            <a:chExt cx="2120900" cy="2120900"/>
          </a:xfrm>
        </p:grpSpPr>
        <p:sp>
          <p:nvSpPr>
            <p:cNvPr id="10" name="椭圆 9"/>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1270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11" name="椭圆 10"/>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sp>
        <p:nvSpPr>
          <p:cNvPr id="12" name="椭圆 11"/>
          <p:cNvSpPr/>
          <p:nvPr/>
        </p:nvSpPr>
        <p:spPr>
          <a:xfrm>
            <a:off x="5342871" y="2675271"/>
            <a:ext cx="1507460" cy="1507460"/>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13" name="椭圆 12"/>
          <p:cNvSpPr/>
          <p:nvPr/>
        </p:nvSpPr>
        <p:spPr>
          <a:xfrm>
            <a:off x="5510370" y="2842769"/>
            <a:ext cx="1183259" cy="118325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nvGrpSpPr>
          <p:cNvPr id="14" name="组合 13"/>
          <p:cNvGrpSpPr/>
          <p:nvPr/>
        </p:nvGrpSpPr>
        <p:grpSpPr>
          <a:xfrm>
            <a:off x="5760199" y="3139803"/>
            <a:ext cx="674521" cy="578395"/>
            <a:chOff x="3546346" y="2339026"/>
            <a:chExt cx="897787" cy="769842"/>
          </a:xfrm>
          <a:solidFill>
            <a:schemeClr val="bg1"/>
          </a:solidFill>
        </p:grpSpPr>
        <p:sp>
          <p:nvSpPr>
            <p:cNvPr id="15"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sp>
          <p:nvSpPr>
            <p:cNvPr id="16"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sp>
          <p:nvSpPr>
            <p:cNvPr id="17"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sp>
          <p:nvSpPr>
            <p:cNvPr id="18"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sp>
          <p:nvSpPr>
            <p:cNvPr id="19"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sp>
          <p:nvSpPr>
            <p:cNvPr id="20"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sp>
          <p:nvSpPr>
            <p:cNvPr id="21"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FFFFFF"/>
                </a:solidFill>
                <a:latin typeface="Calibri" panose="020F0502020204030204"/>
                <a:cs typeface="+mn-ea"/>
              </a:endParaRPr>
            </a:p>
          </p:txBody>
        </p:sp>
      </p:grpSp>
      <p:grpSp>
        <p:nvGrpSpPr>
          <p:cNvPr id="22" name="组合 21"/>
          <p:cNvGrpSpPr/>
          <p:nvPr/>
        </p:nvGrpSpPr>
        <p:grpSpPr>
          <a:xfrm>
            <a:off x="3812236" y="3313399"/>
            <a:ext cx="4568728" cy="231205"/>
            <a:chOff x="3583200" y="3301838"/>
            <a:chExt cx="5025601" cy="254325"/>
          </a:xfrm>
          <a:solidFill>
            <a:schemeClr val="accent3"/>
          </a:solidFill>
        </p:grpSpPr>
        <p:sp>
          <p:nvSpPr>
            <p:cNvPr id="23" name="等腰三角形 22"/>
            <p:cNvSpPr/>
            <p:nvPr/>
          </p:nvSpPr>
          <p:spPr>
            <a:xfrm rot="5400000">
              <a:off x="8372016"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29" name="等腰三角形 28"/>
            <p:cNvSpPr/>
            <p:nvPr/>
          </p:nvSpPr>
          <p:spPr>
            <a:xfrm rot="16200000" flipH="1">
              <a:off x="3565660"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grpSp>
        <p:nvGrpSpPr>
          <p:cNvPr id="30" name="组合 29"/>
          <p:cNvGrpSpPr/>
          <p:nvPr/>
        </p:nvGrpSpPr>
        <p:grpSpPr>
          <a:xfrm rot="5400000">
            <a:off x="3812236" y="3313399"/>
            <a:ext cx="4568728" cy="231205"/>
            <a:chOff x="3583200" y="3301838"/>
            <a:chExt cx="5025601" cy="254325"/>
          </a:xfrm>
          <a:solidFill>
            <a:schemeClr val="accent3"/>
          </a:solidFill>
        </p:grpSpPr>
        <p:sp>
          <p:nvSpPr>
            <p:cNvPr id="31" name="等腰三角形 30"/>
            <p:cNvSpPr/>
            <p:nvPr/>
          </p:nvSpPr>
          <p:spPr>
            <a:xfrm rot="5400000">
              <a:off x="8372016"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32" name="等腰三角形 31"/>
            <p:cNvSpPr/>
            <p:nvPr/>
          </p:nvSpPr>
          <p:spPr>
            <a:xfrm rot="16200000" flipH="1">
              <a:off x="3565660"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grpSp>
        <p:nvGrpSpPr>
          <p:cNvPr id="33" name="组合 32"/>
          <p:cNvGrpSpPr/>
          <p:nvPr/>
        </p:nvGrpSpPr>
        <p:grpSpPr>
          <a:xfrm>
            <a:off x="3653955" y="1399105"/>
            <a:ext cx="910191" cy="910191"/>
            <a:chOff x="2740016" y="1049329"/>
            <a:chExt cx="682643" cy="682643"/>
          </a:xfrm>
        </p:grpSpPr>
        <p:grpSp>
          <p:nvGrpSpPr>
            <p:cNvPr id="34" name="组合 33"/>
            <p:cNvGrpSpPr/>
            <p:nvPr/>
          </p:nvGrpSpPr>
          <p:grpSpPr>
            <a:xfrm>
              <a:off x="2740016" y="1049329"/>
              <a:ext cx="682643" cy="682643"/>
              <a:chOff x="996100" y="1952903"/>
              <a:chExt cx="2952197" cy="2952197"/>
            </a:xfrm>
          </p:grpSpPr>
          <p:sp>
            <p:nvSpPr>
              <p:cNvPr id="43" name="椭圆 42"/>
              <p:cNvSpPr/>
              <p:nvPr/>
            </p:nvSpPr>
            <p:spPr>
              <a:xfrm>
                <a:off x="996100" y="1952903"/>
                <a:ext cx="2952197" cy="2952197"/>
              </a:xfrm>
              <a:prstGeom prst="ellipse">
                <a:avLst/>
              </a:prstGeom>
              <a:solidFill>
                <a:schemeClr val="accent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nvGrpSpPr>
              <p:cNvPr id="44" name="组合 43"/>
              <p:cNvGrpSpPr/>
              <p:nvPr/>
            </p:nvGrpSpPr>
            <p:grpSpPr>
              <a:xfrm>
                <a:off x="1373307" y="2330110"/>
                <a:ext cx="2197781" cy="2197781"/>
                <a:chOff x="8502650" y="2178050"/>
                <a:chExt cx="2120900" cy="2120900"/>
              </a:xfrm>
            </p:grpSpPr>
            <p:sp>
              <p:nvSpPr>
                <p:cNvPr id="45" name="椭圆 44"/>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46" name="椭圆 45"/>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grpSp>
        <p:grpSp>
          <p:nvGrpSpPr>
            <p:cNvPr id="35" name="组合 34"/>
            <p:cNvGrpSpPr/>
            <p:nvPr/>
          </p:nvGrpSpPr>
          <p:grpSpPr>
            <a:xfrm>
              <a:off x="2952787" y="1251957"/>
              <a:ext cx="264554" cy="277385"/>
              <a:chOff x="2396234" y="1140796"/>
              <a:chExt cx="516445" cy="541492"/>
            </a:xfrm>
            <a:solidFill>
              <a:schemeClr val="accent1"/>
            </a:solidFill>
          </p:grpSpPr>
          <p:sp>
            <p:nvSpPr>
              <p:cNvPr id="36"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37"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38"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39"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40"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41"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42" name="Oval 39"/>
              <p:cNvSpPr>
                <a:spLocks noChangeArrowheads="1"/>
              </p:cNvSpPr>
              <p:nvPr/>
            </p:nvSpPr>
            <p:spPr bwMode="auto">
              <a:xfrm>
                <a:off x="2639547" y="1316125"/>
                <a:ext cx="31011" cy="2743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grpSp>
      </p:grpSp>
      <p:grpSp>
        <p:nvGrpSpPr>
          <p:cNvPr id="47" name="组合 46"/>
          <p:cNvGrpSpPr/>
          <p:nvPr/>
        </p:nvGrpSpPr>
        <p:grpSpPr>
          <a:xfrm>
            <a:off x="3653955" y="4548705"/>
            <a:ext cx="910191" cy="910191"/>
            <a:chOff x="2740016" y="3411529"/>
            <a:chExt cx="682643" cy="682643"/>
          </a:xfrm>
        </p:grpSpPr>
        <p:grpSp>
          <p:nvGrpSpPr>
            <p:cNvPr id="48" name="组合 47"/>
            <p:cNvGrpSpPr/>
            <p:nvPr/>
          </p:nvGrpSpPr>
          <p:grpSpPr>
            <a:xfrm>
              <a:off x="2740016" y="3411529"/>
              <a:ext cx="682643" cy="682643"/>
              <a:chOff x="996100" y="1952903"/>
              <a:chExt cx="2952197" cy="2952197"/>
            </a:xfrm>
          </p:grpSpPr>
          <p:sp>
            <p:nvSpPr>
              <p:cNvPr id="53" name="椭圆 52"/>
              <p:cNvSpPr/>
              <p:nvPr/>
            </p:nvSpPr>
            <p:spPr>
              <a:xfrm>
                <a:off x="996100" y="1952903"/>
                <a:ext cx="2952197" cy="2952197"/>
              </a:xfrm>
              <a:prstGeom prst="ellipse">
                <a:avLst/>
              </a:prstGeom>
              <a:solidFill>
                <a:schemeClr val="accent2"/>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nvGrpSpPr>
              <p:cNvPr id="54" name="组合 53"/>
              <p:cNvGrpSpPr/>
              <p:nvPr/>
            </p:nvGrpSpPr>
            <p:grpSpPr>
              <a:xfrm>
                <a:off x="1373307" y="2330110"/>
                <a:ext cx="2197781" cy="2197781"/>
                <a:chOff x="8502650" y="2178050"/>
                <a:chExt cx="2120900" cy="2120900"/>
              </a:xfrm>
            </p:grpSpPr>
            <p:sp>
              <p:nvSpPr>
                <p:cNvPr id="55" name="椭圆 54"/>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56" name="椭圆 55"/>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grpSp>
        <p:grpSp>
          <p:nvGrpSpPr>
            <p:cNvPr id="49" name="组合 48"/>
            <p:cNvGrpSpPr/>
            <p:nvPr/>
          </p:nvGrpSpPr>
          <p:grpSpPr>
            <a:xfrm>
              <a:off x="2960787" y="3627565"/>
              <a:ext cx="247447" cy="241337"/>
              <a:chOff x="2435593" y="2384795"/>
              <a:chExt cx="483049" cy="471122"/>
            </a:xfrm>
            <a:solidFill>
              <a:schemeClr val="accent5"/>
            </a:solidFill>
          </p:grpSpPr>
          <p:sp>
            <p:nvSpPr>
              <p:cNvPr id="50"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51"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52"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grpSp>
      </p:grpSp>
      <p:grpSp>
        <p:nvGrpSpPr>
          <p:cNvPr id="57" name="组合 56"/>
          <p:cNvGrpSpPr/>
          <p:nvPr/>
        </p:nvGrpSpPr>
        <p:grpSpPr>
          <a:xfrm>
            <a:off x="7629055" y="4548705"/>
            <a:ext cx="910191" cy="910191"/>
            <a:chOff x="5721341" y="3411529"/>
            <a:chExt cx="682643" cy="682643"/>
          </a:xfrm>
        </p:grpSpPr>
        <p:grpSp>
          <p:nvGrpSpPr>
            <p:cNvPr id="58" name="组合 57"/>
            <p:cNvGrpSpPr/>
            <p:nvPr/>
          </p:nvGrpSpPr>
          <p:grpSpPr>
            <a:xfrm>
              <a:off x="5721341" y="3411529"/>
              <a:ext cx="682643" cy="682643"/>
              <a:chOff x="996100" y="1952903"/>
              <a:chExt cx="2952197" cy="2952197"/>
            </a:xfrm>
          </p:grpSpPr>
          <p:sp>
            <p:nvSpPr>
              <p:cNvPr id="68" name="椭圆 67"/>
              <p:cNvSpPr/>
              <p:nvPr/>
            </p:nvSpPr>
            <p:spPr>
              <a:xfrm>
                <a:off x="996100" y="1952903"/>
                <a:ext cx="2952197" cy="2952197"/>
              </a:xfrm>
              <a:prstGeom prst="ellipse">
                <a:avLst/>
              </a:prstGeom>
              <a:solidFill>
                <a:schemeClr val="accent5"/>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nvGrpSpPr>
              <p:cNvPr id="69" name="组合 68"/>
              <p:cNvGrpSpPr/>
              <p:nvPr/>
            </p:nvGrpSpPr>
            <p:grpSpPr>
              <a:xfrm>
                <a:off x="1373307" y="2330110"/>
                <a:ext cx="2197781" cy="2197781"/>
                <a:chOff x="8502650" y="2178050"/>
                <a:chExt cx="2120900" cy="2120900"/>
              </a:xfrm>
            </p:grpSpPr>
            <p:sp>
              <p:nvSpPr>
                <p:cNvPr id="70" name="椭圆 69"/>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71" name="椭圆 70"/>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grpSp>
        <p:grpSp>
          <p:nvGrpSpPr>
            <p:cNvPr id="59" name="组合 58"/>
            <p:cNvGrpSpPr/>
            <p:nvPr/>
          </p:nvGrpSpPr>
          <p:grpSpPr>
            <a:xfrm>
              <a:off x="5897087" y="3617019"/>
              <a:ext cx="331150" cy="274330"/>
              <a:chOff x="2427245" y="4642599"/>
              <a:chExt cx="646449" cy="535528"/>
            </a:xfrm>
            <a:solidFill>
              <a:schemeClr val="accent4"/>
            </a:solidFill>
          </p:grpSpPr>
          <p:sp>
            <p:nvSpPr>
              <p:cNvPr id="60"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1"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2"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3" name="Oval 130"/>
              <p:cNvSpPr>
                <a:spLocks noChangeArrowheads="1"/>
              </p:cNvSpPr>
              <p:nvPr/>
            </p:nvSpPr>
            <p:spPr bwMode="auto">
              <a:xfrm>
                <a:off x="2563214" y="4847746"/>
                <a:ext cx="50094" cy="48902"/>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4"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5" name="Oval 132"/>
              <p:cNvSpPr>
                <a:spLocks noChangeArrowheads="1"/>
              </p:cNvSpPr>
              <p:nvPr/>
            </p:nvSpPr>
            <p:spPr bwMode="auto">
              <a:xfrm>
                <a:off x="2743313" y="4687922"/>
                <a:ext cx="16698" cy="16698"/>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6"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67" name="Oval 134"/>
              <p:cNvSpPr>
                <a:spLocks noChangeArrowheads="1"/>
              </p:cNvSpPr>
              <p:nvPr/>
            </p:nvSpPr>
            <p:spPr bwMode="auto">
              <a:xfrm>
                <a:off x="2484495" y="5079132"/>
                <a:ext cx="21469" cy="22662"/>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grpSp>
      </p:grpSp>
      <p:grpSp>
        <p:nvGrpSpPr>
          <p:cNvPr id="72" name="组合 71"/>
          <p:cNvGrpSpPr/>
          <p:nvPr/>
        </p:nvGrpSpPr>
        <p:grpSpPr>
          <a:xfrm>
            <a:off x="7629055" y="1399105"/>
            <a:ext cx="910191" cy="910191"/>
            <a:chOff x="5721341" y="1049329"/>
            <a:chExt cx="682643" cy="682643"/>
          </a:xfrm>
        </p:grpSpPr>
        <p:grpSp>
          <p:nvGrpSpPr>
            <p:cNvPr id="73" name="组合 72"/>
            <p:cNvGrpSpPr/>
            <p:nvPr/>
          </p:nvGrpSpPr>
          <p:grpSpPr>
            <a:xfrm>
              <a:off x="5721341" y="1049329"/>
              <a:ext cx="682643" cy="682643"/>
              <a:chOff x="996100" y="1952903"/>
              <a:chExt cx="2952197" cy="2952197"/>
            </a:xfrm>
          </p:grpSpPr>
          <p:sp>
            <p:nvSpPr>
              <p:cNvPr id="84" name="椭圆 83"/>
              <p:cNvSpPr/>
              <p:nvPr/>
            </p:nvSpPr>
            <p:spPr>
              <a:xfrm>
                <a:off x="996100" y="1952903"/>
                <a:ext cx="2952197" cy="2952197"/>
              </a:xfrm>
              <a:prstGeom prst="ellipse">
                <a:avLst/>
              </a:prstGeom>
              <a:solidFill>
                <a:srgbClr val="92D05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nvGrpSpPr>
              <p:cNvPr id="85" name="组合 84"/>
              <p:cNvGrpSpPr/>
              <p:nvPr/>
            </p:nvGrpSpPr>
            <p:grpSpPr>
              <a:xfrm>
                <a:off x="1373307" y="2330110"/>
                <a:ext cx="2197781" cy="2197781"/>
                <a:chOff x="8502650" y="2178050"/>
                <a:chExt cx="2120900" cy="2120900"/>
              </a:xfrm>
            </p:grpSpPr>
            <p:sp>
              <p:nvSpPr>
                <p:cNvPr id="86" name="椭圆 85"/>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sp>
              <p:nvSpPr>
                <p:cNvPr id="87" name="椭圆 86"/>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cs typeface="+mn-ea"/>
                  </a:endParaRPr>
                </a:p>
              </p:txBody>
            </p:sp>
          </p:grpSp>
        </p:grpSp>
        <p:grpSp>
          <p:nvGrpSpPr>
            <p:cNvPr id="74" name="组合 73"/>
            <p:cNvGrpSpPr/>
            <p:nvPr/>
          </p:nvGrpSpPr>
          <p:grpSpPr>
            <a:xfrm>
              <a:off x="5930468" y="1264371"/>
              <a:ext cx="264387" cy="248280"/>
              <a:chOff x="2458255" y="3558424"/>
              <a:chExt cx="567731" cy="533142"/>
            </a:xfrm>
            <a:solidFill>
              <a:schemeClr val="accent3"/>
            </a:solidFill>
          </p:grpSpPr>
          <p:sp>
            <p:nvSpPr>
              <p:cNvPr id="75"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76"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77" name="Rectangle 158"/>
              <p:cNvSpPr>
                <a:spLocks noChangeArrowheads="1"/>
              </p:cNvSpPr>
              <p:nvPr/>
            </p:nvSpPr>
            <p:spPr bwMode="auto">
              <a:xfrm>
                <a:off x="2718266" y="3764763"/>
                <a:ext cx="256434" cy="2504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78" name="Rectangle 159"/>
              <p:cNvSpPr>
                <a:spLocks noChangeArrowheads="1"/>
              </p:cNvSpPr>
              <p:nvPr/>
            </p:nvSpPr>
            <p:spPr bwMode="auto">
              <a:xfrm>
                <a:off x="2718266" y="3832748"/>
                <a:ext cx="256434" cy="2504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79" name="Rectangle 160"/>
              <p:cNvSpPr>
                <a:spLocks noChangeArrowheads="1"/>
              </p:cNvSpPr>
              <p:nvPr/>
            </p:nvSpPr>
            <p:spPr bwMode="auto">
              <a:xfrm>
                <a:off x="2718266" y="3900732"/>
                <a:ext cx="256434" cy="2146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80" name="Rectangle 161"/>
              <p:cNvSpPr>
                <a:spLocks noChangeArrowheads="1"/>
              </p:cNvSpPr>
              <p:nvPr/>
            </p:nvSpPr>
            <p:spPr bwMode="auto">
              <a:xfrm>
                <a:off x="2718266" y="3967524"/>
                <a:ext cx="256434" cy="226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81"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82"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sp>
            <p:nvSpPr>
              <p:cNvPr id="83"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sz="2400">
                  <a:solidFill>
                    <a:srgbClr val="000000"/>
                  </a:solidFill>
                  <a:latin typeface="Calibri" panose="020F0502020204030204"/>
                  <a:cs typeface="+mn-ea"/>
                </a:endParaRPr>
              </a:p>
            </p:txBody>
          </p:sp>
        </p:grpSp>
      </p:grpSp>
      <p:grpSp>
        <p:nvGrpSpPr>
          <p:cNvPr id="88" name="组合 87"/>
          <p:cNvGrpSpPr/>
          <p:nvPr/>
        </p:nvGrpSpPr>
        <p:grpSpPr>
          <a:xfrm flipH="1">
            <a:off x="8684147" y="1427884"/>
            <a:ext cx="2335184" cy="1062282"/>
            <a:chOff x="2652976" y="4783304"/>
            <a:chExt cx="2335184" cy="1062282"/>
          </a:xfrm>
        </p:grpSpPr>
        <p:sp>
          <p:nvSpPr>
            <p:cNvPr id="89" name="文本框 88"/>
            <p:cNvSpPr txBox="1"/>
            <p:nvPr/>
          </p:nvSpPr>
          <p:spPr bwMode="auto">
            <a:xfrm>
              <a:off x="2652976" y="5096921"/>
              <a:ext cx="2335184" cy="748665"/>
            </a:xfrm>
            <a:prstGeom prst="rect">
              <a:avLst/>
            </a:prstGeom>
            <a:noFill/>
          </p:spPr>
          <p:txBody>
            <a:bodyPr wrap="square">
              <a:spAutoFit/>
            </a:bodyPr>
            <a:lstStyle/>
            <a:p>
              <a:pPr>
                <a:lnSpc>
                  <a:spcPct val="120000"/>
                </a:lnSpc>
                <a:defRPr/>
              </a:pPr>
              <a:r>
                <a:rPr lang="zh-CN" altLang="en-US" sz="1200" dirty="0">
                  <a:latin typeface="+mn-ea"/>
                  <a:cs typeface="+mn-ea"/>
                </a:rPr>
                <a:t>点击输入具体内容点击输入具体内容点击输入具体内容点击输入具体内容</a:t>
              </a:r>
            </a:p>
          </p:txBody>
        </p:sp>
        <p:sp>
          <p:nvSpPr>
            <p:cNvPr id="90" name="文本框 89"/>
            <p:cNvSpPr txBox="1"/>
            <p:nvPr/>
          </p:nvSpPr>
          <p:spPr bwMode="auto">
            <a:xfrm>
              <a:off x="3053108" y="4783304"/>
              <a:ext cx="1922797" cy="417830"/>
            </a:xfrm>
            <a:prstGeom prst="rect">
              <a:avLst/>
            </a:prstGeom>
            <a:noFill/>
          </p:spPr>
          <p:txBody>
            <a:bodyPr>
              <a:spAutoFit/>
            </a:bodyPr>
            <a:lstStyle/>
            <a:p>
              <a:pPr>
                <a:defRPr/>
              </a:pPr>
              <a:r>
                <a:rPr lang="zh-CN" altLang="en-US" sz="2000" dirty="0">
                  <a:solidFill>
                    <a:srgbClr val="92D050"/>
                  </a:solidFill>
                  <a:latin typeface="+mn-ea"/>
                  <a:cs typeface="+mn-ea"/>
                </a:rPr>
                <a:t>在此添加标题</a:t>
              </a:r>
            </a:p>
          </p:txBody>
        </p:sp>
      </p:grpSp>
      <p:grpSp>
        <p:nvGrpSpPr>
          <p:cNvPr id="91" name="组合 90"/>
          <p:cNvGrpSpPr/>
          <p:nvPr/>
        </p:nvGrpSpPr>
        <p:grpSpPr>
          <a:xfrm flipH="1">
            <a:off x="8684147" y="4570219"/>
            <a:ext cx="2335184" cy="1062282"/>
            <a:chOff x="2652976" y="4783304"/>
            <a:chExt cx="2335184" cy="1062282"/>
          </a:xfrm>
        </p:grpSpPr>
        <p:sp>
          <p:nvSpPr>
            <p:cNvPr id="92" name="文本框 91"/>
            <p:cNvSpPr txBox="1"/>
            <p:nvPr/>
          </p:nvSpPr>
          <p:spPr bwMode="auto">
            <a:xfrm>
              <a:off x="2652976" y="5096921"/>
              <a:ext cx="2335184" cy="748665"/>
            </a:xfrm>
            <a:prstGeom prst="rect">
              <a:avLst/>
            </a:prstGeom>
            <a:noFill/>
          </p:spPr>
          <p:txBody>
            <a:bodyPr wrap="square">
              <a:spAutoFit/>
            </a:bodyPr>
            <a:lstStyle/>
            <a:p>
              <a:pPr>
                <a:lnSpc>
                  <a:spcPct val="120000"/>
                </a:lnSpc>
                <a:defRPr/>
              </a:pPr>
              <a:r>
                <a:rPr lang="zh-CN" altLang="en-US" sz="1200" dirty="0">
                  <a:latin typeface="+mn-ea"/>
                  <a:cs typeface="+mn-ea"/>
                </a:rPr>
                <a:t>点击输入具体内容点击输入具体内容点击输入具体内容点击输入具体内容</a:t>
              </a:r>
            </a:p>
          </p:txBody>
        </p:sp>
        <p:sp>
          <p:nvSpPr>
            <p:cNvPr id="93" name="文本框 92"/>
            <p:cNvSpPr txBox="1"/>
            <p:nvPr/>
          </p:nvSpPr>
          <p:spPr bwMode="auto">
            <a:xfrm>
              <a:off x="3053108" y="4783304"/>
              <a:ext cx="1922797" cy="417830"/>
            </a:xfrm>
            <a:prstGeom prst="rect">
              <a:avLst/>
            </a:prstGeom>
            <a:noFill/>
          </p:spPr>
          <p:txBody>
            <a:bodyPr>
              <a:spAutoFit/>
            </a:bodyPr>
            <a:lstStyle/>
            <a:p>
              <a:pPr>
                <a:defRPr/>
              </a:pPr>
              <a:r>
                <a:rPr lang="zh-CN" altLang="en-US" sz="2000" dirty="0">
                  <a:solidFill>
                    <a:schemeClr val="accent5"/>
                  </a:solidFill>
                  <a:latin typeface="+mn-ea"/>
                  <a:cs typeface="+mn-ea"/>
                </a:rPr>
                <a:t>在此添加标题</a:t>
              </a:r>
            </a:p>
          </p:txBody>
        </p:sp>
      </p:grpSp>
      <p:grpSp>
        <p:nvGrpSpPr>
          <p:cNvPr id="94" name="组合 93"/>
          <p:cNvGrpSpPr/>
          <p:nvPr/>
        </p:nvGrpSpPr>
        <p:grpSpPr>
          <a:xfrm>
            <a:off x="1153699" y="1415955"/>
            <a:ext cx="2335184" cy="1051961"/>
            <a:chOff x="2652976" y="4783304"/>
            <a:chExt cx="2335184" cy="1051961"/>
          </a:xfrm>
        </p:grpSpPr>
        <p:sp>
          <p:nvSpPr>
            <p:cNvPr id="95" name="文本框 94"/>
            <p:cNvSpPr txBox="1"/>
            <p:nvPr/>
          </p:nvSpPr>
          <p:spPr bwMode="auto">
            <a:xfrm>
              <a:off x="2652976" y="5096921"/>
              <a:ext cx="2335184" cy="738344"/>
            </a:xfrm>
            <a:prstGeom prst="rect">
              <a:avLst/>
            </a:prstGeom>
            <a:noFill/>
          </p:spPr>
          <p:txBody>
            <a:bodyPr wrap="square">
              <a:spAutoFit/>
            </a:bodyPr>
            <a:lstStyle/>
            <a:p>
              <a:pPr algn="r">
                <a:lnSpc>
                  <a:spcPct val="120000"/>
                </a:lnSpc>
                <a:defRPr/>
              </a:pPr>
              <a:r>
                <a:rPr lang="zh-CN" altLang="en-US" sz="1200" dirty="0">
                  <a:latin typeface="+mn-ea"/>
                  <a:cs typeface="+mn-ea"/>
                </a:rPr>
                <a:t>点击输入具体内容点击输入具体内容点击输入具体内容点击输入具体内容</a:t>
              </a:r>
            </a:p>
          </p:txBody>
        </p:sp>
        <p:sp>
          <p:nvSpPr>
            <p:cNvPr id="96" name="文本框 95"/>
            <p:cNvSpPr txBox="1"/>
            <p:nvPr/>
          </p:nvSpPr>
          <p:spPr bwMode="auto">
            <a:xfrm>
              <a:off x="3053108" y="4783304"/>
              <a:ext cx="1922797" cy="417830"/>
            </a:xfrm>
            <a:prstGeom prst="rect">
              <a:avLst/>
            </a:prstGeom>
            <a:noFill/>
          </p:spPr>
          <p:txBody>
            <a:bodyPr>
              <a:spAutoFit/>
            </a:bodyPr>
            <a:lstStyle/>
            <a:p>
              <a:pPr algn="r">
                <a:defRPr/>
              </a:pPr>
              <a:r>
                <a:rPr lang="zh-CN" altLang="en-US" sz="2000" dirty="0">
                  <a:solidFill>
                    <a:schemeClr val="accent1"/>
                  </a:solidFill>
                  <a:latin typeface="+mn-ea"/>
                  <a:cs typeface="+mn-ea"/>
                </a:rPr>
                <a:t>在此添加标题</a:t>
              </a:r>
            </a:p>
          </p:txBody>
        </p:sp>
      </p:grpSp>
      <p:grpSp>
        <p:nvGrpSpPr>
          <p:cNvPr id="97" name="组合 96"/>
          <p:cNvGrpSpPr/>
          <p:nvPr/>
        </p:nvGrpSpPr>
        <p:grpSpPr>
          <a:xfrm>
            <a:off x="1153699" y="4579224"/>
            <a:ext cx="2335184" cy="1062282"/>
            <a:chOff x="2652976" y="4783304"/>
            <a:chExt cx="2335184" cy="1062282"/>
          </a:xfrm>
        </p:grpSpPr>
        <p:sp>
          <p:nvSpPr>
            <p:cNvPr id="98" name="文本框 97"/>
            <p:cNvSpPr txBox="1"/>
            <p:nvPr/>
          </p:nvSpPr>
          <p:spPr bwMode="auto">
            <a:xfrm>
              <a:off x="2652976" y="5096921"/>
              <a:ext cx="2335184" cy="748665"/>
            </a:xfrm>
            <a:prstGeom prst="rect">
              <a:avLst/>
            </a:prstGeom>
            <a:noFill/>
          </p:spPr>
          <p:txBody>
            <a:bodyPr wrap="square">
              <a:spAutoFit/>
            </a:bodyPr>
            <a:lstStyle/>
            <a:p>
              <a:pPr algn="r">
                <a:lnSpc>
                  <a:spcPct val="120000"/>
                </a:lnSpc>
                <a:defRPr/>
              </a:pPr>
              <a:r>
                <a:rPr lang="zh-CN" altLang="en-US" sz="1200" dirty="0">
                  <a:latin typeface="+mn-ea"/>
                  <a:cs typeface="+mn-ea"/>
                </a:rPr>
                <a:t>点击输入具体内容点击输入具体内容点击输入具体内容点击输入具体内容</a:t>
              </a:r>
            </a:p>
          </p:txBody>
        </p:sp>
        <p:sp>
          <p:nvSpPr>
            <p:cNvPr id="99" name="文本框 98"/>
            <p:cNvSpPr txBox="1"/>
            <p:nvPr/>
          </p:nvSpPr>
          <p:spPr bwMode="auto">
            <a:xfrm>
              <a:off x="3053108" y="4783304"/>
              <a:ext cx="1922797" cy="417830"/>
            </a:xfrm>
            <a:prstGeom prst="rect">
              <a:avLst/>
            </a:prstGeom>
            <a:noFill/>
          </p:spPr>
          <p:txBody>
            <a:bodyPr>
              <a:spAutoFit/>
            </a:bodyPr>
            <a:lstStyle/>
            <a:p>
              <a:pPr algn="r">
                <a:defRPr/>
              </a:pPr>
              <a:r>
                <a:rPr lang="zh-CN" altLang="en-US" sz="2000" dirty="0">
                  <a:solidFill>
                    <a:schemeClr val="accent2"/>
                  </a:solidFill>
                  <a:latin typeface="+mn-ea"/>
                  <a:cs typeface="+mn-ea"/>
                </a:rPr>
                <a:t>在此添加标题</a:t>
              </a:r>
            </a:p>
          </p:txBody>
        </p:sp>
      </p:grpSp>
    </p:spTree>
    <p:custDataLst>
      <p:tags r:id="rId2"/>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4000"/>
                            </p:stCondLst>
                            <p:childTnLst>
                              <p:par>
                                <p:cTn id="56" presetID="2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25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nodeType="withEffect">
                                  <p:stCondLst>
                                    <p:cond delay="25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nodeType="withEffect">
                                  <p:stCondLst>
                                    <p:cond delay="25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par>
                                <p:cTn id="73" presetID="10" presetClass="entr" presetSubtype="0" fill="hold" nodeType="withEffect">
                                  <p:stCondLst>
                                    <p:cond delay="25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0" presetClass="path" presetSubtype="0" accel="50000" decel="50000" fill="hold" nodeType="withEffect">
                                  <p:stCondLst>
                                    <p:cond delay="0"/>
                                  </p:stCondLst>
                                  <p:childTnLst>
                                    <p:animMotion origin="layout" path="M 0.16337 0.22098 L 0.16337 0.22098 C 0.16007 0.21636 0.1566 0.21234 0.15347 0.20771 C 0.15139 0.20463 0.14982 0.19969 0.14739 0.19691 C 0.14496 0.19413 0.14253 0.19136 0.1401 0.18827 C 0.1375 0.18487 0.13541 0.18086 0.13281 0.17747 C 0.12743 0.17068 0.12291 0.16759 0.11823 0.16018 C 0.11597 0.15679 0.11441 0.15216 0.11215 0.14938 C 0.10868 0.14506 0.10451 0.1429 0.10104 0.13827 C 0.09826 0.13487 0.09635 0.12932 0.09375 0.12531 C 0.09149 0.12191 0.08889 0.11975 0.08646 0.11666 C 0.07535 0.10185 0.08368 0.10864 0.07187 0.10154 C 0.06944 0.09722 0.06719 0.09259 0.06458 0.08858 C 0.06337 0.08673 0.06198 0.0858 0.06094 0.08426 C 0.05746 0.0787 0.05486 0.07129 0.05104 0.06666 C 0.04982 0.06543 0.04861 0.06419 0.04739 0.06234 C 0.04653 0.06111 0.04566 0.05987 0.04496 0.05802 C 0.04323 0.05401 0.04253 0.04784 0.0401 0.04506 C 0.03889 0.04352 0.03767 0.04197 0.03646 0.04074 C 0.03264 0.03703 0.03125 0.03703 0.02795 0.0321 C 0.02048 0.02098 0.02847 0.02932 0.01944 0.02129 C 0.01857 0.01913 0.01823 0.01605 0.01701 0.01481 C 0.01475 0.01234 0.00972 0.01049 0.00972 0.01049 C 0.0085 0.00833 0.00746 0.00555 0.00607 0.00401 C 0.00486 0.00247 0.00347 0.00247 0.00243 0.00185 C 0.00156 0.00123 0.00069 0.00031 1.38889E-6 -0.00031 L 1.38889E-6 -0.00031 " pathEditMode="relative" ptsTypes="AAAAAAAAAAAAAAAAAAAAAAAAAAA">
                                      <p:cBhvr>
                                        <p:cTn id="77" dur="2000" fill="hold"/>
                                        <p:tgtEl>
                                          <p:spTgt spid="33"/>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0.16111 -0.22561 L 0.16111 -0.22561 C 0.1585 -0.22006 0.1559 -0.2145 0.15364 -0.20833 C 0.15277 -0.20586 0.15243 -0.20216 0.15121 -0.19969 C 0.14878 -0.19413 0.14565 -0.1895 0.1427 -0.18456 L 0.13541 -0.1716 C 0.13385 -0.16882 0.13194 -0.16605 0.13055 -0.16296 C 0.12517 -0.15123 0.12413 -0.14784 0.11718 -0.13919 C 0.1144 -0.1358 0.11128 -0.13364 0.1085 -0.13024 C 0.10486 -0.12561 0.10347 -0.11851 0.09999 -0.11296 C 0.09583 -0.10617 0.09114 -0.1 0.08663 -0.09351 C 0.08506 -0.09135 0.08177 -0.08703 0.08177 -0.08703 C 0.07986 -0.08179 0.07864 -0.07777 0.07569 -0.07407 C 0.0644 -0.05987 0.07725 -0.08086 0.06597 -0.06327 C 0.06423 -0.06049 0.06284 -0.05709 0.06093 -0.05463 C 0.05954 -0.05246 0.05763 -0.05185 0.05607 -0.0503 C 0.05486 -0.04876 0.05381 -0.04722 0.05243 -0.04598 C 0.04687 -0.04043 0.04114 -0.0358 0.03541 -0.03055 C 0.02934 -0.0253 0.03229 -0.02746 0.0269 -0.02407 C 0.02274 -0.01296 0.02673 -0.02037 0.0184 -0.01543 C 0.01666 -0.0145 0.0151 -0.01234 0.01354 -0.01111 C 0.01232 -0.01018 0.01093 -0.00987 0.00972 -0.00895 C 0.00329 0.00247 0.01267 -0.01234 0.00243 -0.00246 C 0.00017 -0.0003 -0.00157 0.0034 -0.00365 0.00618 C -0.00487 0.00772 -0.00608 0.00895 -0.0073 0.0105 C -0.00816 0.01173 -0.00869 0.01389 -0.00973 0.01482 C -0.01077 0.01605 -0.01216 0.01636 -0.01337 0.01698 C -0.01459 0.01852 -0.01598 0.02315 -0.01702 0.0213 C -0.01806 0.01945 -0.01563 0.01667 -0.01459 0.01482 C -0.01303 0.01173 -0.01129 0.00895 -0.00973 0.00618 C -0.00886 0.00463 -0.00834 0.00216 -0.0073 0.00186 L -5.55556E-6 -0.0003 L -5.55556E-6 -0.0003 " pathEditMode="relative" ptsTypes="AAAAAAAAAAAAAAAAAAAAAAAAAAAAAAAAA">
                                      <p:cBhvr>
                                        <p:cTn id="79" dur="2000" fill="hold"/>
                                        <p:tgtEl>
                                          <p:spTgt spid="47"/>
                                        </p:tgtEl>
                                        <p:attrNameLst>
                                          <p:attrName>ppt_x</p:attrName>
                                          <p:attrName>ppt_y</p:attrName>
                                        </p:attrNameLst>
                                      </p:cBhvr>
                                    </p:animMotion>
                                  </p:childTnLst>
                                </p:cTn>
                              </p:par>
                              <p:par>
                                <p:cTn id="80" presetID="0" presetClass="path" presetSubtype="0" accel="50000" decel="50000" fill="hold" nodeType="withEffect">
                                  <p:stCondLst>
                                    <p:cond delay="0"/>
                                  </p:stCondLst>
                                  <p:childTnLst>
                                    <p:animMotion origin="layout" path="M -0.16823 0.22747 L -0.16823 0.22747 C -0.16458 0.22376 -0.16093 0.22037 -0.15729 0.21635 C -0.15642 0.21543 -0.15573 0.21327 -0.15486 0.21203 C -0.15208 0.20802 -0.14965 0.20648 -0.14635 0.20339 C -0.14479 0.19969 -0.14357 0.19506 -0.14149 0.19259 C -0.13854 0.18919 -0.13489 0.18889 -0.13177 0.18611 C -0.12916 0.18364 -0.12673 0.18055 -0.12448 0.17747 C -0.12187 0.17407 -0.11979 0.16975 -0.11718 0.16666 C -0.1125 0.16111 -0.10694 0.1574 -0.10243 0.15123 C -0.09635 0.14321 -0.09965 0.14568 -0.0927 0.14259 C -0.09236 0.14043 -0.09236 0.13796 -0.09149 0.13611 C -0.09045 0.13364 -0.0842 0.1287 -0.08298 0.12747 C -0.08177 0.12531 -0.08073 0.12284 -0.07934 0.12098 C -0.07777 0.11913 -0.07604 0.11821 -0.07448 0.11666 C -0.07309 0.11543 -0.07204 0.11389 -0.07083 0.11234 C -0.06996 0.11018 -0.06944 0.10771 -0.0684 0.10586 C -0.06684 0.10339 -0.0651 0.10154 -0.06354 0.09938 C -0.06111 0.09629 -0.05816 0.09444 -0.05607 0.09074 C -0.05156 0.0824 -0.05416 0.08518 -0.04878 0.0821 C -0.04722 0.07808 -0.04409 0.06975 -0.04149 0.06666 C -0.04045 0.06543 -0.03906 0.06574 -0.03784 0.0645 C -0.03524 0.06203 -0.03316 0.05833 -0.03055 0.05586 C -0.02673 0.05247 -0.01701 0.04475 -0.01354 0.03858 C -0.00763 0.02808 -0.01475 0.04135 -0.00868 0.02777 C -0.00607 0.02222 -0.00555 0.02438 -0.00382 0.01697 C -0.00277 0.01265 -0.00243 0.00802 -0.00138 0.00401 L -3.05556E-6 -0.00031 L -3.05556E-6 -0.00031 " pathEditMode="relative" ptsTypes="AAAAAAAAAAAAAAAAAAAAAAAAAAAAA">
                                      <p:cBhvr>
                                        <p:cTn id="81" dur="2000" fill="hold"/>
                                        <p:tgtEl>
                                          <p:spTgt spid="72"/>
                                        </p:tgtEl>
                                        <p:attrNameLst>
                                          <p:attrName>ppt_x</p:attrName>
                                          <p:attrName>ppt_y</p:attrName>
                                        </p:attrNameLst>
                                      </p:cBhvr>
                                    </p:animMotion>
                                  </p:childTnLst>
                                </p:cTn>
                              </p:par>
                              <p:par>
                                <p:cTn id="82" presetID="0" presetClass="path" presetSubtype="0" accel="50000" decel="50000" fill="hold" nodeType="withEffect">
                                  <p:stCondLst>
                                    <p:cond delay="0"/>
                                  </p:stCondLst>
                                  <p:childTnLst>
                                    <p:animMotion origin="layout" path="M -0.16684 -0.23642 L -0.16684 -0.23642 C -0.16319 -0.2321 -0.15937 -0.22839 -0.1559 -0.22345 C -0.14722 -0.21172 -0.15521 -0.21666 -0.14618 -0.21265 C -0.14531 -0.21049 -0.14496 -0.20771 -0.14375 -0.20617 C -0.1408 -0.20247 -0.13663 -0.20216 -0.13403 -0.19753 C -0.12326 -0.1787 -0.13681 -0.20185 -0.12674 -0.18672 C -0.12535 -0.18487 -0.12448 -0.1821 -0.12309 -0.18024 C -0.12153 -0.17839 -0.11979 -0.17747 -0.11823 -0.17592 C -0.11615 -0.17376 -0.11406 -0.1716 -0.11215 -0.16944 C -0.11094 -0.16666 -0.10955 -0.16358 -0.10833 -0.1608 C -0.10764 -0.15864 -0.10712 -0.15586 -0.1059 -0.15432 C -0.10451 -0.15216 -0.1026 -0.15185 -0.10104 -0.15 C -0.09653 -0.14444 -0.09167 -0.1395 -0.08767 -0.13271 C -0.08611 -0.12963 -0.08455 -0.12654 -0.08281 -0.12407 C -0.0809 -0.12129 -0.07847 -0.12037 -0.07674 -0.11728 C -0.07431 -0.11358 -0.07292 -0.10833 -0.07066 -0.10432 C -0.06007 -0.08549 -0.06719 -0.1003 -0.05608 -0.08703 C -0.0533 -0.08395 -0.05121 -0.07963 -0.04861 -0.07623 C -0.04635 -0.07314 -0.04392 -0.07006 -0.04132 -0.06759 C -0.03663 -0.06327 -0.03576 -0.06327 -0.0316 -0.05679 C -0.02986 -0.05401 -0.0283 -0.05092 -0.02674 -0.04814 C -0.02587 -0.0466 -0.02535 -0.04475 -0.02431 -0.04382 C -0.01806 -0.03827 -0.02101 -0.04135 -0.0158 -0.03518 C -0.01493 -0.03302 -0.01441 -0.03055 -0.01337 -0.0287 C -0.00851 -0.02006 -0.01094 -0.02839 -0.00729 -0.02006 C -0.00556 -0.01574 -0.00451 -0.01049 -0.00243 -0.0071 C 0.00035 -0.00216 5.55556E-7 -0.00463 5.55556E-7 -0.0003 L 5.55556E-7 -0.0003 " pathEditMode="relative" ptsTypes="AAAAAAAAAAAAAAAAAAAAAAAAAAAAA">
                                      <p:cBhvr>
                                        <p:cTn id="83" dur="2000" fill="hold"/>
                                        <p:tgtEl>
                                          <p:spTgt spid="57"/>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1000"/>
                                        <p:tgtEl>
                                          <p:spTgt spid="91"/>
                                        </p:tgtEl>
                                      </p:cBhvr>
                                    </p:animEffect>
                                    <p:anim calcmode="lin" valueType="num">
                                      <p:cBhvr>
                                        <p:cTn id="89" dur="1000" fill="hold"/>
                                        <p:tgtEl>
                                          <p:spTgt spid="91"/>
                                        </p:tgtEl>
                                        <p:attrNameLst>
                                          <p:attrName>ppt_x</p:attrName>
                                        </p:attrNameLst>
                                      </p:cBhvr>
                                      <p:tavLst>
                                        <p:tav tm="0">
                                          <p:val>
                                            <p:strVal val="#ppt_x"/>
                                          </p:val>
                                        </p:tav>
                                        <p:tav tm="100000">
                                          <p:val>
                                            <p:strVal val="#ppt_x"/>
                                          </p:val>
                                        </p:tav>
                                      </p:tavLst>
                                    </p:anim>
                                    <p:anim calcmode="lin" valueType="num">
                                      <p:cBhvr>
                                        <p:cTn id="90" dur="1000" fill="hold"/>
                                        <p:tgtEl>
                                          <p:spTgt spid="9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1000"/>
                                        <p:tgtEl>
                                          <p:spTgt spid="88"/>
                                        </p:tgtEl>
                                      </p:cBhvr>
                                    </p:animEffect>
                                    <p:anim calcmode="lin" valueType="num">
                                      <p:cBhvr>
                                        <p:cTn id="94" dur="1000" fill="hold"/>
                                        <p:tgtEl>
                                          <p:spTgt spid="88"/>
                                        </p:tgtEl>
                                        <p:attrNameLst>
                                          <p:attrName>ppt_x</p:attrName>
                                        </p:attrNameLst>
                                      </p:cBhvr>
                                      <p:tavLst>
                                        <p:tav tm="0">
                                          <p:val>
                                            <p:strVal val="#ppt_x"/>
                                          </p:val>
                                        </p:tav>
                                        <p:tav tm="100000">
                                          <p:val>
                                            <p:strVal val="#ppt_x"/>
                                          </p:val>
                                        </p:tav>
                                      </p:tavLst>
                                    </p:anim>
                                    <p:anim calcmode="lin" valueType="num">
                                      <p:cBhvr>
                                        <p:cTn id="95" dur="1000" fill="hold"/>
                                        <p:tgtEl>
                                          <p:spTgt spid="88"/>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94"/>
                                        </p:tgtEl>
                                        <p:attrNameLst>
                                          <p:attrName>style.visibility</p:attrName>
                                        </p:attrNameLst>
                                      </p:cBhvr>
                                      <p:to>
                                        <p:strVal val="visible"/>
                                      </p:to>
                                    </p:set>
                                    <p:animEffect transition="in" filter="fade">
                                      <p:cBhvr>
                                        <p:cTn id="98" dur="1000"/>
                                        <p:tgtEl>
                                          <p:spTgt spid="94"/>
                                        </p:tgtEl>
                                      </p:cBhvr>
                                    </p:animEffect>
                                    <p:anim calcmode="lin" valueType="num">
                                      <p:cBhvr>
                                        <p:cTn id="99" dur="1000" fill="hold"/>
                                        <p:tgtEl>
                                          <p:spTgt spid="94"/>
                                        </p:tgtEl>
                                        <p:attrNameLst>
                                          <p:attrName>ppt_x</p:attrName>
                                        </p:attrNameLst>
                                      </p:cBhvr>
                                      <p:tavLst>
                                        <p:tav tm="0">
                                          <p:val>
                                            <p:strVal val="#ppt_x"/>
                                          </p:val>
                                        </p:tav>
                                        <p:tav tm="100000">
                                          <p:val>
                                            <p:strVal val="#ppt_x"/>
                                          </p:val>
                                        </p:tav>
                                      </p:tavLst>
                                    </p:anim>
                                    <p:anim calcmode="lin" valueType="num">
                                      <p:cBhvr>
                                        <p:cTn id="100" dur="1000" fill="hold"/>
                                        <p:tgtEl>
                                          <p:spTgt spid="94"/>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1000"/>
                                        <p:tgtEl>
                                          <p:spTgt spid="97"/>
                                        </p:tgtEl>
                                      </p:cBhvr>
                                    </p:animEffect>
                                    <p:anim calcmode="lin" valueType="num">
                                      <p:cBhvr>
                                        <p:cTn id="104" dur="1000" fill="hold"/>
                                        <p:tgtEl>
                                          <p:spTgt spid="97"/>
                                        </p:tgtEl>
                                        <p:attrNameLst>
                                          <p:attrName>ppt_x</p:attrName>
                                        </p:attrNameLst>
                                      </p:cBhvr>
                                      <p:tavLst>
                                        <p:tav tm="0">
                                          <p:val>
                                            <p:strVal val="#ppt_x"/>
                                          </p:val>
                                        </p:tav>
                                        <p:tav tm="100000">
                                          <p:val>
                                            <p:strVal val="#ppt_x"/>
                                          </p:val>
                                        </p:tav>
                                      </p:tavLst>
                                    </p:anim>
                                    <p:anim calcmode="lin" valueType="num">
                                      <p:cBhvr>
                                        <p:cTn id="105" dur="1000" fill="hold"/>
                                        <p:tgtEl>
                                          <p:spTgt spid="9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114" grpId="0"/>
      <p:bldP spid="8" grpId="0" bldLvl="0" animBg="1"/>
      <p:bldP spid="12" grpId="0" bldLvl="0" animBg="1"/>
      <p:bldP spid="1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54318" y="771930"/>
            <a:ext cx="766685" cy="766684"/>
            <a:chOff x="304800" y="673100"/>
            <a:chExt cx="4000500" cy="4000500"/>
          </a:xfrm>
          <a:solidFill>
            <a:schemeClr val="accent2"/>
          </a:solidFill>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7" name="椭圆 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 name="组合 7"/>
          <p:cNvGrpSpPr/>
          <p:nvPr/>
        </p:nvGrpSpPr>
        <p:grpSpPr>
          <a:xfrm>
            <a:off x="4558283" y="3026904"/>
            <a:ext cx="1055429" cy="1055429"/>
            <a:chOff x="304800" y="673100"/>
            <a:chExt cx="4000500" cy="4000500"/>
          </a:xfrm>
          <a:solidFill>
            <a:schemeClr val="accent1"/>
          </a:solidFill>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0" name="椭圆 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1" name="组合 10"/>
          <p:cNvGrpSpPr/>
          <p:nvPr/>
        </p:nvGrpSpPr>
        <p:grpSpPr>
          <a:xfrm>
            <a:off x="455215" y="1276805"/>
            <a:ext cx="1535172" cy="1535169"/>
            <a:chOff x="304800" y="673100"/>
            <a:chExt cx="4000500" cy="4000500"/>
          </a:xfrm>
          <a:solidFill>
            <a:schemeClr val="accent3"/>
          </a:soli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4" name="Group 10"/>
          <p:cNvGrpSpPr/>
          <p:nvPr/>
        </p:nvGrpSpPr>
        <p:grpSpPr bwMode="auto">
          <a:xfrm>
            <a:off x="9070995" y="6004377"/>
            <a:ext cx="379801" cy="379873"/>
            <a:chOff x="0" y="0"/>
            <a:chExt cx="965499" cy="965499"/>
          </a:xfrm>
        </p:grpSpPr>
        <p:sp>
          <p:nvSpPr>
            <p:cNvPr id="15"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6"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7" name="Group 13"/>
          <p:cNvGrpSpPr/>
          <p:nvPr/>
        </p:nvGrpSpPr>
        <p:grpSpPr bwMode="auto">
          <a:xfrm>
            <a:off x="9608180" y="6004377"/>
            <a:ext cx="380425" cy="379873"/>
            <a:chOff x="0" y="0"/>
            <a:chExt cx="965499" cy="965499"/>
          </a:xfrm>
        </p:grpSpPr>
        <p:sp>
          <p:nvSpPr>
            <p:cNvPr id="18"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9"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0" name="Group 16"/>
          <p:cNvGrpSpPr/>
          <p:nvPr/>
        </p:nvGrpSpPr>
        <p:grpSpPr bwMode="auto">
          <a:xfrm>
            <a:off x="10145988" y="6004377"/>
            <a:ext cx="379801" cy="379873"/>
            <a:chOff x="0" y="0"/>
            <a:chExt cx="965499" cy="965499"/>
          </a:xfrm>
        </p:grpSpPr>
        <p:sp>
          <p:nvSpPr>
            <p:cNvPr id="21"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2"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3" name="Group 19"/>
          <p:cNvGrpSpPr/>
          <p:nvPr/>
        </p:nvGrpSpPr>
        <p:grpSpPr bwMode="auto">
          <a:xfrm>
            <a:off x="10683174" y="6004377"/>
            <a:ext cx="379801" cy="379873"/>
            <a:chOff x="0" y="0"/>
            <a:chExt cx="965499" cy="965499"/>
          </a:xfrm>
        </p:grpSpPr>
        <p:sp>
          <p:nvSpPr>
            <p:cNvPr id="24"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5"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6" name="Group 22"/>
          <p:cNvGrpSpPr/>
          <p:nvPr/>
        </p:nvGrpSpPr>
        <p:grpSpPr bwMode="auto">
          <a:xfrm>
            <a:off x="11220359" y="6004377"/>
            <a:ext cx="379801" cy="379873"/>
            <a:chOff x="0" y="0"/>
            <a:chExt cx="965499" cy="965499"/>
          </a:xfrm>
        </p:grpSpPr>
        <p:sp>
          <p:nvSpPr>
            <p:cNvPr id="27"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88900" dist="38100" dir="768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8"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9" name="组合 28"/>
          <p:cNvGrpSpPr/>
          <p:nvPr/>
        </p:nvGrpSpPr>
        <p:grpSpPr>
          <a:xfrm>
            <a:off x="2424653" y="5254499"/>
            <a:ext cx="766685" cy="766684"/>
            <a:chOff x="304800" y="673100"/>
            <a:chExt cx="4000500" cy="4000500"/>
          </a:xfrm>
          <a:solidFill>
            <a:schemeClr val="accent5"/>
          </a:solidFill>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1" name="椭圆 3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35" name="Group 25"/>
          <p:cNvGrpSpPr/>
          <p:nvPr/>
        </p:nvGrpSpPr>
        <p:grpSpPr>
          <a:xfrm>
            <a:off x="4567" y="6669627"/>
            <a:ext cx="12184068" cy="194073"/>
            <a:chOff x="0" y="3474720"/>
            <a:chExt cx="10261600" cy="71120"/>
          </a:xfrm>
          <a:solidFill>
            <a:schemeClr val="accent3"/>
          </a:solidFill>
        </p:grpSpPr>
        <p:sp>
          <p:nvSpPr>
            <p:cNvPr id="36" name="Rectangle 26"/>
            <p:cNvSpPr/>
            <p:nvPr/>
          </p:nvSpPr>
          <p:spPr>
            <a:xfrm>
              <a:off x="0" y="3474720"/>
              <a:ext cx="2052320" cy="71120"/>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37" name="Rectangle 27"/>
            <p:cNvSpPr/>
            <p:nvPr/>
          </p:nvSpPr>
          <p:spPr>
            <a:xfrm>
              <a:off x="2052320" y="3474720"/>
              <a:ext cx="2052320" cy="71120"/>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38" name="Rectangle 28"/>
            <p:cNvSpPr/>
            <p:nvPr/>
          </p:nvSpPr>
          <p:spPr>
            <a:xfrm>
              <a:off x="4104640" y="3474720"/>
              <a:ext cx="2052320" cy="71120"/>
            </a:xfrm>
            <a:prstGeom prst="rect">
              <a:avLst/>
            </a:prstGeom>
            <a:solidFill>
              <a:srgbClr val="92D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39" name="Rectangle 29"/>
            <p:cNvSpPr/>
            <p:nvPr/>
          </p:nvSpPr>
          <p:spPr>
            <a:xfrm>
              <a:off x="6156960" y="3474720"/>
              <a:ext cx="2052320" cy="71120"/>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sp>
          <p:nvSpPr>
            <p:cNvPr id="40" name="Rectangle 30"/>
            <p:cNvSpPr/>
            <p:nvPr/>
          </p:nvSpPr>
          <p:spPr>
            <a:xfrm>
              <a:off x="8209280" y="3474720"/>
              <a:ext cx="2052320" cy="71120"/>
            </a:xfrm>
            <a:prstGeom prst="rect">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endParaRPr>
            </a:p>
          </p:txBody>
        </p:sp>
      </p:grpSp>
      <p:grpSp>
        <p:nvGrpSpPr>
          <p:cNvPr id="41" name="组合 40"/>
          <p:cNvGrpSpPr/>
          <p:nvPr/>
        </p:nvGrpSpPr>
        <p:grpSpPr>
          <a:xfrm>
            <a:off x="597106" y="5227193"/>
            <a:ext cx="1252608" cy="1252604"/>
            <a:chOff x="304800" y="673100"/>
            <a:chExt cx="4000500" cy="4000500"/>
          </a:xfrm>
          <a:solidFill>
            <a:srgbClr val="92D050"/>
          </a:solidFill>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43" name="椭圆 4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45" name="矩形 44"/>
          <p:cNvSpPr/>
          <p:nvPr/>
        </p:nvSpPr>
        <p:spPr>
          <a:xfrm>
            <a:off x="5954814" y="4687591"/>
            <a:ext cx="309880" cy="4572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C00000"/>
              </a:solidFill>
            </a:endParaRPr>
          </a:p>
        </p:txBody>
      </p:sp>
      <p:sp>
        <p:nvSpPr>
          <p:cNvPr id="57" name="圆角矩形 56"/>
          <p:cNvSpPr/>
          <p:nvPr/>
        </p:nvSpPr>
        <p:spPr>
          <a:xfrm>
            <a:off x="6046758" y="3237057"/>
            <a:ext cx="4317296" cy="525395"/>
          </a:xfrm>
          <a:prstGeom prst="round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b="1">
                <a:solidFill>
                  <a:schemeClr val="bg1"/>
                </a:solidFill>
                <a:latin typeface="+mn-ea"/>
                <a:cs typeface="+mn-ea"/>
              </a:rPr>
              <a:t>xiazaii</a:t>
            </a:r>
            <a:endParaRPr lang="zh-CN" altLang="en-US" sz="2665" b="1" dirty="0">
              <a:solidFill>
                <a:schemeClr val="bg1"/>
              </a:solidFill>
              <a:latin typeface="+mn-ea"/>
              <a:cs typeface="+mn-ea"/>
            </a:endParaRPr>
          </a:p>
        </p:txBody>
      </p:sp>
      <p:sp>
        <p:nvSpPr>
          <p:cNvPr id="58" name="文本框 3"/>
          <p:cNvSpPr txBox="1">
            <a:spLocks noChangeArrowheads="1"/>
          </p:cNvSpPr>
          <p:nvPr/>
        </p:nvSpPr>
        <p:spPr bwMode="auto">
          <a:xfrm>
            <a:off x="6016625" y="3883660"/>
            <a:ext cx="4305300" cy="368935"/>
          </a:xfrm>
          <a:prstGeom prst="rect">
            <a:avLst/>
          </a:prstGeom>
        </p:spPr>
        <p:txBody>
          <a:bodyPr wrap="square">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r>
              <a:rPr sz="1700" b="0" dirty="0">
                <a:solidFill>
                  <a:schemeClr val="tx1">
                    <a:lumMod val="65000"/>
                    <a:lumOff val="35000"/>
                  </a:schemeClr>
                </a:solidFill>
                <a:ea typeface="+mn-ea"/>
                <a:cs typeface="+mn-ea"/>
              </a:rPr>
              <a:t>优势分析｜劣势分析｜机会分析｜威胁分析</a:t>
            </a:r>
          </a:p>
        </p:txBody>
      </p:sp>
      <p:sp>
        <p:nvSpPr>
          <p:cNvPr id="2" name="矩形 1"/>
          <p:cNvSpPr/>
          <p:nvPr/>
        </p:nvSpPr>
        <p:spPr>
          <a:xfrm>
            <a:off x="5920740" y="2346960"/>
            <a:ext cx="5623560" cy="907415"/>
          </a:xfrm>
          <a:prstGeom prst="rect">
            <a:avLst/>
          </a:prstGeom>
        </p:spPr>
        <p:txBody>
          <a:bodyPr wrap="square">
            <a:spAutoFit/>
          </a:bodyPr>
          <a:lstStyle/>
          <a:p>
            <a:r>
              <a:rPr lang="zh-CN" altLang="en-US" sz="5000" b="1" dirty="0">
                <a:solidFill>
                  <a:schemeClr val="accent3"/>
                </a:solidFill>
                <a:latin typeface="+mn-ea"/>
                <a:cs typeface="+mn-ea"/>
              </a:rPr>
              <a:t>感谢您的下载观看</a:t>
            </a:r>
          </a:p>
        </p:txBody>
      </p:sp>
      <p:grpSp>
        <p:nvGrpSpPr>
          <p:cNvPr id="3" name="组合 2"/>
          <p:cNvGrpSpPr/>
          <p:nvPr/>
        </p:nvGrpSpPr>
        <p:grpSpPr>
          <a:xfrm>
            <a:off x="1762125" y="2223135"/>
            <a:ext cx="2412365" cy="2412365"/>
            <a:chOff x="304800" y="673100"/>
            <a:chExt cx="4000500" cy="4000500"/>
          </a:xfrm>
          <a:gradFill>
            <a:gsLst>
              <a:gs pos="0">
                <a:schemeClr val="accent1"/>
              </a:gs>
              <a:gs pos="21000">
                <a:schemeClr val="accent2"/>
              </a:gs>
              <a:gs pos="49000">
                <a:schemeClr val="accent5"/>
              </a:gs>
              <a:gs pos="75000">
                <a:srgbClr val="92D050"/>
              </a:gs>
              <a:gs pos="100000">
                <a:schemeClr val="accent3"/>
              </a:gs>
            </a:gsLst>
            <a:lin ang="5400000" scaled="0"/>
          </a:gradFill>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46" name="椭圆 4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6" name="矩形 55"/>
          <p:cNvSpPr/>
          <p:nvPr/>
        </p:nvSpPr>
        <p:spPr>
          <a:xfrm>
            <a:off x="1940560" y="3041015"/>
            <a:ext cx="2624455" cy="907415"/>
          </a:xfrm>
          <a:prstGeom prst="rect">
            <a:avLst/>
          </a:prstGeom>
        </p:spPr>
        <p:txBody>
          <a:bodyPr wrap="square">
            <a:spAutoFit/>
          </a:bodyPr>
          <a:lstStyle/>
          <a:p>
            <a:r>
              <a:rPr lang="en-US" altLang="zh-CN" sz="5000" b="1" dirty="0">
                <a:solidFill>
                  <a:schemeClr val="bg1"/>
                </a:solidFill>
                <a:latin typeface="+mn-ea"/>
                <a:cs typeface="+mn-ea"/>
              </a:rPr>
              <a:t>LOGO</a:t>
            </a: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2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4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20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14:presetBounceEnd="4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2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6" dur="2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14:presetBounceEnd="40000">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14:bounceEnd="40000">
                                          <p:cBhvr additive="base">
                                            <p:cTn id="19" dur="20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0" dur="2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14:presetBounceEnd="40000">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14:bounceEnd="40000">
                                          <p:cBhvr additive="base">
                                            <p:cTn id="23" dur="2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4" dur="2000" fill="hold"/>
                                            <p:tgtEl>
                                              <p:spTgt spid="29"/>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75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0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225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2000" fill="hold"/>
                                            <p:tgtEl>
                                              <p:spTgt spid="41"/>
                                            </p:tgtEl>
                                            <p:attrNameLst>
                                              <p:attrName>ppt_x</p:attrName>
                                            </p:attrNameLst>
                                          </p:cBhvr>
                                          <p:tavLst>
                                            <p:tav tm="0">
                                              <p:val>
                                                <p:strVal val="0-#ppt_w/2"/>
                                              </p:val>
                                            </p:tav>
                                            <p:tav tm="100000">
                                              <p:val>
                                                <p:strVal val="#ppt_x"/>
                                              </p:val>
                                            </p:tav>
                                          </p:tavLst>
                                        </p:anim>
                                        <p:anim calcmode="lin" valueType="num">
                                          <p:cBhvr additive="base">
                                            <p:cTn id="20" dur="2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2000" fill="hold"/>
                                            <p:tgtEl>
                                              <p:spTgt spid="29"/>
                                            </p:tgtEl>
                                            <p:attrNameLst>
                                              <p:attrName>ppt_x</p:attrName>
                                            </p:attrNameLst>
                                          </p:cBhvr>
                                          <p:tavLst>
                                            <p:tav tm="0">
                                              <p:val>
                                                <p:strVal val="0-#ppt_w/2"/>
                                              </p:val>
                                            </p:tav>
                                            <p:tav tm="100000">
                                              <p:val>
                                                <p:strVal val="#ppt_x"/>
                                              </p:val>
                                            </p:tav>
                                          </p:tavLst>
                                        </p:anim>
                                        <p:anim calcmode="lin" valueType="num">
                                          <p:cBhvr additive="base">
                                            <p:cTn id="24" dur="2000" fill="hold"/>
                                            <p:tgtEl>
                                              <p:spTgt spid="29"/>
                                            </p:tgtEl>
                                            <p:attrNameLst>
                                              <p:attrName>ppt_y</p:attrName>
                                            </p:attrNameLst>
                                          </p:cBhvr>
                                          <p:tavLst>
                                            <p:tav tm="0">
                                              <p:val>
                                                <p:strVal val="1+#ppt_h/2"/>
                                              </p:val>
                                            </p:tav>
                                            <p:tav tm="100000">
                                              <p:val>
                                                <p:strVal val="#ppt_y"/>
                                              </p:val>
                                            </p:tav>
                                          </p:tavLst>
                                        </p:anim>
                                      </p:childTnLst>
                                    </p:cTn>
                                  </p:par>
                                  <p:par>
                                    <p:cTn id="25" presetID="23" presetClass="entr" presetSubtype="16"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175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20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225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7715" y="2135809"/>
            <a:ext cx="5608320" cy="962025"/>
          </a:xfrm>
          <a:prstGeom prst="rect">
            <a:avLst/>
          </a:prstGeom>
          <a:noFill/>
        </p:spPr>
        <p:txBody>
          <a:bodyPr wrap="none" rtlCol="0">
            <a:spAutoFit/>
          </a:bodyPr>
          <a:lstStyle/>
          <a:p>
            <a:pPr algn="l"/>
            <a:r>
              <a:rPr lang="zh-CN" altLang="en-US" sz="5335" b="1" dirty="0">
                <a:solidFill>
                  <a:schemeClr val="accent3"/>
                </a:solidFill>
                <a:latin typeface="+mn-ea"/>
                <a:cs typeface="+mn-ea"/>
              </a:rPr>
              <a:t>单击此处添加标题</a:t>
            </a:r>
          </a:p>
        </p:txBody>
      </p:sp>
      <p:grpSp>
        <p:nvGrpSpPr>
          <p:cNvPr id="33" name="组合 32"/>
          <p:cNvGrpSpPr/>
          <p:nvPr/>
        </p:nvGrpSpPr>
        <p:grpSpPr>
          <a:xfrm>
            <a:off x="2858815" y="2204227"/>
            <a:ext cx="1734808" cy="1734808"/>
            <a:chOff x="2262782" y="1446400"/>
            <a:chExt cx="1301106" cy="1301106"/>
          </a:xfrm>
        </p:grpSpPr>
        <p:sp>
          <p:nvSpPr>
            <p:cNvPr id="5" name="椭圆 4"/>
            <p:cNvSpPr/>
            <p:nvPr/>
          </p:nvSpPr>
          <p:spPr>
            <a:xfrm>
              <a:off x="2262782" y="1446400"/>
              <a:ext cx="1301106" cy="1301106"/>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0" name="KSO_Shape"/>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chemeClr val="accent1"/>
                </a:gs>
                <a:gs pos="21000">
                  <a:schemeClr val="accent2"/>
                </a:gs>
                <a:gs pos="48617">
                  <a:schemeClr val="accent5"/>
                </a:gs>
                <a:gs pos="75000">
                  <a:srgbClr val="92D050"/>
                </a:gs>
                <a:gs pos="100000">
                  <a:schemeClr val="accent3"/>
                </a:gs>
              </a:gsLst>
              <a:lin ang="0" scaled="0"/>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cs typeface="+mn-ea"/>
              </a:endParaRPr>
            </a:p>
          </p:txBody>
        </p:sp>
      </p:grpSp>
      <p:sp>
        <p:nvSpPr>
          <p:cNvPr id="15" name="TextBox 14"/>
          <p:cNvSpPr txBox="1"/>
          <p:nvPr/>
        </p:nvSpPr>
        <p:spPr>
          <a:xfrm>
            <a:off x="6112004" y="3469961"/>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16" name="TextBox 15"/>
          <p:cNvSpPr txBox="1"/>
          <p:nvPr/>
        </p:nvSpPr>
        <p:spPr>
          <a:xfrm>
            <a:off x="6112004" y="4533365"/>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17" name="TextBox 16"/>
          <p:cNvSpPr txBox="1"/>
          <p:nvPr/>
        </p:nvSpPr>
        <p:spPr>
          <a:xfrm>
            <a:off x="6112004" y="5072943"/>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19" name="TextBox 18"/>
          <p:cNvSpPr txBox="1"/>
          <p:nvPr/>
        </p:nvSpPr>
        <p:spPr>
          <a:xfrm>
            <a:off x="7521977" y="3532953"/>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rPr>
              <a:t>THE BACKGROUND</a:t>
            </a:r>
            <a:endParaRPr lang="zh-CN" altLang="en-US" sz="1600" dirty="0">
              <a:solidFill>
                <a:schemeClr val="accent3"/>
              </a:solidFill>
              <a:latin typeface="+mn-ea"/>
              <a:cs typeface="+mn-ea"/>
            </a:endParaRPr>
          </a:p>
        </p:txBody>
      </p:sp>
      <p:sp>
        <p:nvSpPr>
          <p:cNvPr id="21" name="TextBox 20"/>
          <p:cNvSpPr txBox="1"/>
          <p:nvPr/>
        </p:nvSpPr>
        <p:spPr>
          <a:xfrm>
            <a:off x="7521977" y="4597924"/>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22" name="TextBox 21"/>
          <p:cNvSpPr txBox="1"/>
          <p:nvPr/>
        </p:nvSpPr>
        <p:spPr>
          <a:xfrm>
            <a:off x="7521977" y="5138348"/>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24" name="椭圆 23"/>
          <p:cNvSpPr/>
          <p:nvPr/>
        </p:nvSpPr>
        <p:spPr>
          <a:xfrm>
            <a:off x="5720154" y="3506625"/>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5" name="椭圆 24"/>
          <p:cNvSpPr/>
          <p:nvPr/>
        </p:nvSpPr>
        <p:spPr>
          <a:xfrm>
            <a:off x="5720154" y="455772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6" name="椭圆 25"/>
          <p:cNvSpPr/>
          <p:nvPr/>
        </p:nvSpPr>
        <p:spPr>
          <a:xfrm>
            <a:off x="5720154" y="508499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8" name="TextBox 27"/>
          <p:cNvSpPr txBox="1"/>
          <p:nvPr/>
        </p:nvSpPr>
        <p:spPr>
          <a:xfrm>
            <a:off x="6112004" y="4024248"/>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29" name="TextBox 28"/>
          <p:cNvSpPr txBox="1"/>
          <p:nvPr/>
        </p:nvSpPr>
        <p:spPr>
          <a:xfrm>
            <a:off x="7521977" y="4087240"/>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30" name="椭圆 29"/>
          <p:cNvSpPr/>
          <p:nvPr/>
        </p:nvSpPr>
        <p:spPr>
          <a:xfrm>
            <a:off x="5720154" y="4060912"/>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39" name="矩形 38"/>
          <p:cNvSpPr/>
          <p:nvPr/>
        </p:nvSpPr>
        <p:spPr>
          <a:xfrm>
            <a:off x="600" y="3197495"/>
            <a:ext cx="2640000"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40" name="矩形 39"/>
          <p:cNvSpPr/>
          <p:nvPr/>
        </p:nvSpPr>
        <p:spPr>
          <a:xfrm>
            <a:off x="5040483" y="3197495"/>
            <a:ext cx="7152117"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500"/>
                                        <p:tgtEl>
                                          <p:spTgt spid="3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ppt_x</p:attrName>
                                        </p:attrNameLst>
                                      </p:cBhvr>
                                      <p:tavLst>
                                        <p:tav tm="0">
                                          <p:val>
                                            <p:strVal val="#ppt_x+#ppt_w*1.125000"/>
                                          </p:val>
                                        </p:tav>
                                        <p:tav tm="100000">
                                          <p:val>
                                            <p:strVal val="#ppt_x"/>
                                          </p:val>
                                        </p:tav>
                                      </p:tavLst>
                                    </p:anim>
                                    <p:animEffect transition="in" filter="wipe(left)">
                                      <p:cBhvr>
                                        <p:cTn id="15" dur="500"/>
                                        <p:tgtEl>
                                          <p:spTgt spid="3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ppt_x</p:attrName>
                                        </p:attrNameLst>
                                      </p:cBhvr>
                                      <p:tavLst>
                                        <p:tav tm="0">
                                          <p:val>
                                            <p:strVal val="#ppt_x-#ppt_w*1.125000"/>
                                          </p:val>
                                        </p:tav>
                                        <p:tav tm="100000">
                                          <p:val>
                                            <p:strVal val="#ppt_x"/>
                                          </p:val>
                                        </p:tav>
                                      </p:tavLst>
                                    </p:anim>
                                    <p:animEffect transition="in" filter="wipe(right)">
                                      <p:cBhvr>
                                        <p:cTn id="19" dur="500"/>
                                        <p:tgtEl>
                                          <p:spTgt spid="2"/>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right)">
                                      <p:cBhvr>
                                        <p:cTn id="23" dur="500"/>
                                        <p:tgtEl>
                                          <p:spTgt spid="2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right)">
                                      <p:cBhvr>
                                        <p:cTn id="27" dur="500"/>
                                        <p:tgtEl>
                                          <p:spTgt spid="25"/>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p:tgtEl>
                                          <p:spTgt spid="26"/>
                                        </p:tgtEl>
                                        <p:attrNameLst>
                                          <p:attrName>ppt_x</p:attrName>
                                        </p:attrNameLst>
                                      </p:cBhvr>
                                      <p:tavLst>
                                        <p:tav tm="0">
                                          <p:val>
                                            <p:strVal val="#ppt_x-#ppt_w*1.125000"/>
                                          </p:val>
                                        </p:tav>
                                        <p:tav tm="100000">
                                          <p:val>
                                            <p:strVal val="#ppt_x"/>
                                          </p:val>
                                        </p:tav>
                                      </p:tavLst>
                                    </p:anim>
                                    <p:animEffect transition="in" filter="wipe(right)">
                                      <p:cBhvr>
                                        <p:cTn id="31" dur="500"/>
                                        <p:tgtEl>
                                          <p:spTgt spid="26"/>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p:tgtEl>
                                          <p:spTgt spid="19"/>
                                        </p:tgtEl>
                                        <p:attrNameLst>
                                          <p:attrName>ppt_x</p:attrName>
                                        </p:attrNameLst>
                                      </p:cBhvr>
                                      <p:tavLst>
                                        <p:tav tm="0">
                                          <p:val>
                                            <p:strVal val="#ppt_x-#ppt_w*1.125000"/>
                                          </p:val>
                                        </p:tav>
                                        <p:tav tm="100000">
                                          <p:val>
                                            <p:strVal val="#ppt_x"/>
                                          </p:val>
                                        </p:tav>
                                      </p:tavLst>
                                    </p:anim>
                                    <p:animEffect transition="in" filter="wipe(right)">
                                      <p:cBhvr>
                                        <p:cTn id="47" dur="500"/>
                                        <p:tgtEl>
                                          <p:spTgt spid="19"/>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p:tgtEl>
                                          <p:spTgt spid="21"/>
                                        </p:tgtEl>
                                        <p:attrNameLst>
                                          <p:attrName>ppt_x</p:attrName>
                                        </p:attrNameLst>
                                      </p:cBhvr>
                                      <p:tavLst>
                                        <p:tav tm="0">
                                          <p:val>
                                            <p:strVal val="#ppt_x-#ppt_w*1.125000"/>
                                          </p:val>
                                        </p:tav>
                                        <p:tav tm="100000">
                                          <p:val>
                                            <p:strVal val="#ppt_x"/>
                                          </p:val>
                                        </p:tav>
                                      </p:tavLst>
                                    </p:anim>
                                    <p:animEffect transition="in" filter="wipe(right)">
                                      <p:cBhvr>
                                        <p:cTn id="51" dur="500"/>
                                        <p:tgtEl>
                                          <p:spTgt spid="21"/>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right)">
                                      <p:cBhvr>
                                        <p:cTn id="55" dur="500"/>
                                        <p:tgtEl>
                                          <p:spTgt spid="22"/>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p:tgtEl>
                                          <p:spTgt spid="30"/>
                                        </p:tgtEl>
                                        <p:attrNameLst>
                                          <p:attrName>ppt_x</p:attrName>
                                        </p:attrNameLst>
                                      </p:cBhvr>
                                      <p:tavLst>
                                        <p:tav tm="0">
                                          <p:val>
                                            <p:strVal val="#ppt_x-#ppt_w*1.125000"/>
                                          </p:val>
                                        </p:tav>
                                        <p:tav tm="100000">
                                          <p:val>
                                            <p:strVal val="#ppt_x"/>
                                          </p:val>
                                        </p:tav>
                                      </p:tavLst>
                                    </p:anim>
                                    <p:animEffect transition="in" filter="wipe(right)">
                                      <p:cBhvr>
                                        <p:cTn id="59" dur="500"/>
                                        <p:tgtEl>
                                          <p:spTgt spid="30"/>
                                        </p:tgtEl>
                                      </p:cBhvr>
                                    </p:animEffect>
                                  </p:childTnLst>
                                </p:cTn>
                              </p:par>
                              <p:par>
                                <p:cTn id="60" presetID="12" presetClass="entr" presetSubtype="8" fill="hold" grpId="0" nodeType="withEffect">
                                  <p:stCondLst>
                                    <p:cond delay="3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right)">
                                      <p:cBhvr>
                                        <p:cTn id="63" dur="500"/>
                                        <p:tgtEl>
                                          <p:spTgt spid="28"/>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9" grpId="0"/>
      <p:bldP spid="21" grpId="0"/>
      <p:bldP spid="22" grpId="0"/>
      <p:bldP spid="24" grpId="0" bldLvl="0" animBg="1"/>
      <p:bldP spid="25" grpId="0" bldLvl="0" animBg="1"/>
      <p:bldP spid="26" grpId="0" bldLvl="0" animBg="1"/>
      <p:bldP spid="28" grpId="0"/>
      <p:bldP spid="29" grpId="0"/>
      <p:bldP spid="30" grpId="0" bldLvl="0" animBg="1"/>
      <p:bldP spid="39" grpId="0" bldLvl="0" animBg="1"/>
      <p:bldP spid="4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52982" y="3497111"/>
            <a:ext cx="1631384" cy="491373"/>
            <a:chOff x="3838575" y="2712368"/>
            <a:chExt cx="1604974" cy="368530"/>
          </a:xfrm>
        </p:grpSpPr>
        <p:cxnSp>
          <p:nvCxnSpPr>
            <p:cNvPr id="4" name="直接连接符 3"/>
            <p:cNvCxnSpPr/>
            <p:nvPr/>
          </p:nvCxnSpPr>
          <p:spPr>
            <a:xfrm>
              <a:off x="3838575" y="2892218"/>
              <a:ext cx="593181"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3718975" y="1892829"/>
            <a:ext cx="3795144" cy="379514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grpSp>
        <p:nvGrpSpPr>
          <p:cNvPr id="12" name="组合 11"/>
          <p:cNvGrpSpPr/>
          <p:nvPr/>
        </p:nvGrpSpPr>
        <p:grpSpPr>
          <a:xfrm>
            <a:off x="6288622" y="1931488"/>
            <a:ext cx="831871" cy="831871"/>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0"/>
                </a:solidFill>
                <a:latin typeface="+mn-ea"/>
                <a:cs typeface="+mn-ea"/>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rgbClr val="01B3C5"/>
                  </a:solidFill>
                  <a:latin typeface="+mn-ea"/>
                  <a:cs typeface="+mn-ea"/>
                </a:rPr>
                <a:t>1</a:t>
              </a:r>
              <a:endParaRPr lang="zh-CN" altLang="en-US" sz="3335" b="1" dirty="0">
                <a:solidFill>
                  <a:srgbClr val="01B3C5"/>
                </a:solidFill>
                <a:latin typeface="+mn-ea"/>
                <a:cs typeface="+mn-ea"/>
              </a:endParaRPr>
            </a:p>
          </p:txBody>
        </p:sp>
      </p:grpSp>
      <p:grpSp>
        <p:nvGrpSpPr>
          <p:cNvPr id="15" name="组合 14"/>
          <p:cNvGrpSpPr/>
          <p:nvPr/>
        </p:nvGrpSpPr>
        <p:grpSpPr>
          <a:xfrm>
            <a:off x="7015352" y="3318008"/>
            <a:ext cx="831871" cy="831871"/>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0"/>
                </a:solidFill>
                <a:latin typeface="+mn-ea"/>
                <a:cs typeface="+mn-ea"/>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rgbClr val="01B3C5"/>
                  </a:solidFill>
                  <a:latin typeface="+mn-ea"/>
                  <a:cs typeface="+mn-ea"/>
                </a:rPr>
                <a:t>2</a:t>
              </a:r>
              <a:endParaRPr lang="zh-CN" altLang="en-US" sz="3335" b="1" dirty="0">
                <a:solidFill>
                  <a:srgbClr val="01B3C5"/>
                </a:solidFill>
                <a:latin typeface="+mn-ea"/>
                <a:cs typeface="+mn-ea"/>
              </a:endParaRPr>
            </a:p>
          </p:txBody>
        </p:sp>
      </p:grpSp>
      <p:grpSp>
        <p:nvGrpSpPr>
          <p:cNvPr id="18" name="组合 17"/>
          <p:cNvGrpSpPr/>
          <p:nvPr/>
        </p:nvGrpSpPr>
        <p:grpSpPr>
          <a:xfrm>
            <a:off x="6288622" y="4773272"/>
            <a:ext cx="831871" cy="831871"/>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0"/>
                </a:solidFill>
                <a:latin typeface="+mn-ea"/>
                <a:cs typeface="+mn-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rgbClr val="01B3C5"/>
                  </a:solidFill>
                  <a:latin typeface="+mn-ea"/>
                  <a:cs typeface="+mn-ea"/>
                </a:rPr>
                <a:t>3</a:t>
              </a:r>
              <a:endParaRPr lang="zh-CN" altLang="en-US" sz="3335" b="1" dirty="0">
                <a:solidFill>
                  <a:srgbClr val="01B3C5"/>
                </a:solidFill>
                <a:latin typeface="+mn-ea"/>
                <a:cs typeface="+mn-ea"/>
              </a:endParaRPr>
            </a:p>
          </p:txBody>
        </p:sp>
      </p:grpSp>
      <p:sp>
        <p:nvSpPr>
          <p:cNvPr id="22" name="TextBox 21"/>
          <p:cNvSpPr txBox="1"/>
          <p:nvPr/>
        </p:nvSpPr>
        <p:spPr>
          <a:xfrm>
            <a:off x="7482962" y="1969151"/>
            <a:ext cx="4112737" cy="1033780"/>
          </a:xfrm>
          <a:prstGeom prst="rect">
            <a:avLst/>
          </a:prstGeom>
          <a:noFill/>
        </p:spPr>
        <p:txBody>
          <a:bodyPr wrap="square" lIns="0" tIns="0" rIns="0" bIns="0" rtlCol="0">
            <a:spAutoFit/>
          </a:bodyPr>
          <a:lstStyle/>
          <a:p>
            <a:pPr algn="just"/>
            <a:r>
              <a:rPr lang="zh-CN" altLang="en-US" sz="1335" dirty="0">
                <a:solidFill>
                  <a:schemeClr val="tx1">
                    <a:lumMod val="85000"/>
                    <a:lumOff val="15000"/>
                  </a:schemeClr>
                </a:solidFill>
                <a:latin typeface="+mn-ea"/>
                <a:cs typeface="+mn-ea"/>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335" dirty="0">
              <a:solidFill>
                <a:schemeClr val="tx1">
                  <a:lumMod val="85000"/>
                  <a:lumOff val="15000"/>
                </a:schemeClr>
              </a:solidFill>
              <a:latin typeface="+mn-ea"/>
              <a:cs typeface="+mn-ea"/>
            </a:endParaRPr>
          </a:p>
        </p:txBody>
      </p:sp>
      <p:sp>
        <p:nvSpPr>
          <p:cNvPr id="23" name="TextBox 22"/>
          <p:cNvSpPr txBox="1"/>
          <p:nvPr/>
        </p:nvSpPr>
        <p:spPr>
          <a:xfrm>
            <a:off x="8059027" y="3355908"/>
            <a:ext cx="3803373" cy="1033780"/>
          </a:xfrm>
          <a:prstGeom prst="rect">
            <a:avLst/>
          </a:prstGeom>
          <a:noFill/>
        </p:spPr>
        <p:txBody>
          <a:bodyPr wrap="square" lIns="0" tIns="0" rIns="0" bIns="0" rtlCol="0">
            <a:spAutoFit/>
          </a:bodyPr>
          <a:lstStyle/>
          <a:p>
            <a:pPr algn="just"/>
            <a:r>
              <a:rPr lang="zh-CN" altLang="en-US" sz="1335" dirty="0">
                <a:solidFill>
                  <a:schemeClr val="tx1">
                    <a:lumMod val="85000"/>
                    <a:lumOff val="15000"/>
                  </a:schemeClr>
                </a:solidFill>
                <a:latin typeface="+mn-ea"/>
                <a:cs typeface="+mn-ea"/>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335" dirty="0">
              <a:solidFill>
                <a:schemeClr val="tx1">
                  <a:lumMod val="85000"/>
                  <a:lumOff val="15000"/>
                </a:schemeClr>
              </a:solidFill>
              <a:latin typeface="+mn-ea"/>
              <a:cs typeface="+mn-ea"/>
            </a:endParaRPr>
          </a:p>
        </p:txBody>
      </p:sp>
      <p:sp>
        <p:nvSpPr>
          <p:cNvPr id="24" name="TextBox 23"/>
          <p:cNvSpPr txBox="1"/>
          <p:nvPr/>
        </p:nvSpPr>
        <p:spPr>
          <a:xfrm>
            <a:off x="7411822" y="4841660"/>
            <a:ext cx="4183877" cy="1027204"/>
          </a:xfrm>
          <a:prstGeom prst="rect">
            <a:avLst/>
          </a:prstGeom>
          <a:noFill/>
        </p:spPr>
        <p:txBody>
          <a:bodyPr wrap="square" lIns="0" tIns="0" rIns="0" bIns="0" rtlCol="0">
            <a:spAutoFit/>
          </a:bodyPr>
          <a:lstStyle/>
          <a:p>
            <a:pPr algn="just"/>
            <a:r>
              <a:rPr lang="zh-CN" altLang="en-US" sz="1335" dirty="0">
                <a:solidFill>
                  <a:schemeClr val="tx1">
                    <a:lumMod val="85000"/>
                    <a:lumOff val="15000"/>
                  </a:schemeClr>
                </a:solidFill>
                <a:latin typeface="+mn-ea"/>
                <a:cs typeface="+mn-ea"/>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335" dirty="0">
              <a:solidFill>
                <a:schemeClr val="tx1">
                  <a:lumMod val="85000"/>
                  <a:lumOff val="15000"/>
                </a:schemeClr>
              </a:solidFill>
              <a:latin typeface="+mn-ea"/>
              <a:cs typeface="+mn-ea"/>
            </a:endParaRPr>
          </a:p>
        </p:txBody>
      </p:sp>
      <p:sp>
        <p:nvSpPr>
          <p:cNvPr id="25" name="TextBox 24"/>
          <p:cNvSpPr txBox="1"/>
          <p:nvPr/>
        </p:nvSpPr>
        <p:spPr>
          <a:xfrm>
            <a:off x="4368407" y="2809961"/>
            <a:ext cx="2336148" cy="1851025"/>
          </a:xfrm>
          <a:prstGeom prst="rect">
            <a:avLst/>
          </a:prstGeom>
          <a:noFill/>
        </p:spPr>
        <p:txBody>
          <a:bodyPr wrap="square" lIns="0" tIns="0" rIns="0" bIns="0" rtlCol="0">
            <a:spAutoFit/>
          </a:bodyPr>
          <a:lstStyle/>
          <a:p>
            <a:pPr algn="just">
              <a:lnSpc>
                <a:spcPct val="130000"/>
              </a:lnSpc>
            </a:pPr>
            <a:r>
              <a:rPr lang="zh-CN" altLang="en-US" sz="1865" dirty="0">
                <a:latin typeface="+mn-ea"/>
                <a:cs typeface="+mn-ea"/>
              </a:rPr>
              <a:t>点击输入简要文字内容，文字内容需概括精炼，不用多余的文字修饰，言简意赅的说明分项内容</a:t>
            </a:r>
            <a:r>
              <a:rPr lang="en-US" altLang="zh-CN" sz="1865" dirty="0">
                <a:latin typeface="+mn-ea"/>
                <a:cs typeface="+mn-ea"/>
              </a:rPr>
              <a:t>……</a:t>
            </a:r>
          </a:p>
        </p:txBody>
      </p:sp>
      <p:cxnSp>
        <p:nvCxnSpPr>
          <p:cNvPr id="27" name="直接连接符 26"/>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863107" y="322923"/>
            <a:ext cx="366369" cy="366369"/>
          </a:xfrm>
          <a:prstGeom prst="ellipse">
            <a:avLst/>
          </a:prstGeom>
          <a:solidFill>
            <a:srgbClr val="01B3C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29" name="TextBox 28"/>
          <p:cNvSpPr txBox="1"/>
          <p:nvPr/>
        </p:nvSpPr>
        <p:spPr>
          <a:xfrm>
            <a:off x="1212543" y="275107"/>
            <a:ext cx="1691640" cy="526415"/>
          </a:xfrm>
          <a:prstGeom prst="rect">
            <a:avLst/>
          </a:prstGeom>
          <a:noFill/>
        </p:spPr>
        <p:txBody>
          <a:bodyPr wrap="none" rtlCol="0">
            <a:spAutoFit/>
          </a:bodyPr>
          <a:lstStyle/>
          <a:p>
            <a:pPr algn="l"/>
            <a:r>
              <a:rPr sz="2665" spc="300" dirty="0">
                <a:latin typeface="+mn-ea"/>
                <a:cs typeface="+mn-ea"/>
              </a:rPr>
              <a:t>添加标题</a:t>
            </a:r>
          </a:p>
        </p:txBody>
      </p:sp>
      <p:sp>
        <p:nvSpPr>
          <p:cNvPr id="30" name="TextBox 29"/>
          <p:cNvSpPr txBox="1"/>
          <p:nvPr/>
        </p:nvSpPr>
        <p:spPr>
          <a:xfrm>
            <a:off x="3056041" y="357181"/>
            <a:ext cx="2667000" cy="440055"/>
          </a:xfrm>
          <a:prstGeom prst="rect">
            <a:avLst/>
          </a:prstGeom>
          <a:noFill/>
        </p:spPr>
        <p:txBody>
          <a:bodyPr wrap="none" rtlCol="0">
            <a:spAutoFit/>
          </a:bodyPr>
          <a:lstStyle/>
          <a:p>
            <a:pPr algn="ctr"/>
            <a:r>
              <a:rPr lang="en-US" altLang="zh-CN" sz="2135" dirty="0">
                <a:solidFill>
                  <a:srgbClr val="01B3C5"/>
                </a:solidFill>
                <a:latin typeface="+mn-ea"/>
                <a:cs typeface="+mn-ea"/>
              </a:rPr>
              <a:t>THE SIGNIFICANCE</a:t>
            </a:r>
            <a:endParaRPr lang="zh-CN" altLang="en-US" sz="2135" dirty="0">
              <a:solidFill>
                <a:srgbClr val="01B3C5"/>
              </a:solidFill>
              <a:latin typeface="+mn-ea"/>
              <a:cs typeface="+mn-ea"/>
            </a:endParaRPr>
          </a:p>
        </p:txBody>
      </p:sp>
      <p:cxnSp>
        <p:nvCxnSpPr>
          <p:cNvPr id="31" name="直接连接符 30"/>
          <p:cNvCxnSpPr/>
          <p:nvPr/>
        </p:nvCxnSpPr>
        <p:spPr>
          <a:xfrm>
            <a:off x="3107534"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856907" y="2784977"/>
            <a:ext cx="1897933" cy="1897933"/>
          </a:xfrm>
          <a:prstGeom prst="ellipse">
            <a:avLst/>
          </a:prstGeom>
          <a:solidFill>
            <a:srgbClr val="01B3C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endParaRPr>
          </a:p>
        </p:txBody>
      </p:sp>
      <p:sp>
        <p:nvSpPr>
          <p:cNvPr id="21" name="TextBox 20"/>
          <p:cNvSpPr txBox="1"/>
          <p:nvPr/>
        </p:nvSpPr>
        <p:spPr>
          <a:xfrm>
            <a:off x="1330894" y="3208151"/>
            <a:ext cx="949960" cy="1179195"/>
          </a:xfrm>
          <a:prstGeom prst="rect">
            <a:avLst/>
          </a:prstGeom>
          <a:noFill/>
        </p:spPr>
        <p:txBody>
          <a:bodyPr wrap="none" lIns="0" tIns="0" rIns="0" bIns="0" rtlCol="0">
            <a:spAutoFit/>
          </a:bodyPr>
          <a:lstStyle/>
          <a:p>
            <a:pPr algn="ctr"/>
            <a:r>
              <a:rPr lang="zh-CN" altLang="en-US" sz="3735" b="1" dirty="0">
                <a:solidFill>
                  <a:schemeClr val="bg1"/>
                </a:solidFill>
                <a:latin typeface="+mn-ea"/>
                <a:cs typeface="+mn-ea"/>
              </a:rPr>
              <a:t>研究</a:t>
            </a:r>
            <a:endParaRPr lang="en-US" altLang="zh-CN" sz="3735" b="1" dirty="0">
              <a:solidFill>
                <a:schemeClr val="bg1"/>
              </a:solidFill>
              <a:latin typeface="+mn-ea"/>
              <a:cs typeface="+mn-ea"/>
            </a:endParaRPr>
          </a:p>
          <a:p>
            <a:pPr algn="ctr"/>
            <a:r>
              <a:rPr lang="zh-CN" altLang="en-US" sz="3735" b="1" dirty="0">
                <a:solidFill>
                  <a:schemeClr val="bg1"/>
                </a:solidFill>
                <a:latin typeface="+mn-ea"/>
                <a:cs typeface="+mn-ea"/>
              </a:rPr>
              <a:t>意义</a:t>
            </a:r>
          </a:p>
        </p:txBody>
      </p:sp>
      <p:sp>
        <p:nvSpPr>
          <p:cNvPr id="32" name="TextBox 152"/>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300"/>
                                        <p:tgtEl>
                                          <p:spTgt spid="2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ppt_x</p:attrName>
                                        </p:attrNameLst>
                                      </p:cBhvr>
                                      <p:tavLst>
                                        <p:tav tm="0">
                                          <p:val>
                                            <p:strVal val="#ppt_x-#ppt_w*1.125000"/>
                                          </p:val>
                                        </p:tav>
                                        <p:tav tm="100000">
                                          <p:val>
                                            <p:strVal val="#ppt_x"/>
                                          </p:val>
                                        </p:tav>
                                      </p:tavLst>
                                    </p:anim>
                                    <p:animEffect transition="in" filter="wipe(right)">
                                      <p:cBhvr>
                                        <p:cTn id="16" dur="500"/>
                                        <p:tgtEl>
                                          <p:spTgt spid="29"/>
                                        </p:tgtEl>
                                      </p:cBhvr>
                                    </p:animEffect>
                                  </p:childTnLst>
                                </p:cTn>
                              </p:par>
                              <p:par>
                                <p:cTn id="17" presetID="1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right)">
                                      <p:cBhvr>
                                        <p:cTn id="20" dur="500"/>
                                        <p:tgtEl>
                                          <p:spTgt spid="3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right)">
                                      <p:cBhvr>
                                        <p:cTn id="24" dur="500"/>
                                        <p:tgtEl>
                                          <p:spTgt spid="30"/>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3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childTnLst>
                          </p:cTn>
                        </p:par>
                        <p:par>
                          <p:cTn id="49" fill="hold">
                            <p:stCondLst>
                              <p:cond delay="4000"/>
                            </p:stCondLst>
                            <p:childTnLst>
                              <p:par>
                                <p:cTn id="50" presetID="52"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Scale>
                                      <p:cBhvr>
                                        <p:cTn id="5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2"/>
                                        </p:tgtEl>
                                        <p:attrNameLst>
                                          <p:attrName>ppt_x</p:attrName>
                                          <p:attrName>ppt_y</p:attrName>
                                        </p:attrNameLst>
                                      </p:cBhvr>
                                    </p:animMotion>
                                    <p:animEffect transition="in" filter="fade">
                                      <p:cBhvr>
                                        <p:cTn id="54" dur="500"/>
                                        <p:tgtEl>
                                          <p:spTgt spid="12"/>
                                        </p:tgtEl>
                                      </p:cBhvr>
                                    </p:animEffect>
                                  </p:childTnLst>
                                </p:cTn>
                              </p:par>
                            </p:childTnLst>
                          </p:cTn>
                        </p:par>
                        <p:par>
                          <p:cTn id="55" fill="hold">
                            <p:stCondLst>
                              <p:cond delay="4500"/>
                            </p:stCondLst>
                            <p:childTnLst>
                              <p:par>
                                <p:cTn id="56" presetID="52"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Scale>
                                      <p:cBhvr>
                                        <p:cTn id="58"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500" decel="50000" fill="hold">
                                          <p:stCondLst>
                                            <p:cond delay="0"/>
                                          </p:stCondLst>
                                        </p:cTn>
                                        <p:tgtEl>
                                          <p:spTgt spid="15"/>
                                        </p:tgtEl>
                                        <p:attrNameLst>
                                          <p:attrName>ppt_x</p:attrName>
                                          <p:attrName>ppt_y</p:attrName>
                                        </p:attrNameLst>
                                      </p:cBhvr>
                                    </p:animMotion>
                                    <p:animEffect transition="in" filter="fade">
                                      <p:cBhvr>
                                        <p:cTn id="60" dur="500"/>
                                        <p:tgtEl>
                                          <p:spTgt spid="15"/>
                                        </p:tgtEl>
                                      </p:cBhvr>
                                    </p:animEffect>
                                  </p:childTnLst>
                                </p:cTn>
                              </p:par>
                            </p:childTnLst>
                          </p:cTn>
                        </p:par>
                        <p:par>
                          <p:cTn id="61" fill="hold">
                            <p:stCondLst>
                              <p:cond delay="5000"/>
                            </p:stCondLst>
                            <p:childTnLst>
                              <p:par>
                                <p:cTn id="62" presetID="52"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Scale>
                                      <p:cBhvr>
                                        <p:cTn id="64"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500" decel="50000" fill="hold">
                                          <p:stCondLst>
                                            <p:cond delay="0"/>
                                          </p:stCondLst>
                                        </p:cTn>
                                        <p:tgtEl>
                                          <p:spTgt spid="18"/>
                                        </p:tgtEl>
                                        <p:attrNameLst>
                                          <p:attrName>ppt_x</p:attrName>
                                          <p:attrName>ppt_y</p:attrName>
                                        </p:attrNameLst>
                                      </p:cBhvr>
                                    </p:animMotion>
                                    <p:animEffect transition="in" filter="fade">
                                      <p:cBhvr>
                                        <p:cTn id="66" dur="500"/>
                                        <p:tgtEl>
                                          <p:spTgt spid="18"/>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par>
                                <p:cTn id="71" presetID="22" presetClass="entr" presetSubtype="8" fill="hold" grpId="0" nodeType="withEffect">
                                  <p:stCondLst>
                                    <p:cond delay="20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par>
                                <p:cTn id="74" presetID="22" presetClass="entr" presetSubtype="8" fill="hold" grpId="0" nodeType="withEffect">
                                  <p:stCondLst>
                                    <p:cond delay="40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6000"/>
                            </p:stCondLst>
                            <p:childTnLst>
                              <p:par>
                                <p:cTn id="78" presetID="26" presetClass="emph" presetSubtype="0" repeatCount="30000" fill="hold" nodeType="afterEffect">
                                  <p:stCondLst>
                                    <p:cond delay="0"/>
                                  </p:stCondLst>
                                  <p:childTnLst>
                                    <p:animEffect transition="out" filter="fade">
                                      <p:cBhvr>
                                        <p:cTn id="79" dur="100" tmFilter="0, 0; .2, .5; .8, .5; 1, 0"/>
                                        <p:tgtEl>
                                          <p:spTgt spid="3"/>
                                        </p:tgtEl>
                                      </p:cBhvr>
                                    </p:animEffect>
                                    <p:animScale>
                                      <p:cBhvr>
                                        <p:cTn id="80" dur="50" autoRev="1" fill="hold"/>
                                        <p:tgtEl>
                                          <p:spTgt spid="3"/>
                                        </p:tgtEl>
                                      </p:cBhvr>
                                      <p:by x="105000" y="105000"/>
                                    </p:animScale>
                                  </p:childTnLst>
                                </p:cTn>
                              </p:par>
                            </p:childTnLst>
                          </p:cTn>
                        </p:par>
                        <p:par>
                          <p:cTn id="81" fill="hold">
                            <p:stCondLst>
                              <p:cond delay="6500"/>
                            </p:stCondLst>
                            <p:childTnLst>
                              <p:par>
                                <p:cTn id="82" presetID="10"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bldLvl="0" animBg="1"/>
      <p:bldP spid="29" grpId="0"/>
      <p:bldP spid="30" grpId="0"/>
      <p:bldP spid="2" grpId="0" bldLvl="0" animBg="1"/>
      <p:bldP spid="2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rgbClr val="01B3C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26" name="TextBox 25"/>
          <p:cNvSpPr txBox="1"/>
          <p:nvPr/>
        </p:nvSpPr>
        <p:spPr>
          <a:xfrm>
            <a:off x="1212543" y="275107"/>
            <a:ext cx="3200400" cy="526415"/>
          </a:xfrm>
          <a:prstGeom prst="rect">
            <a:avLst/>
          </a:prstGeom>
          <a:noFill/>
        </p:spPr>
        <p:txBody>
          <a:bodyPr wrap="none" rtlCol="0">
            <a:spAutoFit/>
          </a:bodyPr>
          <a:lstStyle/>
          <a:p>
            <a:pPr algn="l"/>
            <a:r>
              <a:rPr lang="zh-CN" altLang="en-US" sz="2665" spc="300" dirty="0">
                <a:latin typeface="+mn-ea"/>
                <a:cs typeface="+mn-ea"/>
              </a:rPr>
              <a:t>单击此处添加标题</a:t>
            </a:r>
          </a:p>
        </p:txBody>
      </p:sp>
      <p:sp>
        <p:nvSpPr>
          <p:cNvPr id="27" name="TextBox 26"/>
          <p:cNvSpPr txBox="1"/>
          <p:nvPr/>
        </p:nvSpPr>
        <p:spPr>
          <a:xfrm>
            <a:off x="4564154" y="357181"/>
            <a:ext cx="2323465" cy="440055"/>
          </a:xfrm>
          <a:prstGeom prst="rect">
            <a:avLst/>
          </a:prstGeom>
          <a:noFill/>
        </p:spPr>
        <p:txBody>
          <a:bodyPr wrap="none" rtlCol="0">
            <a:spAutoFit/>
          </a:bodyPr>
          <a:lstStyle/>
          <a:p>
            <a:r>
              <a:rPr lang="en-US" altLang="zh-CN" sz="2135" dirty="0">
                <a:solidFill>
                  <a:srgbClr val="01B3C5"/>
                </a:solidFill>
                <a:latin typeface="+mn-ea"/>
                <a:cs typeface="+mn-ea"/>
              </a:rPr>
              <a:t>Related research</a:t>
            </a:r>
            <a:endParaRPr lang="zh-CN" altLang="en-US" sz="2135" dirty="0">
              <a:solidFill>
                <a:srgbClr val="01B3C5"/>
              </a:solidFill>
              <a:latin typeface="+mn-ea"/>
              <a:cs typeface="+mn-ea"/>
            </a:endParaRPr>
          </a:p>
        </p:txBody>
      </p:sp>
      <p:cxnSp>
        <p:nvCxnSpPr>
          <p:cNvPr id="28" name="直接连接符 27"/>
          <p:cNvCxnSpPr/>
          <p:nvPr/>
        </p:nvCxnSpPr>
        <p:spPr>
          <a:xfrm>
            <a:off x="4416218"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F:\0PPT素材\9918632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163" y="4705396"/>
            <a:ext cx="2531868" cy="144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F:\0PPT素材\ce4FaCfURkdJ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435" y="3025396"/>
            <a:ext cx="2541596" cy="144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F:\0PPT素材\5104bce8a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031" y="1345396"/>
            <a:ext cx="2560000" cy="144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pic>
        <p:nvPicPr>
          <p:cNvPr id="37" name="Picture 4" descr="F:\0PPT素材\5104bce8a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5731" y="1345396"/>
            <a:ext cx="2560000" cy="144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84031" y="1345396"/>
            <a:ext cx="2244269" cy="440055"/>
          </a:xfrm>
          <a:prstGeom prst="rect">
            <a:avLst/>
          </a:prstGeom>
          <a:noFill/>
        </p:spPr>
        <p:txBody>
          <a:bodyPr wrap="square" rtlCol="0">
            <a:spAutoFit/>
          </a:bodyPr>
          <a:lstStyle/>
          <a:p>
            <a:r>
              <a:rPr lang="zh-CN" altLang="en-US" sz="2135" b="1" dirty="0">
                <a:solidFill>
                  <a:srgbClr val="01B3C5"/>
                </a:solidFill>
                <a:cs typeface="+mn-ea"/>
              </a:rPr>
              <a:t>国内研究一：</a:t>
            </a:r>
          </a:p>
        </p:txBody>
      </p:sp>
      <p:sp>
        <p:nvSpPr>
          <p:cNvPr id="5" name="TextBox 4"/>
          <p:cNvSpPr txBox="1"/>
          <p:nvPr/>
        </p:nvSpPr>
        <p:spPr>
          <a:xfrm>
            <a:off x="3620100" y="1657101"/>
            <a:ext cx="3771900" cy="1153160"/>
          </a:xfrm>
          <a:prstGeom prst="rect">
            <a:avLst/>
          </a:prstGeom>
          <a:noFill/>
        </p:spPr>
        <p:txBody>
          <a:bodyPr wrap="square" rtlCol="0">
            <a:spAutoFit/>
          </a:bodyPr>
          <a:lstStyle/>
          <a:p>
            <a:pPr>
              <a:lnSpc>
                <a:spcPct val="130000"/>
              </a:lnSpc>
            </a:pPr>
            <a:r>
              <a:rPr lang="zh-CN" altLang="en-US" sz="1065" dirty="0">
                <a:solidFill>
                  <a:schemeClr val="tx1">
                    <a:lumMod val="65000"/>
                    <a:lumOff val="35000"/>
                  </a:schemeClr>
                </a:solidFill>
                <a:latin typeface="+mn-ea"/>
                <a:cs typeface="+mn-ea"/>
              </a:rPr>
              <a:t> </a:t>
            </a:r>
            <a:r>
              <a:rPr lang="zh-CN" altLang="en-US" sz="1335" dirty="0">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335" dirty="0">
              <a:latin typeface="+mn-ea"/>
              <a:cs typeface="+mn-ea"/>
            </a:endParaRPr>
          </a:p>
        </p:txBody>
      </p:sp>
      <p:sp>
        <p:nvSpPr>
          <p:cNvPr id="61" name="TextBox 60"/>
          <p:cNvSpPr txBox="1"/>
          <p:nvPr/>
        </p:nvSpPr>
        <p:spPr>
          <a:xfrm>
            <a:off x="3484031" y="3025396"/>
            <a:ext cx="2244269" cy="440055"/>
          </a:xfrm>
          <a:prstGeom prst="rect">
            <a:avLst/>
          </a:prstGeom>
          <a:noFill/>
        </p:spPr>
        <p:txBody>
          <a:bodyPr wrap="square" rtlCol="0">
            <a:spAutoFit/>
          </a:bodyPr>
          <a:lstStyle/>
          <a:p>
            <a:r>
              <a:rPr lang="zh-CN" altLang="en-US" sz="2135" b="1" dirty="0">
                <a:solidFill>
                  <a:srgbClr val="01B3C5"/>
                </a:solidFill>
                <a:cs typeface="+mn-ea"/>
              </a:rPr>
              <a:t>国内研究二：</a:t>
            </a:r>
          </a:p>
        </p:txBody>
      </p:sp>
      <p:sp>
        <p:nvSpPr>
          <p:cNvPr id="62" name="TextBox 61"/>
          <p:cNvSpPr txBox="1"/>
          <p:nvPr/>
        </p:nvSpPr>
        <p:spPr>
          <a:xfrm>
            <a:off x="3620100" y="3337101"/>
            <a:ext cx="3771900" cy="1153160"/>
          </a:xfrm>
          <a:prstGeom prst="rect">
            <a:avLst/>
          </a:prstGeom>
          <a:noFill/>
        </p:spPr>
        <p:txBody>
          <a:bodyPr wrap="square" rtlCol="0">
            <a:spAutoFit/>
          </a:bodyPr>
          <a:lstStyle/>
          <a:p>
            <a:pPr>
              <a:lnSpc>
                <a:spcPct val="130000"/>
              </a:lnSpc>
            </a:pPr>
            <a:r>
              <a:rPr lang="zh-CN" altLang="en-US" sz="1065" dirty="0">
                <a:solidFill>
                  <a:schemeClr val="tx1">
                    <a:lumMod val="65000"/>
                    <a:lumOff val="35000"/>
                  </a:schemeClr>
                </a:solidFill>
                <a:latin typeface="+mn-ea"/>
                <a:cs typeface="+mn-ea"/>
              </a:rPr>
              <a:t> </a:t>
            </a:r>
            <a:r>
              <a:rPr lang="zh-CN" altLang="en-US" sz="1335" dirty="0">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335" dirty="0">
              <a:latin typeface="+mn-ea"/>
              <a:cs typeface="+mn-ea"/>
            </a:endParaRPr>
          </a:p>
        </p:txBody>
      </p:sp>
      <p:sp>
        <p:nvSpPr>
          <p:cNvPr id="63" name="TextBox 62"/>
          <p:cNvSpPr txBox="1"/>
          <p:nvPr/>
        </p:nvSpPr>
        <p:spPr>
          <a:xfrm>
            <a:off x="3484031" y="4733592"/>
            <a:ext cx="2244269" cy="440055"/>
          </a:xfrm>
          <a:prstGeom prst="rect">
            <a:avLst/>
          </a:prstGeom>
          <a:noFill/>
        </p:spPr>
        <p:txBody>
          <a:bodyPr wrap="square" rtlCol="0">
            <a:spAutoFit/>
          </a:bodyPr>
          <a:lstStyle/>
          <a:p>
            <a:r>
              <a:rPr lang="zh-CN" altLang="en-US" sz="2135" b="1" dirty="0">
                <a:solidFill>
                  <a:srgbClr val="01B3C5"/>
                </a:solidFill>
                <a:cs typeface="+mn-ea"/>
              </a:rPr>
              <a:t>国内研究三：</a:t>
            </a:r>
          </a:p>
        </p:txBody>
      </p:sp>
      <p:sp>
        <p:nvSpPr>
          <p:cNvPr id="64" name="TextBox 63"/>
          <p:cNvSpPr txBox="1"/>
          <p:nvPr/>
        </p:nvSpPr>
        <p:spPr>
          <a:xfrm>
            <a:off x="3620100" y="5045297"/>
            <a:ext cx="3771900" cy="1153160"/>
          </a:xfrm>
          <a:prstGeom prst="rect">
            <a:avLst/>
          </a:prstGeom>
          <a:noFill/>
        </p:spPr>
        <p:txBody>
          <a:bodyPr wrap="square" rtlCol="0">
            <a:spAutoFit/>
          </a:bodyPr>
          <a:lstStyle/>
          <a:p>
            <a:pPr>
              <a:lnSpc>
                <a:spcPct val="130000"/>
              </a:lnSpc>
            </a:pPr>
            <a:r>
              <a:rPr lang="zh-CN" altLang="en-US" sz="1065" dirty="0">
                <a:solidFill>
                  <a:schemeClr val="tx1">
                    <a:lumMod val="65000"/>
                    <a:lumOff val="35000"/>
                  </a:schemeClr>
                </a:solidFill>
                <a:latin typeface="+mn-ea"/>
                <a:cs typeface="+mn-ea"/>
              </a:rPr>
              <a:t> </a:t>
            </a:r>
            <a:r>
              <a:rPr lang="zh-CN" altLang="en-US" sz="1335" dirty="0">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335" dirty="0">
              <a:latin typeface="+mn-ea"/>
              <a:cs typeface="+mn-ea"/>
            </a:endParaRPr>
          </a:p>
        </p:txBody>
      </p:sp>
      <p:sp>
        <p:nvSpPr>
          <p:cNvPr id="65" name="TextBox 64"/>
          <p:cNvSpPr txBox="1"/>
          <p:nvPr/>
        </p:nvSpPr>
        <p:spPr>
          <a:xfrm>
            <a:off x="8491462" y="2954889"/>
            <a:ext cx="2244269" cy="440055"/>
          </a:xfrm>
          <a:prstGeom prst="rect">
            <a:avLst/>
          </a:prstGeom>
          <a:noFill/>
        </p:spPr>
        <p:txBody>
          <a:bodyPr wrap="square" rtlCol="0">
            <a:spAutoFit/>
          </a:bodyPr>
          <a:lstStyle/>
          <a:p>
            <a:r>
              <a:rPr lang="zh-CN" altLang="en-US" sz="2135" b="1" dirty="0">
                <a:solidFill>
                  <a:srgbClr val="01B3C5"/>
                </a:solidFill>
                <a:cs typeface="+mn-ea"/>
              </a:rPr>
              <a:t>国外研究一：</a:t>
            </a:r>
          </a:p>
        </p:txBody>
      </p:sp>
      <p:sp>
        <p:nvSpPr>
          <p:cNvPr id="66" name="TextBox 65"/>
          <p:cNvSpPr txBox="1"/>
          <p:nvPr/>
        </p:nvSpPr>
        <p:spPr>
          <a:xfrm>
            <a:off x="8083202" y="3476801"/>
            <a:ext cx="2652531" cy="1684020"/>
          </a:xfrm>
          <a:prstGeom prst="rect">
            <a:avLst/>
          </a:prstGeom>
          <a:noFill/>
        </p:spPr>
        <p:txBody>
          <a:bodyPr wrap="square" rtlCol="0">
            <a:spAutoFit/>
          </a:bodyPr>
          <a:lstStyle/>
          <a:p>
            <a:pPr>
              <a:lnSpc>
                <a:spcPct val="130000"/>
              </a:lnSpc>
            </a:pPr>
            <a:r>
              <a:rPr lang="zh-CN" altLang="en-US" sz="1065" dirty="0">
                <a:solidFill>
                  <a:schemeClr val="tx1">
                    <a:lumMod val="65000"/>
                    <a:lumOff val="35000"/>
                  </a:schemeClr>
                </a:solidFill>
                <a:latin typeface="+mn-ea"/>
                <a:cs typeface="+mn-ea"/>
              </a:rPr>
              <a:t> </a:t>
            </a:r>
            <a:r>
              <a:rPr lang="zh-CN" altLang="en-US" sz="1335" dirty="0">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335" dirty="0">
              <a:latin typeface="+mn-ea"/>
              <a:cs typeface="+mn-ea"/>
            </a:endParaRPr>
          </a:p>
        </p:txBody>
      </p:sp>
    </p:spTree>
    <p:custDataLst>
      <p:tags r:id="rId2"/>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randombar(horizontal)">
                                      <p:cBhvr>
                                        <p:cTn id="28" dur="800"/>
                                        <p:tgtEl>
                                          <p:spTgt spid="2052"/>
                                        </p:tgtEl>
                                      </p:cBhvr>
                                    </p:animEffect>
                                  </p:childTnLst>
                                </p:cTn>
                              </p:par>
                              <p:par>
                                <p:cTn id="29" presetID="14" presetClass="entr" presetSubtype="1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randombar(horizontal)">
                                      <p:cBhvr>
                                        <p:cTn id="31" dur="800"/>
                                        <p:tgtEl>
                                          <p:spTgt spid="2051"/>
                                        </p:tgtEl>
                                      </p:cBhvr>
                                    </p:animEffect>
                                  </p:childTnLst>
                                </p:cTn>
                              </p:par>
                              <p:par>
                                <p:cTn id="32" presetID="14" presetClass="entr" presetSubtype="1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randombar(horizontal)">
                                      <p:cBhvr>
                                        <p:cTn id="34" dur="800"/>
                                        <p:tgtEl>
                                          <p:spTgt spid="2050"/>
                                        </p:tgtEl>
                                      </p:cBhvr>
                                    </p:animEffect>
                                  </p:childTnLst>
                                </p:cTn>
                              </p:par>
                              <p:par>
                                <p:cTn id="35" presetID="14" presetClass="entr" presetSubtype="1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800"/>
                                        <p:tgtEl>
                                          <p:spTgt spid="37"/>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up)">
                                      <p:cBhvr>
                                        <p:cTn id="53" dur="500"/>
                                        <p:tgtEl>
                                          <p:spTgt spid="6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up)">
                                      <p:cBhvr>
                                        <p:cTn id="56" dur="500"/>
                                        <p:tgtEl>
                                          <p:spTgt spid="6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up)">
                                      <p:cBhvr>
                                        <p:cTn id="59" dur="500"/>
                                        <p:tgtEl>
                                          <p:spTgt spid="6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up)">
                                      <p:cBhvr>
                                        <p:cTn id="62" dur="500"/>
                                        <p:tgtEl>
                                          <p:spTgt spid="66"/>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87" grpId="0"/>
      <p:bldP spid="4" grpId="0"/>
      <p:bldP spid="5" grpId="0"/>
      <p:bldP spid="61" grpId="0"/>
      <p:bldP spid="62" grpId="0"/>
      <p:bldP spid="63" grpId="0"/>
      <p:bldP spid="64" grpId="0"/>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36350" y="357181"/>
            <a:ext cx="2672715" cy="440055"/>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sz="2135" dirty="0">
                <a:solidFill>
                  <a:schemeClr val="accent3"/>
                </a:solidFill>
              </a:rPr>
              <a:t>RESEARCH REVIEW</a:t>
            </a:r>
            <a:endParaRPr lang="zh-CN" altLang="en-US" sz="2135" dirty="0">
              <a:solidFill>
                <a:schemeClr val="accent3"/>
              </a:solidFill>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grpSp>
        <p:nvGrpSpPr>
          <p:cNvPr id="37" name="组合 36"/>
          <p:cNvGrpSpPr/>
          <p:nvPr/>
        </p:nvGrpSpPr>
        <p:grpSpPr>
          <a:xfrm>
            <a:off x="5751015" y="3063208"/>
            <a:ext cx="741973" cy="636233"/>
            <a:chOff x="3546346" y="2339026"/>
            <a:chExt cx="897787" cy="769842"/>
          </a:xfrm>
          <a:solidFill>
            <a:schemeClr val="accent3"/>
          </a:solidFill>
        </p:grpSpPr>
        <p:sp>
          <p:nvSpPr>
            <p:cNvPr id="38"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39"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0"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1"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2"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3"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4"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sp>
        <p:nvSpPr>
          <p:cNvPr id="45" name="文本框 44"/>
          <p:cNvSpPr txBox="1"/>
          <p:nvPr/>
        </p:nvSpPr>
        <p:spPr bwMode="auto">
          <a:xfrm flipH="1">
            <a:off x="4893423" y="4112911"/>
            <a:ext cx="2406357" cy="693420"/>
          </a:xfrm>
          <a:prstGeom prst="rect">
            <a:avLst/>
          </a:prstGeom>
          <a:noFill/>
        </p:spPr>
        <p:txBody>
          <a:bodyPr wrap="square">
            <a:spAutoFit/>
          </a:bodyPr>
          <a:lstStyle/>
          <a:p>
            <a:pPr algn="ctr">
              <a:lnSpc>
                <a:spcPct val="110000"/>
              </a:lnSpc>
              <a:defRPr/>
            </a:pPr>
            <a:r>
              <a:rPr lang="zh-CN" altLang="en-US" sz="1200" dirty="0">
                <a:latin typeface="+mn-ea"/>
                <a:cs typeface="+mn-ea"/>
              </a:rPr>
              <a:t>点击输入具体内容点击输入具体内容点击输入具体内容点击输入具体内容</a:t>
            </a:r>
          </a:p>
        </p:txBody>
      </p:sp>
      <p:sp>
        <p:nvSpPr>
          <p:cNvPr id="46" name="文本框 45"/>
          <p:cNvSpPr txBox="1"/>
          <p:nvPr/>
        </p:nvSpPr>
        <p:spPr bwMode="auto">
          <a:xfrm flipH="1">
            <a:off x="5135203" y="3764301"/>
            <a:ext cx="1922797" cy="417830"/>
          </a:xfrm>
          <a:prstGeom prst="rect">
            <a:avLst/>
          </a:prstGeom>
          <a:noFill/>
        </p:spPr>
        <p:txBody>
          <a:bodyPr>
            <a:spAutoFit/>
          </a:bodyPr>
          <a:lstStyle/>
          <a:p>
            <a:pPr algn="ctr">
              <a:defRPr/>
            </a:pPr>
            <a:r>
              <a:rPr lang="zh-CN" altLang="en-US" sz="2000" dirty="0">
                <a:latin typeface="+mn-ea"/>
                <a:cs typeface="+mn-ea"/>
              </a:rPr>
              <a:t>在此添加标题</a:t>
            </a:r>
          </a:p>
        </p:txBody>
      </p:sp>
      <p:grpSp>
        <p:nvGrpSpPr>
          <p:cNvPr id="47" name="组合 46"/>
          <p:cNvGrpSpPr/>
          <p:nvPr/>
        </p:nvGrpSpPr>
        <p:grpSpPr>
          <a:xfrm>
            <a:off x="4179048" y="1647787"/>
            <a:ext cx="1222228" cy="3732432"/>
            <a:chOff x="4124326" y="1343025"/>
            <a:chExt cx="1478896" cy="4164157"/>
          </a:xfrm>
        </p:grpSpPr>
        <p:cxnSp>
          <p:nvCxnSpPr>
            <p:cNvPr id="48" name="直接连接符 47"/>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2" name="椭圆 51"/>
          <p:cNvSpPr/>
          <p:nvPr/>
        </p:nvSpPr>
        <p:spPr>
          <a:xfrm>
            <a:off x="5418907" y="3446929"/>
            <a:ext cx="141943" cy="1419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53" name="组合 52"/>
          <p:cNvGrpSpPr/>
          <p:nvPr/>
        </p:nvGrpSpPr>
        <p:grpSpPr>
          <a:xfrm flipH="1">
            <a:off x="6806214" y="1647787"/>
            <a:ext cx="1131241" cy="3732432"/>
            <a:chOff x="4124326" y="1343025"/>
            <a:chExt cx="1368802" cy="4164157"/>
          </a:xfrm>
        </p:grpSpPr>
        <p:cxnSp>
          <p:nvCxnSpPr>
            <p:cNvPr id="54" name="直接连接符 53"/>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8" name="椭圆 57"/>
          <p:cNvSpPr/>
          <p:nvPr/>
        </p:nvSpPr>
        <p:spPr>
          <a:xfrm flipH="1">
            <a:off x="6650904" y="3446929"/>
            <a:ext cx="141943" cy="1419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59" name="组合 58"/>
          <p:cNvGrpSpPr/>
          <p:nvPr/>
        </p:nvGrpSpPr>
        <p:grpSpPr>
          <a:xfrm>
            <a:off x="3395702" y="1192775"/>
            <a:ext cx="910025" cy="910025"/>
            <a:chOff x="2546326" y="827906"/>
            <a:chExt cx="682519" cy="682519"/>
          </a:xfrm>
        </p:grpSpPr>
        <p:grpSp>
          <p:nvGrpSpPr>
            <p:cNvPr id="60" name="组合 59"/>
            <p:cNvGrpSpPr/>
            <p:nvPr/>
          </p:nvGrpSpPr>
          <p:grpSpPr>
            <a:xfrm>
              <a:off x="2546326" y="827906"/>
              <a:ext cx="682519" cy="682519"/>
              <a:chOff x="2646157" y="1103874"/>
              <a:chExt cx="910025" cy="910025"/>
            </a:xfrm>
          </p:grpSpPr>
          <p:grpSp>
            <p:nvGrpSpPr>
              <p:cNvPr id="68" name="组合 67"/>
              <p:cNvGrpSpPr/>
              <p:nvPr/>
            </p:nvGrpSpPr>
            <p:grpSpPr>
              <a:xfrm>
                <a:off x="2646157" y="1103874"/>
                <a:ext cx="910025" cy="910025"/>
                <a:chOff x="1236675" y="2423160"/>
                <a:chExt cx="1950720" cy="1950720"/>
              </a:xfrm>
            </p:grpSpPr>
            <p:sp>
              <p:nvSpPr>
                <p:cNvPr id="70" name="椭圆 6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71" name="椭圆 7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sp>
            <p:nvSpPr>
              <p:cNvPr id="69" name="椭圆 68"/>
              <p:cNvSpPr/>
              <p:nvPr/>
            </p:nvSpPr>
            <p:spPr>
              <a:xfrm>
                <a:off x="2792045" y="1249762"/>
                <a:ext cx="618249" cy="61824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61" name="组合 60"/>
            <p:cNvGrpSpPr/>
            <p:nvPr/>
          </p:nvGrpSpPr>
          <p:grpSpPr>
            <a:xfrm>
              <a:off x="2749235" y="1058130"/>
              <a:ext cx="273307" cy="226891"/>
              <a:chOff x="3132963" y="3140191"/>
              <a:chExt cx="645573" cy="535933"/>
            </a:xfrm>
            <a:solidFill>
              <a:schemeClr val="bg1"/>
            </a:solidFill>
          </p:grpSpPr>
          <p:sp>
            <p:nvSpPr>
              <p:cNvPr id="6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72" name="组合 71"/>
          <p:cNvGrpSpPr/>
          <p:nvPr/>
        </p:nvGrpSpPr>
        <p:grpSpPr>
          <a:xfrm>
            <a:off x="7810776" y="1192775"/>
            <a:ext cx="910025" cy="910025"/>
            <a:chOff x="5857632" y="827906"/>
            <a:chExt cx="682519" cy="682519"/>
          </a:xfrm>
        </p:grpSpPr>
        <p:grpSp>
          <p:nvGrpSpPr>
            <p:cNvPr id="73" name="组合 72"/>
            <p:cNvGrpSpPr/>
            <p:nvPr/>
          </p:nvGrpSpPr>
          <p:grpSpPr>
            <a:xfrm>
              <a:off x="5857632" y="827906"/>
              <a:ext cx="682519" cy="682519"/>
              <a:chOff x="2646157" y="1103874"/>
              <a:chExt cx="910025" cy="910025"/>
            </a:xfrm>
          </p:grpSpPr>
          <p:grpSp>
            <p:nvGrpSpPr>
              <p:cNvPr id="115" name="组合 114"/>
              <p:cNvGrpSpPr/>
              <p:nvPr/>
            </p:nvGrpSpPr>
            <p:grpSpPr>
              <a:xfrm>
                <a:off x="2646157" y="1103874"/>
                <a:ext cx="910025" cy="910025"/>
                <a:chOff x="1236675" y="2423160"/>
                <a:chExt cx="1950720" cy="1950720"/>
              </a:xfrm>
            </p:grpSpPr>
            <p:sp>
              <p:nvSpPr>
                <p:cNvPr id="117" name="椭圆 11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18" name="椭圆 11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sp>
            <p:nvSpPr>
              <p:cNvPr id="116" name="椭圆 115"/>
              <p:cNvSpPr/>
              <p:nvPr/>
            </p:nvSpPr>
            <p:spPr>
              <a:xfrm>
                <a:off x="2792045" y="1249762"/>
                <a:ext cx="618249" cy="61824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74" name="组合 73"/>
            <p:cNvGrpSpPr/>
            <p:nvPr/>
          </p:nvGrpSpPr>
          <p:grpSpPr>
            <a:xfrm>
              <a:off x="6065300" y="1005306"/>
              <a:ext cx="289625" cy="332539"/>
              <a:chOff x="4383281" y="1858180"/>
              <a:chExt cx="684119" cy="785482"/>
            </a:xfrm>
            <a:solidFill>
              <a:schemeClr val="bg1"/>
            </a:solidFill>
          </p:grpSpPr>
          <p:sp>
            <p:nvSpPr>
              <p:cNvPr id="75"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80"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84"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85"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3"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02"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11"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12"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13"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14"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119" name="组合 118"/>
          <p:cNvGrpSpPr/>
          <p:nvPr/>
        </p:nvGrpSpPr>
        <p:grpSpPr>
          <a:xfrm>
            <a:off x="3395702" y="3041787"/>
            <a:ext cx="910025" cy="910025"/>
            <a:chOff x="2546326" y="2214665"/>
            <a:chExt cx="682519" cy="682519"/>
          </a:xfrm>
        </p:grpSpPr>
        <p:grpSp>
          <p:nvGrpSpPr>
            <p:cNvPr id="120" name="组合 119"/>
            <p:cNvGrpSpPr/>
            <p:nvPr/>
          </p:nvGrpSpPr>
          <p:grpSpPr>
            <a:xfrm>
              <a:off x="2546326" y="2214665"/>
              <a:ext cx="682519" cy="682519"/>
              <a:chOff x="2646157" y="1103874"/>
              <a:chExt cx="910025" cy="910025"/>
            </a:xfrm>
          </p:grpSpPr>
          <p:grpSp>
            <p:nvGrpSpPr>
              <p:cNvPr id="132" name="组合 131"/>
              <p:cNvGrpSpPr/>
              <p:nvPr/>
            </p:nvGrpSpPr>
            <p:grpSpPr>
              <a:xfrm>
                <a:off x="2646157" y="1103874"/>
                <a:ext cx="910025" cy="910025"/>
                <a:chOff x="1236675" y="2423160"/>
                <a:chExt cx="1950720" cy="1950720"/>
              </a:xfrm>
            </p:grpSpPr>
            <p:sp>
              <p:nvSpPr>
                <p:cNvPr id="134" name="椭圆 13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35" name="椭圆 13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sp>
            <p:nvSpPr>
              <p:cNvPr id="133" name="椭圆 132"/>
              <p:cNvSpPr/>
              <p:nvPr/>
            </p:nvSpPr>
            <p:spPr>
              <a:xfrm>
                <a:off x="2792045" y="1249762"/>
                <a:ext cx="618249" cy="61824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121" name="组合 120"/>
            <p:cNvGrpSpPr/>
            <p:nvPr/>
          </p:nvGrpSpPr>
          <p:grpSpPr>
            <a:xfrm>
              <a:off x="2793476" y="2438106"/>
              <a:ext cx="184824" cy="276813"/>
              <a:chOff x="3212624" y="1881308"/>
              <a:chExt cx="436569" cy="653854"/>
            </a:xfrm>
            <a:solidFill>
              <a:schemeClr val="bg1"/>
            </a:solidFill>
          </p:grpSpPr>
          <p:sp>
            <p:nvSpPr>
              <p:cNvPr id="122"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3"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4"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5"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6"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7"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8"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29"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30"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31"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136" name="组合 135"/>
          <p:cNvGrpSpPr/>
          <p:nvPr/>
        </p:nvGrpSpPr>
        <p:grpSpPr>
          <a:xfrm>
            <a:off x="7810776" y="3041787"/>
            <a:ext cx="910025" cy="910025"/>
            <a:chOff x="5857632" y="2214665"/>
            <a:chExt cx="682519" cy="682519"/>
          </a:xfrm>
        </p:grpSpPr>
        <p:grpSp>
          <p:nvGrpSpPr>
            <p:cNvPr id="137" name="组合 136"/>
            <p:cNvGrpSpPr/>
            <p:nvPr/>
          </p:nvGrpSpPr>
          <p:grpSpPr>
            <a:xfrm>
              <a:off x="5857632" y="2214665"/>
              <a:ext cx="682519" cy="682519"/>
              <a:chOff x="2646157" y="1103874"/>
              <a:chExt cx="910025" cy="910025"/>
            </a:xfrm>
          </p:grpSpPr>
          <p:grpSp>
            <p:nvGrpSpPr>
              <p:cNvPr id="144" name="组合 143"/>
              <p:cNvGrpSpPr/>
              <p:nvPr/>
            </p:nvGrpSpPr>
            <p:grpSpPr>
              <a:xfrm>
                <a:off x="2646157" y="1103874"/>
                <a:ext cx="910025" cy="910025"/>
                <a:chOff x="1236675" y="2423160"/>
                <a:chExt cx="1950720" cy="1950720"/>
              </a:xfrm>
            </p:grpSpPr>
            <p:sp>
              <p:nvSpPr>
                <p:cNvPr id="146" name="椭圆 145"/>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47" name="椭圆 146"/>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sp>
            <p:nvSpPr>
              <p:cNvPr id="145" name="椭圆 144"/>
              <p:cNvSpPr/>
              <p:nvPr/>
            </p:nvSpPr>
            <p:spPr>
              <a:xfrm>
                <a:off x="2792045" y="1249762"/>
                <a:ext cx="618249" cy="6182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138" name="组合 137"/>
            <p:cNvGrpSpPr/>
            <p:nvPr/>
          </p:nvGrpSpPr>
          <p:grpSpPr>
            <a:xfrm>
              <a:off x="6074185" y="2429210"/>
              <a:ext cx="271856" cy="256505"/>
              <a:chOff x="3098700" y="5569159"/>
              <a:chExt cx="642147" cy="605886"/>
            </a:xfrm>
            <a:solidFill>
              <a:schemeClr val="bg1"/>
            </a:solidFill>
          </p:grpSpPr>
          <p:sp>
            <p:nvSpPr>
              <p:cNvPr id="139"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40"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41"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42"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43"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148" name="组合 147"/>
          <p:cNvGrpSpPr/>
          <p:nvPr/>
        </p:nvGrpSpPr>
        <p:grpSpPr>
          <a:xfrm>
            <a:off x="3395702" y="4925207"/>
            <a:ext cx="910025" cy="910025"/>
            <a:chOff x="2546326" y="3627230"/>
            <a:chExt cx="682519" cy="682519"/>
          </a:xfrm>
        </p:grpSpPr>
        <p:grpSp>
          <p:nvGrpSpPr>
            <p:cNvPr id="149" name="组合 148"/>
            <p:cNvGrpSpPr/>
            <p:nvPr/>
          </p:nvGrpSpPr>
          <p:grpSpPr>
            <a:xfrm>
              <a:off x="2546326" y="3627230"/>
              <a:ext cx="682519" cy="682519"/>
              <a:chOff x="2646157" y="1103874"/>
              <a:chExt cx="910025" cy="910025"/>
            </a:xfrm>
          </p:grpSpPr>
          <p:grpSp>
            <p:nvGrpSpPr>
              <p:cNvPr id="155" name="组合 154"/>
              <p:cNvGrpSpPr/>
              <p:nvPr/>
            </p:nvGrpSpPr>
            <p:grpSpPr>
              <a:xfrm>
                <a:off x="2646157" y="1103874"/>
                <a:ext cx="910025" cy="910025"/>
                <a:chOff x="1236675" y="2423160"/>
                <a:chExt cx="1950720" cy="1950720"/>
              </a:xfrm>
            </p:grpSpPr>
            <p:sp>
              <p:nvSpPr>
                <p:cNvPr id="157" name="椭圆 15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58" name="椭圆 15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sp>
            <p:nvSpPr>
              <p:cNvPr id="156" name="椭圆 155"/>
              <p:cNvSpPr/>
              <p:nvPr/>
            </p:nvSpPr>
            <p:spPr>
              <a:xfrm>
                <a:off x="2792045" y="1249762"/>
                <a:ext cx="618249" cy="618249"/>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150" name="组合 149"/>
            <p:cNvGrpSpPr/>
            <p:nvPr/>
          </p:nvGrpSpPr>
          <p:grpSpPr>
            <a:xfrm>
              <a:off x="2804965" y="3858589"/>
              <a:ext cx="218996" cy="245723"/>
              <a:chOff x="3199776" y="780891"/>
              <a:chExt cx="470261" cy="527652"/>
            </a:xfrm>
            <a:solidFill>
              <a:schemeClr val="bg1"/>
            </a:solidFill>
          </p:grpSpPr>
          <p:sp>
            <p:nvSpPr>
              <p:cNvPr id="151"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52"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53"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54"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159" name="组合 158"/>
          <p:cNvGrpSpPr/>
          <p:nvPr/>
        </p:nvGrpSpPr>
        <p:grpSpPr>
          <a:xfrm>
            <a:off x="7810776" y="4925207"/>
            <a:ext cx="910025" cy="910025"/>
            <a:chOff x="5857632" y="3627230"/>
            <a:chExt cx="682519" cy="682519"/>
          </a:xfrm>
        </p:grpSpPr>
        <p:grpSp>
          <p:nvGrpSpPr>
            <p:cNvPr id="160" name="组合 159"/>
            <p:cNvGrpSpPr/>
            <p:nvPr/>
          </p:nvGrpSpPr>
          <p:grpSpPr>
            <a:xfrm>
              <a:off x="5857632" y="3627230"/>
              <a:ext cx="682519" cy="682519"/>
              <a:chOff x="2646157" y="1103874"/>
              <a:chExt cx="910025" cy="910025"/>
            </a:xfrm>
          </p:grpSpPr>
          <p:grpSp>
            <p:nvGrpSpPr>
              <p:cNvPr id="191" name="组合 190"/>
              <p:cNvGrpSpPr/>
              <p:nvPr/>
            </p:nvGrpSpPr>
            <p:grpSpPr>
              <a:xfrm>
                <a:off x="2646157" y="1103874"/>
                <a:ext cx="910025" cy="910025"/>
                <a:chOff x="1236675" y="2423160"/>
                <a:chExt cx="1950720" cy="1950720"/>
              </a:xfrm>
            </p:grpSpPr>
            <p:sp>
              <p:nvSpPr>
                <p:cNvPr id="193" name="椭圆 192"/>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94" name="椭圆 193"/>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sp>
            <p:nvSpPr>
              <p:cNvPr id="192" name="椭圆 191"/>
              <p:cNvSpPr/>
              <p:nvPr/>
            </p:nvSpPr>
            <p:spPr>
              <a:xfrm>
                <a:off x="2792045" y="1249762"/>
                <a:ext cx="618249" cy="61824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161" name="组合 160"/>
            <p:cNvGrpSpPr/>
            <p:nvPr/>
          </p:nvGrpSpPr>
          <p:grpSpPr>
            <a:xfrm>
              <a:off x="6046201" y="3891638"/>
              <a:ext cx="327824" cy="179625"/>
              <a:chOff x="3085851" y="4418205"/>
              <a:chExt cx="774347" cy="424290"/>
            </a:xfrm>
            <a:solidFill>
              <a:schemeClr val="bg1"/>
            </a:solidFill>
          </p:grpSpPr>
          <p:sp>
            <p:nvSpPr>
              <p:cNvPr id="162" name="Freeform 439"/>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3"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4" name="Freeform 441"/>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5" name="Freeform 442"/>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6" name="Freeform 443"/>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7" name="Freeform 444"/>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8"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69"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0"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1"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2"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3" name="Freeform 450"/>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4"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5" name="Freeform 452"/>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6"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7" name="Freeform 454"/>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8"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79" name="Freeform 456"/>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0"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1" name="Freeform 458"/>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2"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3" name="Freeform 460"/>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4"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5" name="Freeform 462"/>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6"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7"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8" name="Freeform 465"/>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89"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190" name="Freeform 467"/>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195" name="组合 194"/>
          <p:cNvGrpSpPr/>
          <p:nvPr/>
        </p:nvGrpSpPr>
        <p:grpSpPr>
          <a:xfrm>
            <a:off x="961784" y="1228928"/>
            <a:ext cx="2406357" cy="1042029"/>
            <a:chOff x="986174" y="1726438"/>
            <a:chExt cx="2406357" cy="1042029"/>
          </a:xfrm>
        </p:grpSpPr>
        <p:sp>
          <p:nvSpPr>
            <p:cNvPr id="196" name="文本框 195"/>
            <p:cNvSpPr txBox="1"/>
            <p:nvPr/>
          </p:nvSpPr>
          <p:spPr bwMode="auto">
            <a:xfrm flipH="1">
              <a:off x="986174" y="2075047"/>
              <a:ext cx="2406357" cy="693420"/>
            </a:xfrm>
            <a:prstGeom prst="rect">
              <a:avLst/>
            </a:prstGeom>
            <a:noFill/>
          </p:spPr>
          <p:txBody>
            <a:bodyPr wrap="square">
              <a:spAutoFit/>
            </a:bodyPr>
            <a:lstStyle/>
            <a:p>
              <a:pPr algn="r">
                <a:lnSpc>
                  <a:spcPct val="110000"/>
                </a:lnSpc>
                <a:defRPr/>
              </a:pPr>
              <a:r>
                <a:rPr lang="zh-CN" altLang="en-US" sz="1200" dirty="0">
                  <a:latin typeface="+mn-ea"/>
                  <a:cs typeface="+mn-ea"/>
                </a:rPr>
                <a:t>点击输入具体内容点击输入具体内容点击输入具体内容点击输入具体内容</a:t>
              </a:r>
            </a:p>
          </p:txBody>
        </p:sp>
        <p:sp>
          <p:nvSpPr>
            <p:cNvPr id="197" name="文本框 196"/>
            <p:cNvSpPr txBox="1"/>
            <p:nvPr/>
          </p:nvSpPr>
          <p:spPr bwMode="auto">
            <a:xfrm flipH="1">
              <a:off x="1469734" y="1726438"/>
              <a:ext cx="1922797" cy="417830"/>
            </a:xfrm>
            <a:prstGeom prst="rect">
              <a:avLst/>
            </a:prstGeom>
            <a:noFill/>
          </p:spPr>
          <p:txBody>
            <a:bodyPr>
              <a:spAutoFit/>
            </a:bodyPr>
            <a:lstStyle/>
            <a:p>
              <a:pPr algn="r">
                <a:defRPr/>
              </a:pPr>
              <a:r>
                <a:rPr lang="zh-CN" altLang="en-US" sz="2000" dirty="0">
                  <a:latin typeface="+mn-ea"/>
                  <a:cs typeface="+mn-ea"/>
                </a:rPr>
                <a:t>在此添加标题</a:t>
              </a:r>
            </a:p>
          </p:txBody>
        </p:sp>
      </p:grpSp>
      <p:grpSp>
        <p:nvGrpSpPr>
          <p:cNvPr id="198" name="组合 197"/>
          <p:cNvGrpSpPr/>
          <p:nvPr/>
        </p:nvGrpSpPr>
        <p:grpSpPr>
          <a:xfrm>
            <a:off x="961784" y="3083240"/>
            <a:ext cx="2406357" cy="1042029"/>
            <a:chOff x="986174" y="1726438"/>
            <a:chExt cx="2406357" cy="1042029"/>
          </a:xfrm>
        </p:grpSpPr>
        <p:sp>
          <p:nvSpPr>
            <p:cNvPr id="199" name="文本框 198"/>
            <p:cNvSpPr txBox="1"/>
            <p:nvPr/>
          </p:nvSpPr>
          <p:spPr bwMode="auto">
            <a:xfrm flipH="1">
              <a:off x="986174" y="2075047"/>
              <a:ext cx="2406357" cy="693420"/>
            </a:xfrm>
            <a:prstGeom prst="rect">
              <a:avLst/>
            </a:prstGeom>
            <a:noFill/>
          </p:spPr>
          <p:txBody>
            <a:bodyPr wrap="square">
              <a:spAutoFit/>
            </a:bodyPr>
            <a:lstStyle/>
            <a:p>
              <a:pPr algn="r">
                <a:lnSpc>
                  <a:spcPct val="110000"/>
                </a:lnSpc>
                <a:defRPr/>
              </a:pPr>
              <a:r>
                <a:rPr lang="zh-CN" altLang="en-US" sz="1200" dirty="0">
                  <a:latin typeface="+mn-ea"/>
                  <a:cs typeface="+mn-ea"/>
                </a:rPr>
                <a:t>点击输入具体内容点击输入具体内容点击输入具体内容点击输入具体内容</a:t>
              </a:r>
            </a:p>
          </p:txBody>
        </p:sp>
        <p:sp>
          <p:nvSpPr>
            <p:cNvPr id="200" name="文本框 199"/>
            <p:cNvSpPr txBox="1"/>
            <p:nvPr/>
          </p:nvSpPr>
          <p:spPr bwMode="auto">
            <a:xfrm flipH="1">
              <a:off x="1469734" y="1726438"/>
              <a:ext cx="1922797" cy="417830"/>
            </a:xfrm>
            <a:prstGeom prst="rect">
              <a:avLst/>
            </a:prstGeom>
            <a:noFill/>
          </p:spPr>
          <p:txBody>
            <a:bodyPr>
              <a:spAutoFit/>
            </a:bodyPr>
            <a:lstStyle/>
            <a:p>
              <a:pPr algn="r">
                <a:defRPr/>
              </a:pPr>
              <a:r>
                <a:rPr lang="zh-CN" altLang="en-US" sz="2000" dirty="0">
                  <a:latin typeface="+mn-ea"/>
                  <a:cs typeface="+mn-ea"/>
                </a:rPr>
                <a:t>在此添加标题</a:t>
              </a:r>
            </a:p>
          </p:txBody>
        </p:sp>
      </p:grpSp>
      <p:grpSp>
        <p:nvGrpSpPr>
          <p:cNvPr id="201" name="组合 200"/>
          <p:cNvGrpSpPr/>
          <p:nvPr/>
        </p:nvGrpSpPr>
        <p:grpSpPr>
          <a:xfrm>
            <a:off x="961784" y="4988024"/>
            <a:ext cx="2406357" cy="1042029"/>
            <a:chOff x="986174" y="1726438"/>
            <a:chExt cx="2406357" cy="1042029"/>
          </a:xfrm>
        </p:grpSpPr>
        <p:sp>
          <p:nvSpPr>
            <p:cNvPr id="202" name="文本框 201"/>
            <p:cNvSpPr txBox="1"/>
            <p:nvPr/>
          </p:nvSpPr>
          <p:spPr bwMode="auto">
            <a:xfrm flipH="1">
              <a:off x="986174" y="2075047"/>
              <a:ext cx="2406357" cy="693420"/>
            </a:xfrm>
            <a:prstGeom prst="rect">
              <a:avLst/>
            </a:prstGeom>
            <a:noFill/>
          </p:spPr>
          <p:txBody>
            <a:bodyPr wrap="square">
              <a:spAutoFit/>
            </a:bodyPr>
            <a:lstStyle/>
            <a:p>
              <a:pPr algn="r">
                <a:lnSpc>
                  <a:spcPct val="110000"/>
                </a:lnSpc>
                <a:defRPr/>
              </a:pPr>
              <a:r>
                <a:rPr lang="zh-CN" altLang="en-US" sz="1200" dirty="0">
                  <a:latin typeface="+mn-ea"/>
                  <a:cs typeface="+mn-ea"/>
                </a:rPr>
                <a:t>点击输入具体内容点击输入具体内容点击输入具体内容点击输入具体内容</a:t>
              </a:r>
            </a:p>
          </p:txBody>
        </p:sp>
        <p:sp>
          <p:nvSpPr>
            <p:cNvPr id="203" name="文本框 202"/>
            <p:cNvSpPr txBox="1"/>
            <p:nvPr/>
          </p:nvSpPr>
          <p:spPr bwMode="auto">
            <a:xfrm flipH="1">
              <a:off x="1469734" y="1726438"/>
              <a:ext cx="1922797" cy="417830"/>
            </a:xfrm>
            <a:prstGeom prst="rect">
              <a:avLst/>
            </a:prstGeom>
            <a:noFill/>
          </p:spPr>
          <p:txBody>
            <a:bodyPr>
              <a:spAutoFit/>
            </a:bodyPr>
            <a:lstStyle/>
            <a:p>
              <a:pPr algn="r">
                <a:defRPr/>
              </a:pPr>
              <a:r>
                <a:rPr lang="zh-CN" altLang="en-US" sz="2000" dirty="0">
                  <a:latin typeface="+mn-ea"/>
                  <a:cs typeface="+mn-ea"/>
                </a:rPr>
                <a:t>在此添加标题</a:t>
              </a:r>
            </a:p>
          </p:txBody>
        </p:sp>
      </p:grpSp>
      <p:grpSp>
        <p:nvGrpSpPr>
          <p:cNvPr id="204" name="组合 203"/>
          <p:cNvGrpSpPr/>
          <p:nvPr/>
        </p:nvGrpSpPr>
        <p:grpSpPr>
          <a:xfrm>
            <a:off x="8825060" y="1228928"/>
            <a:ext cx="2406357" cy="1042029"/>
            <a:chOff x="8824460" y="1140028"/>
            <a:chExt cx="2406357" cy="1042029"/>
          </a:xfrm>
        </p:grpSpPr>
        <p:sp>
          <p:nvSpPr>
            <p:cNvPr id="205" name="文本框 204"/>
            <p:cNvSpPr txBox="1"/>
            <p:nvPr/>
          </p:nvSpPr>
          <p:spPr bwMode="auto">
            <a:xfrm flipH="1">
              <a:off x="8824460" y="1488637"/>
              <a:ext cx="2406357" cy="693420"/>
            </a:xfrm>
            <a:prstGeom prst="rect">
              <a:avLst/>
            </a:prstGeom>
            <a:noFill/>
          </p:spPr>
          <p:txBody>
            <a:bodyPr wrap="square">
              <a:spAutoFit/>
            </a:bodyPr>
            <a:lstStyle/>
            <a:p>
              <a:pPr>
                <a:lnSpc>
                  <a:spcPct val="110000"/>
                </a:lnSpc>
                <a:defRPr/>
              </a:pPr>
              <a:r>
                <a:rPr lang="zh-CN" altLang="en-US" sz="1200" dirty="0">
                  <a:latin typeface="+mn-ea"/>
                  <a:cs typeface="+mn-ea"/>
                </a:rPr>
                <a:t>点击输入具体内容点击输入具体内容点击输入具体内容点击输入具体内容</a:t>
              </a:r>
            </a:p>
          </p:txBody>
        </p:sp>
        <p:sp>
          <p:nvSpPr>
            <p:cNvPr id="206" name="文本框 205"/>
            <p:cNvSpPr txBox="1"/>
            <p:nvPr/>
          </p:nvSpPr>
          <p:spPr bwMode="auto">
            <a:xfrm flipH="1">
              <a:off x="8824460" y="1140028"/>
              <a:ext cx="1922797" cy="417830"/>
            </a:xfrm>
            <a:prstGeom prst="rect">
              <a:avLst/>
            </a:prstGeom>
            <a:noFill/>
          </p:spPr>
          <p:txBody>
            <a:bodyPr>
              <a:spAutoFit/>
            </a:bodyPr>
            <a:lstStyle/>
            <a:p>
              <a:pPr>
                <a:defRPr/>
              </a:pPr>
              <a:r>
                <a:rPr lang="zh-CN" altLang="en-US" sz="2000" dirty="0">
                  <a:latin typeface="+mn-ea"/>
                  <a:cs typeface="+mn-ea"/>
                </a:rPr>
                <a:t>在此添加标题</a:t>
              </a:r>
            </a:p>
          </p:txBody>
        </p:sp>
      </p:grpSp>
      <p:sp>
        <p:nvSpPr>
          <p:cNvPr id="207" name="文本框 206"/>
          <p:cNvSpPr txBox="1"/>
          <p:nvPr/>
        </p:nvSpPr>
        <p:spPr bwMode="auto">
          <a:xfrm flipH="1">
            <a:off x="8825060" y="3431849"/>
            <a:ext cx="2406357" cy="693420"/>
          </a:xfrm>
          <a:prstGeom prst="rect">
            <a:avLst/>
          </a:prstGeom>
          <a:noFill/>
        </p:spPr>
        <p:txBody>
          <a:bodyPr wrap="square">
            <a:spAutoFit/>
          </a:bodyPr>
          <a:lstStyle/>
          <a:p>
            <a:pPr>
              <a:lnSpc>
                <a:spcPct val="110000"/>
              </a:lnSpc>
              <a:defRPr/>
            </a:pPr>
            <a:r>
              <a:rPr lang="zh-CN" altLang="en-US" sz="1200" dirty="0">
                <a:latin typeface="+mn-ea"/>
                <a:cs typeface="+mn-ea"/>
              </a:rPr>
              <a:t>点击输入具体内容点击输入具体内容点击输入具体内容点击输入具体内容</a:t>
            </a:r>
          </a:p>
        </p:txBody>
      </p:sp>
      <p:sp>
        <p:nvSpPr>
          <p:cNvPr id="208" name="文本框 207"/>
          <p:cNvSpPr txBox="1"/>
          <p:nvPr/>
        </p:nvSpPr>
        <p:spPr bwMode="auto">
          <a:xfrm flipH="1">
            <a:off x="8825060" y="3083240"/>
            <a:ext cx="1922797" cy="417830"/>
          </a:xfrm>
          <a:prstGeom prst="rect">
            <a:avLst/>
          </a:prstGeom>
          <a:noFill/>
        </p:spPr>
        <p:txBody>
          <a:bodyPr>
            <a:spAutoFit/>
          </a:bodyPr>
          <a:lstStyle/>
          <a:p>
            <a:pPr>
              <a:defRPr/>
            </a:pPr>
            <a:r>
              <a:rPr lang="zh-CN" altLang="en-US" sz="2000" dirty="0">
                <a:latin typeface="+mn-ea"/>
                <a:cs typeface="+mn-ea"/>
              </a:rPr>
              <a:t>在此添加标题</a:t>
            </a:r>
          </a:p>
        </p:txBody>
      </p:sp>
      <p:sp>
        <p:nvSpPr>
          <p:cNvPr id="209" name="文本框 208"/>
          <p:cNvSpPr txBox="1"/>
          <p:nvPr/>
        </p:nvSpPr>
        <p:spPr bwMode="auto">
          <a:xfrm flipH="1">
            <a:off x="8825060" y="5336633"/>
            <a:ext cx="2406357" cy="693420"/>
          </a:xfrm>
          <a:prstGeom prst="rect">
            <a:avLst/>
          </a:prstGeom>
          <a:noFill/>
        </p:spPr>
        <p:txBody>
          <a:bodyPr wrap="square">
            <a:spAutoFit/>
          </a:bodyPr>
          <a:lstStyle/>
          <a:p>
            <a:pPr>
              <a:lnSpc>
                <a:spcPct val="110000"/>
              </a:lnSpc>
              <a:defRPr/>
            </a:pPr>
            <a:r>
              <a:rPr lang="zh-CN" altLang="en-US" sz="1200" dirty="0">
                <a:latin typeface="+mn-ea"/>
                <a:cs typeface="+mn-ea"/>
              </a:rPr>
              <a:t>点击输入具体内容点击输入具体内容点击输入具体内容点击输入具体内容</a:t>
            </a:r>
          </a:p>
        </p:txBody>
      </p:sp>
      <p:sp>
        <p:nvSpPr>
          <p:cNvPr id="210" name="文本框 209"/>
          <p:cNvSpPr txBox="1"/>
          <p:nvPr/>
        </p:nvSpPr>
        <p:spPr bwMode="auto">
          <a:xfrm flipH="1">
            <a:off x="8825060" y="4988024"/>
            <a:ext cx="1922797" cy="417830"/>
          </a:xfrm>
          <a:prstGeom prst="rect">
            <a:avLst/>
          </a:prstGeom>
          <a:noFill/>
        </p:spPr>
        <p:txBody>
          <a:bodyPr>
            <a:spAutoFit/>
          </a:bodyPr>
          <a:lstStyle/>
          <a:p>
            <a:pPr>
              <a:defRPr/>
            </a:pPr>
            <a:r>
              <a:rPr lang="zh-CN" altLang="en-US" sz="2000" dirty="0">
                <a:latin typeface="+mn-ea"/>
                <a:cs typeface="+mn-ea"/>
              </a:rPr>
              <a:t>在此添加标题</a:t>
            </a:r>
          </a:p>
        </p:txBody>
      </p:sp>
    </p:spTree>
    <p:custDataLst>
      <p:tags r:id="rId2"/>
    </p:custData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par>
                                <p:cTn id="46" presetID="22" presetClass="entr" presetSubtype="2"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50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50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par>
                                <p:cTn id="57" presetID="10" presetClass="entr" presetSubtype="0" fill="hold" nodeType="withEffect">
                                  <p:stCondLst>
                                    <p:cond delay="50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500"/>
                                        <p:tgtEl>
                                          <p:spTgt spid="148"/>
                                        </p:tgtEl>
                                      </p:cBhvr>
                                    </p:animEffect>
                                  </p:childTnLst>
                                </p:cTn>
                              </p:par>
                              <p:par>
                                <p:cTn id="60" presetID="10" presetClass="entr" presetSubtype="0" fill="hold" nodeType="withEffect">
                                  <p:stCondLst>
                                    <p:cond delay="500"/>
                                  </p:stCondLst>
                                  <p:childTnLst>
                                    <p:set>
                                      <p:cBhvr>
                                        <p:cTn id="61" dur="1" fill="hold">
                                          <p:stCondLst>
                                            <p:cond delay="0"/>
                                          </p:stCondLst>
                                        </p:cTn>
                                        <p:tgtEl>
                                          <p:spTgt spid="159"/>
                                        </p:tgtEl>
                                        <p:attrNameLst>
                                          <p:attrName>style.visibility</p:attrName>
                                        </p:attrNameLst>
                                      </p:cBhvr>
                                      <p:to>
                                        <p:strVal val="visible"/>
                                      </p:to>
                                    </p:set>
                                    <p:animEffect transition="in" filter="fade">
                                      <p:cBhvr>
                                        <p:cTn id="62" dur="500"/>
                                        <p:tgtEl>
                                          <p:spTgt spid="159"/>
                                        </p:tgtEl>
                                      </p:cBhvr>
                                    </p:animEffect>
                                  </p:childTnLst>
                                </p:cTn>
                              </p:par>
                              <p:par>
                                <p:cTn id="63" presetID="10" presetClass="entr" presetSubtype="0" fill="hold" nodeType="withEffect">
                                  <p:stCondLst>
                                    <p:cond delay="500"/>
                                  </p:stCondLst>
                                  <p:childTnLst>
                                    <p:set>
                                      <p:cBhvr>
                                        <p:cTn id="64" dur="1" fill="hold">
                                          <p:stCondLst>
                                            <p:cond delay="0"/>
                                          </p:stCondLst>
                                        </p:cTn>
                                        <p:tgtEl>
                                          <p:spTgt spid="136"/>
                                        </p:tgtEl>
                                        <p:attrNameLst>
                                          <p:attrName>style.visibility</p:attrName>
                                        </p:attrNameLst>
                                      </p:cBhvr>
                                      <p:to>
                                        <p:strVal val="visible"/>
                                      </p:to>
                                    </p:set>
                                    <p:animEffect transition="in" filter="fade">
                                      <p:cBhvr>
                                        <p:cTn id="65" dur="500"/>
                                        <p:tgtEl>
                                          <p:spTgt spid="136"/>
                                        </p:tgtEl>
                                      </p:cBhvr>
                                    </p:animEffect>
                                  </p:childTnLst>
                                </p:cTn>
                              </p:par>
                              <p:par>
                                <p:cTn id="66" presetID="10" presetClass="entr" presetSubtype="0" fill="hold" nodeType="withEffect">
                                  <p:stCondLst>
                                    <p:cond delay="5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0" presetClass="path" presetSubtype="0" accel="50000" decel="50000" fill="hold" nodeType="withEffect">
                                  <p:stCondLst>
                                    <p:cond delay="0"/>
                                  </p:stCondLst>
                                  <p:childTnLst>
                                    <p:animMotion origin="layout" path="M -0.12292 0.64599 L -0.12292 0.6463 C -0.12153 0.64105 -0.11997 0.63611 -0.11875 0.63118 C -0.11372 0.60679 -0.11962 0.62377 -0.11459 0.61081 C -0.11424 0.60834 -0.11407 0.60556 -0.11355 0.6034 C -0.11302 0.60062 -0.11181 0.59846 -0.11146 0.59599 C -0.11077 0.5892 -0.11112 0.5821 -0.11042 0.57562 C -0.11042 0.57346 -0.1099 0.57161 -0.10938 0.57007 C -0.10799 0.56266 -0.10643 0.55741 -0.10521 0.5497 C -0.10296 0.53272 -0.10556 0.54445 -0.10313 0.52932 C -0.10174 0.51914 -0.10139 0.51883 -0.09896 0.51081 C -0.09862 0.50649 -0.09844 0.50186 -0.09792 0.49784 C -0.08855 0.38889 -0.06007 0.32253 -0.03021 0.19414 C -0.02952 0.19074 -0.0283 0.18766 -0.02709 0.18488 C -0.02535 0.17932 -0.02431 0.17716 -0.02188 0.17192 C -0.02153 0.17007 -0.02118 0.16821 -0.02084 0.16636 C -0.02049 0.16389 -0.02032 0.16111 -0.0198 0.15895 C -0.01927 0.15618 -0.01841 0.15402 -0.01771 0.15155 C -0.01737 0.14908 -0.01719 0.1463 -0.01667 0.14414 C -0.0165 0.14198 -0.01598 0.14044 -0.01563 0.13858 C -0.01528 0.13611 -0.01511 0.13334 -0.01459 0.13118 C -0.01407 0.12716 -0.0132 0.12377 -0.0125 0.12007 C -0.01007 0.10247 -0.01181 0.10957 -0.00834 0.09784 C -0.00799 0.08334 -0.00816 0.06328 -0.00625 0.04784 C -0.00608 0.04568 -0.00556 0.04414 -0.00521 0.04229 C -0.00469 0.03303 -0.00434 0.02655 -0.00313 0.01821 C -0.00296 0.01605 -0.00243 0.01451 -0.00209 0.01266 C -0.00035 -0.0003 -0.00226 0.0071 4.16667E-6 -0.0003 L 4.16667E-6 -3.7037E-6 " pathEditMode="relative" rAng="0" ptsTypes="AAAAAAAAAAAAAAAAAAAAAAAAAAAAA">
                                      <p:cBhvr>
                                        <p:cTn id="70" dur="2000" fill="hold"/>
                                        <p:tgtEl>
                                          <p:spTgt spid="59"/>
                                        </p:tgtEl>
                                        <p:attrNameLst>
                                          <p:attrName>ppt_x</p:attrName>
                                          <p:attrName>ppt_y</p:attrName>
                                        </p:attrNameLst>
                                      </p:cBhvr>
                                      <p:rCtr x="6146" y="-32315"/>
                                    </p:animMotion>
                                  </p:childTnLst>
                                </p:cTn>
                              </p:par>
                              <p:par>
                                <p:cTn id="71" presetID="0" presetClass="path" presetSubtype="0" accel="50000" decel="50000" fill="hold" nodeType="withEffect">
                                  <p:stCondLst>
                                    <p:cond delay="250"/>
                                  </p:stCondLst>
                                  <p:childTnLst>
                                    <p:animMotion origin="layout" path="M -0.12292 0.64598 L -0.12292 0.64629 C -0.12153 0.64105 -0.11997 0.63611 -0.11875 0.63117 C -0.11372 0.60679 -0.11962 0.62376 -0.11459 0.6108 C -0.11424 0.60833 -0.11407 0.60555 -0.11355 0.60339 C -0.11302 0.60061 -0.11181 0.59845 -0.11146 0.59598 C -0.11077 0.58919 -0.11112 0.5821 -0.11042 0.57561 C -0.11042 0.57345 -0.1099 0.5716 -0.10938 0.57006 C -0.10799 0.56265 -0.10643 0.5574 -0.10521 0.54969 C -0.10296 0.53271 -0.10556 0.54444 -0.10313 0.52932 C -0.10174 0.51913 -0.10139 0.51882 -0.09896 0.5108 C -0.09862 0.50648 -0.09844 0.50185 -0.09792 0.49784 C -0.08855 0.38889 -0.06007 0.32253 -0.03021 0.19413 C -0.02952 0.19074 -0.0283 0.18765 -0.02709 0.18487 C -0.02535 0.17932 -0.02431 0.17716 -0.02188 0.17191 C -0.02153 0.17006 -0.02118 0.16821 -0.02084 0.16635 C -0.02049 0.16389 -0.02032 0.16111 -0.0198 0.15895 C -0.01927 0.15617 -0.01841 0.15401 -0.01771 0.15154 C -0.01737 0.14907 -0.01719 0.14629 -0.01667 0.14413 C -0.0165 0.14197 -0.01598 0.14043 -0.01563 0.13858 C -0.01528 0.13611 -0.01511 0.13333 -0.01459 0.13117 C -0.01407 0.12716 -0.0132 0.12376 -0.0125 0.12006 C -0.01007 0.10247 -0.01181 0.10956 -0.00834 0.09784 C -0.00799 0.08333 -0.00816 0.06327 -0.00625 0.04784 C -0.00608 0.04568 -0.00556 0.04413 -0.00521 0.04228 C -0.00469 0.03302 -0.00434 0.02654 -0.00313 0.01821 C -0.00296 0.01605 -0.00243 0.0145 -0.00209 0.01265 C -0.00035 -0.00031 -0.00226 0.0071 4.16667E-6 -0.00031 L 4.16667E-6 3.20988E-6 " pathEditMode="relative" rAng="0" ptsTypes="AAAAAAAAAAAAAAAAAAAAAAAAAAAAA">
                                      <p:cBhvr>
                                        <p:cTn id="72" dur="2000" fill="hold"/>
                                        <p:tgtEl>
                                          <p:spTgt spid="119"/>
                                        </p:tgtEl>
                                        <p:attrNameLst>
                                          <p:attrName>ppt_x</p:attrName>
                                          <p:attrName>ppt_y</p:attrName>
                                        </p:attrNameLst>
                                      </p:cBhvr>
                                      <p:rCtr x="6146" y="-32315"/>
                                    </p:animMotion>
                                  </p:childTnLst>
                                </p:cTn>
                              </p:par>
                              <p:par>
                                <p:cTn id="73" presetID="0" presetClass="path" presetSubtype="0" accel="50000" decel="50000" fill="hold" nodeType="withEffect">
                                  <p:stCondLst>
                                    <p:cond delay="0"/>
                                  </p:stCondLst>
                                  <p:childTnLst>
                                    <p:animMotion origin="layout" path="M -0.12292 0.64599 L -0.12292 0.64629 C -0.12153 0.64105 -0.11997 0.63611 -0.11875 0.63117 C -0.11372 0.60679 -0.11962 0.62376 -0.11459 0.6108 C -0.11424 0.60833 -0.11407 0.60555 -0.11355 0.60339 C -0.11302 0.60062 -0.11181 0.59845 -0.11146 0.59599 C -0.11077 0.5892 -0.11112 0.5821 -0.11042 0.57562 C -0.11042 0.57345 -0.1099 0.5716 -0.10938 0.57006 C -0.10799 0.56265 -0.10643 0.55741 -0.10521 0.54969 C -0.10296 0.53271 -0.10556 0.54444 -0.10313 0.52932 C -0.10174 0.51913 -0.10139 0.51883 -0.09896 0.5108 C -0.09862 0.50648 -0.09844 0.50185 -0.09792 0.49784 C -0.08855 0.38889 -0.06007 0.32253 -0.03021 0.19413 C -0.02952 0.19074 -0.0283 0.18765 -0.02709 0.18487 C -0.02535 0.17932 -0.02431 0.17716 -0.02188 0.17191 C -0.02153 0.17006 -0.02118 0.16821 -0.02084 0.16636 C -0.02049 0.16389 -0.02032 0.16111 -0.0198 0.15895 C -0.01927 0.15617 -0.01841 0.15401 -0.01771 0.15154 C -0.01737 0.14907 -0.01719 0.14629 -0.01667 0.14413 C -0.0165 0.14197 -0.01598 0.14043 -0.01563 0.13858 C -0.01528 0.13611 -0.01511 0.13333 -0.01459 0.13117 C -0.01407 0.12716 -0.0132 0.12376 -0.0125 0.12006 C -0.01007 0.10247 -0.01181 0.10957 -0.00834 0.09784 C -0.00799 0.08333 -0.00816 0.06327 -0.00625 0.04784 C -0.00608 0.04568 -0.00556 0.04413 -0.00521 0.04228 C -0.00469 0.03302 -0.00434 0.02654 -0.00313 0.01821 C -0.00296 0.01605 -0.00243 0.0145 -0.00209 0.01265 C -0.00035 -0.00031 -0.00226 0.0071 4.16667E-6 -0.00031 L 4.16667E-6 1.85185E-6 " pathEditMode="relative" rAng="0" ptsTypes="AAAAAAAAAAAAAAAAAAAAAAAAAAAAA">
                                      <p:cBhvr>
                                        <p:cTn id="74" dur="2000" fill="hold"/>
                                        <p:tgtEl>
                                          <p:spTgt spid="148"/>
                                        </p:tgtEl>
                                        <p:attrNameLst>
                                          <p:attrName>ppt_x</p:attrName>
                                          <p:attrName>ppt_y</p:attrName>
                                        </p:attrNameLst>
                                      </p:cBhvr>
                                      <p:rCtr x="6146" y="-32315"/>
                                    </p:animMotion>
                                  </p:childTnLst>
                                </p:cTn>
                              </p:par>
                              <p:par>
                                <p:cTn id="75" presetID="0" presetClass="path" presetSubtype="0" accel="50000" decel="50000" fill="hold" nodeType="withEffect">
                                  <p:stCondLst>
                                    <p:cond delay="250"/>
                                  </p:stCondLst>
                                  <p:childTnLst>
                                    <p:animMotion origin="layout" path="M -0.12292 0.64599 L -0.12292 0.64629 C -0.12153 0.64105 -0.11997 0.63611 -0.11875 0.63117 C -0.11372 0.60679 -0.11962 0.62376 -0.11458 0.6108 C -0.11424 0.60833 -0.11406 0.60555 -0.11354 0.60339 C -0.11302 0.60062 -0.11181 0.59845 -0.11146 0.59599 C -0.11077 0.5892 -0.11111 0.5821 -0.11042 0.57562 C -0.11042 0.57345 -0.1099 0.5716 -0.10938 0.57006 C -0.10799 0.56265 -0.10642 0.55741 -0.10521 0.54969 C -0.10295 0.53271 -0.10556 0.54444 -0.10313 0.52932 C -0.10174 0.51913 -0.10139 0.51883 -0.09896 0.5108 C -0.09861 0.50648 -0.09844 0.50185 -0.09792 0.49784 C -0.08854 0.38889 -0.06007 0.32253 -0.03021 0.19413 C -0.02952 0.19074 -0.0283 0.18765 -0.02708 0.18487 C -0.02535 0.17932 -0.02431 0.17716 -0.02188 0.17191 C -0.02153 0.17006 -0.02118 0.16821 -0.02083 0.16636 C -0.02049 0.16389 -0.02031 0.16111 -0.01979 0.15895 C -0.01927 0.15617 -0.0184 0.15401 -0.01771 0.15154 C -0.01736 0.14907 -0.01719 0.14629 -0.01667 0.14413 C -0.01649 0.14197 -0.01597 0.14043 -0.01563 0.13858 C -0.01528 0.13611 -0.01511 0.13333 -0.01458 0.13117 C -0.01406 0.12716 -0.0132 0.12376 -0.0125 0.12006 C -0.01007 0.10247 -0.01181 0.10957 -0.00833 0.09784 C -0.00799 0.08333 -0.00816 0.06327 -0.00625 0.04784 C -0.00608 0.04568 -0.00556 0.04413 -0.00521 0.04228 C -0.00469 0.03302 -0.00434 0.02654 -0.00313 0.01821 C -0.00295 0.01605 -0.00243 0.0145 -0.00208 0.01265 C -0.00035 -0.00031 -0.00226 0.0071 1.38889E-6 -0.00031 L 1.38889E-6 1.85185E-6 " pathEditMode="relative" rAng="0" ptsTypes="AAAAAAAAAAAAAAAAAAAAAAAAAAAAA">
                                      <p:cBhvr>
                                        <p:cTn id="76" dur="2000" fill="hold"/>
                                        <p:tgtEl>
                                          <p:spTgt spid="159"/>
                                        </p:tgtEl>
                                        <p:attrNameLst>
                                          <p:attrName>ppt_x</p:attrName>
                                          <p:attrName>ppt_y</p:attrName>
                                        </p:attrNameLst>
                                      </p:cBhvr>
                                      <p:rCtr x="6146" y="-32315"/>
                                    </p:animMotion>
                                  </p:childTnLst>
                                </p:cTn>
                              </p:par>
                              <p:par>
                                <p:cTn id="77" presetID="0" presetClass="path" presetSubtype="0" accel="50000" decel="50000" fill="hold" nodeType="withEffect">
                                  <p:stCondLst>
                                    <p:cond delay="0"/>
                                  </p:stCondLst>
                                  <p:childTnLst>
                                    <p:animMotion origin="layout" path="M -0.12292 0.64598 L -0.12292 0.64629 C -0.12153 0.64105 -0.11997 0.63611 -0.11875 0.63117 C -0.11372 0.60679 -0.11962 0.62376 -0.11458 0.6108 C -0.11424 0.60833 -0.11406 0.60555 -0.11354 0.60339 C -0.11302 0.60061 -0.11181 0.59845 -0.11146 0.59598 C -0.11077 0.58919 -0.11111 0.5821 -0.11042 0.57561 C -0.11042 0.57345 -0.1099 0.5716 -0.10938 0.57006 C -0.10799 0.56265 -0.10642 0.5574 -0.10521 0.54969 C -0.10295 0.53271 -0.10556 0.54444 -0.10313 0.52932 C -0.10174 0.51913 -0.10139 0.51882 -0.09896 0.5108 C -0.09861 0.50648 -0.09844 0.50185 -0.09792 0.49784 C -0.08854 0.38889 -0.06007 0.32253 -0.03021 0.19413 C -0.02952 0.19074 -0.0283 0.18765 -0.02708 0.18487 C -0.02535 0.17932 -0.02431 0.17716 -0.02188 0.17191 C -0.02153 0.17006 -0.02118 0.16821 -0.02083 0.16635 C -0.02049 0.16389 -0.02031 0.16111 -0.01979 0.15895 C -0.01927 0.15617 -0.0184 0.15401 -0.01771 0.15154 C -0.01736 0.14907 -0.01719 0.14629 -0.01667 0.14413 C -0.01649 0.14197 -0.01597 0.14043 -0.01563 0.13858 C -0.01528 0.13611 -0.01511 0.13333 -0.01458 0.13117 C -0.01406 0.12716 -0.0132 0.12376 -0.0125 0.12006 C -0.01007 0.10247 -0.01181 0.10956 -0.00833 0.09784 C -0.00799 0.08333 -0.00816 0.06327 -0.00625 0.04784 C -0.00608 0.04568 -0.00556 0.04413 -0.00521 0.04228 C -0.00469 0.03302 -0.00434 0.02654 -0.00313 0.01821 C -0.00295 0.01605 -0.00243 0.0145 -0.00208 0.01265 C -0.00035 -0.00031 -0.00226 0.0071 1.38889E-6 -0.00031 L 1.38889E-6 3.20988E-6 " pathEditMode="relative" rAng="0" ptsTypes="AAAAAAAAAAAAAAAAAAAAAAAAAAAAA">
                                      <p:cBhvr>
                                        <p:cTn id="78" dur="2000" fill="hold"/>
                                        <p:tgtEl>
                                          <p:spTgt spid="136"/>
                                        </p:tgtEl>
                                        <p:attrNameLst>
                                          <p:attrName>ppt_x</p:attrName>
                                          <p:attrName>ppt_y</p:attrName>
                                        </p:attrNameLst>
                                      </p:cBhvr>
                                      <p:rCtr x="6146" y="-32315"/>
                                    </p:animMotion>
                                  </p:childTnLst>
                                </p:cTn>
                              </p:par>
                              <p:par>
                                <p:cTn id="79" presetID="0" presetClass="path" presetSubtype="0" accel="50000" decel="50000" fill="hold" nodeType="withEffect">
                                  <p:stCondLst>
                                    <p:cond delay="250"/>
                                  </p:stCondLst>
                                  <p:childTnLst>
                                    <p:animMotion origin="layout" path="M -0.12292 0.64599 L -0.12292 0.6463 C -0.12153 0.64105 -0.11997 0.63611 -0.11875 0.63118 C -0.11372 0.60679 -0.11962 0.62377 -0.11458 0.61081 C -0.11424 0.60834 -0.11406 0.60556 -0.11354 0.6034 C -0.11302 0.60062 -0.11181 0.59846 -0.11146 0.59599 C -0.11077 0.5892 -0.11111 0.5821 -0.11042 0.57562 C -0.11042 0.57346 -0.1099 0.57161 -0.10938 0.57007 C -0.10799 0.56266 -0.10642 0.55741 -0.10521 0.5497 C -0.10295 0.53272 -0.10556 0.54445 -0.10313 0.52932 C -0.10174 0.51914 -0.10139 0.51883 -0.09896 0.51081 C -0.09861 0.50649 -0.09844 0.50186 -0.09792 0.49784 C -0.08854 0.38889 -0.06007 0.32253 -0.03021 0.19414 C -0.02952 0.19074 -0.0283 0.18766 -0.02708 0.18488 C -0.02535 0.17932 -0.02431 0.17716 -0.02188 0.17192 C -0.02153 0.17007 -0.02118 0.16821 -0.02083 0.16636 C -0.02049 0.16389 -0.02031 0.16111 -0.01979 0.15895 C -0.01927 0.15618 -0.0184 0.15402 -0.01771 0.15155 C -0.01736 0.14908 -0.01719 0.1463 -0.01667 0.14414 C -0.01649 0.14198 -0.01597 0.14044 -0.01563 0.13858 C -0.01528 0.13611 -0.01511 0.13334 -0.01458 0.13118 C -0.01406 0.12716 -0.0132 0.12377 -0.0125 0.12007 C -0.01007 0.10247 -0.01181 0.10957 -0.00833 0.09784 C -0.00799 0.08334 -0.00816 0.06328 -0.00625 0.04784 C -0.00608 0.04568 -0.00556 0.04414 -0.00521 0.04229 C -0.00469 0.03303 -0.00434 0.02655 -0.00313 0.01821 C -0.00295 0.01605 -0.00243 0.01451 -0.00208 0.01266 C -0.00035 -0.0003 -0.00226 0.0071 1.38889E-6 -0.0003 L 1.38889E-6 -3.7037E-6 " pathEditMode="relative" rAng="0" ptsTypes="AAAAAAAAAAAAAAAAAAAAAAAAAAAAA">
                                      <p:cBhvr>
                                        <p:cTn id="80" dur="2000" fill="hold"/>
                                        <p:tgtEl>
                                          <p:spTgt spid="72"/>
                                        </p:tgtEl>
                                        <p:attrNameLst>
                                          <p:attrName>ppt_x</p:attrName>
                                          <p:attrName>ppt_y</p:attrName>
                                        </p:attrNameLst>
                                      </p:cBhvr>
                                      <p:rCtr x="6146" y="-32315"/>
                                    </p:animMotion>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01"/>
                                        </p:tgtEl>
                                        <p:attrNameLst>
                                          <p:attrName>style.visibility</p:attrName>
                                        </p:attrNameLst>
                                      </p:cBhvr>
                                      <p:to>
                                        <p:strVal val="visible"/>
                                      </p:to>
                                    </p:set>
                                    <p:animEffect transition="in" filter="fade">
                                      <p:cBhvr>
                                        <p:cTn id="85" dur="1000"/>
                                        <p:tgtEl>
                                          <p:spTgt spid="201"/>
                                        </p:tgtEl>
                                      </p:cBhvr>
                                    </p:animEffect>
                                    <p:anim calcmode="lin" valueType="num">
                                      <p:cBhvr>
                                        <p:cTn id="86" dur="1000" fill="hold"/>
                                        <p:tgtEl>
                                          <p:spTgt spid="201"/>
                                        </p:tgtEl>
                                        <p:attrNameLst>
                                          <p:attrName>ppt_x</p:attrName>
                                        </p:attrNameLst>
                                      </p:cBhvr>
                                      <p:tavLst>
                                        <p:tav tm="0">
                                          <p:val>
                                            <p:strVal val="#ppt_x"/>
                                          </p:val>
                                        </p:tav>
                                        <p:tav tm="100000">
                                          <p:val>
                                            <p:strVal val="#ppt_x"/>
                                          </p:val>
                                        </p:tav>
                                      </p:tavLst>
                                    </p:anim>
                                    <p:anim calcmode="lin" valueType="num">
                                      <p:cBhvr>
                                        <p:cTn id="87" dur="1000" fill="hold"/>
                                        <p:tgtEl>
                                          <p:spTgt spid="20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98"/>
                                        </p:tgtEl>
                                        <p:attrNameLst>
                                          <p:attrName>style.visibility</p:attrName>
                                        </p:attrNameLst>
                                      </p:cBhvr>
                                      <p:to>
                                        <p:strVal val="visible"/>
                                      </p:to>
                                    </p:set>
                                    <p:animEffect transition="in" filter="fade">
                                      <p:cBhvr>
                                        <p:cTn id="90" dur="1000"/>
                                        <p:tgtEl>
                                          <p:spTgt spid="198"/>
                                        </p:tgtEl>
                                      </p:cBhvr>
                                    </p:animEffect>
                                    <p:anim calcmode="lin" valueType="num">
                                      <p:cBhvr>
                                        <p:cTn id="91" dur="1000" fill="hold"/>
                                        <p:tgtEl>
                                          <p:spTgt spid="198"/>
                                        </p:tgtEl>
                                        <p:attrNameLst>
                                          <p:attrName>ppt_x</p:attrName>
                                        </p:attrNameLst>
                                      </p:cBhvr>
                                      <p:tavLst>
                                        <p:tav tm="0">
                                          <p:val>
                                            <p:strVal val="#ppt_x"/>
                                          </p:val>
                                        </p:tav>
                                        <p:tav tm="100000">
                                          <p:val>
                                            <p:strVal val="#ppt_x"/>
                                          </p:val>
                                        </p:tav>
                                      </p:tavLst>
                                    </p:anim>
                                    <p:anim calcmode="lin" valueType="num">
                                      <p:cBhvr>
                                        <p:cTn id="92" dur="1000" fill="hold"/>
                                        <p:tgtEl>
                                          <p:spTgt spid="19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anim calcmode="lin" valueType="num">
                                      <p:cBhvr>
                                        <p:cTn id="96" dur="1000" fill="hold"/>
                                        <p:tgtEl>
                                          <p:spTgt spid="195"/>
                                        </p:tgtEl>
                                        <p:attrNameLst>
                                          <p:attrName>ppt_x</p:attrName>
                                        </p:attrNameLst>
                                      </p:cBhvr>
                                      <p:tavLst>
                                        <p:tav tm="0">
                                          <p:val>
                                            <p:strVal val="#ppt_x"/>
                                          </p:val>
                                        </p:tav>
                                        <p:tav tm="100000">
                                          <p:val>
                                            <p:strVal val="#ppt_x"/>
                                          </p:val>
                                        </p:tav>
                                      </p:tavLst>
                                    </p:anim>
                                    <p:anim calcmode="lin" valueType="num">
                                      <p:cBhvr>
                                        <p:cTn id="97" dur="1000" fill="hold"/>
                                        <p:tgtEl>
                                          <p:spTgt spid="19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04"/>
                                        </p:tgtEl>
                                        <p:attrNameLst>
                                          <p:attrName>style.visibility</p:attrName>
                                        </p:attrNameLst>
                                      </p:cBhvr>
                                      <p:to>
                                        <p:strVal val="visible"/>
                                      </p:to>
                                    </p:set>
                                    <p:animEffect transition="in" filter="fade">
                                      <p:cBhvr>
                                        <p:cTn id="100" dur="1000"/>
                                        <p:tgtEl>
                                          <p:spTgt spid="204"/>
                                        </p:tgtEl>
                                      </p:cBhvr>
                                    </p:animEffect>
                                    <p:anim calcmode="lin" valueType="num">
                                      <p:cBhvr>
                                        <p:cTn id="101" dur="1000" fill="hold"/>
                                        <p:tgtEl>
                                          <p:spTgt spid="204"/>
                                        </p:tgtEl>
                                        <p:attrNameLst>
                                          <p:attrName>ppt_x</p:attrName>
                                        </p:attrNameLst>
                                      </p:cBhvr>
                                      <p:tavLst>
                                        <p:tav tm="0">
                                          <p:val>
                                            <p:strVal val="#ppt_x"/>
                                          </p:val>
                                        </p:tav>
                                        <p:tav tm="100000">
                                          <p:val>
                                            <p:strVal val="#ppt_x"/>
                                          </p:val>
                                        </p:tav>
                                      </p:tavLst>
                                    </p:anim>
                                    <p:anim calcmode="lin" valueType="num">
                                      <p:cBhvr>
                                        <p:cTn id="102" dur="1000" fill="hold"/>
                                        <p:tgtEl>
                                          <p:spTgt spid="20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08"/>
                                        </p:tgtEl>
                                        <p:attrNameLst>
                                          <p:attrName>style.visibility</p:attrName>
                                        </p:attrNameLst>
                                      </p:cBhvr>
                                      <p:to>
                                        <p:strVal val="visible"/>
                                      </p:to>
                                    </p:set>
                                    <p:animEffect transition="in" filter="fade">
                                      <p:cBhvr>
                                        <p:cTn id="105" dur="1000"/>
                                        <p:tgtEl>
                                          <p:spTgt spid="208"/>
                                        </p:tgtEl>
                                      </p:cBhvr>
                                    </p:animEffect>
                                    <p:anim calcmode="lin" valueType="num">
                                      <p:cBhvr>
                                        <p:cTn id="106" dur="1000" fill="hold"/>
                                        <p:tgtEl>
                                          <p:spTgt spid="208"/>
                                        </p:tgtEl>
                                        <p:attrNameLst>
                                          <p:attrName>ppt_x</p:attrName>
                                        </p:attrNameLst>
                                      </p:cBhvr>
                                      <p:tavLst>
                                        <p:tav tm="0">
                                          <p:val>
                                            <p:strVal val="#ppt_x"/>
                                          </p:val>
                                        </p:tav>
                                        <p:tav tm="100000">
                                          <p:val>
                                            <p:strVal val="#ppt_x"/>
                                          </p:val>
                                        </p:tav>
                                      </p:tavLst>
                                    </p:anim>
                                    <p:anim calcmode="lin" valueType="num">
                                      <p:cBhvr>
                                        <p:cTn id="107" dur="1000" fill="hold"/>
                                        <p:tgtEl>
                                          <p:spTgt spid="20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10"/>
                                        </p:tgtEl>
                                        <p:attrNameLst>
                                          <p:attrName>style.visibility</p:attrName>
                                        </p:attrNameLst>
                                      </p:cBhvr>
                                      <p:to>
                                        <p:strVal val="visible"/>
                                      </p:to>
                                    </p:set>
                                    <p:animEffect transition="in" filter="fade">
                                      <p:cBhvr>
                                        <p:cTn id="110" dur="1000"/>
                                        <p:tgtEl>
                                          <p:spTgt spid="210"/>
                                        </p:tgtEl>
                                      </p:cBhvr>
                                    </p:animEffect>
                                    <p:anim calcmode="lin" valueType="num">
                                      <p:cBhvr>
                                        <p:cTn id="111" dur="1000" fill="hold"/>
                                        <p:tgtEl>
                                          <p:spTgt spid="210"/>
                                        </p:tgtEl>
                                        <p:attrNameLst>
                                          <p:attrName>ppt_x</p:attrName>
                                        </p:attrNameLst>
                                      </p:cBhvr>
                                      <p:tavLst>
                                        <p:tav tm="0">
                                          <p:val>
                                            <p:strVal val="#ppt_x"/>
                                          </p:val>
                                        </p:tav>
                                        <p:tav tm="100000">
                                          <p:val>
                                            <p:strVal val="#ppt_x"/>
                                          </p:val>
                                        </p:tav>
                                      </p:tavLst>
                                    </p:anim>
                                    <p:anim calcmode="lin" valueType="num">
                                      <p:cBhvr>
                                        <p:cTn id="112" dur="1000" fill="hold"/>
                                        <p:tgtEl>
                                          <p:spTgt spid="21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fade">
                                      <p:cBhvr>
                                        <p:cTn id="115" dur="1000"/>
                                        <p:tgtEl>
                                          <p:spTgt spid="207"/>
                                        </p:tgtEl>
                                      </p:cBhvr>
                                    </p:animEffect>
                                    <p:anim calcmode="lin" valueType="num">
                                      <p:cBhvr>
                                        <p:cTn id="116" dur="1000" fill="hold"/>
                                        <p:tgtEl>
                                          <p:spTgt spid="207"/>
                                        </p:tgtEl>
                                        <p:attrNameLst>
                                          <p:attrName>ppt_x</p:attrName>
                                        </p:attrNameLst>
                                      </p:cBhvr>
                                      <p:tavLst>
                                        <p:tav tm="0">
                                          <p:val>
                                            <p:strVal val="#ppt_x"/>
                                          </p:val>
                                        </p:tav>
                                        <p:tav tm="100000">
                                          <p:val>
                                            <p:strVal val="#ppt_x"/>
                                          </p:val>
                                        </p:tav>
                                      </p:tavLst>
                                    </p:anim>
                                    <p:anim calcmode="lin" valueType="num">
                                      <p:cBhvr>
                                        <p:cTn id="117" dur="1000" fill="hold"/>
                                        <p:tgtEl>
                                          <p:spTgt spid="20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09"/>
                                        </p:tgtEl>
                                        <p:attrNameLst>
                                          <p:attrName>style.visibility</p:attrName>
                                        </p:attrNameLst>
                                      </p:cBhvr>
                                      <p:to>
                                        <p:strVal val="visible"/>
                                      </p:to>
                                    </p:set>
                                    <p:animEffect transition="in" filter="fade">
                                      <p:cBhvr>
                                        <p:cTn id="120" dur="1000"/>
                                        <p:tgtEl>
                                          <p:spTgt spid="209"/>
                                        </p:tgtEl>
                                      </p:cBhvr>
                                    </p:animEffect>
                                    <p:anim calcmode="lin" valueType="num">
                                      <p:cBhvr>
                                        <p:cTn id="121" dur="1000" fill="hold"/>
                                        <p:tgtEl>
                                          <p:spTgt spid="209"/>
                                        </p:tgtEl>
                                        <p:attrNameLst>
                                          <p:attrName>ppt_x</p:attrName>
                                        </p:attrNameLst>
                                      </p:cBhvr>
                                      <p:tavLst>
                                        <p:tav tm="0">
                                          <p:val>
                                            <p:strVal val="#ppt_x"/>
                                          </p:val>
                                        </p:tav>
                                        <p:tav tm="100000">
                                          <p:val>
                                            <p:strVal val="#ppt_x"/>
                                          </p:val>
                                        </p:tav>
                                      </p:tavLst>
                                    </p:anim>
                                    <p:anim calcmode="lin" valueType="num">
                                      <p:cBhvr>
                                        <p:cTn id="122" dur="1000" fill="hold"/>
                                        <p:tgtEl>
                                          <p:spTgt spid="209"/>
                                        </p:tgtEl>
                                        <p:attrNameLst>
                                          <p:attrName>ppt_y</p:attrName>
                                        </p:attrNameLst>
                                      </p:cBhvr>
                                      <p:tavLst>
                                        <p:tav tm="0">
                                          <p:val>
                                            <p:strVal val="#ppt_y+.1"/>
                                          </p:val>
                                        </p:tav>
                                        <p:tav tm="100000">
                                          <p:val>
                                            <p:strVal val="#ppt_y"/>
                                          </p:val>
                                        </p:tav>
                                      </p:tavLst>
                                    </p:anim>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110" grpId="0"/>
      <p:bldP spid="45" grpId="0"/>
      <p:bldP spid="46" grpId="0"/>
      <p:bldP spid="207" grpId="0"/>
      <p:bldP spid="208" grpId="0"/>
      <p:bldP spid="209" grpId="0"/>
      <p:bldP spid="2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863107" y="32292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26"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27" name="TextBox 26"/>
          <p:cNvSpPr txBox="1"/>
          <p:nvPr/>
        </p:nvSpPr>
        <p:spPr>
          <a:xfrm>
            <a:off x="3188488" y="357181"/>
            <a:ext cx="2438400" cy="440055"/>
          </a:xfrm>
          <a:prstGeom prst="rect">
            <a:avLst/>
          </a:prstGeom>
          <a:noFill/>
        </p:spPr>
        <p:txBody>
          <a:bodyPr wrap="none" rtlCol="0">
            <a:spAutoFit/>
          </a:bodyPr>
          <a:lstStyle/>
          <a:p>
            <a:r>
              <a:rPr lang="en-US" altLang="zh-CN" sz="2135" dirty="0">
                <a:solidFill>
                  <a:schemeClr val="accent3"/>
                </a:solidFill>
                <a:latin typeface="+mn-ea"/>
                <a:cs typeface="+mn-ea"/>
              </a:rPr>
              <a:t>RESEARCH IDEAS</a:t>
            </a:r>
            <a:endParaRPr lang="zh-CN" altLang="en-US" sz="2135" dirty="0">
              <a:solidFill>
                <a:schemeClr val="accent3"/>
              </a:solidFill>
              <a:latin typeface="+mn-ea"/>
              <a:cs typeface="+mn-ea"/>
            </a:endParaRPr>
          </a:p>
        </p:txBody>
      </p:sp>
      <p:cxnSp>
        <p:nvCxnSpPr>
          <p:cNvPr id="28" name="直接连接符 27"/>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椭圆 34"/>
          <p:cNvSpPr/>
          <p:nvPr/>
        </p:nvSpPr>
        <p:spPr>
          <a:xfrm rot="5400000" flipV="1">
            <a:off x="9213338" y="4014617"/>
            <a:ext cx="1551635" cy="196849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grpSp>
        <p:nvGrpSpPr>
          <p:cNvPr id="44" name="组合 43"/>
          <p:cNvGrpSpPr/>
          <p:nvPr/>
        </p:nvGrpSpPr>
        <p:grpSpPr>
          <a:xfrm rot="5400000">
            <a:off x="1642480" y="1428216"/>
            <a:ext cx="1528639" cy="1986059"/>
            <a:chOff x="4020870" y="2194485"/>
            <a:chExt cx="1102258" cy="1432090"/>
          </a:xfrm>
          <a:effectLst>
            <a:outerShdw blurRad="444500" dist="254000" dir="8100000" algn="tr" rotWithShape="0">
              <a:prstClr val="black">
                <a:alpha val="50000"/>
              </a:prstClr>
            </a:outerShdw>
          </a:effectLst>
        </p:grpSpPr>
        <p:sp>
          <p:nvSpPr>
            <p:cNvPr id="4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cs typeface="+mn-ea"/>
              </a:endParaRPr>
            </a:p>
          </p:txBody>
        </p:sp>
        <p:sp>
          <p:nvSpPr>
            <p:cNvPr id="4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sp>
        <p:nvSpPr>
          <p:cNvPr id="75" name="TextBox 74"/>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grpSp>
        <p:nvGrpSpPr>
          <p:cNvPr id="22" name="组合 21"/>
          <p:cNvGrpSpPr/>
          <p:nvPr/>
        </p:nvGrpSpPr>
        <p:grpSpPr>
          <a:xfrm>
            <a:off x="3830814" y="1770001"/>
            <a:ext cx="7167987" cy="1633203"/>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sp>
          <p:nvSpPr>
            <p:cNvPr id="29"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endParaRPr>
            </a:p>
          </p:txBody>
        </p:sp>
      </p:grpSp>
      <p:grpSp>
        <p:nvGrpSpPr>
          <p:cNvPr id="30" name="组合 29"/>
          <p:cNvGrpSpPr/>
          <p:nvPr/>
        </p:nvGrpSpPr>
        <p:grpSpPr>
          <a:xfrm>
            <a:off x="1212543" y="4239653"/>
            <a:ext cx="7167987" cy="1633203"/>
            <a:chOff x="4304043" y="1286668"/>
            <a:chExt cx="3837944" cy="2757793"/>
          </a:xfrm>
          <a:solidFill>
            <a:schemeClr val="accent3"/>
          </a:solidFill>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sp>
          <p:nvSpPr>
            <p:cNvPr id="32" name="圆角矩形 31"/>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cs typeface="+mn-ea"/>
              </a:endParaRPr>
            </a:p>
          </p:txBody>
        </p:sp>
      </p:grpSp>
      <p:sp>
        <p:nvSpPr>
          <p:cNvPr id="33" name="TextBox 23"/>
          <p:cNvSpPr>
            <a:spLocks noChangeArrowheads="1"/>
          </p:cNvSpPr>
          <p:nvPr/>
        </p:nvSpPr>
        <p:spPr bwMode="auto">
          <a:xfrm>
            <a:off x="4246156" y="2128748"/>
            <a:ext cx="6337300" cy="103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latin typeface="+mn-ea"/>
                <a:cs typeface="+mn-ea"/>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335" dirty="0">
              <a:latin typeface="+mn-ea"/>
              <a:cs typeface="+mn-ea"/>
              <a:sym typeface="微软雅黑" panose="020B0503020204020204" pitchFamily="34" charset="-122"/>
            </a:endParaRPr>
          </a:p>
          <a:p>
            <a:pPr algn="just"/>
            <a:endParaRPr lang="zh-CN" altLang="en-US" sz="1335" dirty="0">
              <a:latin typeface="+mn-ea"/>
              <a:cs typeface="+mn-ea"/>
              <a:sym typeface="微软雅黑" panose="020B0503020204020204" pitchFamily="34" charset="-122"/>
            </a:endParaRPr>
          </a:p>
          <a:p>
            <a:pPr algn="just"/>
            <a:r>
              <a:rPr lang="zh-CN" altLang="en-US" sz="1335" b="1" dirty="0">
                <a:latin typeface="+mn-ea"/>
                <a:cs typeface="+mn-ea"/>
                <a:sym typeface="微软雅黑" panose="020B0503020204020204" pitchFamily="34" charset="-122"/>
              </a:rPr>
              <a:t>字号请根据你的内容多少，及演示需要调整大小。</a:t>
            </a:r>
            <a:endParaRPr lang="en-US" altLang="zh-CN" sz="1335" b="1" dirty="0">
              <a:latin typeface="+mn-ea"/>
              <a:cs typeface="+mn-ea"/>
              <a:sym typeface="微软雅黑" panose="020B0503020204020204" pitchFamily="34" charset="-122"/>
            </a:endParaRPr>
          </a:p>
        </p:txBody>
      </p:sp>
      <p:sp>
        <p:nvSpPr>
          <p:cNvPr id="38" name="TextBox 24"/>
          <p:cNvSpPr>
            <a:spLocks noChangeArrowheads="1"/>
          </p:cNvSpPr>
          <p:nvPr/>
        </p:nvSpPr>
        <p:spPr bwMode="auto">
          <a:xfrm>
            <a:off x="1666052" y="1928803"/>
            <a:ext cx="116628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200" b="1" dirty="0">
                <a:solidFill>
                  <a:schemeClr val="accent3"/>
                </a:solidFill>
                <a:latin typeface="+mn-ea"/>
                <a:cs typeface="+mn-ea"/>
              </a:rPr>
              <a:t>全国现状</a:t>
            </a:r>
          </a:p>
        </p:txBody>
      </p:sp>
      <p:sp>
        <p:nvSpPr>
          <p:cNvPr id="39" name="TextBox 31"/>
          <p:cNvSpPr>
            <a:spLocks noChangeArrowheads="1"/>
          </p:cNvSpPr>
          <p:nvPr/>
        </p:nvSpPr>
        <p:spPr bwMode="auto">
          <a:xfrm>
            <a:off x="9627202" y="4467860"/>
            <a:ext cx="116628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3200" b="1" dirty="0">
                <a:solidFill>
                  <a:schemeClr val="bg1"/>
                </a:solidFill>
                <a:latin typeface="+mn-ea"/>
                <a:cs typeface="+mn-ea"/>
              </a:rPr>
              <a:t>地区现状</a:t>
            </a:r>
          </a:p>
        </p:txBody>
      </p:sp>
      <p:sp>
        <p:nvSpPr>
          <p:cNvPr id="40" name="TextBox 25"/>
          <p:cNvSpPr>
            <a:spLocks noChangeArrowheads="1"/>
          </p:cNvSpPr>
          <p:nvPr/>
        </p:nvSpPr>
        <p:spPr bwMode="auto">
          <a:xfrm>
            <a:off x="1554234" y="4497707"/>
            <a:ext cx="6623051" cy="10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latin typeface="+mn-ea"/>
                <a:cs typeface="+mn-ea"/>
                <a:sym typeface="微软雅黑" panose="020B0503020204020204" pitchFamily="34" charset="-122"/>
              </a:rPr>
              <a:t>毕业论文在进行编写的过程中，需要经过开题报告、论文编写、论文上交评定、论文答辩以及论文评分五个过程，其中开题报告是论文进行的最重要的一个过程，也是论文能否进行的一个重要指标。</a:t>
            </a:r>
            <a:endParaRPr lang="en-US" altLang="zh-CN" sz="1335" dirty="0">
              <a:solidFill>
                <a:schemeClr val="bg1"/>
              </a:solidFill>
              <a:latin typeface="+mn-ea"/>
              <a:cs typeface="+mn-ea"/>
              <a:sym typeface="微软雅黑" panose="020B0503020204020204" pitchFamily="34" charset="-122"/>
            </a:endParaRPr>
          </a:p>
          <a:p>
            <a:pPr algn="just"/>
            <a:endParaRPr lang="zh-CN" altLang="en-US" sz="1335" dirty="0">
              <a:solidFill>
                <a:schemeClr val="bg1"/>
              </a:solidFill>
              <a:latin typeface="+mn-ea"/>
              <a:cs typeface="+mn-ea"/>
              <a:sym typeface="微软雅黑" panose="020B0503020204020204" pitchFamily="34" charset="-122"/>
            </a:endParaRPr>
          </a:p>
          <a:p>
            <a:pPr algn="just"/>
            <a:r>
              <a:rPr lang="zh-CN" altLang="en-US" sz="1335" b="1" dirty="0">
                <a:solidFill>
                  <a:srgbClr val="C1DCED"/>
                </a:solidFill>
                <a:latin typeface="+mn-ea"/>
                <a:cs typeface="+mn-ea"/>
                <a:sym typeface="微软雅黑" panose="020B0503020204020204" pitchFamily="34" charset="-122"/>
              </a:rPr>
              <a:t>字号请根据你的内容多少，及演示需要调整大小。</a:t>
            </a:r>
            <a:endParaRPr lang="en-US" altLang="zh-CN" sz="1335" b="1" dirty="0">
              <a:solidFill>
                <a:srgbClr val="C1DCED"/>
              </a:solidFill>
              <a:latin typeface="+mn-ea"/>
              <a:cs typeface="+mn-ea"/>
              <a:sym typeface="微软雅黑" panose="020B0503020204020204" pitchFamily="34" charset="-122"/>
            </a:endParaRPr>
          </a:p>
        </p:txBody>
      </p:sp>
    </p:spTree>
    <p:custDataLst>
      <p:tags r:id="rId2"/>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0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1+#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par>
                                <p:cTn id="46" presetID="2" presetClass="entr" presetSubtype="2"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ppt_x</p:attrName>
                                        </p:attrNameLst>
                                      </p:cBhvr>
                                      <p:tavLst>
                                        <p:tav tm="0">
                                          <p:val>
                                            <p:strVal val="1+#ppt_w/2"/>
                                          </p:val>
                                        </p:tav>
                                        <p:tav tm="100000">
                                          <p:val>
                                            <p:strVal val="#ppt_x"/>
                                          </p:val>
                                        </p:tav>
                                      </p:tavLst>
                                    </p:anim>
                                    <p:anim calcmode="lin" valueType="num">
                                      <p:cBhvr>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ppt_x</p:attrName>
                                        </p:attrNameLst>
                                      </p:cBhvr>
                                      <p:tavLst>
                                        <p:tav tm="0">
                                          <p:val>
                                            <p:strVal val="0-#ppt_w/2"/>
                                          </p:val>
                                        </p:tav>
                                        <p:tav tm="100000">
                                          <p:val>
                                            <p:strVal val="#ppt_x"/>
                                          </p:val>
                                        </p:tav>
                                      </p:tavLst>
                                    </p:anim>
                                    <p:anim calcmode="lin" valueType="num">
                                      <p:cBhvr>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ppt_x</p:attrName>
                                        </p:attrNameLst>
                                      </p:cBhvr>
                                      <p:tavLst>
                                        <p:tav tm="0">
                                          <p:val>
                                            <p:strVal val="0-#ppt_w/2"/>
                                          </p:val>
                                        </p:tav>
                                        <p:tav tm="100000">
                                          <p:val>
                                            <p:strVal val="#ppt_x"/>
                                          </p:val>
                                        </p:tav>
                                      </p:tavLst>
                                    </p:anim>
                                    <p:anim calcmode="lin" valueType="num">
                                      <p:cBhvr>
                                        <p:cTn id="57" dur="500" fill="hold"/>
                                        <p:tgtEl>
                                          <p:spTgt spid="40"/>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ppt_x</p:attrName>
                                        </p:attrNameLst>
                                      </p:cBhvr>
                                      <p:tavLst>
                                        <p:tav tm="0">
                                          <p:val>
                                            <p:strVal val="1+#ppt_w/2"/>
                                          </p:val>
                                        </p:tav>
                                        <p:tav tm="100000">
                                          <p:val>
                                            <p:strVal val="#ppt_x"/>
                                          </p:val>
                                        </p:tav>
                                      </p:tavLst>
                                    </p:anim>
                                    <p:anim calcmode="lin" valueType="num">
                                      <p:cBhvr>
                                        <p:cTn id="61" dur="500" fill="hold"/>
                                        <p:tgtEl>
                                          <p:spTgt spid="39"/>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p:bldP spid="43" grpId="0" bldLvl="0" animBg="1"/>
      <p:bldP spid="75" grpId="0"/>
      <p:bldP spid="33" grpId="0" bldLvl="0" autoUpdateAnimBg="0"/>
      <p:bldP spid="38" grpId="0" bldLvl="0" autoUpdateAnimBg="0"/>
      <p:bldP spid="39" grpId="0" bldLvl="0" autoUpdateAnimBg="0"/>
      <p:bldP spid="40"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22791" y="2388208"/>
            <a:ext cx="1734808" cy="1734808"/>
            <a:chOff x="2262782" y="1446400"/>
            <a:chExt cx="1301106" cy="1301106"/>
          </a:xfrm>
        </p:grpSpPr>
        <p:sp>
          <p:nvSpPr>
            <p:cNvPr id="5" name="椭圆 4"/>
            <p:cNvSpPr/>
            <p:nvPr/>
          </p:nvSpPr>
          <p:spPr>
            <a:xfrm>
              <a:off x="2262782" y="1446400"/>
              <a:ext cx="1301106" cy="1301106"/>
            </a:xfrm>
            <a:prstGeom prst="ellipse">
              <a:avLst/>
            </a:prstGeom>
            <a:gradFill flip="none" rotWithShape="1">
              <a:gsLst>
                <a:gs pos="20000">
                  <a:srgbClr val="BFBFBF"/>
                </a:gs>
                <a:gs pos="80000">
                  <a:srgbClr val="FFFFFF"/>
                </a:gs>
                <a:gs pos="100000">
                  <a:schemeClr val="bg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16" name="KSO_Shape"/>
            <p:cNvSpPr/>
            <p:nvPr/>
          </p:nvSpPr>
          <p:spPr bwMode="auto">
            <a:xfrm>
              <a:off x="2569626" y="1834674"/>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gradFill>
              <a:gsLst>
                <a:gs pos="0">
                  <a:schemeClr val="accent1"/>
                </a:gs>
                <a:gs pos="21000">
                  <a:schemeClr val="accent2"/>
                </a:gs>
                <a:gs pos="48617">
                  <a:schemeClr val="accent5"/>
                </a:gs>
                <a:gs pos="75000">
                  <a:srgbClr val="92D050"/>
                </a:gs>
                <a:gs pos="100000">
                  <a:schemeClr val="accent3"/>
                </a:gs>
              </a:gsLst>
              <a:lin ang="0" scaled="0"/>
            </a:gra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cs typeface="+mn-ea"/>
              </a:endParaRPr>
            </a:p>
          </p:txBody>
        </p:sp>
      </p:grpSp>
      <p:sp>
        <p:nvSpPr>
          <p:cNvPr id="14" name="矩形 13"/>
          <p:cNvSpPr/>
          <p:nvPr/>
        </p:nvSpPr>
        <p:spPr>
          <a:xfrm>
            <a:off x="600" y="3197495"/>
            <a:ext cx="2640000"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24" name="矩形 23"/>
          <p:cNvSpPr/>
          <p:nvPr/>
        </p:nvSpPr>
        <p:spPr>
          <a:xfrm>
            <a:off x="5040483" y="3197495"/>
            <a:ext cx="7152117" cy="120000"/>
          </a:xfrm>
          <a:prstGeom prst="rect">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endParaRPr>
          </a:p>
        </p:txBody>
      </p:sp>
      <p:sp>
        <p:nvSpPr>
          <p:cNvPr id="4" name="TextBox 1"/>
          <p:cNvSpPr txBox="1"/>
          <p:nvPr/>
        </p:nvSpPr>
        <p:spPr>
          <a:xfrm>
            <a:off x="5277715" y="2135809"/>
            <a:ext cx="5608320" cy="962025"/>
          </a:xfrm>
          <a:prstGeom prst="rect">
            <a:avLst/>
          </a:prstGeom>
          <a:noFill/>
        </p:spPr>
        <p:txBody>
          <a:bodyPr wrap="none" rtlCol="0">
            <a:spAutoFit/>
          </a:bodyPr>
          <a:lstStyle/>
          <a:p>
            <a:pPr algn="l"/>
            <a:r>
              <a:rPr lang="zh-CN" altLang="en-US" sz="5335" b="1" dirty="0">
                <a:solidFill>
                  <a:schemeClr val="accent3"/>
                </a:solidFill>
                <a:latin typeface="+mn-ea"/>
                <a:cs typeface="+mn-ea"/>
              </a:rPr>
              <a:t>单击此处添加标题</a:t>
            </a:r>
          </a:p>
        </p:txBody>
      </p:sp>
      <p:sp>
        <p:nvSpPr>
          <p:cNvPr id="15" name="TextBox 14"/>
          <p:cNvSpPr txBox="1"/>
          <p:nvPr/>
        </p:nvSpPr>
        <p:spPr>
          <a:xfrm>
            <a:off x="6112004" y="3469961"/>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6" name="TextBox 15"/>
          <p:cNvSpPr txBox="1"/>
          <p:nvPr/>
        </p:nvSpPr>
        <p:spPr>
          <a:xfrm>
            <a:off x="6112004" y="4533365"/>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17" name="TextBox 16"/>
          <p:cNvSpPr txBox="1"/>
          <p:nvPr/>
        </p:nvSpPr>
        <p:spPr>
          <a:xfrm>
            <a:off x="6112004" y="5072943"/>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7" name="TextBox 18"/>
          <p:cNvSpPr txBox="1"/>
          <p:nvPr/>
        </p:nvSpPr>
        <p:spPr>
          <a:xfrm>
            <a:off x="7521977" y="3532953"/>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rPr>
              <a:t>THE BACKGROUND</a:t>
            </a:r>
            <a:endParaRPr lang="zh-CN" altLang="en-US" sz="1600" dirty="0">
              <a:solidFill>
                <a:schemeClr val="accent3"/>
              </a:solidFill>
              <a:latin typeface="+mn-ea"/>
              <a:cs typeface="+mn-ea"/>
            </a:endParaRPr>
          </a:p>
        </p:txBody>
      </p:sp>
      <p:sp>
        <p:nvSpPr>
          <p:cNvPr id="8" name="TextBox 20"/>
          <p:cNvSpPr txBox="1"/>
          <p:nvPr/>
        </p:nvSpPr>
        <p:spPr>
          <a:xfrm>
            <a:off x="7521977" y="4597924"/>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9" name="TextBox 21"/>
          <p:cNvSpPr txBox="1"/>
          <p:nvPr/>
        </p:nvSpPr>
        <p:spPr>
          <a:xfrm>
            <a:off x="7521977" y="5138348"/>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10" name="椭圆 9"/>
          <p:cNvSpPr/>
          <p:nvPr/>
        </p:nvSpPr>
        <p:spPr>
          <a:xfrm>
            <a:off x="5720154" y="3506625"/>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5" name="椭圆 24"/>
          <p:cNvSpPr/>
          <p:nvPr/>
        </p:nvSpPr>
        <p:spPr>
          <a:xfrm>
            <a:off x="5720154" y="455772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6" name="椭圆 25"/>
          <p:cNvSpPr/>
          <p:nvPr/>
        </p:nvSpPr>
        <p:spPr>
          <a:xfrm>
            <a:off x="5720154" y="5084993"/>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
        <p:nvSpPr>
          <p:cNvPr id="28" name="TextBox 27"/>
          <p:cNvSpPr txBox="1"/>
          <p:nvPr/>
        </p:nvSpPr>
        <p:spPr>
          <a:xfrm>
            <a:off x="6112004" y="4024248"/>
            <a:ext cx="1402080" cy="483235"/>
          </a:xfrm>
          <a:prstGeom prst="rect">
            <a:avLst/>
          </a:prstGeom>
          <a:noFill/>
        </p:spPr>
        <p:txBody>
          <a:bodyPr wrap="none" rtlCol="0">
            <a:spAutoFit/>
          </a:bodyPr>
          <a:lstStyle/>
          <a:p>
            <a:pPr algn="l"/>
            <a:r>
              <a:rPr lang="zh-CN" altLang="en-US" sz="2400" dirty="0">
                <a:latin typeface="+mn-ea"/>
                <a:cs typeface="+mn-ea"/>
              </a:rPr>
              <a:t>添加标题</a:t>
            </a:r>
          </a:p>
        </p:txBody>
      </p:sp>
      <p:sp>
        <p:nvSpPr>
          <p:cNvPr id="29" name="TextBox 28"/>
          <p:cNvSpPr txBox="1"/>
          <p:nvPr/>
        </p:nvSpPr>
        <p:spPr>
          <a:xfrm>
            <a:off x="7521977" y="4087240"/>
            <a:ext cx="2069465" cy="352425"/>
          </a:xfrm>
          <a:prstGeom prst="rect">
            <a:avLst/>
          </a:prstGeom>
          <a:noFill/>
        </p:spPr>
        <p:txBody>
          <a:bodyPr wrap="none" rtlCol="0">
            <a:spAutoFit/>
          </a:bodyPr>
          <a:lstStyle/>
          <a:p>
            <a:pPr algn="ctr"/>
            <a:r>
              <a:rPr lang="en-US" altLang="zh-CN" sz="1600" dirty="0">
                <a:solidFill>
                  <a:schemeClr val="accent3"/>
                </a:solidFill>
                <a:latin typeface="+mn-ea"/>
                <a:cs typeface="+mn-ea"/>
                <a:sym typeface="+mn-ea"/>
              </a:rPr>
              <a:t>THE BACKGROUND</a:t>
            </a:r>
            <a:endParaRPr lang="zh-CN" altLang="en-US" sz="1600" dirty="0">
              <a:solidFill>
                <a:schemeClr val="accent3"/>
              </a:solidFill>
              <a:latin typeface="+mn-ea"/>
              <a:cs typeface="+mn-ea"/>
            </a:endParaRPr>
          </a:p>
        </p:txBody>
      </p:sp>
      <p:sp>
        <p:nvSpPr>
          <p:cNvPr id="30" name="椭圆 29"/>
          <p:cNvSpPr/>
          <p:nvPr/>
        </p:nvSpPr>
        <p:spPr>
          <a:xfrm>
            <a:off x="5720154" y="4060912"/>
            <a:ext cx="366369" cy="366369"/>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A3F6C"/>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ppt_x</p:attrName>
                                        </p:attrNameLst>
                                      </p:cBhvr>
                                      <p:tavLst>
                                        <p:tav tm="0">
                                          <p:val>
                                            <p:strVal val="#ppt_x+#ppt_w*1.125000"/>
                                          </p:val>
                                        </p:tav>
                                        <p:tav tm="100000">
                                          <p:val>
                                            <p:strVal val="#ppt_x"/>
                                          </p:val>
                                        </p:tav>
                                      </p:tavLst>
                                    </p:anim>
                                    <p:animEffect transition="in" filter="wipe(left)">
                                      <p:cBhvr>
                                        <p:cTn id="15" dur="500"/>
                                        <p:tgtEl>
                                          <p:spTgt spid="3"/>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right)">
                                      <p:cBhvr>
                                        <p:cTn id="19" dur="500"/>
                                        <p:tgtEl>
                                          <p:spTgt spid="4"/>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ppt_x</p:attrName>
                                        </p:attrNameLst>
                                      </p:cBhvr>
                                      <p:tavLst>
                                        <p:tav tm="0">
                                          <p:val>
                                            <p:strVal val="#ppt_x-#ppt_w*1.125000"/>
                                          </p:val>
                                        </p:tav>
                                        <p:tav tm="100000">
                                          <p:val>
                                            <p:strVal val="#ppt_x"/>
                                          </p:val>
                                        </p:tav>
                                      </p:tavLst>
                                    </p:anim>
                                    <p:animEffect transition="in" filter="wipe(right)">
                                      <p:cBhvr>
                                        <p:cTn id="23" dur="500"/>
                                        <p:tgtEl>
                                          <p:spTgt spid="1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right)">
                                      <p:cBhvr>
                                        <p:cTn id="27" dur="500"/>
                                        <p:tgtEl>
                                          <p:spTgt spid="25"/>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p:tgtEl>
                                          <p:spTgt spid="26"/>
                                        </p:tgtEl>
                                        <p:attrNameLst>
                                          <p:attrName>ppt_x</p:attrName>
                                        </p:attrNameLst>
                                      </p:cBhvr>
                                      <p:tavLst>
                                        <p:tav tm="0">
                                          <p:val>
                                            <p:strVal val="#ppt_x-#ppt_w*1.125000"/>
                                          </p:val>
                                        </p:tav>
                                        <p:tav tm="100000">
                                          <p:val>
                                            <p:strVal val="#ppt_x"/>
                                          </p:val>
                                        </p:tav>
                                      </p:tavLst>
                                    </p:anim>
                                    <p:animEffect transition="in" filter="wipe(right)">
                                      <p:cBhvr>
                                        <p:cTn id="31" dur="500"/>
                                        <p:tgtEl>
                                          <p:spTgt spid="26"/>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ppt_x</p:attrName>
                                        </p:attrNameLst>
                                      </p:cBhvr>
                                      <p:tavLst>
                                        <p:tav tm="0">
                                          <p:val>
                                            <p:strVal val="#ppt_x-#ppt_w*1.125000"/>
                                          </p:val>
                                        </p:tav>
                                        <p:tav tm="100000">
                                          <p:val>
                                            <p:strVal val="#ppt_x"/>
                                          </p:val>
                                        </p:tav>
                                      </p:tavLst>
                                    </p:anim>
                                    <p:animEffect transition="in" filter="wipe(right)">
                                      <p:cBhvr>
                                        <p:cTn id="39" dur="500"/>
                                        <p:tgtEl>
                                          <p:spTgt spid="6"/>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ppt_x</p:attrName>
                                        </p:attrNameLst>
                                      </p:cBhvr>
                                      <p:tavLst>
                                        <p:tav tm="0">
                                          <p:val>
                                            <p:strVal val="#ppt_x-#ppt_w*1.125000"/>
                                          </p:val>
                                        </p:tav>
                                        <p:tav tm="100000">
                                          <p:val>
                                            <p:strVal val="#ppt_x"/>
                                          </p:val>
                                        </p:tav>
                                      </p:tavLst>
                                    </p:anim>
                                    <p:animEffect transition="in" filter="wipe(right)">
                                      <p:cBhvr>
                                        <p:cTn id="47" dur="500"/>
                                        <p:tgtEl>
                                          <p:spTgt spid="7"/>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ppt_x</p:attrName>
                                        </p:attrNameLst>
                                      </p:cBhvr>
                                      <p:tavLst>
                                        <p:tav tm="0">
                                          <p:val>
                                            <p:strVal val="#ppt_x-#ppt_w*1.125000"/>
                                          </p:val>
                                        </p:tav>
                                        <p:tav tm="100000">
                                          <p:val>
                                            <p:strVal val="#ppt_x"/>
                                          </p:val>
                                        </p:tav>
                                      </p:tavLst>
                                    </p:anim>
                                    <p:animEffect transition="in" filter="wipe(right)">
                                      <p:cBhvr>
                                        <p:cTn id="51" dur="500"/>
                                        <p:tgtEl>
                                          <p:spTgt spid="8"/>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ppt_x</p:attrName>
                                        </p:attrNameLst>
                                      </p:cBhvr>
                                      <p:tavLst>
                                        <p:tav tm="0">
                                          <p:val>
                                            <p:strVal val="#ppt_x-#ppt_w*1.125000"/>
                                          </p:val>
                                        </p:tav>
                                        <p:tav tm="100000">
                                          <p:val>
                                            <p:strVal val="#ppt_x"/>
                                          </p:val>
                                        </p:tav>
                                      </p:tavLst>
                                    </p:anim>
                                    <p:animEffect transition="in" filter="wipe(right)">
                                      <p:cBhvr>
                                        <p:cTn id="55" dur="500"/>
                                        <p:tgtEl>
                                          <p:spTgt spid="9"/>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p:tgtEl>
                                          <p:spTgt spid="30"/>
                                        </p:tgtEl>
                                        <p:attrNameLst>
                                          <p:attrName>ppt_x</p:attrName>
                                        </p:attrNameLst>
                                      </p:cBhvr>
                                      <p:tavLst>
                                        <p:tav tm="0">
                                          <p:val>
                                            <p:strVal val="#ppt_x-#ppt_w*1.125000"/>
                                          </p:val>
                                        </p:tav>
                                        <p:tav tm="100000">
                                          <p:val>
                                            <p:strVal val="#ppt_x"/>
                                          </p:val>
                                        </p:tav>
                                      </p:tavLst>
                                    </p:anim>
                                    <p:animEffect transition="in" filter="wipe(right)">
                                      <p:cBhvr>
                                        <p:cTn id="59" dur="500"/>
                                        <p:tgtEl>
                                          <p:spTgt spid="30"/>
                                        </p:tgtEl>
                                      </p:cBhvr>
                                    </p:animEffect>
                                  </p:childTnLst>
                                </p:cTn>
                              </p:par>
                              <p:par>
                                <p:cTn id="60" presetID="12" presetClass="entr" presetSubtype="8" fill="hold" grpId="0" nodeType="withEffect">
                                  <p:stCondLst>
                                    <p:cond delay="3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p:tgtEl>
                                          <p:spTgt spid="28"/>
                                        </p:tgtEl>
                                        <p:attrNameLst>
                                          <p:attrName>ppt_x</p:attrName>
                                        </p:attrNameLst>
                                      </p:cBhvr>
                                      <p:tavLst>
                                        <p:tav tm="0">
                                          <p:val>
                                            <p:strVal val="#ppt_x-#ppt_w*1.125000"/>
                                          </p:val>
                                        </p:tav>
                                        <p:tav tm="100000">
                                          <p:val>
                                            <p:strVal val="#ppt_x"/>
                                          </p:val>
                                        </p:tav>
                                      </p:tavLst>
                                    </p:anim>
                                    <p:animEffect transition="in" filter="wipe(right)">
                                      <p:cBhvr>
                                        <p:cTn id="63" dur="500"/>
                                        <p:tgtEl>
                                          <p:spTgt spid="28"/>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4" grpId="0" bldLvl="0" animBg="1"/>
      <p:bldP spid="4" grpId="0"/>
      <p:bldP spid="15" grpId="0"/>
      <p:bldP spid="6" grpId="0"/>
      <p:bldP spid="17" grpId="0"/>
      <p:bldP spid="7" grpId="0"/>
      <p:bldP spid="8" grpId="0"/>
      <p:bldP spid="9" grpId="0"/>
      <p:bldP spid="10" grpId="0" bldLvl="0" animBg="1"/>
      <p:bldP spid="25" grpId="0" bldLvl="0" animBg="1"/>
      <p:bldP spid="26" grpId="0" bldLvl="0" animBg="1"/>
      <p:bldP spid="28" grpId="0"/>
      <p:bldP spid="29" grpId="0"/>
      <p:bldP spid="3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610" y="832152"/>
            <a:ext cx="10817981" cy="0"/>
          </a:xfrm>
          <a:prstGeom prst="line">
            <a:avLst/>
          </a:prstGeom>
          <a:ln w="76200">
            <a:gradFill>
              <a:gsLst>
                <a:gs pos="0">
                  <a:schemeClr val="accent1"/>
                </a:gs>
                <a:gs pos="23000">
                  <a:schemeClr val="accent2"/>
                </a:gs>
                <a:gs pos="77117">
                  <a:srgbClr val="92D050"/>
                </a:gs>
                <a:gs pos="50000">
                  <a:schemeClr val="accent5"/>
                </a:gs>
                <a:gs pos="100000">
                  <a:schemeClr val="accent3"/>
                </a:gs>
              </a:gsLst>
              <a:lin ang="10800000" scaled="0"/>
            </a:gra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63107" y="322923"/>
            <a:ext cx="366369" cy="366369"/>
          </a:xfrm>
          <a:prstGeom prst="ellipse">
            <a:avLst/>
          </a:prstGeom>
          <a:solidFill>
            <a:schemeClr val="accent3"/>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endParaRPr>
          </a:p>
        </p:txBody>
      </p:sp>
      <p:sp>
        <p:nvSpPr>
          <p:cNvPr id="4" name="TextBox 25"/>
          <p:cNvSpPr txBox="1"/>
          <p:nvPr/>
        </p:nvSpPr>
        <p:spPr>
          <a:xfrm>
            <a:off x="1212543" y="275107"/>
            <a:ext cx="1691640" cy="526415"/>
          </a:xfrm>
          <a:prstGeom prst="rect">
            <a:avLst/>
          </a:prstGeom>
          <a:noFill/>
        </p:spPr>
        <p:txBody>
          <a:bodyPr wrap="none" rtlCol="0">
            <a:spAutoFit/>
          </a:bodyPr>
          <a:lstStyle/>
          <a:p>
            <a:pPr algn="l"/>
            <a:r>
              <a:rPr lang="zh-CN" altLang="en-US" sz="2665" spc="300" dirty="0">
                <a:latin typeface="+mn-ea"/>
                <a:cs typeface="+mn-ea"/>
              </a:rPr>
              <a:t>添加标题</a:t>
            </a:r>
          </a:p>
        </p:txBody>
      </p:sp>
      <p:sp>
        <p:nvSpPr>
          <p:cNvPr id="5" name="TextBox 26"/>
          <p:cNvSpPr txBox="1"/>
          <p:nvPr/>
        </p:nvSpPr>
        <p:spPr>
          <a:xfrm>
            <a:off x="3188488" y="357181"/>
            <a:ext cx="2875915" cy="440055"/>
          </a:xfrm>
          <a:prstGeom prst="rect">
            <a:avLst/>
          </a:prstGeom>
          <a:noFill/>
        </p:spPr>
        <p:txBody>
          <a:bodyPr wrap="none" rtlCol="0">
            <a:spAutoFit/>
          </a:bodyPr>
          <a:lstStyle/>
          <a:p>
            <a:r>
              <a:rPr lang="en-US" altLang="zh-CN" sz="2135" dirty="0">
                <a:solidFill>
                  <a:schemeClr val="accent3"/>
                </a:solidFill>
                <a:latin typeface="+mn-ea"/>
                <a:cs typeface="+mn-ea"/>
              </a:rPr>
              <a:t>PRESENT SITUATION</a:t>
            </a:r>
            <a:endParaRPr lang="zh-CN" altLang="en-US" sz="2135" dirty="0">
              <a:solidFill>
                <a:schemeClr val="accent3"/>
              </a:solidFill>
              <a:latin typeface="+mn-ea"/>
              <a:cs typeface="+mn-ea"/>
            </a:endParaRPr>
          </a:p>
        </p:txBody>
      </p:sp>
      <p:cxnSp>
        <p:nvCxnSpPr>
          <p:cNvPr id="6" name="直接连接符 5"/>
          <p:cNvCxnSpPr/>
          <p:nvPr/>
        </p:nvCxnSpPr>
        <p:spPr>
          <a:xfrm>
            <a:off x="3076771" y="384399"/>
            <a:ext cx="0" cy="278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3663620" y="1475697"/>
            <a:ext cx="6460403" cy="4978287"/>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noFill/>
          </a:ln>
          <a:effectLst>
            <a:outerShdw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8" name="组合 7"/>
          <p:cNvGrpSpPr/>
          <p:nvPr/>
        </p:nvGrpSpPr>
        <p:grpSpPr>
          <a:xfrm>
            <a:off x="4942700" y="995187"/>
            <a:ext cx="2406357" cy="1091904"/>
            <a:chOff x="2665566" y="1142711"/>
            <a:chExt cx="2406357" cy="1091904"/>
          </a:xfrm>
        </p:grpSpPr>
        <p:sp>
          <p:nvSpPr>
            <p:cNvPr id="9" name="文本框 8"/>
            <p:cNvSpPr txBox="1"/>
            <p:nvPr/>
          </p:nvSpPr>
          <p:spPr bwMode="auto">
            <a:xfrm>
              <a:off x="2665566" y="1541195"/>
              <a:ext cx="2406357" cy="693420"/>
            </a:xfrm>
            <a:prstGeom prst="rect">
              <a:avLst/>
            </a:prstGeom>
            <a:noFill/>
          </p:spPr>
          <p:txBody>
            <a:bodyPr wrap="square">
              <a:spAutoFit/>
            </a:bodyPr>
            <a:lstStyle/>
            <a:p>
              <a:pPr algn="r">
                <a:lnSpc>
                  <a:spcPct val="110000"/>
                </a:lnSpc>
                <a:defRPr/>
              </a:pPr>
              <a:r>
                <a:rPr lang="zh-CN" altLang="en-US" sz="1200" dirty="0">
                  <a:latin typeface="+mn-ea"/>
                  <a:cs typeface="+mn-ea"/>
                </a:rPr>
                <a:t>点击输入具体内容点击输入具体内容点击输入具体内容点击输入具体内容</a:t>
              </a:r>
            </a:p>
          </p:txBody>
        </p:sp>
        <p:sp>
          <p:nvSpPr>
            <p:cNvPr id="10" name="文本框 9"/>
            <p:cNvSpPr txBox="1"/>
            <p:nvPr/>
          </p:nvSpPr>
          <p:spPr bwMode="auto">
            <a:xfrm>
              <a:off x="2716685" y="1221162"/>
              <a:ext cx="1922797" cy="417830"/>
            </a:xfrm>
            <a:prstGeom prst="rect">
              <a:avLst/>
            </a:prstGeom>
            <a:noFill/>
          </p:spPr>
          <p:txBody>
            <a:bodyPr>
              <a:spAutoFit/>
            </a:bodyPr>
            <a:lstStyle/>
            <a:p>
              <a:pPr algn="r">
                <a:defRPr/>
              </a:pPr>
              <a:r>
                <a:rPr lang="zh-CN" altLang="en-US" sz="2000" dirty="0">
                  <a:latin typeface="+mn-ea"/>
                  <a:cs typeface="+mn-ea"/>
                </a:rPr>
                <a:t>在此添加标题</a:t>
              </a:r>
            </a:p>
          </p:txBody>
        </p:sp>
        <p:sp>
          <p:nvSpPr>
            <p:cNvPr id="11" name="文本框 10"/>
            <p:cNvSpPr txBox="1"/>
            <p:nvPr/>
          </p:nvSpPr>
          <p:spPr>
            <a:xfrm>
              <a:off x="4477367" y="1142711"/>
              <a:ext cx="579636" cy="521970"/>
            </a:xfrm>
            <a:prstGeom prst="rect">
              <a:avLst/>
            </a:prstGeom>
            <a:noFill/>
          </p:spPr>
          <p:txBody>
            <a:bodyPr wrap="square" rtlCol="0">
              <a:spAutoFit/>
            </a:bodyPr>
            <a:lstStyle/>
            <a:p>
              <a:pPr algn="ctr"/>
              <a:r>
                <a:rPr lang="en-US" altLang="zh-CN" sz="2800" dirty="0">
                  <a:solidFill>
                    <a:schemeClr val="accent3"/>
                  </a:solidFill>
                  <a:latin typeface="Impact" panose="020B0806030902050204" pitchFamily="34" charset="0"/>
                  <a:cs typeface="+mn-ea"/>
                </a:rPr>
                <a:t>01</a:t>
              </a:r>
              <a:endParaRPr lang="zh-CN" altLang="en-US" sz="2800" dirty="0">
                <a:solidFill>
                  <a:schemeClr val="accent3"/>
                </a:solidFill>
                <a:latin typeface="Impact" panose="020B0806030902050204" pitchFamily="34" charset="0"/>
                <a:cs typeface="+mn-ea"/>
              </a:endParaRPr>
            </a:p>
          </p:txBody>
        </p:sp>
      </p:grpSp>
      <p:sp>
        <p:nvSpPr>
          <p:cNvPr id="12" name="等腰三角形 11"/>
          <p:cNvSpPr/>
          <p:nvPr/>
        </p:nvSpPr>
        <p:spPr>
          <a:xfrm rot="5400000">
            <a:off x="9696374" y="3310171"/>
            <a:ext cx="1390407" cy="1198627"/>
          </a:xfrm>
          <a:prstGeom prst="triangle">
            <a:avLst/>
          </a:prstGeom>
          <a:gradFill>
            <a:gsLst>
              <a:gs pos="50000">
                <a:schemeClr val="bg1"/>
              </a:gs>
              <a:gs pos="50000">
                <a:srgbClr val="E8E8E8"/>
              </a:gs>
            </a:gsLst>
            <a:lin ang="0" scaled="0"/>
          </a:gra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13" name="组合 12"/>
          <p:cNvGrpSpPr/>
          <p:nvPr/>
        </p:nvGrpSpPr>
        <p:grpSpPr>
          <a:xfrm>
            <a:off x="9306454" y="3475363"/>
            <a:ext cx="109487" cy="744415"/>
            <a:chOff x="7917305" y="1679687"/>
            <a:chExt cx="213360" cy="853440"/>
          </a:xfrm>
          <a:solidFill>
            <a:srgbClr val="0070C0"/>
          </a:solidFill>
        </p:grpSpPr>
        <p:sp>
          <p:nvSpPr>
            <p:cNvPr id="14" name="矩形 13"/>
            <p:cNvSpPr/>
            <p:nvPr/>
          </p:nvSpPr>
          <p:spPr>
            <a:xfrm>
              <a:off x="7917305" y="1679687"/>
              <a:ext cx="213360" cy="213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5" name="矩形 14"/>
            <p:cNvSpPr/>
            <p:nvPr/>
          </p:nvSpPr>
          <p:spPr>
            <a:xfrm>
              <a:off x="7917305" y="1893047"/>
              <a:ext cx="213360" cy="213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6" name="矩形 15"/>
            <p:cNvSpPr/>
            <p:nvPr/>
          </p:nvSpPr>
          <p:spPr>
            <a:xfrm>
              <a:off x="7917305" y="2106407"/>
              <a:ext cx="213360" cy="213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7" name="矩形 16"/>
            <p:cNvSpPr/>
            <p:nvPr/>
          </p:nvSpPr>
          <p:spPr>
            <a:xfrm>
              <a:off x="7917305" y="2319767"/>
              <a:ext cx="213360" cy="21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18" name="组合 17"/>
          <p:cNvGrpSpPr/>
          <p:nvPr/>
        </p:nvGrpSpPr>
        <p:grpSpPr>
          <a:xfrm flipH="1">
            <a:off x="1392812" y="4551013"/>
            <a:ext cx="2406357" cy="1091904"/>
            <a:chOff x="2665566" y="1142711"/>
            <a:chExt cx="2406357" cy="1091904"/>
          </a:xfrm>
        </p:grpSpPr>
        <p:sp>
          <p:nvSpPr>
            <p:cNvPr id="19" name="文本框 18"/>
            <p:cNvSpPr txBox="1"/>
            <p:nvPr/>
          </p:nvSpPr>
          <p:spPr bwMode="auto">
            <a:xfrm>
              <a:off x="2665566" y="1541195"/>
              <a:ext cx="2406357" cy="693420"/>
            </a:xfrm>
            <a:prstGeom prst="rect">
              <a:avLst/>
            </a:prstGeom>
            <a:noFill/>
          </p:spPr>
          <p:txBody>
            <a:bodyPr wrap="square">
              <a:spAutoFit/>
            </a:bodyPr>
            <a:lstStyle/>
            <a:p>
              <a:pPr>
                <a:lnSpc>
                  <a:spcPct val="110000"/>
                </a:lnSpc>
                <a:defRPr/>
              </a:pPr>
              <a:r>
                <a:rPr lang="zh-CN" altLang="en-US" sz="1200" dirty="0">
                  <a:latin typeface="+mn-ea"/>
                  <a:cs typeface="+mn-ea"/>
                </a:rPr>
                <a:t>点击输入具体内容点击输入具体内容点击输入具体内容点击输入具体内容</a:t>
              </a:r>
            </a:p>
          </p:txBody>
        </p:sp>
        <p:sp>
          <p:nvSpPr>
            <p:cNvPr id="20" name="文本框 19"/>
            <p:cNvSpPr txBox="1"/>
            <p:nvPr/>
          </p:nvSpPr>
          <p:spPr bwMode="auto">
            <a:xfrm>
              <a:off x="2716685" y="1221162"/>
              <a:ext cx="1922797" cy="417830"/>
            </a:xfrm>
            <a:prstGeom prst="rect">
              <a:avLst/>
            </a:prstGeom>
            <a:noFill/>
          </p:spPr>
          <p:txBody>
            <a:bodyPr>
              <a:spAutoFit/>
            </a:bodyPr>
            <a:lstStyle/>
            <a:p>
              <a:pPr>
                <a:defRPr/>
              </a:pPr>
              <a:r>
                <a:rPr lang="zh-CN" altLang="en-US" sz="2000" dirty="0">
                  <a:latin typeface="+mn-ea"/>
                  <a:cs typeface="+mn-ea"/>
                </a:rPr>
                <a:t>在此添加标题</a:t>
              </a:r>
            </a:p>
          </p:txBody>
        </p:sp>
        <p:sp>
          <p:nvSpPr>
            <p:cNvPr id="21" name="文本框 20"/>
            <p:cNvSpPr txBox="1"/>
            <p:nvPr/>
          </p:nvSpPr>
          <p:spPr>
            <a:xfrm>
              <a:off x="4351512" y="1142711"/>
              <a:ext cx="705492" cy="521970"/>
            </a:xfrm>
            <a:prstGeom prst="rect">
              <a:avLst/>
            </a:prstGeom>
            <a:noFill/>
          </p:spPr>
          <p:txBody>
            <a:bodyPr wrap="square" rtlCol="0">
              <a:spAutoFit/>
            </a:bodyPr>
            <a:lstStyle/>
            <a:p>
              <a:r>
                <a:rPr lang="en-US" altLang="zh-CN" sz="2800" dirty="0">
                  <a:solidFill>
                    <a:schemeClr val="accent2"/>
                  </a:solidFill>
                  <a:latin typeface="Impact" panose="020B0806030902050204" pitchFamily="34" charset="0"/>
                  <a:cs typeface="+mn-ea"/>
                </a:rPr>
                <a:t>03</a:t>
              </a:r>
              <a:endParaRPr lang="zh-CN" altLang="en-US" sz="2800" dirty="0">
                <a:solidFill>
                  <a:schemeClr val="accent2"/>
                </a:solidFill>
                <a:latin typeface="Impact" panose="020B0806030902050204" pitchFamily="34" charset="0"/>
                <a:cs typeface="+mn-ea"/>
              </a:endParaRPr>
            </a:p>
          </p:txBody>
        </p:sp>
      </p:grpSp>
      <p:grpSp>
        <p:nvGrpSpPr>
          <p:cNvPr id="22" name="组合 21"/>
          <p:cNvGrpSpPr/>
          <p:nvPr/>
        </p:nvGrpSpPr>
        <p:grpSpPr>
          <a:xfrm flipH="1">
            <a:off x="5012592" y="5485312"/>
            <a:ext cx="2406357" cy="1091904"/>
            <a:chOff x="2665566" y="1142711"/>
            <a:chExt cx="2406357" cy="1091904"/>
          </a:xfrm>
        </p:grpSpPr>
        <p:sp>
          <p:nvSpPr>
            <p:cNvPr id="23" name="文本框 22"/>
            <p:cNvSpPr txBox="1"/>
            <p:nvPr/>
          </p:nvSpPr>
          <p:spPr bwMode="auto">
            <a:xfrm>
              <a:off x="2665566" y="1541195"/>
              <a:ext cx="2406357" cy="693420"/>
            </a:xfrm>
            <a:prstGeom prst="rect">
              <a:avLst/>
            </a:prstGeom>
            <a:noFill/>
          </p:spPr>
          <p:txBody>
            <a:bodyPr wrap="square">
              <a:spAutoFit/>
            </a:bodyPr>
            <a:lstStyle/>
            <a:p>
              <a:pPr>
                <a:lnSpc>
                  <a:spcPct val="110000"/>
                </a:lnSpc>
                <a:defRPr/>
              </a:pPr>
              <a:r>
                <a:rPr lang="zh-CN" altLang="en-US" sz="1200" dirty="0">
                  <a:latin typeface="+mn-ea"/>
                  <a:cs typeface="+mn-ea"/>
                </a:rPr>
                <a:t>点击输入具体内容点击输入具体内容点击输入具体内容点击输入具体内容</a:t>
              </a:r>
            </a:p>
          </p:txBody>
        </p:sp>
        <p:sp>
          <p:nvSpPr>
            <p:cNvPr id="24" name="文本框 23"/>
            <p:cNvSpPr txBox="1"/>
            <p:nvPr/>
          </p:nvSpPr>
          <p:spPr bwMode="auto">
            <a:xfrm>
              <a:off x="2716685" y="1221162"/>
              <a:ext cx="1922797" cy="417830"/>
            </a:xfrm>
            <a:prstGeom prst="rect">
              <a:avLst/>
            </a:prstGeom>
            <a:noFill/>
          </p:spPr>
          <p:txBody>
            <a:bodyPr>
              <a:spAutoFit/>
            </a:bodyPr>
            <a:lstStyle/>
            <a:p>
              <a:pPr>
                <a:defRPr/>
              </a:pPr>
              <a:r>
                <a:rPr lang="zh-CN" altLang="en-US" sz="2000" dirty="0">
                  <a:latin typeface="+mn-ea"/>
                  <a:cs typeface="+mn-ea"/>
                </a:rPr>
                <a:t>在此添加标题</a:t>
              </a:r>
            </a:p>
          </p:txBody>
        </p:sp>
        <p:sp>
          <p:nvSpPr>
            <p:cNvPr id="25" name="文本框 24"/>
            <p:cNvSpPr txBox="1"/>
            <p:nvPr/>
          </p:nvSpPr>
          <p:spPr>
            <a:xfrm>
              <a:off x="4147650" y="1142711"/>
              <a:ext cx="909355" cy="521970"/>
            </a:xfrm>
            <a:prstGeom prst="rect">
              <a:avLst/>
            </a:prstGeom>
            <a:noFill/>
          </p:spPr>
          <p:txBody>
            <a:bodyPr wrap="square" rtlCol="0">
              <a:spAutoFit/>
            </a:bodyPr>
            <a:lstStyle/>
            <a:p>
              <a:r>
                <a:rPr lang="en-US" altLang="zh-CN" sz="2800" dirty="0">
                  <a:solidFill>
                    <a:schemeClr val="accent1"/>
                  </a:solidFill>
                  <a:latin typeface="Impact" panose="020B0806030902050204" pitchFamily="34" charset="0"/>
                  <a:cs typeface="+mn-ea"/>
                </a:rPr>
                <a:t>04</a:t>
              </a:r>
              <a:endParaRPr lang="zh-CN" altLang="en-US" sz="2800" dirty="0">
                <a:solidFill>
                  <a:schemeClr val="accent1"/>
                </a:solidFill>
                <a:latin typeface="Impact" panose="020B0806030902050204" pitchFamily="34" charset="0"/>
                <a:cs typeface="+mn-ea"/>
              </a:endParaRPr>
            </a:p>
          </p:txBody>
        </p:sp>
      </p:grpSp>
      <p:grpSp>
        <p:nvGrpSpPr>
          <p:cNvPr id="26" name="组合 25"/>
          <p:cNvGrpSpPr/>
          <p:nvPr/>
        </p:nvGrpSpPr>
        <p:grpSpPr>
          <a:xfrm flipH="1">
            <a:off x="2642492" y="3276109"/>
            <a:ext cx="2406357" cy="1091904"/>
            <a:chOff x="2665566" y="1142711"/>
            <a:chExt cx="2406357" cy="1091904"/>
          </a:xfrm>
        </p:grpSpPr>
        <p:sp>
          <p:nvSpPr>
            <p:cNvPr id="27" name="文本框 26"/>
            <p:cNvSpPr txBox="1"/>
            <p:nvPr/>
          </p:nvSpPr>
          <p:spPr bwMode="auto">
            <a:xfrm>
              <a:off x="2665566" y="1541195"/>
              <a:ext cx="2406357" cy="693420"/>
            </a:xfrm>
            <a:prstGeom prst="rect">
              <a:avLst/>
            </a:prstGeom>
            <a:noFill/>
          </p:spPr>
          <p:txBody>
            <a:bodyPr wrap="square">
              <a:spAutoFit/>
            </a:bodyPr>
            <a:lstStyle/>
            <a:p>
              <a:pPr>
                <a:lnSpc>
                  <a:spcPct val="110000"/>
                </a:lnSpc>
                <a:defRPr/>
              </a:pPr>
              <a:r>
                <a:rPr lang="zh-CN" altLang="en-US" sz="1200" dirty="0">
                  <a:latin typeface="+mn-ea"/>
                  <a:cs typeface="+mn-ea"/>
                </a:rPr>
                <a:t>点击输入具体内容点击输入具体内容点击输入具体内容点击输入具体内容</a:t>
              </a:r>
            </a:p>
          </p:txBody>
        </p:sp>
        <p:sp>
          <p:nvSpPr>
            <p:cNvPr id="28" name="文本框 27"/>
            <p:cNvSpPr txBox="1"/>
            <p:nvPr/>
          </p:nvSpPr>
          <p:spPr bwMode="auto">
            <a:xfrm>
              <a:off x="2716685" y="1221162"/>
              <a:ext cx="1922797" cy="417830"/>
            </a:xfrm>
            <a:prstGeom prst="rect">
              <a:avLst/>
            </a:prstGeom>
            <a:noFill/>
          </p:spPr>
          <p:txBody>
            <a:bodyPr>
              <a:spAutoFit/>
            </a:bodyPr>
            <a:lstStyle/>
            <a:p>
              <a:pPr>
                <a:defRPr/>
              </a:pPr>
              <a:r>
                <a:rPr lang="zh-CN" altLang="en-US" sz="2000" dirty="0">
                  <a:latin typeface="+mn-ea"/>
                  <a:cs typeface="+mn-ea"/>
                </a:rPr>
                <a:t>在此添加标题</a:t>
              </a:r>
            </a:p>
          </p:txBody>
        </p:sp>
        <p:sp>
          <p:nvSpPr>
            <p:cNvPr id="29" name="文本框 28"/>
            <p:cNvSpPr txBox="1"/>
            <p:nvPr/>
          </p:nvSpPr>
          <p:spPr>
            <a:xfrm>
              <a:off x="4339728" y="1142711"/>
              <a:ext cx="717276" cy="521970"/>
            </a:xfrm>
            <a:prstGeom prst="rect">
              <a:avLst/>
            </a:prstGeom>
            <a:noFill/>
          </p:spPr>
          <p:txBody>
            <a:bodyPr wrap="square" rtlCol="0">
              <a:spAutoFit/>
            </a:bodyPr>
            <a:lstStyle/>
            <a:p>
              <a:r>
                <a:rPr lang="en-US" altLang="zh-CN" sz="2800" dirty="0">
                  <a:solidFill>
                    <a:srgbClr val="92D050"/>
                  </a:solidFill>
                  <a:latin typeface="Impact" panose="020B0806030902050204" pitchFamily="34" charset="0"/>
                  <a:cs typeface="+mn-ea"/>
                </a:rPr>
                <a:t>02</a:t>
              </a:r>
              <a:endParaRPr lang="zh-CN" altLang="en-US" sz="2800" dirty="0">
                <a:solidFill>
                  <a:srgbClr val="92D050"/>
                </a:solidFill>
                <a:latin typeface="Impact" panose="020B0806030902050204" pitchFamily="34" charset="0"/>
                <a:cs typeface="+mn-ea"/>
              </a:endParaRPr>
            </a:p>
          </p:txBody>
        </p:sp>
      </p:grpSp>
      <p:grpSp>
        <p:nvGrpSpPr>
          <p:cNvPr id="30" name="组合 29"/>
          <p:cNvGrpSpPr/>
          <p:nvPr/>
        </p:nvGrpSpPr>
        <p:grpSpPr>
          <a:xfrm>
            <a:off x="7267303" y="5315115"/>
            <a:ext cx="1473815" cy="1202003"/>
            <a:chOff x="5450027" y="3986336"/>
            <a:chExt cx="1105361" cy="901502"/>
          </a:xfrm>
        </p:grpSpPr>
        <p:sp>
          <p:nvSpPr>
            <p:cNvPr id="31" name="椭圆 30"/>
            <p:cNvSpPr/>
            <p:nvPr/>
          </p:nvSpPr>
          <p:spPr>
            <a:xfrm>
              <a:off x="5856660" y="4078200"/>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32" name="椭圆 31"/>
            <p:cNvSpPr/>
            <p:nvPr/>
          </p:nvSpPr>
          <p:spPr>
            <a:xfrm>
              <a:off x="5919853" y="4141393"/>
              <a:ext cx="572339" cy="5723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33" name="组合 32"/>
            <p:cNvGrpSpPr/>
            <p:nvPr/>
          </p:nvGrpSpPr>
          <p:grpSpPr>
            <a:xfrm rot="16200000" flipH="1">
              <a:off x="5344272" y="4092091"/>
              <a:ext cx="901502" cy="689992"/>
              <a:chOff x="911201" y="1622002"/>
              <a:chExt cx="2283025" cy="1747386"/>
            </a:xfrm>
          </p:grpSpPr>
          <p:sp>
            <p:nvSpPr>
              <p:cNvPr id="43" name="矩形 42"/>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44" name="任意多边形 4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45" name="椭圆 44"/>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46" name="椭圆 45"/>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47" name="椭圆 46"/>
              <p:cNvSpPr/>
              <p:nvPr/>
            </p:nvSpPr>
            <p:spPr>
              <a:xfrm>
                <a:off x="1952570" y="2048530"/>
                <a:ext cx="209661" cy="209661"/>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48" name="椭圆 47"/>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49" name="椭圆 48"/>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34" name="组合 33"/>
            <p:cNvGrpSpPr/>
            <p:nvPr/>
          </p:nvGrpSpPr>
          <p:grpSpPr>
            <a:xfrm>
              <a:off x="6096353" y="4316632"/>
              <a:ext cx="219341" cy="231061"/>
              <a:chOff x="6596990" y="5657399"/>
              <a:chExt cx="428184" cy="496168"/>
            </a:xfrm>
            <a:solidFill>
              <a:schemeClr val="bg1"/>
            </a:solidFill>
          </p:grpSpPr>
          <p:sp>
            <p:nvSpPr>
              <p:cNvPr id="35"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36"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37"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38"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39"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0"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1"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42"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50" name="组合 49"/>
          <p:cNvGrpSpPr/>
          <p:nvPr/>
        </p:nvGrpSpPr>
        <p:grpSpPr>
          <a:xfrm>
            <a:off x="3656379" y="4425724"/>
            <a:ext cx="1433760" cy="1202003"/>
            <a:chOff x="2741834" y="3319293"/>
            <a:chExt cx="1075320" cy="901502"/>
          </a:xfrm>
        </p:grpSpPr>
        <p:sp>
          <p:nvSpPr>
            <p:cNvPr id="51" name="椭圆 50"/>
            <p:cNvSpPr/>
            <p:nvPr/>
          </p:nvSpPr>
          <p:spPr>
            <a:xfrm>
              <a:off x="3118426" y="3420682"/>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52" name="椭圆 51"/>
            <p:cNvSpPr/>
            <p:nvPr/>
          </p:nvSpPr>
          <p:spPr>
            <a:xfrm>
              <a:off x="3181619" y="3483875"/>
              <a:ext cx="572339" cy="57233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53" name="组合 52"/>
            <p:cNvGrpSpPr/>
            <p:nvPr/>
          </p:nvGrpSpPr>
          <p:grpSpPr>
            <a:xfrm rot="16200000" flipH="1">
              <a:off x="2636079" y="3425048"/>
              <a:ext cx="901502" cy="689992"/>
              <a:chOff x="911201" y="1622002"/>
              <a:chExt cx="2283025" cy="1747386"/>
            </a:xfrm>
          </p:grpSpPr>
          <p:sp>
            <p:nvSpPr>
              <p:cNvPr id="64" name="矩形 63"/>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65" name="任意多边形 64"/>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66" name="椭圆 65"/>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67" name="椭圆 66"/>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68" name="椭圆 67"/>
              <p:cNvSpPr/>
              <p:nvPr/>
            </p:nvSpPr>
            <p:spPr>
              <a:xfrm>
                <a:off x="1952570" y="2048530"/>
                <a:ext cx="209661" cy="209661"/>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69" name="椭圆 68"/>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70" name="椭圆 69"/>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54" name="组合 53"/>
            <p:cNvGrpSpPr/>
            <p:nvPr/>
          </p:nvGrpSpPr>
          <p:grpSpPr>
            <a:xfrm>
              <a:off x="3369798" y="3648175"/>
              <a:ext cx="210661" cy="258029"/>
              <a:chOff x="6605340" y="4486155"/>
              <a:chExt cx="403136" cy="493783"/>
            </a:xfrm>
            <a:solidFill>
              <a:schemeClr val="bg1"/>
            </a:solidFill>
          </p:grpSpPr>
          <p:sp>
            <p:nvSpPr>
              <p:cNvPr id="55"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56"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57"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58"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59"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0"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1"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2"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63"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71" name="组合 70"/>
          <p:cNvGrpSpPr/>
          <p:nvPr/>
        </p:nvGrpSpPr>
        <p:grpSpPr>
          <a:xfrm>
            <a:off x="4927775" y="3143387"/>
            <a:ext cx="1462195" cy="1202003"/>
            <a:chOff x="3695381" y="2357540"/>
            <a:chExt cx="1096646" cy="901502"/>
          </a:xfrm>
        </p:grpSpPr>
        <p:sp>
          <p:nvSpPr>
            <p:cNvPr id="72" name="椭圆 71"/>
            <p:cNvSpPr/>
            <p:nvPr/>
          </p:nvSpPr>
          <p:spPr>
            <a:xfrm>
              <a:off x="4093299" y="2463112"/>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73" name="椭圆 72"/>
            <p:cNvSpPr/>
            <p:nvPr/>
          </p:nvSpPr>
          <p:spPr>
            <a:xfrm>
              <a:off x="4156492" y="2526305"/>
              <a:ext cx="572339" cy="572339"/>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74" name="组合 73"/>
            <p:cNvGrpSpPr/>
            <p:nvPr/>
          </p:nvGrpSpPr>
          <p:grpSpPr>
            <a:xfrm rot="16200000" flipH="1">
              <a:off x="3589626" y="2463295"/>
              <a:ext cx="901502" cy="689992"/>
              <a:chOff x="911201" y="1622002"/>
              <a:chExt cx="2283025" cy="1747386"/>
            </a:xfrm>
          </p:grpSpPr>
          <p:sp>
            <p:nvSpPr>
              <p:cNvPr id="79" name="矩形 78"/>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0" name="任意多边形 79"/>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1" name="椭圆 80"/>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2" name="椭圆 81"/>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3" name="椭圆 82"/>
              <p:cNvSpPr/>
              <p:nvPr/>
            </p:nvSpPr>
            <p:spPr>
              <a:xfrm>
                <a:off x="1952570" y="2048530"/>
                <a:ext cx="209661" cy="20966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4" name="椭圆 83"/>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5" name="椭圆 84"/>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75" name="组合 74"/>
            <p:cNvGrpSpPr/>
            <p:nvPr/>
          </p:nvGrpSpPr>
          <p:grpSpPr>
            <a:xfrm>
              <a:off x="4333892" y="2681193"/>
              <a:ext cx="273275" cy="257166"/>
              <a:chOff x="5067933" y="4413400"/>
              <a:chExt cx="586815" cy="552226"/>
            </a:xfrm>
            <a:solidFill>
              <a:schemeClr val="bg1"/>
            </a:solidFill>
          </p:grpSpPr>
          <p:sp>
            <p:nvSpPr>
              <p:cNvPr id="76"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77"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78"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grpSp>
        <p:nvGrpSpPr>
          <p:cNvPr id="86" name="组合 85"/>
          <p:cNvGrpSpPr/>
          <p:nvPr/>
        </p:nvGrpSpPr>
        <p:grpSpPr>
          <a:xfrm>
            <a:off x="3748368" y="1196393"/>
            <a:ext cx="1246708" cy="1295689"/>
            <a:chOff x="2810826" y="897295"/>
            <a:chExt cx="935031" cy="971767"/>
          </a:xfrm>
        </p:grpSpPr>
        <p:sp>
          <p:nvSpPr>
            <p:cNvPr id="87" name="椭圆 86"/>
            <p:cNvSpPr/>
            <p:nvPr/>
          </p:nvSpPr>
          <p:spPr>
            <a:xfrm>
              <a:off x="2810826" y="1170334"/>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88" name="椭圆 87"/>
            <p:cNvSpPr/>
            <p:nvPr/>
          </p:nvSpPr>
          <p:spPr>
            <a:xfrm>
              <a:off x="2874019" y="1233527"/>
              <a:ext cx="572339" cy="5723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nvGrpSpPr>
            <p:cNvPr id="89" name="组合 88"/>
            <p:cNvGrpSpPr/>
            <p:nvPr/>
          </p:nvGrpSpPr>
          <p:grpSpPr>
            <a:xfrm rot="1200000" flipH="1">
              <a:off x="2844355" y="897295"/>
              <a:ext cx="901502" cy="610040"/>
              <a:chOff x="911201" y="1824478"/>
              <a:chExt cx="2283025" cy="1544910"/>
            </a:xfrm>
          </p:grpSpPr>
          <p:sp>
            <p:nvSpPr>
              <p:cNvPr id="100" name="矩形 99"/>
              <p:cNvSpPr/>
              <p:nvPr/>
            </p:nvSpPr>
            <p:spPr>
              <a:xfrm rot="17400000">
                <a:off x="1340906" y="1872051"/>
                <a:ext cx="60758" cy="489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1" name="任意多边形 100"/>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2" name="椭圆 101"/>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3" name="椭圆 102"/>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4" name="椭圆 103"/>
              <p:cNvSpPr/>
              <p:nvPr/>
            </p:nvSpPr>
            <p:spPr>
              <a:xfrm>
                <a:off x="1526843" y="2124151"/>
                <a:ext cx="209662" cy="209660"/>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5" name="椭圆 104"/>
              <p:cNvSpPr/>
              <p:nvPr/>
            </p:nvSpPr>
            <p:spPr>
              <a:xfrm>
                <a:off x="1582206" y="2182455"/>
                <a:ext cx="98933" cy="9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sp>
            <p:nvSpPr>
              <p:cNvPr id="106" name="椭圆 105"/>
              <p:cNvSpPr/>
              <p:nvPr/>
            </p:nvSpPr>
            <p:spPr>
              <a:xfrm>
                <a:off x="1062963" y="1964312"/>
                <a:ext cx="98933" cy="989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endParaRPr>
              </a:p>
            </p:txBody>
          </p:sp>
        </p:grpSp>
        <p:grpSp>
          <p:nvGrpSpPr>
            <p:cNvPr id="90" name="组合 89"/>
            <p:cNvGrpSpPr/>
            <p:nvPr/>
          </p:nvGrpSpPr>
          <p:grpSpPr>
            <a:xfrm>
              <a:off x="3035230" y="1401630"/>
              <a:ext cx="264387" cy="248280"/>
              <a:chOff x="3411256" y="4486155"/>
              <a:chExt cx="567731" cy="533142"/>
            </a:xfrm>
            <a:solidFill>
              <a:schemeClr val="bg1"/>
            </a:solidFill>
          </p:grpSpPr>
          <p:sp>
            <p:nvSpPr>
              <p:cNvPr id="91"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2"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3"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4"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5"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6"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7"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8"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sp>
            <p:nvSpPr>
              <p:cNvPr id="99"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000000"/>
                  </a:solidFill>
                  <a:cs typeface="+mn-ea"/>
                </a:endParaRPr>
              </a:p>
            </p:txBody>
          </p:sp>
        </p:grpSp>
      </p:grpSp>
      <p:sp>
        <p:nvSpPr>
          <p:cNvPr id="107" name="TextBox 63"/>
          <p:cNvSpPr txBox="1"/>
          <p:nvPr/>
        </p:nvSpPr>
        <p:spPr>
          <a:xfrm>
            <a:off x="14147254" y="8510119"/>
            <a:ext cx="1097280" cy="483235"/>
          </a:xfrm>
          <a:prstGeom prst="rect">
            <a:avLst/>
          </a:prstGeom>
          <a:noFill/>
        </p:spPr>
        <p:txBody>
          <a:bodyPr wrap="none" rtlCol="0">
            <a:spAutoFit/>
          </a:bodyPr>
          <a:lstStyle/>
          <a:p>
            <a:r>
              <a:rPr lang="zh-CN" altLang="en-US" sz="2400" dirty="0">
                <a:cs typeface="+mn-ea"/>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300"/>
                                        <p:tgtEl>
                                          <p:spTgt spid="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10"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0" presetClass="path" presetSubtype="0" accel="50000" decel="50000" fill="hold" nodeType="withEffect">
                                  <p:stCondLst>
                                    <p:cond delay="0"/>
                                  </p:stCondLst>
                                  <p:childTnLst>
                                    <p:animMotion origin="layout" path="M 0.26024 0.20617 L 0.26024 0.20617 C 0.25937 0.20031 0.25763 0.18117 0.25538 0.17222 C 0.2526 0.1608 0.25208 0.16296 0.25069 0.15247 C 0.24861 0.13796 0.24843 0.12871 0.24739 0.11296 C 0.24687 0.08364 0.24687 0.05463 0.24583 0.02531 C 0.24583 0.02161 0.24496 0.0179 0.24427 0.0142 C 0.2434 0.00864 0.24218 0.00093 0.23958 -0.00278 C 0.23819 -0.00463 0.23645 -0.00555 0.23472 -0.00555 L 0.05069 -0.00833 L 0.01892 -0.00555 C 0.01423 -0.00494 0.00937 -0.00432 0.00468 -0.00278 C 0.00295 -0.00247 1.38889E-6 -4.69136E-6 1.38889E-6 -4.69136E-6 L 1.38889E-6 -4.69136E-6 " pathEditMode="relative" ptsTypes="AAAAAAAAAAAAAA">
                                      <p:cBhvr>
                                        <p:cTn id="55" dur="2000" fill="hold"/>
                                        <p:tgtEl>
                                          <p:spTgt spid="86"/>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27136 -0.00031 L 0.27136 -0.00031 C 0.23698 -0.0071 0.25226 -0.00525 0.19028 -0.00031 C 0.18872 -0.00031 0.18716 0.00185 0.18559 0.00247 C 0.17813 0.00494 0.16337 0.00833 0.16337 0.00833 L 0.06979 0.00247 C 0.06597 0.00216 0.06233 -0.00031 0.05868 -0.00031 C 0.03907 -0.00123 0.01945 -0.00031 6.93889E-18 -0.00031 L 6.93889E-18 -0.00031 " pathEditMode="relative" ptsTypes="AAAAAAAAA">
                                      <p:cBhvr>
                                        <p:cTn id="57" dur="2000" fill="hold"/>
                                        <p:tgtEl>
                                          <p:spTgt spid="71"/>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40955 -0.16018 L 2.77778E-7 2.96296E-6 " pathEditMode="relative" rAng="0" ptsTypes="AA">
                                      <p:cBhvr>
                                        <p:cTn id="59" dur="2000" fill="hold"/>
                                        <p:tgtEl>
                                          <p:spTgt spid="50"/>
                                        </p:tgtEl>
                                        <p:attrNameLst>
                                          <p:attrName>ppt_x</p:attrName>
                                          <p:attrName>ppt_y</p:attrName>
                                        </p:attrNameLst>
                                      </p:cBhvr>
                                      <p:rCtr x="-20503" y="8210"/>
                                    </p:animMotion>
                                  </p:childTnLst>
                                </p:cTn>
                              </p:par>
                              <p:par>
                                <p:cTn id="60" presetID="0" presetClass="path" presetSubtype="0" accel="50000" decel="50000" fill="hold" nodeType="withEffect">
                                  <p:stCondLst>
                                    <p:cond delay="0"/>
                                  </p:stCondLst>
                                  <p:childTnLst>
                                    <p:animMotion origin="layout" path="M 0.09045 -0.25432 L 0.09045 -0.25432 C 0.08559 -0.25524 0.0809 -0.25586 0.07604 -0.25709 C 0.07066 -0.25864 0.06979 -0.26018 0.06493 -0.26265 C 0.05972 -0.26543 0.05608 -0.26635 0.05069 -0.26821 C 0.04792 -0.26759 0.03594 -0.26604 0.0316 -0.26265 C 0.01007 -0.24629 0.04219 -0.26604 0.02222 -0.25432 C 0.02049 -0.25246 0.0191 -0.25 0.01736 -0.24876 C 0.0158 -0.24722 0.01372 -0.24783 0.01267 -0.24567 C 0.0099 -0.24104 0.00833 -0.23456 0.00625 -0.22901 L 3.33333E-6 -0.21203 C -0.00121 -0.20925 -0.0026 -0.20679 -0.0033 -0.20339 L -0.00486 -0.19506 C -0.00781 -0.15185 -0.00712 -0.17191 -0.00486 -0.10185 C -0.00451 -0.09043 -0.0033 -0.07438 -0.00174 -0.06265 C -0.00121 -0.05956 -0.00052 -0.05679 3.33333E-6 -0.05401 C 0.00052 -0.04753 0.00156 -0.04104 0.00156 -0.03425 C 0.00156 -0.02592 0.00035 -0.01728 3.33333E-6 -0.00895 C -0.00017 -0.00617 3.33333E-6 -0.00339 3.33333E-6 -0.0003 L 3.33333E-6 -0.0003 " pathEditMode="relative" ptsTypes="AAAAAAAAAAAAAAAAAAAA">
                                      <p:cBhvr>
                                        <p:cTn id="61" dur="2000" fill="hold"/>
                                        <p:tgtEl>
                                          <p:spTgt spid="30"/>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7" grpId="0" bldLvl="0" animBg="1"/>
      <p:bldP spid="12" grpId="0" bldLvl="0" animBg="1"/>
      <p:bldP spid="10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39.微立体精致公司数据分析PPT模板"/>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17.xml><?xml version="1.0" encoding="utf-8"?>
<p:tagLst xmlns:a="http://schemas.openxmlformats.org/drawingml/2006/main" xmlns:r="http://schemas.openxmlformats.org/officeDocument/2006/relationships" xmlns:p="http://schemas.openxmlformats.org/presentationml/2006/main">
  <p:tag name="SELECTED" val="True"/>
</p:tagLst>
</file>

<file path=ppt/tags/tag18.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亮亮图文旗舰店https://liangliangtuwen.tmall.com">
  <a:themeElements>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方正姚体"/>
        <a:ea typeface="微软雅黑"/>
        <a:cs typeface=""/>
      </a:majorFont>
      <a:minorFont>
        <a:latin typeface="方正姚体"/>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0.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1.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2.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3.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4.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5.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6.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7.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8.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9.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0.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1.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2.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3.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4.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5.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6.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7.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3.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4.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5.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6.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7.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8.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9.xml><?xml version="1.0" encoding="utf-8"?>
<a:themeOverride xmlns:a="http://schemas.openxmlformats.org/drawingml/2006/main">
  <a:clrScheme name="自定义 433">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docProps/app.xml><?xml version="1.0" encoding="utf-8"?>
<Properties xmlns="http://schemas.openxmlformats.org/officeDocument/2006/extended-properties" xmlns:vt="http://schemas.openxmlformats.org/officeDocument/2006/docPropsVTypes">
  <Template>A000120150324A05KPBG</Template>
  <TotalTime>0</TotalTime>
  <Words>2166</Words>
  <Application>Microsoft Office PowerPoint</Application>
  <PresentationFormat>宽屏</PresentationFormat>
  <Paragraphs>393</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微软雅黑</vt:lpstr>
      <vt:lpstr>Calibri</vt:lpstr>
      <vt:lpstr>Impact</vt:lpstr>
      <vt:lpstr>Arial</vt:lpstr>
      <vt:lpstr>方正姚体</vt:lpstr>
      <vt:lpstr>幼圆</vt:lpstr>
      <vt:lpstr>Wingdings 2</vt:lpstr>
      <vt:lpstr>Watford DB</vt:lpstr>
      <vt:lpstr>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2015-01-23T04:02:00Z</dcterms:created>
  <dcterms:modified xsi:type="dcterms:W3CDTF">2021-01-05T15:51:40Z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